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9"/>
  </p:notesMasterIdLst>
  <p:sldIdLst>
    <p:sldId id="256" r:id="rId2"/>
    <p:sldId id="259" r:id="rId3"/>
    <p:sldId id="265" r:id="rId4"/>
    <p:sldId id="260" r:id="rId5"/>
    <p:sldId id="266" r:id="rId6"/>
    <p:sldId id="262" r:id="rId7"/>
    <p:sldId id="264" r:id="rId8"/>
  </p:sldIdLst>
  <p:sldSz cx="9144000" cy="5143500" type="screen16x9"/>
  <p:notesSz cx="6858000" cy="9144000"/>
  <p:embeddedFontLst>
    <p:embeddedFont>
      <p:font typeface="Do Hyeon" panose="020B0604020202020204" charset="-127"/>
      <p:regular r:id="rId10"/>
    </p:embeddedFont>
    <p:embeddedFont>
      <p:font typeface="Alegreya Sans" panose="020B0604020202020204" charset="0"/>
      <p:regular r:id="rId11"/>
      <p:bold r:id="rId12"/>
      <p:italic r:id="rId13"/>
      <p:boldItalic r:id="rId14"/>
    </p:embeddedFont>
    <p:embeddedFont>
      <p:font typeface="Bebas Neue" panose="020B0606020202050201" pitchFamily="34" charset="-18"/>
      <p:regular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Didact Gothic" panose="00000500000000000000" pitchFamily="2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7480"/>
    <a:srgbClr val="EA6471"/>
    <a:srgbClr val="ED7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036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967438b1dc_1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967438b1dc_1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3994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967438b1dc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967438b1dc_1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967438b1dc_1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967438b1dc_1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6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1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/>
          <p:nvPr/>
        </p:nvSpPr>
        <p:spPr>
          <a:xfrm rot="2522481">
            <a:off x="7899723" y="185602"/>
            <a:ext cx="204385" cy="820688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6251882" y="255357"/>
            <a:ext cx="332689" cy="361572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/>
          <p:nvPr/>
        </p:nvSpPr>
        <p:spPr>
          <a:xfrm rot="-6586196">
            <a:off x="9092844" y="2893105"/>
            <a:ext cx="152818" cy="173285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3"/>
          <p:cNvSpPr/>
          <p:nvPr/>
        </p:nvSpPr>
        <p:spPr>
          <a:xfrm rot="-6586196">
            <a:off x="8905124" y="2796665"/>
            <a:ext cx="129141" cy="58399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"/>
          <p:cNvSpPr/>
          <p:nvPr/>
        </p:nvSpPr>
        <p:spPr>
          <a:xfrm rot="-6586196">
            <a:off x="8750124" y="2603090"/>
            <a:ext cx="120666" cy="78220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"/>
          <p:cNvSpPr/>
          <p:nvPr/>
        </p:nvSpPr>
        <p:spPr>
          <a:xfrm rot="-6586196">
            <a:off x="8525982" y="2457678"/>
            <a:ext cx="118785" cy="120794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3"/>
          <p:cNvSpPr/>
          <p:nvPr/>
        </p:nvSpPr>
        <p:spPr>
          <a:xfrm rot="-6586196">
            <a:off x="8263035" y="2341290"/>
            <a:ext cx="101341" cy="136123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3"/>
          <p:cNvSpPr/>
          <p:nvPr/>
        </p:nvSpPr>
        <p:spPr>
          <a:xfrm rot="-6586196">
            <a:off x="7866956" y="2227101"/>
            <a:ext cx="111393" cy="146621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5544854" y="4235004"/>
            <a:ext cx="484905" cy="368484"/>
          </a:xfrm>
          <a:custGeom>
            <a:avLst/>
            <a:gdLst/>
            <a:ahLst/>
            <a:cxnLst/>
            <a:rect l="l" t="t" r="r" b="b"/>
            <a:pathLst>
              <a:path w="33105" h="33744" extrusionOk="0">
                <a:moveTo>
                  <a:pt x="22530" y="1"/>
                </a:moveTo>
                <a:lnTo>
                  <a:pt x="22458" y="9"/>
                </a:lnTo>
                <a:lnTo>
                  <a:pt x="22385" y="26"/>
                </a:lnTo>
                <a:lnTo>
                  <a:pt x="22312" y="42"/>
                </a:lnTo>
                <a:lnTo>
                  <a:pt x="22245" y="75"/>
                </a:lnTo>
                <a:lnTo>
                  <a:pt x="22177" y="109"/>
                </a:lnTo>
                <a:lnTo>
                  <a:pt x="22110" y="159"/>
                </a:lnTo>
                <a:lnTo>
                  <a:pt x="22042" y="209"/>
                </a:lnTo>
                <a:lnTo>
                  <a:pt x="21985" y="267"/>
                </a:lnTo>
                <a:lnTo>
                  <a:pt x="21923" y="334"/>
                </a:lnTo>
                <a:lnTo>
                  <a:pt x="21866" y="409"/>
                </a:lnTo>
                <a:lnTo>
                  <a:pt x="21814" y="483"/>
                </a:lnTo>
                <a:lnTo>
                  <a:pt x="21767" y="567"/>
                </a:lnTo>
                <a:lnTo>
                  <a:pt x="21720" y="667"/>
                </a:lnTo>
                <a:lnTo>
                  <a:pt x="21679" y="767"/>
                </a:lnTo>
                <a:lnTo>
                  <a:pt x="21643" y="866"/>
                </a:lnTo>
                <a:lnTo>
                  <a:pt x="21606" y="983"/>
                </a:lnTo>
                <a:lnTo>
                  <a:pt x="21580" y="1100"/>
                </a:lnTo>
                <a:lnTo>
                  <a:pt x="21554" y="1233"/>
                </a:lnTo>
                <a:lnTo>
                  <a:pt x="21539" y="1366"/>
                </a:lnTo>
                <a:lnTo>
                  <a:pt x="21528" y="1499"/>
                </a:lnTo>
                <a:lnTo>
                  <a:pt x="21518" y="1649"/>
                </a:lnTo>
                <a:lnTo>
                  <a:pt x="21466" y="3988"/>
                </a:lnTo>
                <a:lnTo>
                  <a:pt x="21419" y="6320"/>
                </a:lnTo>
                <a:lnTo>
                  <a:pt x="21388" y="8659"/>
                </a:lnTo>
                <a:lnTo>
                  <a:pt x="21362" y="10998"/>
                </a:lnTo>
                <a:lnTo>
                  <a:pt x="21347" y="13338"/>
                </a:lnTo>
                <a:lnTo>
                  <a:pt x="21336" y="15677"/>
                </a:lnTo>
                <a:lnTo>
                  <a:pt x="21331" y="18017"/>
                </a:lnTo>
                <a:lnTo>
                  <a:pt x="21336" y="20356"/>
                </a:lnTo>
                <a:lnTo>
                  <a:pt x="11634" y="11481"/>
                </a:lnTo>
                <a:lnTo>
                  <a:pt x="11561" y="11423"/>
                </a:lnTo>
                <a:lnTo>
                  <a:pt x="11489" y="11373"/>
                </a:lnTo>
                <a:lnTo>
                  <a:pt x="11416" y="11323"/>
                </a:lnTo>
                <a:lnTo>
                  <a:pt x="11343" y="11290"/>
                </a:lnTo>
                <a:lnTo>
                  <a:pt x="11271" y="11265"/>
                </a:lnTo>
                <a:lnTo>
                  <a:pt x="11198" y="11248"/>
                </a:lnTo>
                <a:lnTo>
                  <a:pt x="11125" y="11240"/>
                </a:lnTo>
                <a:lnTo>
                  <a:pt x="11053" y="11240"/>
                </a:lnTo>
                <a:lnTo>
                  <a:pt x="10985" y="11248"/>
                </a:lnTo>
                <a:lnTo>
                  <a:pt x="10912" y="11256"/>
                </a:lnTo>
                <a:lnTo>
                  <a:pt x="10845" y="11281"/>
                </a:lnTo>
                <a:lnTo>
                  <a:pt x="10777" y="11306"/>
                </a:lnTo>
                <a:lnTo>
                  <a:pt x="10710" y="11348"/>
                </a:lnTo>
                <a:lnTo>
                  <a:pt x="10648" y="11390"/>
                </a:lnTo>
                <a:lnTo>
                  <a:pt x="10585" y="11431"/>
                </a:lnTo>
                <a:lnTo>
                  <a:pt x="10523" y="11490"/>
                </a:lnTo>
                <a:lnTo>
                  <a:pt x="10466" y="11548"/>
                </a:lnTo>
                <a:lnTo>
                  <a:pt x="10409" y="11614"/>
                </a:lnTo>
                <a:lnTo>
                  <a:pt x="10352" y="11689"/>
                </a:lnTo>
                <a:lnTo>
                  <a:pt x="10305" y="11764"/>
                </a:lnTo>
                <a:lnTo>
                  <a:pt x="10253" y="11848"/>
                </a:lnTo>
                <a:lnTo>
                  <a:pt x="10206" y="11931"/>
                </a:lnTo>
                <a:lnTo>
                  <a:pt x="10165" y="12022"/>
                </a:lnTo>
                <a:lnTo>
                  <a:pt x="10128" y="12122"/>
                </a:lnTo>
                <a:lnTo>
                  <a:pt x="10092" y="12222"/>
                </a:lnTo>
                <a:lnTo>
                  <a:pt x="10061" y="12330"/>
                </a:lnTo>
                <a:lnTo>
                  <a:pt x="10030" y="12439"/>
                </a:lnTo>
                <a:lnTo>
                  <a:pt x="10009" y="12547"/>
                </a:lnTo>
                <a:lnTo>
                  <a:pt x="9988" y="12663"/>
                </a:lnTo>
                <a:lnTo>
                  <a:pt x="9973" y="12780"/>
                </a:lnTo>
                <a:lnTo>
                  <a:pt x="9957" y="12905"/>
                </a:lnTo>
                <a:lnTo>
                  <a:pt x="9952" y="13030"/>
                </a:lnTo>
                <a:lnTo>
                  <a:pt x="9890" y="14936"/>
                </a:lnTo>
                <a:lnTo>
                  <a:pt x="9833" y="16843"/>
                </a:lnTo>
                <a:lnTo>
                  <a:pt x="9786" y="18749"/>
                </a:lnTo>
                <a:lnTo>
                  <a:pt x="9750" y="20664"/>
                </a:lnTo>
                <a:lnTo>
                  <a:pt x="9713" y="22571"/>
                </a:lnTo>
                <a:lnTo>
                  <a:pt x="9687" y="24477"/>
                </a:lnTo>
                <a:lnTo>
                  <a:pt x="9666" y="26384"/>
                </a:lnTo>
                <a:lnTo>
                  <a:pt x="9656" y="28290"/>
                </a:lnTo>
                <a:lnTo>
                  <a:pt x="9158" y="27666"/>
                </a:lnTo>
                <a:lnTo>
                  <a:pt x="8659" y="27041"/>
                </a:lnTo>
                <a:lnTo>
                  <a:pt x="8171" y="26409"/>
                </a:lnTo>
                <a:lnTo>
                  <a:pt x="7678" y="25768"/>
                </a:lnTo>
                <a:lnTo>
                  <a:pt x="7190" y="25127"/>
                </a:lnTo>
                <a:lnTo>
                  <a:pt x="6702" y="24486"/>
                </a:lnTo>
                <a:lnTo>
                  <a:pt x="6219" y="23836"/>
                </a:lnTo>
                <a:lnTo>
                  <a:pt x="5737" y="23178"/>
                </a:lnTo>
                <a:lnTo>
                  <a:pt x="5254" y="22529"/>
                </a:lnTo>
                <a:lnTo>
                  <a:pt x="4776" y="21863"/>
                </a:lnTo>
                <a:lnTo>
                  <a:pt x="4299" y="21197"/>
                </a:lnTo>
                <a:lnTo>
                  <a:pt x="3826" y="20531"/>
                </a:lnTo>
                <a:lnTo>
                  <a:pt x="3354" y="19857"/>
                </a:lnTo>
                <a:lnTo>
                  <a:pt x="2882" y="19182"/>
                </a:lnTo>
                <a:lnTo>
                  <a:pt x="2414" y="18500"/>
                </a:lnTo>
                <a:lnTo>
                  <a:pt x="1947" y="17809"/>
                </a:lnTo>
                <a:lnTo>
                  <a:pt x="1895" y="17742"/>
                </a:lnTo>
                <a:lnTo>
                  <a:pt x="1843" y="17675"/>
                </a:lnTo>
                <a:lnTo>
                  <a:pt x="1791" y="17617"/>
                </a:lnTo>
                <a:lnTo>
                  <a:pt x="1739" y="17567"/>
                </a:lnTo>
                <a:lnTo>
                  <a:pt x="1688" y="17517"/>
                </a:lnTo>
                <a:lnTo>
                  <a:pt x="1636" y="17476"/>
                </a:lnTo>
                <a:lnTo>
                  <a:pt x="1579" y="17434"/>
                </a:lnTo>
                <a:lnTo>
                  <a:pt x="1527" y="17409"/>
                </a:lnTo>
                <a:lnTo>
                  <a:pt x="1418" y="17359"/>
                </a:lnTo>
                <a:lnTo>
                  <a:pt x="1309" y="17326"/>
                </a:lnTo>
                <a:lnTo>
                  <a:pt x="1205" y="17317"/>
                </a:lnTo>
                <a:lnTo>
                  <a:pt x="1096" y="17326"/>
                </a:lnTo>
                <a:lnTo>
                  <a:pt x="992" y="17351"/>
                </a:lnTo>
                <a:lnTo>
                  <a:pt x="888" y="17392"/>
                </a:lnTo>
                <a:lnTo>
                  <a:pt x="789" y="17442"/>
                </a:lnTo>
                <a:lnTo>
                  <a:pt x="691" y="17517"/>
                </a:lnTo>
                <a:lnTo>
                  <a:pt x="597" y="17592"/>
                </a:lnTo>
                <a:lnTo>
                  <a:pt x="509" y="17692"/>
                </a:lnTo>
                <a:lnTo>
                  <a:pt x="426" y="17792"/>
                </a:lnTo>
                <a:lnTo>
                  <a:pt x="348" y="17908"/>
                </a:lnTo>
                <a:lnTo>
                  <a:pt x="276" y="18033"/>
                </a:lnTo>
                <a:lnTo>
                  <a:pt x="208" y="18167"/>
                </a:lnTo>
                <a:lnTo>
                  <a:pt x="151" y="18308"/>
                </a:lnTo>
                <a:lnTo>
                  <a:pt x="104" y="18450"/>
                </a:lnTo>
                <a:lnTo>
                  <a:pt x="63" y="18608"/>
                </a:lnTo>
                <a:lnTo>
                  <a:pt x="32" y="18758"/>
                </a:lnTo>
                <a:lnTo>
                  <a:pt x="11" y="18924"/>
                </a:lnTo>
                <a:lnTo>
                  <a:pt x="0" y="19082"/>
                </a:lnTo>
                <a:lnTo>
                  <a:pt x="0" y="19249"/>
                </a:lnTo>
                <a:lnTo>
                  <a:pt x="11" y="19415"/>
                </a:lnTo>
                <a:lnTo>
                  <a:pt x="32" y="19582"/>
                </a:lnTo>
                <a:lnTo>
                  <a:pt x="47" y="19657"/>
                </a:lnTo>
                <a:lnTo>
                  <a:pt x="68" y="19740"/>
                </a:lnTo>
                <a:lnTo>
                  <a:pt x="94" y="19823"/>
                </a:lnTo>
                <a:lnTo>
                  <a:pt x="120" y="19907"/>
                </a:lnTo>
                <a:lnTo>
                  <a:pt x="146" y="19981"/>
                </a:lnTo>
                <a:lnTo>
                  <a:pt x="182" y="20065"/>
                </a:lnTo>
                <a:lnTo>
                  <a:pt x="218" y="20140"/>
                </a:lnTo>
                <a:lnTo>
                  <a:pt x="260" y="20223"/>
                </a:lnTo>
                <a:lnTo>
                  <a:pt x="301" y="20298"/>
                </a:lnTo>
                <a:lnTo>
                  <a:pt x="353" y="20373"/>
                </a:lnTo>
                <a:lnTo>
                  <a:pt x="940" y="21239"/>
                </a:lnTo>
                <a:lnTo>
                  <a:pt x="1537" y="22096"/>
                </a:lnTo>
                <a:lnTo>
                  <a:pt x="2134" y="22945"/>
                </a:lnTo>
                <a:lnTo>
                  <a:pt x="2731" y="23795"/>
                </a:lnTo>
                <a:lnTo>
                  <a:pt x="3338" y="24627"/>
                </a:lnTo>
                <a:lnTo>
                  <a:pt x="3941" y="25460"/>
                </a:lnTo>
                <a:lnTo>
                  <a:pt x="4553" y="26292"/>
                </a:lnTo>
                <a:lnTo>
                  <a:pt x="5166" y="27108"/>
                </a:lnTo>
                <a:lnTo>
                  <a:pt x="5778" y="27924"/>
                </a:lnTo>
                <a:lnTo>
                  <a:pt x="6401" y="28731"/>
                </a:lnTo>
                <a:lnTo>
                  <a:pt x="7019" y="29531"/>
                </a:lnTo>
                <a:lnTo>
                  <a:pt x="7647" y="30330"/>
                </a:lnTo>
                <a:lnTo>
                  <a:pt x="8275" y="31121"/>
                </a:lnTo>
                <a:lnTo>
                  <a:pt x="8909" y="31903"/>
                </a:lnTo>
                <a:lnTo>
                  <a:pt x="9542" y="32686"/>
                </a:lnTo>
                <a:lnTo>
                  <a:pt x="10180" y="33460"/>
                </a:lnTo>
                <a:lnTo>
                  <a:pt x="10248" y="33527"/>
                </a:lnTo>
                <a:lnTo>
                  <a:pt x="10315" y="33594"/>
                </a:lnTo>
                <a:lnTo>
                  <a:pt x="10383" y="33643"/>
                </a:lnTo>
                <a:lnTo>
                  <a:pt x="10456" y="33685"/>
                </a:lnTo>
                <a:lnTo>
                  <a:pt x="10523" y="33718"/>
                </a:lnTo>
                <a:lnTo>
                  <a:pt x="10596" y="33735"/>
                </a:lnTo>
                <a:lnTo>
                  <a:pt x="10668" y="33743"/>
                </a:lnTo>
                <a:lnTo>
                  <a:pt x="10741" y="33743"/>
                </a:lnTo>
                <a:lnTo>
                  <a:pt x="10814" y="33735"/>
                </a:lnTo>
                <a:lnTo>
                  <a:pt x="10881" y="33727"/>
                </a:lnTo>
                <a:lnTo>
                  <a:pt x="10954" y="33702"/>
                </a:lnTo>
                <a:lnTo>
                  <a:pt x="11021" y="33668"/>
                </a:lnTo>
                <a:lnTo>
                  <a:pt x="11094" y="33627"/>
                </a:lnTo>
                <a:lnTo>
                  <a:pt x="11156" y="33577"/>
                </a:lnTo>
                <a:lnTo>
                  <a:pt x="11224" y="33527"/>
                </a:lnTo>
                <a:lnTo>
                  <a:pt x="11286" y="33469"/>
                </a:lnTo>
                <a:lnTo>
                  <a:pt x="11348" y="33402"/>
                </a:lnTo>
                <a:lnTo>
                  <a:pt x="11411" y="33327"/>
                </a:lnTo>
                <a:lnTo>
                  <a:pt x="11468" y="33252"/>
                </a:lnTo>
                <a:lnTo>
                  <a:pt x="11520" y="33169"/>
                </a:lnTo>
                <a:lnTo>
                  <a:pt x="11572" y="33077"/>
                </a:lnTo>
                <a:lnTo>
                  <a:pt x="11618" y="32986"/>
                </a:lnTo>
                <a:lnTo>
                  <a:pt x="11665" y="32894"/>
                </a:lnTo>
                <a:lnTo>
                  <a:pt x="11701" y="32794"/>
                </a:lnTo>
                <a:lnTo>
                  <a:pt x="11743" y="32686"/>
                </a:lnTo>
                <a:lnTo>
                  <a:pt x="11774" y="32578"/>
                </a:lnTo>
                <a:lnTo>
                  <a:pt x="11800" y="32470"/>
                </a:lnTo>
                <a:lnTo>
                  <a:pt x="11826" y="32361"/>
                </a:lnTo>
                <a:lnTo>
                  <a:pt x="11842" y="32253"/>
                </a:lnTo>
                <a:lnTo>
                  <a:pt x="11857" y="32137"/>
                </a:lnTo>
                <a:lnTo>
                  <a:pt x="11868" y="32020"/>
                </a:lnTo>
                <a:lnTo>
                  <a:pt x="11868" y="31903"/>
                </a:lnTo>
                <a:lnTo>
                  <a:pt x="11873" y="29914"/>
                </a:lnTo>
                <a:lnTo>
                  <a:pt x="11883" y="27932"/>
                </a:lnTo>
                <a:lnTo>
                  <a:pt x="11899" y="25951"/>
                </a:lnTo>
                <a:lnTo>
                  <a:pt x="11930" y="23969"/>
                </a:lnTo>
                <a:lnTo>
                  <a:pt x="11961" y="21980"/>
                </a:lnTo>
                <a:lnTo>
                  <a:pt x="12003" y="19998"/>
                </a:lnTo>
                <a:lnTo>
                  <a:pt x="12054" y="18017"/>
                </a:lnTo>
                <a:lnTo>
                  <a:pt x="12106" y="16035"/>
                </a:lnTo>
                <a:lnTo>
                  <a:pt x="21887" y="24960"/>
                </a:lnTo>
                <a:lnTo>
                  <a:pt x="21954" y="25018"/>
                </a:lnTo>
                <a:lnTo>
                  <a:pt x="22022" y="25068"/>
                </a:lnTo>
                <a:lnTo>
                  <a:pt x="22094" y="25110"/>
                </a:lnTo>
                <a:lnTo>
                  <a:pt x="22167" y="25135"/>
                </a:lnTo>
                <a:lnTo>
                  <a:pt x="22234" y="25160"/>
                </a:lnTo>
                <a:lnTo>
                  <a:pt x="22307" y="25177"/>
                </a:lnTo>
                <a:lnTo>
                  <a:pt x="22380" y="25185"/>
                </a:lnTo>
                <a:lnTo>
                  <a:pt x="22452" y="25193"/>
                </a:lnTo>
                <a:lnTo>
                  <a:pt x="22525" y="25185"/>
                </a:lnTo>
                <a:lnTo>
                  <a:pt x="22598" y="25168"/>
                </a:lnTo>
                <a:lnTo>
                  <a:pt x="22665" y="25152"/>
                </a:lnTo>
                <a:lnTo>
                  <a:pt x="22733" y="25127"/>
                </a:lnTo>
                <a:lnTo>
                  <a:pt x="22800" y="25093"/>
                </a:lnTo>
                <a:lnTo>
                  <a:pt x="22868" y="25052"/>
                </a:lnTo>
                <a:lnTo>
                  <a:pt x="22935" y="25002"/>
                </a:lnTo>
                <a:lnTo>
                  <a:pt x="22998" y="24952"/>
                </a:lnTo>
                <a:lnTo>
                  <a:pt x="23055" y="24893"/>
                </a:lnTo>
                <a:lnTo>
                  <a:pt x="23117" y="24827"/>
                </a:lnTo>
                <a:lnTo>
                  <a:pt x="23169" y="24760"/>
                </a:lnTo>
                <a:lnTo>
                  <a:pt x="23221" y="24685"/>
                </a:lnTo>
                <a:lnTo>
                  <a:pt x="23273" y="24602"/>
                </a:lnTo>
                <a:lnTo>
                  <a:pt x="23319" y="24519"/>
                </a:lnTo>
                <a:lnTo>
                  <a:pt x="23361" y="24427"/>
                </a:lnTo>
                <a:lnTo>
                  <a:pt x="23402" y="24327"/>
                </a:lnTo>
                <a:lnTo>
                  <a:pt x="23439" y="24227"/>
                </a:lnTo>
                <a:lnTo>
                  <a:pt x="23470" y="24128"/>
                </a:lnTo>
                <a:lnTo>
                  <a:pt x="23496" y="24019"/>
                </a:lnTo>
                <a:lnTo>
                  <a:pt x="23517" y="23911"/>
                </a:lnTo>
                <a:lnTo>
                  <a:pt x="23537" y="23795"/>
                </a:lnTo>
                <a:lnTo>
                  <a:pt x="23548" y="23670"/>
                </a:lnTo>
                <a:lnTo>
                  <a:pt x="23553" y="23545"/>
                </a:lnTo>
                <a:lnTo>
                  <a:pt x="23558" y="23420"/>
                </a:lnTo>
                <a:lnTo>
                  <a:pt x="23543" y="21114"/>
                </a:lnTo>
                <a:lnTo>
                  <a:pt x="23537" y="18799"/>
                </a:lnTo>
                <a:lnTo>
                  <a:pt x="23537" y="16493"/>
                </a:lnTo>
                <a:lnTo>
                  <a:pt x="23543" y="14187"/>
                </a:lnTo>
                <a:lnTo>
                  <a:pt x="23553" y="11881"/>
                </a:lnTo>
                <a:lnTo>
                  <a:pt x="23569" y="9566"/>
                </a:lnTo>
                <a:lnTo>
                  <a:pt x="23589" y="7260"/>
                </a:lnTo>
                <a:lnTo>
                  <a:pt x="23615" y="4954"/>
                </a:lnTo>
                <a:lnTo>
                  <a:pt x="24669" y="6186"/>
                </a:lnTo>
                <a:lnTo>
                  <a:pt x="25723" y="7418"/>
                </a:lnTo>
                <a:lnTo>
                  <a:pt x="26772" y="8659"/>
                </a:lnTo>
                <a:lnTo>
                  <a:pt x="27820" y="9908"/>
                </a:lnTo>
                <a:lnTo>
                  <a:pt x="29917" y="12405"/>
                </a:lnTo>
                <a:lnTo>
                  <a:pt x="32009" y="14911"/>
                </a:lnTo>
                <a:lnTo>
                  <a:pt x="32072" y="14978"/>
                </a:lnTo>
                <a:lnTo>
                  <a:pt x="32139" y="15028"/>
                </a:lnTo>
                <a:lnTo>
                  <a:pt x="32202" y="15070"/>
                </a:lnTo>
                <a:lnTo>
                  <a:pt x="32264" y="15094"/>
                </a:lnTo>
                <a:lnTo>
                  <a:pt x="32326" y="15111"/>
                </a:lnTo>
                <a:lnTo>
                  <a:pt x="32394" y="15111"/>
                </a:lnTo>
                <a:lnTo>
                  <a:pt x="32456" y="15103"/>
                </a:lnTo>
                <a:lnTo>
                  <a:pt x="32513" y="15078"/>
                </a:lnTo>
                <a:lnTo>
                  <a:pt x="32575" y="15053"/>
                </a:lnTo>
                <a:lnTo>
                  <a:pt x="32632" y="15011"/>
                </a:lnTo>
                <a:lnTo>
                  <a:pt x="32690" y="14961"/>
                </a:lnTo>
                <a:lnTo>
                  <a:pt x="32741" y="14903"/>
                </a:lnTo>
                <a:lnTo>
                  <a:pt x="32793" y="14845"/>
                </a:lnTo>
                <a:lnTo>
                  <a:pt x="32840" y="14770"/>
                </a:lnTo>
                <a:lnTo>
                  <a:pt x="32887" y="14695"/>
                </a:lnTo>
                <a:lnTo>
                  <a:pt x="32928" y="14612"/>
                </a:lnTo>
                <a:lnTo>
                  <a:pt x="32965" y="14528"/>
                </a:lnTo>
                <a:lnTo>
                  <a:pt x="33001" y="14437"/>
                </a:lnTo>
                <a:lnTo>
                  <a:pt x="33032" y="14345"/>
                </a:lnTo>
                <a:lnTo>
                  <a:pt x="33053" y="14245"/>
                </a:lnTo>
                <a:lnTo>
                  <a:pt x="33074" y="14145"/>
                </a:lnTo>
                <a:lnTo>
                  <a:pt x="33089" y="14045"/>
                </a:lnTo>
                <a:lnTo>
                  <a:pt x="33100" y="13946"/>
                </a:lnTo>
                <a:lnTo>
                  <a:pt x="33105" y="13846"/>
                </a:lnTo>
                <a:lnTo>
                  <a:pt x="33100" y="13737"/>
                </a:lnTo>
                <a:lnTo>
                  <a:pt x="33094" y="13638"/>
                </a:lnTo>
                <a:lnTo>
                  <a:pt x="33079" y="13538"/>
                </a:lnTo>
                <a:lnTo>
                  <a:pt x="33053" y="13438"/>
                </a:lnTo>
                <a:lnTo>
                  <a:pt x="33027" y="13346"/>
                </a:lnTo>
                <a:lnTo>
                  <a:pt x="32985" y="13255"/>
                </a:lnTo>
                <a:lnTo>
                  <a:pt x="32944" y="13163"/>
                </a:lnTo>
                <a:lnTo>
                  <a:pt x="32892" y="13080"/>
                </a:lnTo>
                <a:lnTo>
                  <a:pt x="32305" y="12264"/>
                </a:lnTo>
                <a:lnTo>
                  <a:pt x="31719" y="11448"/>
                </a:lnTo>
                <a:lnTo>
                  <a:pt x="31132" y="10640"/>
                </a:lnTo>
                <a:lnTo>
                  <a:pt x="30540" y="9841"/>
                </a:lnTo>
                <a:lnTo>
                  <a:pt x="29949" y="9042"/>
                </a:lnTo>
                <a:lnTo>
                  <a:pt x="29357" y="8243"/>
                </a:lnTo>
                <a:lnTo>
                  <a:pt x="28163" y="6669"/>
                </a:lnTo>
                <a:lnTo>
                  <a:pt x="26964" y="5096"/>
                </a:lnTo>
                <a:lnTo>
                  <a:pt x="25754" y="3539"/>
                </a:lnTo>
                <a:lnTo>
                  <a:pt x="24544" y="1990"/>
                </a:lnTo>
                <a:lnTo>
                  <a:pt x="23335" y="442"/>
                </a:lnTo>
                <a:lnTo>
                  <a:pt x="23267" y="359"/>
                </a:lnTo>
                <a:lnTo>
                  <a:pt x="23195" y="292"/>
                </a:lnTo>
                <a:lnTo>
                  <a:pt x="23127" y="225"/>
                </a:lnTo>
                <a:lnTo>
                  <a:pt x="23055" y="167"/>
                </a:lnTo>
                <a:lnTo>
                  <a:pt x="22982" y="117"/>
                </a:lnTo>
                <a:lnTo>
                  <a:pt x="22904" y="84"/>
                </a:lnTo>
                <a:lnTo>
                  <a:pt x="22831" y="51"/>
                </a:lnTo>
                <a:lnTo>
                  <a:pt x="22754" y="26"/>
                </a:lnTo>
                <a:lnTo>
                  <a:pt x="22681" y="9"/>
                </a:lnTo>
                <a:lnTo>
                  <a:pt x="2260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>
            <a:spLocks noGrp="1"/>
          </p:cNvSpPr>
          <p:nvPr>
            <p:ph type="subTitle" idx="1"/>
          </p:nvPr>
        </p:nvSpPr>
        <p:spPr>
          <a:xfrm>
            <a:off x="93030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ubTitle" idx="2"/>
          </p:nvPr>
        </p:nvSpPr>
        <p:spPr>
          <a:xfrm>
            <a:off x="492015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3"/>
          </p:nvPr>
        </p:nvSpPr>
        <p:spPr>
          <a:xfrm>
            <a:off x="1092575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4"/>
          </p:nvPr>
        </p:nvSpPr>
        <p:spPr>
          <a:xfrm>
            <a:off x="5082550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4"/>
          <p:cNvSpPr/>
          <p:nvPr/>
        </p:nvSpPr>
        <p:spPr>
          <a:xfrm rot="6946894" flipH="1">
            <a:off x="7881448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4315" y="233691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4"/>
          <p:cNvSpPr/>
          <p:nvPr/>
        </p:nvSpPr>
        <p:spPr>
          <a:xfrm rot="10800000" flipH="1">
            <a:off x="847864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4"/>
          <p:cNvSpPr/>
          <p:nvPr/>
        </p:nvSpPr>
        <p:spPr>
          <a:xfrm rot="10800000" flipH="1">
            <a:off x="844096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4"/>
          <p:cNvSpPr/>
          <p:nvPr/>
        </p:nvSpPr>
        <p:spPr>
          <a:xfrm rot="10800000" flipH="1">
            <a:off x="7923937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4"/>
          <p:cNvSpPr/>
          <p:nvPr/>
        </p:nvSpPr>
        <p:spPr>
          <a:xfrm rot="10800000" flipH="1">
            <a:off x="7922623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4"/>
          <p:cNvSpPr/>
          <p:nvPr/>
        </p:nvSpPr>
        <p:spPr>
          <a:xfrm rot="10800000" flipH="1">
            <a:off x="7963370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"/>
          <p:cNvSpPr/>
          <p:nvPr/>
        </p:nvSpPr>
        <p:spPr>
          <a:xfrm rot="10800000" flipH="1">
            <a:off x="8495790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4"/>
          <p:cNvSpPr/>
          <p:nvPr/>
        </p:nvSpPr>
        <p:spPr>
          <a:xfrm rot="10800000" flipH="1">
            <a:off x="8669007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 rot="-5400000" flipH="1">
            <a:off x="-162934" y="839580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10800000" flipH="1">
            <a:off x="8242013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287756" y="4288359"/>
            <a:ext cx="988161" cy="583626"/>
            <a:chOff x="3863003" y="76204"/>
            <a:chExt cx="881421" cy="520583"/>
          </a:xfrm>
        </p:grpSpPr>
        <p:sp>
          <p:nvSpPr>
            <p:cNvPr id="260" name="Google Shape;260;p14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14"/>
          <p:cNvSpPr/>
          <p:nvPr/>
        </p:nvSpPr>
        <p:spPr>
          <a:xfrm>
            <a:off x="243000" y="37877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_1_1_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 flipH="1">
            <a:off x="719996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720000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title" idx="2"/>
          </p:nvPr>
        </p:nvSpPr>
        <p:spPr>
          <a:xfrm>
            <a:off x="34038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3403803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 idx="4"/>
          </p:nvPr>
        </p:nvSpPr>
        <p:spPr>
          <a:xfrm>
            <a:off x="60876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6087601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7"/>
          <p:cNvSpPr/>
          <p:nvPr/>
        </p:nvSpPr>
        <p:spPr>
          <a:xfrm rot="10800000" flipH="1">
            <a:off x="8462443" y="676756"/>
            <a:ext cx="457397" cy="42129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10800000" flipH="1">
            <a:off x="8071191" y="150022"/>
            <a:ext cx="552284" cy="386486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8022625" y="76195"/>
            <a:ext cx="489627" cy="357863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372571" y="1903223"/>
            <a:ext cx="347426" cy="252593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 rot="10800000" flipH="1">
            <a:off x="164335" y="793240"/>
            <a:ext cx="197208" cy="165511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 rot="10800000" flipH="1">
            <a:off x="453603" y="718419"/>
            <a:ext cx="166554" cy="5577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 rot="10800000" flipH="1">
            <a:off x="751549" y="625144"/>
            <a:ext cx="155622" cy="7462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 rot="10800000" flipH="1">
            <a:off x="1189898" y="337735"/>
            <a:ext cx="153259" cy="11533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/>
          <p:nvPr/>
        </p:nvSpPr>
        <p:spPr>
          <a:xfrm rot="10800000" flipH="1">
            <a:off x="1451784" y="121257"/>
            <a:ext cx="130609" cy="130091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7"/>
          <p:cNvSpPr/>
          <p:nvPr/>
        </p:nvSpPr>
        <p:spPr>
          <a:xfrm rot="10800000" flipH="1">
            <a:off x="-473382" y="4518920"/>
            <a:ext cx="1288582" cy="813031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8330727" y="2602482"/>
            <a:ext cx="878674" cy="587218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250184" y="14698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5611999" y="1393446"/>
            <a:ext cx="410251" cy="377829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91495" y="4189051"/>
            <a:ext cx="494362" cy="33024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8010209" y="7213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8598128" y="4168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 txBox="1">
            <a:spLocks noGrp="1"/>
          </p:cNvSpPr>
          <p:nvPr>
            <p:ph type="title"/>
          </p:nvPr>
        </p:nvSpPr>
        <p:spPr>
          <a:xfrm>
            <a:off x="720000" y="1480600"/>
            <a:ext cx="2192700" cy="527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"/>
          </p:nvPr>
        </p:nvSpPr>
        <p:spPr>
          <a:xfrm>
            <a:off x="7200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title" idx="2"/>
          </p:nvPr>
        </p:nvSpPr>
        <p:spPr>
          <a:xfrm>
            <a:off x="6231300" y="1480600"/>
            <a:ext cx="2192700" cy="527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7" name="Google Shape;367;p19"/>
          <p:cNvSpPr txBox="1">
            <a:spLocks noGrp="1"/>
          </p:cNvSpPr>
          <p:nvPr>
            <p:ph type="subTitle" idx="3"/>
          </p:nvPr>
        </p:nvSpPr>
        <p:spPr>
          <a:xfrm>
            <a:off x="62313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title" idx="4"/>
          </p:nvPr>
        </p:nvSpPr>
        <p:spPr>
          <a:xfrm>
            <a:off x="720000" y="3279325"/>
            <a:ext cx="2192700" cy="527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5"/>
          </p:nvPr>
        </p:nvSpPr>
        <p:spPr>
          <a:xfrm>
            <a:off x="7200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title" idx="6"/>
          </p:nvPr>
        </p:nvSpPr>
        <p:spPr>
          <a:xfrm>
            <a:off x="6231300" y="3279325"/>
            <a:ext cx="2192700" cy="527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subTitle" idx="7"/>
          </p:nvPr>
        </p:nvSpPr>
        <p:spPr>
          <a:xfrm>
            <a:off x="62313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9"/>
          <p:cNvSpPr/>
          <p:nvPr/>
        </p:nvSpPr>
        <p:spPr>
          <a:xfrm rot="10800000" flipH="1">
            <a:off x="588263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8143570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00" y="2771100"/>
            <a:ext cx="9144000" cy="23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0"/>
          <p:cNvSpPr txBox="1">
            <a:spLocks noGrp="1"/>
          </p:cNvSpPr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1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 idx="2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3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4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5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6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7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 idx="8"/>
          </p:nvPr>
        </p:nvSpPr>
        <p:spPr>
          <a:xfrm>
            <a:off x="6118545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9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13"/>
          </p:nvPr>
        </p:nvSpPr>
        <p:spPr>
          <a:xfrm>
            <a:off x="6118520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4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/>
          <p:nvPr/>
        </p:nvSpPr>
        <p:spPr>
          <a:xfrm rot="10800000" flipH="1">
            <a:off x="8413525" y="4523914"/>
            <a:ext cx="577190" cy="474636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0"/>
          <p:cNvSpPr/>
          <p:nvPr/>
        </p:nvSpPr>
        <p:spPr>
          <a:xfrm rot="10800000" flipH="1">
            <a:off x="221950" y="4508898"/>
            <a:ext cx="398694" cy="367227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0"/>
          <p:cNvSpPr/>
          <p:nvPr/>
        </p:nvSpPr>
        <p:spPr>
          <a:xfrm rot="10800000" flipH="1">
            <a:off x="8676511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8039342" y="5732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0"/>
          <p:cNvSpPr/>
          <p:nvPr/>
        </p:nvSpPr>
        <p:spPr>
          <a:xfrm rot="10800000" flipH="1">
            <a:off x="837291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0"/>
          <p:cNvSpPr/>
          <p:nvPr/>
        </p:nvSpPr>
        <p:spPr>
          <a:xfrm rot="10800000" flipH="1">
            <a:off x="833523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0"/>
          <p:cNvSpPr/>
          <p:nvPr/>
        </p:nvSpPr>
        <p:spPr>
          <a:xfrm rot="10800000" flipH="1">
            <a:off x="310348" y="320792"/>
            <a:ext cx="544988" cy="379834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0"/>
          <p:cNvSpPr txBox="1">
            <a:spLocks noGrp="1"/>
          </p:cNvSpPr>
          <p:nvPr>
            <p:ph type="title" idx="15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lt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>
            <a:spLocks noGrp="1"/>
          </p:cNvSpPr>
          <p:nvPr>
            <p:ph type="title" hasCustomPrompt="1"/>
          </p:nvPr>
        </p:nvSpPr>
        <p:spPr>
          <a:xfrm>
            <a:off x="3479875" y="138767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9" name="Google Shape;399;p21"/>
          <p:cNvSpPr txBox="1">
            <a:spLocks noGrp="1"/>
          </p:cNvSpPr>
          <p:nvPr>
            <p:ph type="subTitle" idx="1"/>
          </p:nvPr>
        </p:nvSpPr>
        <p:spPr>
          <a:xfrm>
            <a:off x="3479875" y="209370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1"/>
          <p:cNvSpPr txBox="1">
            <a:spLocks noGrp="1"/>
          </p:cNvSpPr>
          <p:nvPr>
            <p:ph type="title" idx="2" hasCustomPrompt="1"/>
          </p:nvPr>
        </p:nvSpPr>
        <p:spPr>
          <a:xfrm>
            <a:off x="3479875" y="284382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3"/>
          </p:nvPr>
        </p:nvSpPr>
        <p:spPr>
          <a:xfrm>
            <a:off x="3479875" y="354985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1"/>
          <p:cNvSpPr/>
          <p:nvPr/>
        </p:nvSpPr>
        <p:spPr>
          <a:xfrm>
            <a:off x="-45350" y="2224150"/>
            <a:ext cx="3386225" cy="2939800"/>
          </a:xfrm>
          <a:custGeom>
            <a:avLst/>
            <a:gdLst/>
            <a:ahLst/>
            <a:cxnLst/>
            <a:rect l="l" t="t" r="r" b="b"/>
            <a:pathLst>
              <a:path w="135449" h="117592" extrusionOk="0">
                <a:moveTo>
                  <a:pt x="109317" y="12195"/>
                </a:moveTo>
                <a:lnTo>
                  <a:pt x="135449" y="74040"/>
                </a:lnTo>
                <a:lnTo>
                  <a:pt x="70555" y="116721"/>
                </a:lnTo>
                <a:lnTo>
                  <a:pt x="0" y="117592"/>
                </a:lnTo>
                <a:lnTo>
                  <a:pt x="435" y="37891"/>
                </a:lnTo>
                <a:lnTo>
                  <a:pt x="531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3" name="Google Shape;403;p21"/>
          <p:cNvSpPr/>
          <p:nvPr/>
        </p:nvSpPr>
        <p:spPr>
          <a:xfrm rot="10800000">
            <a:off x="2967823" y="730123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1"/>
          <p:cNvSpPr/>
          <p:nvPr/>
        </p:nvSpPr>
        <p:spPr>
          <a:xfrm rot="10800000">
            <a:off x="104637" y="159488"/>
            <a:ext cx="478299" cy="440290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1"/>
          <p:cNvSpPr/>
          <p:nvPr/>
        </p:nvSpPr>
        <p:spPr>
          <a:xfrm rot="10800000">
            <a:off x="1623476" y="35586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1"/>
          <p:cNvSpPr/>
          <p:nvPr/>
        </p:nvSpPr>
        <p:spPr>
          <a:xfrm rot="10800000">
            <a:off x="568001" y="38314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1"/>
          <p:cNvSpPr/>
          <p:nvPr/>
        </p:nvSpPr>
        <p:spPr>
          <a:xfrm rot="10800000">
            <a:off x="551467" y="890597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1"/>
          <p:cNvSpPr/>
          <p:nvPr/>
        </p:nvSpPr>
        <p:spPr>
          <a:xfrm rot="10800000">
            <a:off x="660946" y="817952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1"/>
          <p:cNvSpPr/>
          <p:nvPr/>
        </p:nvSpPr>
        <p:spPr>
          <a:xfrm rot="10800000">
            <a:off x="1239769" y="2099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1"/>
          <p:cNvSpPr/>
          <p:nvPr/>
        </p:nvSpPr>
        <p:spPr>
          <a:xfrm rot="10800000">
            <a:off x="1257339" y="4802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1"/>
          <p:cNvSpPr/>
          <p:nvPr/>
        </p:nvSpPr>
        <p:spPr>
          <a:xfrm rot="10800000">
            <a:off x="1111912" y="6930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1"/>
          <p:cNvSpPr/>
          <p:nvPr/>
        </p:nvSpPr>
        <p:spPr>
          <a:xfrm rot="10800000">
            <a:off x="520347" y="12587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1"/>
          <p:cNvSpPr/>
          <p:nvPr/>
        </p:nvSpPr>
        <p:spPr>
          <a:xfrm rot="10800000">
            <a:off x="280386" y="14816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1"/>
          <p:cNvSpPr/>
          <p:nvPr/>
        </p:nvSpPr>
        <p:spPr>
          <a:xfrm rot="10800000">
            <a:off x="143353" y="16998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1"/>
          <p:cNvSpPr/>
          <p:nvPr/>
        </p:nvSpPr>
        <p:spPr>
          <a:xfrm rot="10800000">
            <a:off x="166317" y="19196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1"/>
          <p:cNvSpPr/>
          <p:nvPr/>
        </p:nvSpPr>
        <p:spPr>
          <a:xfrm rot="10800000">
            <a:off x="235912" y="20936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1"/>
          <p:cNvSpPr/>
          <p:nvPr/>
        </p:nvSpPr>
        <p:spPr>
          <a:xfrm rot="10800000">
            <a:off x="212937" y="438967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1"/>
          <p:cNvSpPr/>
          <p:nvPr/>
        </p:nvSpPr>
        <p:spPr>
          <a:xfrm rot="10230141">
            <a:off x="4419402" y="4633613"/>
            <a:ext cx="1289165" cy="570259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1"/>
          <p:cNvSpPr/>
          <p:nvPr/>
        </p:nvSpPr>
        <p:spPr>
          <a:xfrm rot="10800000">
            <a:off x="8199075" y="220300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1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1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1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lt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/>
          <p:nvPr/>
        </p:nvSpPr>
        <p:spPr>
          <a:xfrm rot="10800000" flipH="1">
            <a:off x="373338" y="263693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1" name="Google Shape;441;p23"/>
          <p:cNvSpPr/>
          <p:nvPr/>
        </p:nvSpPr>
        <p:spPr>
          <a:xfrm rot="10800000">
            <a:off x="3814073" y="4657773"/>
            <a:ext cx="2834672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3"/>
          <p:cNvSpPr/>
          <p:nvPr/>
        </p:nvSpPr>
        <p:spPr>
          <a:xfrm rot="10800000">
            <a:off x="8786597" y="2128866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3"/>
          <p:cNvSpPr/>
          <p:nvPr/>
        </p:nvSpPr>
        <p:spPr>
          <a:xfrm rot="10800000">
            <a:off x="8603381" y="2075857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3"/>
          <p:cNvSpPr/>
          <p:nvPr/>
        </p:nvSpPr>
        <p:spPr>
          <a:xfrm rot="10800000">
            <a:off x="8400042" y="2009775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3"/>
          <p:cNvSpPr/>
          <p:nvPr/>
        </p:nvSpPr>
        <p:spPr>
          <a:xfrm rot="10800000">
            <a:off x="8091159" y="1806156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3"/>
          <p:cNvSpPr/>
          <p:nvPr/>
        </p:nvSpPr>
        <p:spPr>
          <a:xfrm rot="10800000">
            <a:off x="7921671" y="1720089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3"/>
          <p:cNvSpPr/>
          <p:nvPr/>
        </p:nvSpPr>
        <p:spPr>
          <a:xfrm rot="10800000">
            <a:off x="7910878" y="45063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6925422" y="-140873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49" name="Google Shape;449;p23"/>
          <p:cNvSpPr/>
          <p:nvPr/>
        </p:nvSpPr>
        <p:spPr>
          <a:xfrm>
            <a:off x="-1229762" y="32017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bg>
      <p:bgPr>
        <a:solidFill>
          <a:schemeClr val="dk2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79530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1"/>
          </p:nvPr>
        </p:nvSpPr>
        <p:spPr>
          <a:xfrm>
            <a:off x="80490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title" idx="2"/>
          </p:nvPr>
        </p:nvSpPr>
        <p:spPr>
          <a:xfrm>
            <a:off x="3435566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3"/>
          </p:nvPr>
        </p:nvSpPr>
        <p:spPr>
          <a:xfrm>
            <a:off x="3445166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4"/>
          </p:nvPr>
        </p:nvSpPr>
        <p:spPr>
          <a:xfrm>
            <a:off x="601233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5"/>
          </p:nvPr>
        </p:nvSpPr>
        <p:spPr>
          <a:xfrm>
            <a:off x="602193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/>
          <p:nvPr/>
        </p:nvSpPr>
        <p:spPr>
          <a:xfrm rot="10800000">
            <a:off x="210978" y="242160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4"/>
          <p:cNvSpPr/>
          <p:nvPr/>
        </p:nvSpPr>
        <p:spPr>
          <a:xfrm rot="654613">
            <a:off x="8103048" y="568690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161751" y="4818663"/>
            <a:ext cx="178248" cy="149565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928081" y="4751062"/>
            <a:ext cx="150541" cy="50400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668744" y="4666778"/>
            <a:ext cx="140660" cy="67438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274796" y="4407075"/>
            <a:ext cx="138524" cy="10422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582272" y="4365774"/>
            <a:ext cx="227136" cy="18680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7871218" y="4457385"/>
            <a:ext cx="884582" cy="558015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5521357" y="4495105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7653194" y="63986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7856636" y="41193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8142501" y="34209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8286334" y="29016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18745" y="789854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58633" y="4211466"/>
            <a:ext cx="118052" cy="117557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4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588263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CUSTOM_7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6"/>
          <p:cNvSpPr/>
          <p:nvPr/>
        </p:nvSpPr>
        <p:spPr>
          <a:xfrm flipH="1">
            <a:off x="-690775" y="-80578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0" name="Google Shape;490;p26"/>
          <p:cNvSpPr/>
          <p:nvPr/>
        </p:nvSpPr>
        <p:spPr>
          <a:xfrm flipH="1">
            <a:off x="6206736" y="4024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1" name="Google Shape;491;p26"/>
          <p:cNvSpPr/>
          <p:nvPr/>
        </p:nvSpPr>
        <p:spPr>
          <a:xfrm rot="-1496038">
            <a:off x="888936" y="3961755"/>
            <a:ext cx="301362" cy="481509"/>
          </a:xfrm>
          <a:custGeom>
            <a:avLst/>
            <a:gdLst/>
            <a:ahLst/>
            <a:cxnLst/>
            <a:rect l="l" t="t" r="r" b="b"/>
            <a:pathLst>
              <a:path w="43103" h="92362" extrusionOk="0">
                <a:moveTo>
                  <a:pt x="5150" y="0"/>
                </a:moveTo>
                <a:lnTo>
                  <a:pt x="5005" y="8"/>
                </a:lnTo>
                <a:lnTo>
                  <a:pt x="4854" y="33"/>
                </a:lnTo>
                <a:lnTo>
                  <a:pt x="4709" y="83"/>
                </a:lnTo>
                <a:lnTo>
                  <a:pt x="4563" y="142"/>
                </a:lnTo>
                <a:lnTo>
                  <a:pt x="4423" y="217"/>
                </a:lnTo>
                <a:lnTo>
                  <a:pt x="4283" y="316"/>
                </a:lnTo>
                <a:lnTo>
                  <a:pt x="4148" y="425"/>
                </a:lnTo>
                <a:lnTo>
                  <a:pt x="4018" y="541"/>
                </a:lnTo>
                <a:lnTo>
                  <a:pt x="3894" y="683"/>
                </a:lnTo>
                <a:lnTo>
                  <a:pt x="3774" y="833"/>
                </a:lnTo>
                <a:lnTo>
                  <a:pt x="3660" y="991"/>
                </a:lnTo>
                <a:lnTo>
                  <a:pt x="3551" y="1166"/>
                </a:lnTo>
                <a:lnTo>
                  <a:pt x="3447" y="1349"/>
                </a:lnTo>
                <a:lnTo>
                  <a:pt x="3354" y="1549"/>
                </a:lnTo>
                <a:lnTo>
                  <a:pt x="3266" y="1757"/>
                </a:lnTo>
                <a:lnTo>
                  <a:pt x="3188" y="1973"/>
                </a:lnTo>
                <a:lnTo>
                  <a:pt x="3115" y="2198"/>
                </a:lnTo>
                <a:lnTo>
                  <a:pt x="3058" y="2439"/>
                </a:lnTo>
                <a:lnTo>
                  <a:pt x="3006" y="2681"/>
                </a:lnTo>
                <a:lnTo>
                  <a:pt x="2964" y="2931"/>
                </a:lnTo>
                <a:lnTo>
                  <a:pt x="2933" y="3189"/>
                </a:lnTo>
                <a:lnTo>
                  <a:pt x="2913" y="3455"/>
                </a:lnTo>
                <a:lnTo>
                  <a:pt x="2663" y="8659"/>
                </a:lnTo>
                <a:lnTo>
                  <a:pt x="2425" y="13862"/>
                </a:lnTo>
                <a:lnTo>
                  <a:pt x="2201" y="19074"/>
                </a:lnTo>
                <a:lnTo>
                  <a:pt x="1988" y="24277"/>
                </a:lnTo>
                <a:lnTo>
                  <a:pt x="1786" y="29489"/>
                </a:lnTo>
                <a:lnTo>
                  <a:pt x="1594" y="34692"/>
                </a:lnTo>
                <a:lnTo>
                  <a:pt x="1417" y="39904"/>
                </a:lnTo>
                <a:lnTo>
                  <a:pt x="1251" y="45115"/>
                </a:lnTo>
                <a:lnTo>
                  <a:pt x="1101" y="50327"/>
                </a:lnTo>
                <a:lnTo>
                  <a:pt x="955" y="55539"/>
                </a:lnTo>
                <a:lnTo>
                  <a:pt x="826" y="60759"/>
                </a:lnTo>
                <a:lnTo>
                  <a:pt x="711" y="65971"/>
                </a:lnTo>
                <a:lnTo>
                  <a:pt x="602" y="71182"/>
                </a:lnTo>
                <a:lnTo>
                  <a:pt x="509" y="76402"/>
                </a:lnTo>
                <a:lnTo>
                  <a:pt x="431" y="81622"/>
                </a:lnTo>
                <a:lnTo>
                  <a:pt x="358" y="86834"/>
                </a:lnTo>
                <a:lnTo>
                  <a:pt x="364" y="86942"/>
                </a:lnTo>
                <a:lnTo>
                  <a:pt x="369" y="87050"/>
                </a:lnTo>
                <a:lnTo>
                  <a:pt x="379" y="87250"/>
                </a:lnTo>
                <a:lnTo>
                  <a:pt x="296" y="87458"/>
                </a:lnTo>
                <a:lnTo>
                  <a:pt x="218" y="87666"/>
                </a:lnTo>
                <a:lnTo>
                  <a:pt x="156" y="87891"/>
                </a:lnTo>
                <a:lnTo>
                  <a:pt x="104" y="88108"/>
                </a:lnTo>
                <a:lnTo>
                  <a:pt x="63" y="88341"/>
                </a:lnTo>
                <a:lnTo>
                  <a:pt x="31" y="88566"/>
                </a:lnTo>
                <a:lnTo>
                  <a:pt x="11" y="88799"/>
                </a:lnTo>
                <a:lnTo>
                  <a:pt x="0" y="89032"/>
                </a:lnTo>
                <a:lnTo>
                  <a:pt x="5" y="89265"/>
                </a:lnTo>
                <a:lnTo>
                  <a:pt x="16" y="89498"/>
                </a:lnTo>
                <a:lnTo>
                  <a:pt x="37" y="89731"/>
                </a:lnTo>
                <a:lnTo>
                  <a:pt x="68" y="89964"/>
                </a:lnTo>
                <a:lnTo>
                  <a:pt x="104" y="90181"/>
                </a:lnTo>
                <a:lnTo>
                  <a:pt x="156" y="90406"/>
                </a:lnTo>
                <a:lnTo>
                  <a:pt x="218" y="90614"/>
                </a:lnTo>
                <a:lnTo>
                  <a:pt x="286" y="90822"/>
                </a:lnTo>
                <a:lnTo>
                  <a:pt x="364" y="91013"/>
                </a:lnTo>
                <a:lnTo>
                  <a:pt x="447" y="91205"/>
                </a:lnTo>
                <a:lnTo>
                  <a:pt x="540" y="91380"/>
                </a:lnTo>
                <a:lnTo>
                  <a:pt x="644" y="91546"/>
                </a:lnTo>
                <a:lnTo>
                  <a:pt x="758" y="91704"/>
                </a:lnTo>
                <a:lnTo>
                  <a:pt x="878" y="91846"/>
                </a:lnTo>
                <a:lnTo>
                  <a:pt x="1002" y="91971"/>
                </a:lnTo>
                <a:lnTo>
                  <a:pt x="1137" y="92079"/>
                </a:lnTo>
                <a:lnTo>
                  <a:pt x="1210" y="92129"/>
                </a:lnTo>
                <a:lnTo>
                  <a:pt x="1282" y="92170"/>
                </a:lnTo>
                <a:lnTo>
                  <a:pt x="1355" y="92212"/>
                </a:lnTo>
                <a:lnTo>
                  <a:pt x="1433" y="92254"/>
                </a:lnTo>
                <a:lnTo>
                  <a:pt x="1511" y="92279"/>
                </a:lnTo>
                <a:lnTo>
                  <a:pt x="1589" y="92312"/>
                </a:lnTo>
                <a:lnTo>
                  <a:pt x="1672" y="92329"/>
                </a:lnTo>
                <a:lnTo>
                  <a:pt x="1755" y="92345"/>
                </a:lnTo>
                <a:lnTo>
                  <a:pt x="1838" y="92362"/>
                </a:lnTo>
                <a:lnTo>
                  <a:pt x="2108" y="92362"/>
                </a:lnTo>
                <a:lnTo>
                  <a:pt x="2196" y="92354"/>
                </a:lnTo>
                <a:lnTo>
                  <a:pt x="2290" y="92337"/>
                </a:lnTo>
                <a:lnTo>
                  <a:pt x="2388" y="92312"/>
                </a:lnTo>
                <a:lnTo>
                  <a:pt x="2482" y="92287"/>
                </a:lnTo>
                <a:lnTo>
                  <a:pt x="3141" y="92071"/>
                </a:lnTo>
                <a:lnTo>
                  <a:pt x="3800" y="91846"/>
                </a:lnTo>
                <a:lnTo>
                  <a:pt x="4460" y="91621"/>
                </a:lnTo>
                <a:lnTo>
                  <a:pt x="5119" y="91380"/>
                </a:lnTo>
                <a:lnTo>
                  <a:pt x="5778" y="91130"/>
                </a:lnTo>
                <a:lnTo>
                  <a:pt x="6432" y="90880"/>
                </a:lnTo>
                <a:lnTo>
                  <a:pt x="7091" y="90622"/>
                </a:lnTo>
                <a:lnTo>
                  <a:pt x="7746" y="90356"/>
                </a:lnTo>
                <a:lnTo>
                  <a:pt x="8400" y="90081"/>
                </a:lnTo>
                <a:lnTo>
                  <a:pt x="9059" y="89806"/>
                </a:lnTo>
                <a:lnTo>
                  <a:pt x="10367" y="89240"/>
                </a:lnTo>
                <a:lnTo>
                  <a:pt x="11675" y="88657"/>
                </a:lnTo>
                <a:lnTo>
                  <a:pt x="12978" y="88066"/>
                </a:lnTo>
                <a:lnTo>
                  <a:pt x="14286" y="87458"/>
                </a:lnTo>
                <a:lnTo>
                  <a:pt x="15589" y="86859"/>
                </a:lnTo>
                <a:lnTo>
                  <a:pt x="18195" y="85643"/>
                </a:lnTo>
                <a:lnTo>
                  <a:pt x="19498" y="85044"/>
                </a:lnTo>
                <a:lnTo>
                  <a:pt x="20801" y="84453"/>
                </a:lnTo>
                <a:lnTo>
                  <a:pt x="22104" y="83878"/>
                </a:lnTo>
                <a:lnTo>
                  <a:pt x="23407" y="83321"/>
                </a:lnTo>
                <a:lnTo>
                  <a:pt x="23968" y="83087"/>
                </a:lnTo>
                <a:lnTo>
                  <a:pt x="24544" y="82863"/>
                </a:lnTo>
                <a:lnTo>
                  <a:pt x="25131" y="82638"/>
                </a:lnTo>
                <a:lnTo>
                  <a:pt x="25723" y="82421"/>
                </a:lnTo>
                <a:lnTo>
                  <a:pt x="26943" y="81989"/>
                </a:lnTo>
                <a:lnTo>
                  <a:pt x="28189" y="81564"/>
                </a:lnTo>
                <a:lnTo>
                  <a:pt x="29455" y="81131"/>
                </a:lnTo>
                <a:lnTo>
                  <a:pt x="30732" y="80690"/>
                </a:lnTo>
                <a:lnTo>
                  <a:pt x="31371" y="80457"/>
                </a:lnTo>
                <a:lnTo>
                  <a:pt x="32015" y="80224"/>
                </a:lnTo>
                <a:lnTo>
                  <a:pt x="32658" y="79982"/>
                </a:lnTo>
                <a:lnTo>
                  <a:pt x="33297" y="79724"/>
                </a:lnTo>
                <a:lnTo>
                  <a:pt x="33935" y="79466"/>
                </a:lnTo>
                <a:lnTo>
                  <a:pt x="34569" y="79191"/>
                </a:lnTo>
                <a:lnTo>
                  <a:pt x="35197" y="78908"/>
                </a:lnTo>
                <a:lnTo>
                  <a:pt x="35820" y="78617"/>
                </a:lnTo>
                <a:lnTo>
                  <a:pt x="36437" y="78309"/>
                </a:lnTo>
                <a:lnTo>
                  <a:pt x="37045" y="77984"/>
                </a:lnTo>
                <a:lnTo>
                  <a:pt x="37346" y="77818"/>
                </a:lnTo>
                <a:lnTo>
                  <a:pt x="37647" y="77643"/>
                </a:lnTo>
                <a:lnTo>
                  <a:pt x="37943" y="77468"/>
                </a:lnTo>
                <a:lnTo>
                  <a:pt x="38239" y="77285"/>
                </a:lnTo>
                <a:lnTo>
                  <a:pt x="38529" y="77102"/>
                </a:lnTo>
                <a:lnTo>
                  <a:pt x="38820" y="76910"/>
                </a:lnTo>
                <a:lnTo>
                  <a:pt x="39106" y="76719"/>
                </a:lnTo>
                <a:lnTo>
                  <a:pt x="39391" y="76519"/>
                </a:lnTo>
                <a:lnTo>
                  <a:pt x="39672" y="76319"/>
                </a:lnTo>
                <a:lnTo>
                  <a:pt x="39947" y="76111"/>
                </a:lnTo>
                <a:lnTo>
                  <a:pt x="40222" y="75894"/>
                </a:lnTo>
                <a:lnTo>
                  <a:pt x="40492" y="75678"/>
                </a:lnTo>
                <a:lnTo>
                  <a:pt x="40762" y="75453"/>
                </a:lnTo>
                <a:lnTo>
                  <a:pt x="41026" y="75220"/>
                </a:lnTo>
                <a:lnTo>
                  <a:pt x="41286" y="74987"/>
                </a:lnTo>
                <a:lnTo>
                  <a:pt x="41540" y="74745"/>
                </a:lnTo>
                <a:lnTo>
                  <a:pt x="41790" y="74496"/>
                </a:lnTo>
                <a:lnTo>
                  <a:pt x="42039" y="74246"/>
                </a:lnTo>
                <a:lnTo>
                  <a:pt x="42283" y="73988"/>
                </a:lnTo>
                <a:lnTo>
                  <a:pt x="42522" y="73721"/>
                </a:lnTo>
                <a:lnTo>
                  <a:pt x="42579" y="73647"/>
                </a:lnTo>
                <a:lnTo>
                  <a:pt x="42631" y="73572"/>
                </a:lnTo>
                <a:lnTo>
                  <a:pt x="42682" y="73488"/>
                </a:lnTo>
                <a:lnTo>
                  <a:pt x="42729" y="73397"/>
                </a:lnTo>
                <a:lnTo>
                  <a:pt x="42771" y="73297"/>
                </a:lnTo>
                <a:lnTo>
                  <a:pt x="42807" y="73197"/>
                </a:lnTo>
                <a:lnTo>
                  <a:pt x="42843" y="73089"/>
                </a:lnTo>
                <a:lnTo>
                  <a:pt x="42875" y="72972"/>
                </a:lnTo>
                <a:lnTo>
                  <a:pt x="42900" y="72864"/>
                </a:lnTo>
                <a:lnTo>
                  <a:pt x="42921" y="72739"/>
                </a:lnTo>
                <a:lnTo>
                  <a:pt x="42942" y="72622"/>
                </a:lnTo>
                <a:lnTo>
                  <a:pt x="42952" y="72506"/>
                </a:lnTo>
                <a:lnTo>
                  <a:pt x="42963" y="72381"/>
                </a:lnTo>
                <a:lnTo>
                  <a:pt x="42963" y="72264"/>
                </a:lnTo>
                <a:lnTo>
                  <a:pt x="42963" y="72148"/>
                </a:lnTo>
                <a:lnTo>
                  <a:pt x="42958" y="72023"/>
                </a:lnTo>
                <a:lnTo>
                  <a:pt x="42989" y="71915"/>
                </a:lnTo>
                <a:lnTo>
                  <a:pt x="43020" y="71798"/>
                </a:lnTo>
                <a:lnTo>
                  <a:pt x="43046" y="71682"/>
                </a:lnTo>
                <a:lnTo>
                  <a:pt x="43061" y="71557"/>
                </a:lnTo>
                <a:lnTo>
                  <a:pt x="43082" y="71440"/>
                </a:lnTo>
                <a:lnTo>
                  <a:pt x="43093" y="71315"/>
                </a:lnTo>
                <a:lnTo>
                  <a:pt x="43103" y="71191"/>
                </a:lnTo>
                <a:lnTo>
                  <a:pt x="43103" y="71066"/>
                </a:lnTo>
                <a:lnTo>
                  <a:pt x="43103" y="70941"/>
                </a:lnTo>
                <a:lnTo>
                  <a:pt x="43098" y="70808"/>
                </a:lnTo>
                <a:lnTo>
                  <a:pt x="43087" y="70683"/>
                </a:lnTo>
                <a:lnTo>
                  <a:pt x="43072" y="70558"/>
                </a:lnTo>
                <a:lnTo>
                  <a:pt x="43051" y="70425"/>
                </a:lnTo>
                <a:lnTo>
                  <a:pt x="43025" y="70300"/>
                </a:lnTo>
                <a:lnTo>
                  <a:pt x="42989" y="70175"/>
                </a:lnTo>
                <a:lnTo>
                  <a:pt x="42952" y="70042"/>
                </a:lnTo>
                <a:lnTo>
                  <a:pt x="42610" y="68993"/>
                </a:lnTo>
                <a:lnTo>
                  <a:pt x="42257" y="67952"/>
                </a:lnTo>
                <a:lnTo>
                  <a:pt x="41899" y="66920"/>
                </a:lnTo>
                <a:lnTo>
                  <a:pt x="41535" y="65879"/>
                </a:lnTo>
                <a:lnTo>
                  <a:pt x="41167" y="64855"/>
                </a:lnTo>
                <a:lnTo>
                  <a:pt x="40788" y="63831"/>
                </a:lnTo>
                <a:lnTo>
                  <a:pt x="40409" y="62807"/>
                </a:lnTo>
                <a:lnTo>
                  <a:pt x="40019" y="61791"/>
                </a:lnTo>
                <a:lnTo>
                  <a:pt x="39625" y="60784"/>
                </a:lnTo>
                <a:lnTo>
                  <a:pt x="39225" y="59776"/>
                </a:lnTo>
                <a:lnTo>
                  <a:pt x="38815" y="58777"/>
                </a:lnTo>
                <a:lnTo>
                  <a:pt x="38405" y="57778"/>
                </a:lnTo>
                <a:lnTo>
                  <a:pt x="37990" y="56788"/>
                </a:lnTo>
                <a:lnTo>
                  <a:pt x="37564" y="55797"/>
                </a:lnTo>
                <a:lnTo>
                  <a:pt x="37138" y="54814"/>
                </a:lnTo>
                <a:lnTo>
                  <a:pt x="36707" y="53832"/>
                </a:lnTo>
                <a:lnTo>
                  <a:pt x="36266" y="52850"/>
                </a:lnTo>
                <a:lnTo>
                  <a:pt x="35825" y="51884"/>
                </a:lnTo>
                <a:lnTo>
                  <a:pt x="35378" y="50910"/>
                </a:lnTo>
                <a:lnTo>
                  <a:pt x="34927" y="49944"/>
                </a:lnTo>
                <a:lnTo>
                  <a:pt x="34470" y="48987"/>
                </a:lnTo>
                <a:lnTo>
                  <a:pt x="34013" y="48029"/>
                </a:lnTo>
                <a:lnTo>
                  <a:pt x="33546" y="47072"/>
                </a:lnTo>
                <a:lnTo>
                  <a:pt x="33079" y="46123"/>
                </a:lnTo>
                <a:lnTo>
                  <a:pt x="32606" y="45174"/>
                </a:lnTo>
                <a:lnTo>
                  <a:pt x="32129" y="44233"/>
                </a:lnTo>
                <a:lnTo>
                  <a:pt x="31651" y="43292"/>
                </a:lnTo>
                <a:lnTo>
                  <a:pt x="31163" y="42351"/>
                </a:lnTo>
                <a:lnTo>
                  <a:pt x="30680" y="41419"/>
                </a:lnTo>
                <a:lnTo>
                  <a:pt x="30187" y="40495"/>
                </a:lnTo>
                <a:lnTo>
                  <a:pt x="29694" y="39562"/>
                </a:lnTo>
                <a:lnTo>
                  <a:pt x="29196" y="38647"/>
                </a:lnTo>
                <a:lnTo>
                  <a:pt x="28697" y="37722"/>
                </a:lnTo>
                <a:lnTo>
                  <a:pt x="28194" y="36807"/>
                </a:lnTo>
                <a:lnTo>
                  <a:pt x="27690" y="35891"/>
                </a:lnTo>
                <a:lnTo>
                  <a:pt x="27181" y="34983"/>
                </a:lnTo>
                <a:lnTo>
                  <a:pt x="26159" y="33168"/>
                </a:lnTo>
                <a:lnTo>
                  <a:pt x="25131" y="31362"/>
                </a:lnTo>
                <a:lnTo>
                  <a:pt x="24093" y="29572"/>
                </a:lnTo>
                <a:lnTo>
                  <a:pt x="23044" y="27790"/>
                </a:lnTo>
                <a:lnTo>
                  <a:pt x="21990" y="26025"/>
                </a:lnTo>
                <a:lnTo>
                  <a:pt x="20936" y="24260"/>
                </a:lnTo>
                <a:lnTo>
                  <a:pt x="19877" y="22512"/>
                </a:lnTo>
                <a:lnTo>
                  <a:pt x="18813" y="20764"/>
                </a:lnTo>
                <a:lnTo>
                  <a:pt x="17749" y="19032"/>
                </a:lnTo>
                <a:lnTo>
                  <a:pt x="16680" y="17300"/>
                </a:lnTo>
                <a:lnTo>
                  <a:pt x="14551" y="13870"/>
                </a:lnTo>
                <a:lnTo>
                  <a:pt x="12428" y="10465"/>
                </a:lnTo>
                <a:lnTo>
                  <a:pt x="12392" y="10349"/>
                </a:lnTo>
                <a:lnTo>
                  <a:pt x="12298" y="10124"/>
                </a:lnTo>
                <a:lnTo>
                  <a:pt x="12205" y="9907"/>
                </a:lnTo>
                <a:lnTo>
                  <a:pt x="12101" y="9716"/>
                </a:lnTo>
                <a:lnTo>
                  <a:pt x="11992" y="9541"/>
                </a:lnTo>
                <a:lnTo>
                  <a:pt x="11883" y="9383"/>
                </a:lnTo>
                <a:lnTo>
                  <a:pt x="11769" y="9241"/>
                </a:lnTo>
                <a:lnTo>
                  <a:pt x="11649" y="9125"/>
                </a:lnTo>
                <a:lnTo>
                  <a:pt x="11525" y="9008"/>
                </a:lnTo>
                <a:lnTo>
                  <a:pt x="10274" y="7002"/>
                </a:lnTo>
                <a:lnTo>
                  <a:pt x="9033" y="5004"/>
                </a:lnTo>
                <a:lnTo>
                  <a:pt x="7808" y="3006"/>
                </a:lnTo>
                <a:lnTo>
                  <a:pt x="6588" y="1016"/>
                </a:lnTo>
                <a:lnTo>
                  <a:pt x="6520" y="916"/>
                </a:lnTo>
                <a:lnTo>
                  <a:pt x="6458" y="816"/>
                </a:lnTo>
                <a:lnTo>
                  <a:pt x="6391" y="724"/>
                </a:lnTo>
                <a:lnTo>
                  <a:pt x="6318" y="641"/>
                </a:lnTo>
                <a:lnTo>
                  <a:pt x="6250" y="558"/>
                </a:lnTo>
                <a:lnTo>
                  <a:pt x="6183" y="483"/>
                </a:lnTo>
                <a:lnTo>
                  <a:pt x="6110" y="416"/>
                </a:lnTo>
                <a:lnTo>
                  <a:pt x="6038" y="350"/>
                </a:lnTo>
                <a:lnTo>
                  <a:pt x="5965" y="292"/>
                </a:lnTo>
                <a:lnTo>
                  <a:pt x="5892" y="242"/>
                </a:lnTo>
                <a:lnTo>
                  <a:pt x="5820" y="192"/>
                </a:lnTo>
                <a:lnTo>
                  <a:pt x="5747" y="150"/>
                </a:lnTo>
                <a:lnTo>
                  <a:pt x="5674" y="117"/>
                </a:lnTo>
                <a:lnTo>
                  <a:pt x="5602" y="83"/>
                </a:lnTo>
                <a:lnTo>
                  <a:pt x="5451" y="33"/>
                </a:lnTo>
                <a:lnTo>
                  <a:pt x="5300" y="8"/>
                </a:lnTo>
                <a:lnTo>
                  <a:pt x="5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6"/>
          <p:cNvSpPr/>
          <p:nvPr/>
        </p:nvSpPr>
        <p:spPr>
          <a:xfrm rot="1301031">
            <a:off x="8158501" y="1629360"/>
            <a:ext cx="242722" cy="974624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606842" y="526587"/>
            <a:ext cx="395337" cy="480876"/>
          </a:xfrm>
          <a:custGeom>
            <a:avLst/>
            <a:gdLst/>
            <a:ahLst/>
            <a:cxnLst/>
            <a:rect l="l" t="t" r="r" b="b"/>
            <a:pathLst>
              <a:path w="41074" h="67021" extrusionOk="0">
                <a:moveTo>
                  <a:pt x="2757" y="3614"/>
                </a:moveTo>
                <a:lnTo>
                  <a:pt x="2840" y="3622"/>
                </a:lnTo>
                <a:lnTo>
                  <a:pt x="2928" y="3647"/>
                </a:lnTo>
                <a:lnTo>
                  <a:pt x="3022" y="3672"/>
                </a:lnTo>
                <a:lnTo>
                  <a:pt x="3125" y="3714"/>
                </a:lnTo>
                <a:lnTo>
                  <a:pt x="3343" y="3814"/>
                </a:lnTo>
                <a:lnTo>
                  <a:pt x="3582" y="3939"/>
                </a:lnTo>
                <a:lnTo>
                  <a:pt x="3837" y="4088"/>
                </a:lnTo>
                <a:lnTo>
                  <a:pt x="4117" y="4263"/>
                </a:lnTo>
                <a:lnTo>
                  <a:pt x="4408" y="4471"/>
                </a:lnTo>
                <a:lnTo>
                  <a:pt x="4714" y="4688"/>
                </a:lnTo>
                <a:lnTo>
                  <a:pt x="5031" y="4929"/>
                </a:lnTo>
                <a:lnTo>
                  <a:pt x="5358" y="5187"/>
                </a:lnTo>
                <a:lnTo>
                  <a:pt x="5700" y="5454"/>
                </a:lnTo>
                <a:lnTo>
                  <a:pt x="6043" y="5737"/>
                </a:lnTo>
                <a:lnTo>
                  <a:pt x="6749" y="6336"/>
                </a:lnTo>
                <a:lnTo>
                  <a:pt x="7460" y="6961"/>
                </a:lnTo>
                <a:lnTo>
                  <a:pt x="8171" y="7593"/>
                </a:lnTo>
                <a:lnTo>
                  <a:pt x="8856" y="8218"/>
                </a:lnTo>
                <a:lnTo>
                  <a:pt x="10118" y="9375"/>
                </a:lnTo>
                <a:lnTo>
                  <a:pt x="11135" y="10316"/>
                </a:lnTo>
                <a:lnTo>
                  <a:pt x="11520" y="10657"/>
                </a:lnTo>
                <a:lnTo>
                  <a:pt x="11800" y="10899"/>
                </a:lnTo>
                <a:lnTo>
                  <a:pt x="12994" y="11873"/>
                </a:lnTo>
                <a:lnTo>
                  <a:pt x="14183" y="12855"/>
                </a:lnTo>
                <a:lnTo>
                  <a:pt x="15377" y="13837"/>
                </a:lnTo>
                <a:lnTo>
                  <a:pt x="16565" y="14828"/>
                </a:lnTo>
                <a:lnTo>
                  <a:pt x="17749" y="15827"/>
                </a:lnTo>
                <a:lnTo>
                  <a:pt x="18933" y="16826"/>
                </a:lnTo>
                <a:lnTo>
                  <a:pt x="20116" y="17842"/>
                </a:lnTo>
                <a:lnTo>
                  <a:pt x="21295" y="18858"/>
                </a:lnTo>
                <a:lnTo>
                  <a:pt x="21866" y="19357"/>
                </a:lnTo>
                <a:lnTo>
                  <a:pt x="22442" y="19857"/>
                </a:lnTo>
                <a:lnTo>
                  <a:pt x="23584" y="20881"/>
                </a:lnTo>
                <a:lnTo>
                  <a:pt x="24731" y="21921"/>
                </a:lnTo>
                <a:lnTo>
                  <a:pt x="25868" y="22970"/>
                </a:lnTo>
                <a:lnTo>
                  <a:pt x="28152" y="25093"/>
                </a:lnTo>
                <a:lnTo>
                  <a:pt x="29294" y="26151"/>
                </a:lnTo>
                <a:lnTo>
                  <a:pt x="30442" y="27208"/>
                </a:lnTo>
                <a:lnTo>
                  <a:pt x="31589" y="28249"/>
                </a:lnTo>
                <a:lnTo>
                  <a:pt x="32741" y="29281"/>
                </a:lnTo>
                <a:lnTo>
                  <a:pt x="33317" y="29789"/>
                </a:lnTo>
                <a:lnTo>
                  <a:pt x="33894" y="30297"/>
                </a:lnTo>
                <a:lnTo>
                  <a:pt x="34475" y="30796"/>
                </a:lnTo>
                <a:lnTo>
                  <a:pt x="35057" y="31287"/>
                </a:lnTo>
                <a:lnTo>
                  <a:pt x="35638" y="31779"/>
                </a:lnTo>
                <a:lnTo>
                  <a:pt x="36225" y="32262"/>
                </a:lnTo>
                <a:lnTo>
                  <a:pt x="36806" y="32728"/>
                </a:lnTo>
                <a:lnTo>
                  <a:pt x="37398" y="33194"/>
                </a:lnTo>
                <a:lnTo>
                  <a:pt x="37984" y="33652"/>
                </a:lnTo>
                <a:lnTo>
                  <a:pt x="38576" y="34101"/>
                </a:lnTo>
                <a:lnTo>
                  <a:pt x="39173" y="34543"/>
                </a:lnTo>
                <a:lnTo>
                  <a:pt x="39765" y="34967"/>
                </a:lnTo>
                <a:lnTo>
                  <a:pt x="39713" y="34967"/>
                </a:lnTo>
                <a:lnTo>
                  <a:pt x="39661" y="34976"/>
                </a:lnTo>
                <a:lnTo>
                  <a:pt x="39614" y="34984"/>
                </a:lnTo>
                <a:lnTo>
                  <a:pt x="39563" y="35001"/>
                </a:lnTo>
                <a:lnTo>
                  <a:pt x="39511" y="35026"/>
                </a:lnTo>
                <a:lnTo>
                  <a:pt x="39459" y="35059"/>
                </a:lnTo>
                <a:lnTo>
                  <a:pt x="39407" y="35101"/>
                </a:lnTo>
                <a:lnTo>
                  <a:pt x="39355" y="35150"/>
                </a:lnTo>
                <a:lnTo>
                  <a:pt x="38696" y="35908"/>
                </a:lnTo>
                <a:lnTo>
                  <a:pt x="38041" y="36666"/>
                </a:lnTo>
                <a:lnTo>
                  <a:pt x="37393" y="37432"/>
                </a:lnTo>
                <a:lnTo>
                  <a:pt x="36744" y="38206"/>
                </a:lnTo>
                <a:lnTo>
                  <a:pt x="36100" y="38988"/>
                </a:lnTo>
                <a:lnTo>
                  <a:pt x="35456" y="39771"/>
                </a:lnTo>
                <a:lnTo>
                  <a:pt x="34818" y="40562"/>
                </a:lnTo>
                <a:lnTo>
                  <a:pt x="34184" y="41353"/>
                </a:lnTo>
                <a:lnTo>
                  <a:pt x="33551" y="42160"/>
                </a:lnTo>
                <a:lnTo>
                  <a:pt x="32923" y="42968"/>
                </a:lnTo>
                <a:lnTo>
                  <a:pt x="32300" y="43776"/>
                </a:lnTo>
                <a:lnTo>
                  <a:pt x="31677" y="44600"/>
                </a:lnTo>
                <a:lnTo>
                  <a:pt x="31054" y="45424"/>
                </a:lnTo>
                <a:lnTo>
                  <a:pt x="30442" y="46257"/>
                </a:lnTo>
                <a:lnTo>
                  <a:pt x="29829" y="47089"/>
                </a:lnTo>
                <a:lnTo>
                  <a:pt x="29216" y="47930"/>
                </a:lnTo>
                <a:lnTo>
                  <a:pt x="28609" y="48779"/>
                </a:lnTo>
                <a:lnTo>
                  <a:pt x="28007" y="49637"/>
                </a:lnTo>
                <a:lnTo>
                  <a:pt x="27405" y="50494"/>
                </a:lnTo>
                <a:lnTo>
                  <a:pt x="26808" y="51360"/>
                </a:lnTo>
                <a:lnTo>
                  <a:pt x="26216" y="52226"/>
                </a:lnTo>
                <a:lnTo>
                  <a:pt x="25624" y="53108"/>
                </a:lnTo>
                <a:lnTo>
                  <a:pt x="25037" y="53991"/>
                </a:lnTo>
                <a:lnTo>
                  <a:pt x="24451" y="54873"/>
                </a:lnTo>
                <a:lnTo>
                  <a:pt x="23864" y="55764"/>
                </a:lnTo>
                <a:lnTo>
                  <a:pt x="23288" y="56663"/>
                </a:lnTo>
                <a:lnTo>
                  <a:pt x="22712" y="57571"/>
                </a:lnTo>
                <a:lnTo>
                  <a:pt x="22136" y="58478"/>
                </a:lnTo>
                <a:lnTo>
                  <a:pt x="21565" y="59394"/>
                </a:lnTo>
                <a:lnTo>
                  <a:pt x="20994" y="60310"/>
                </a:lnTo>
                <a:lnTo>
                  <a:pt x="20433" y="61234"/>
                </a:lnTo>
                <a:lnTo>
                  <a:pt x="19867" y="62166"/>
                </a:lnTo>
                <a:lnTo>
                  <a:pt x="18741" y="58561"/>
                </a:lnTo>
                <a:lnTo>
                  <a:pt x="17619" y="54948"/>
                </a:lnTo>
                <a:lnTo>
                  <a:pt x="16498" y="51335"/>
                </a:lnTo>
                <a:lnTo>
                  <a:pt x="15387" y="47722"/>
                </a:lnTo>
                <a:lnTo>
                  <a:pt x="14286" y="44100"/>
                </a:lnTo>
                <a:lnTo>
                  <a:pt x="13186" y="40470"/>
                </a:lnTo>
                <a:lnTo>
                  <a:pt x="12091" y="36841"/>
                </a:lnTo>
                <a:lnTo>
                  <a:pt x="11006" y="33202"/>
                </a:lnTo>
                <a:lnTo>
                  <a:pt x="9921" y="29564"/>
                </a:lnTo>
                <a:lnTo>
                  <a:pt x="8846" y="25918"/>
                </a:lnTo>
                <a:lnTo>
                  <a:pt x="7777" y="22271"/>
                </a:lnTo>
                <a:lnTo>
                  <a:pt x="6712" y="18616"/>
                </a:lnTo>
                <a:lnTo>
                  <a:pt x="5653" y="14961"/>
                </a:lnTo>
                <a:lnTo>
                  <a:pt x="4600" y="11298"/>
                </a:lnTo>
                <a:lnTo>
                  <a:pt x="3551" y="7635"/>
                </a:lnTo>
                <a:lnTo>
                  <a:pt x="2513" y="3964"/>
                </a:lnTo>
                <a:lnTo>
                  <a:pt x="2575" y="3889"/>
                </a:lnTo>
                <a:lnTo>
                  <a:pt x="2643" y="3805"/>
                </a:lnTo>
                <a:lnTo>
                  <a:pt x="2705" y="3714"/>
                </a:lnTo>
                <a:lnTo>
                  <a:pt x="2757" y="3614"/>
                </a:lnTo>
                <a:close/>
                <a:moveTo>
                  <a:pt x="2466" y="1"/>
                </a:moveTo>
                <a:lnTo>
                  <a:pt x="2300" y="17"/>
                </a:lnTo>
                <a:lnTo>
                  <a:pt x="2217" y="34"/>
                </a:lnTo>
                <a:lnTo>
                  <a:pt x="2134" y="59"/>
                </a:lnTo>
                <a:lnTo>
                  <a:pt x="2051" y="84"/>
                </a:lnTo>
                <a:lnTo>
                  <a:pt x="1968" y="117"/>
                </a:lnTo>
                <a:lnTo>
                  <a:pt x="1885" y="151"/>
                </a:lnTo>
                <a:lnTo>
                  <a:pt x="1802" y="201"/>
                </a:lnTo>
                <a:lnTo>
                  <a:pt x="1719" y="250"/>
                </a:lnTo>
                <a:lnTo>
                  <a:pt x="1635" y="300"/>
                </a:lnTo>
                <a:lnTo>
                  <a:pt x="1552" y="359"/>
                </a:lnTo>
                <a:lnTo>
                  <a:pt x="1475" y="434"/>
                </a:lnTo>
                <a:lnTo>
                  <a:pt x="1391" y="500"/>
                </a:lnTo>
                <a:lnTo>
                  <a:pt x="1314" y="583"/>
                </a:lnTo>
                <a:lnTo>
                  <a:pt x="1231" y="675"/>
                </a:lnTo>
                <a:lnTo>
                  <a:pt x="1153" y="783"/>
                </a:lnTo>
                <a:lnTo>
                  <a:pt x="1085" y="892"/>
                </a:lnTo>
                <a:lnTo>
                  <a:pt x="1023" y="1016"/>
                </a:lnTo>
                <a:lnTo>
                  <a:pt x="966" y="1141"/>
                </a:lnTo>
                <a:lnTo>
                  <a:pt x="919" y="1274"/>
                </a:lnTo>
                <a:lnTo>
                  <a:pt x="878" y="1416"/>
                </a:lnTo>
                <a:lnTo>
                  <a:pt x="841" y="1558"/>
                </a:lnTo>
                <a:lnTo>
                  <a:pt x="732" y="1632"/>
                </a:lnTo>
                <a:lnTo>
                  <a:pt x="628" y="1724"/>
                </a:lnTo>
                <a:lnTo>
                  <a:pt x="525" y="1832"/>
                </a:lnTo>
                <a:lnTo>
                  <a:pt x="431" y="1949"/>
                </a:lnTo>
                <a:lnTo>
                  <a:pt x="343" y="2082"/>
                </a:lnTo>
                <a:lnTo>
                  <a:pt x="265" y="2232"/>
                </a:lnTo>
                <a:lnTo>
                  <a:pt x="192" y="2390"/>
                </a:lnTo>
                <a:lnTo>
                  <a:pt x="130" y="2565"/>
                </a:lnTo>
                <a:lnTo>
                  <a:pt x="104" y="2656"/>
                </a:lnTo>
                <a:lnTo>
                  <a:pt x="78" y="2748"/>
                </a:lnTo>
                <a:lnTo>
                  <a:pt x="57" y="2840"/>
                </a:lnTo>
                <a:lnTo>
                  <a:pt x="42" y="2940"/>
                </a:lnTo>
                <a:lnTo>
                  <a:pt x="26" y="3031"/>
                </a:lnTo>
                <a:lnTo>
                  <a:pt x="11" y="3131"/>
                </a:lnTo>
                <a:lnTo>
                  <a:pt x="5" y="3231"/>
                </a:lnTo>
                <a:lnTo>
                  <a:pt x="0" y="3339"/>
                </a:lnTo>
                <a:lnTo>
                  <a:pt x="0" y="3439"/>
                </a:lnTo>
                <a:lnTo>
                  <a:pt x="5" y="3547"/>
                </a:lnTo>
                <a:lnTo>
                  <a:pt x="11" y="3656"/>
                </a:lnTo>
                <a:lnTo>
                  <a:pt x="21" y="3764"/>
                </a:lnTo>
                <a:lnTo>
                  <a:pt x="37" y="3872"/>
                </a:lnTo>
                <a:lnTo>
                  <a:pt x="57" y="3980"/>
                </a:lnTo>
                <a:lnTo>
                  <a:pt x="83" y="4097"/>
                </a:lnTo>
                <a:lnTo>
                  <a:pt x="109" y="4205"/>
                </a:lnTo>
                <a:lnTo>
                  <a:pt x="1220" y="8118"/>
                </a:lnTo>
                <a:lnTo>
                  <a:pt x="2331" y="12023"/>
                </a:lnTo>
                <a:lnTo>
                  <a:pt x="3452" y="15919"/>
                </a:lnTo>
                <a:lnTo>
                  <a:pt x="4579" y="19815"/>
                </a:lnTo>
                <a:lnTo>
                  <a:pt x="5711" y="23703"/>
                </a:lnTo>
                <a:lnTo>
                  <a:pt x="6847" y="27583"/>
                </a:lnTo>
                <a:lnTo>
                  <a:pt x="7995" y="31462"/>
                </a:lnTo>
                <a:lnTo>
                  <a:pt x="9147" y="35334"/>
                </a:lnTo>
                <a:lnTo>
                  <a:pt x="10305" y="39205"/>
                </a:lnTo>
                <a:lnTo>
                  <a:pt x="11473" y="43068"/>
                </a:lnTo>
                <a:lnTo>
                  <a:pt x="12646" y="46923"/>
                </a:lnTo>
                <a:lnTo>
                  <a:pt x="13824" y="50777"/>
                </a:lnTo>
                <a:lnTo>
                  <a:pt x="15008" y="54624"/>
                </a:lnTo>
                <a:lnTo>
                  <a:pt x="16202" y="58470"/>
                </a:lnTo>
                <a:lnTo>
                  <a:pt x="17401" y="62308"/>
                </a:lnTo>
                <a:lnTo>
                  <a:pt x="18606" y="66146"/>
                </a:lnTo>
                <a:lnTo>
                  <a:pt x="18637" y="66237"/>
                </a:lnTo>
                <a:lnTo>
                  <a:pt x="18673" y="66321"/>
                </a:lnTo>
                <a:lnTo>
                  <a:pt x="18715" y="66404"/>
                </a:lnTo>
                <a:lnTo>
                  <a:pt x="18756" y="66487"/>
                </a:lnTo>
                <a:lnTo>
                  <a:pt x="18803" y="66554"/>
                </a:lnTo>
                <a:lnTo>
                  <a:pt x="18850" y="66620"/>
                </a:lnTo>
                <a:lnTo>
                  <a:pt x="18896" y="66687"/>
                </a:lnTo>
                <a:lnTo>
                  <a:pt x="18948" y="66745"/>
                </a:lnTo>
                <a:lnTo>
                  <a:pt x="19005" y="66795"/>
                </a:lnTo>
                <a:lnTo>
                  <a:pt x="19062" y="66837"/>
                </a:lnTo>
                <a:lnTo>
                  <a:pt x="19119" y="66879"/>
                </a:lnTo>
                <a:lnTo>
                  <a:pt x="19182" y="66920"/>
                </a:lnTo>
                <a:lnTo>
                  <a:pt x="19239" y="66945"/>
                </a:lnTo>
                <a:lnTo>
                  <a:pt x="19301" y="66970"/>
                </a:lnTo>
                <a:lnTo>
                  <a:pt x="19363" y="66995"/>
                </a:lnTo>
                <a:lnTo>
                  <a:pt x="19431" y="67012"/>
                </a:lnTo>
                <a:lnTo>
                  <a:pt x="19493" y="67020"/>
                </a:lnTo>
                <a:lnTo>
                  <a:pt x="19623" y="67020"/>
                </a:lnTo>
                <a:lnTo>
                  <a:pt x="19685" y="67012"/>
                </a:lnTo>
                <a:lnTo>
                  <a:pt x="19748" y="67003"/>
                </a:lnTo>
                <a:lnTo>
                  <a:pt x="19810" y="66987"/>
                </a:lnTo>
                <a:lnTo>
                  <a:pt x="19872" y="66962"/>
                </a:lnTo>
                <a:lnTo>
                  <a:pt x="19935" y="66928"/>
                </a:lnTo>
                <a:lnTo>
                  <a:pt x="19997" y="66895"/>
                </a:lnTo>
                <a:lnTo>
                  <a:pt x="20054" y="66862"/>
                </a:lnTo>
                <a:lnTo>
                  <a:pt x="20111" y="66812"/>
                </a:lnTo>
                <a:lnTo>
                  <a:pt x="20168" y="66762"/>
                </a:lnTo>
                <a:lnTo>
                  <a:pt x="20220" y="66704"/>
                </a:lnTo>
                <a:lnTo>
                  <a:pt x="20272" y="66645"/>
                </a:lnTo>
                <a:lnTo>
                  <a:pt x="20319" y="66579"/>
                </a:lnTo>
                <a:lnTo>
                  <a:pt x="20365" y="66504"/>
                </a:lnTo>
                <a:lnTo>
                  <a:pt x="20947" y="65521"/>
                </a:lnTo>
                <a:lnTo>
                  <a:pt x="21533" y="64539"/>
                </a:lnTo>
                <a:lnTo>
                  <a:pt x="22125" y="63565"/>
                </a:lnTo>
                <a:lnTo>
                  <a:pt x="22717" y="62591"/>
                </a:lnTo>
                <a:lnTo>
                  <a:pt x="23314" y="61625"/>
                </a:lnTo>
                <a:lnTo>
                  <a:pt x="23911" y="60659"/>
                </a:lnTo>
                <a:lnTo>
                  <a:pt x="24508" y="59702"/>
                </a:lnTo>
                <a:lnTo>
                  <a:pt x="25115" y="58753"/>
                </a:lnTo>
                <a:lnTo>
                  <a:pt x="25718" y="57804"/>
                </a:lnTo>
                <a:lnTo>
                  <a:pt x="26325" y="56855"/>
                </a:lnTo>
                <a:lnTo>
                  <a:pt x="26937" y="55914"/>
                </a:lnTo>
                <a:lnTo>
                  <a:pt x="27550" y="54982"/>
                </a:lnTo>
                <a:lnTo>
                  <a:pt x="28168" y="54049"/>
                </a:lnTo>
                <a:lnTo>
                  <a:pt x="28786" y="53125"/>
                </a:lnTo>
                <a:lnTo>
                  <a:pt x="29408" y="52209"/>
                </a:lnTo>
                <a:lnTo>
                  <a:pt x="30031" y="51285"/>
                </a:lnTo>
                <a:lnTo>
                  <a:pt x="30660" y="50378"/>
                </a:lnTo>
                <a:lnTo>
                  <a:pt x="31288" y="49470"/>
                </a:lnTo>
                <a:lnTo>
                  <a:pt x="31916" y="48563"/>
                </a:lnTo>
                <a:lnTo>
                  <a:pt x="32549" y="47664"/>
                </a:lnTo>
                <a:lnTo>
                  <a:pt x="33188" y="46773"/>
                </a:lnTo>
                <a:lnTo>
                  <a:pt x="33826" y="45882"/>
                </a:lnTo>
                <a:lnTo>
                  <a:pt x="34465" y="44991"/>
                </a:lnTo>
                <a:lnTo>
                  <a:pt x="35108" y="44109"/>
                </a:lnTo>
                <a:lnTo>
                  <a:pt x="35752" y="43226"/>
                </a:lnTo>
                <a:lnTo>
                  <a:pt x="36401" y="42352"/>
                </a:lnTo>
                <a:lnTo>
                  <a:pt x="37050" y="41486"/>
                </a:lnTo>
                <a:lnTo>
                  <a:pt x="37704" y="40620"/>
                </a:lnTo>
                <a:lnTo>
                  <a:pt x="38358" y="39754"/>
                </a:lnTo>
                <a:lnTo>
                  <a:pt x="39017" y="38897"/>
                </a:lnTo>
                <a:lnTo>
                  <a:pt x="39677" y="38039"/>
                </a:lnTo>
                <a:lnTo>
                  <a:pt x="40336" y="37190"/>
                </a:lnTo>
                <a:lnTo>
                  <a:pt x="40372" y="37140"/>
                </a:lnTo>
                <a:lnTo>
                  <a:pt x="40409" y="37082"/>
                </a:lnTo>
                <a:lnTo>
                  <a:pt x="40440" y="37032"/>
                </a:lnTo>
                <a:lnTo>
                  <a:pt x="40466" y="36974"/>
                </a:lnTo>
                <a:lnTo>
                  <a:pt x="40512" y="36857"/>
                </a:lnTo>
                <a:lnTo>
                  <a:pt x="40549" y="36732"/>
                </a:lnTo>
                <a:lnTo>
                  <a:pt x="40575" y="36607"/>
                </a:lnTo>
                <a:lnTo>
                  <a:pt x="40585" y="36474"/>
                </a:lnTo>
                <a:lnTo>
                  <a:pt x="40590" y="36341"/>
                </a:lnTo>
                <a:lnTo>
                  <a:pt x="40580" y="36216"/>
                </a:lnTo>
                <a:lnTo>
                  <a:pt x="40564" y="36083"/>
                </a:lnTo>
                <a:lnTo>
                  <a:pt x="40538" y="35958"/>
                </a:lnTo>
                <a:lnTo>
                  <a:pt x="40507" y="35833"/>
                </a:lnTo>
                <a:lnTo>
                  <a:pt x="40466" y="35708"/>
                </a:lnTo>
                <a:lnTo>
                  <a:pt x="40419" y="35592"/>
                </a:lnTo>
                <a:lnTo>
                  <a:pt x="40367" y="35483"/>
                </a:lnTo>
                <a:lnTo>
                  <a:pt x="40310" y="35375"/>
                </a:lnTo>
                <a:lnTo>
                  <a:pt x="40248" y="35284"/>
                </a:lnTo>
                <a:lnTo>
                  <a:pt x="40300" y="35300"/>
                </a:lnTo>
                <a:lnTo>
                  <a:pt x="40352" y="35309"/>
                </a:lnTo>
                <a:lnTo>
                  <a:pt x="40403" y="35309"/>
                </a:lnTo>
                <a:lnTo>
                  <a:pt x="40450" y="35300"/>
                </a:lnTo>
                <a:lnTo>
                  <a:pt x="40502" y="35292"/>
                </a:lnTo>
                <a:lnTo>
                  <a:pt x="40554" y="35267"/>
                </a:lnTo>
                <a:lnTo>
                  <a:pt x="40601" y="35250"/>
                </a:lnTo>
                <a:lnTo>
                  <a:pt x="40647" y="35217"/>
                </a:lnTo>
                <a:lnTo>
                  <a:pt x="40694" y="35184"/>
                </a:lnTo>
                <a:lnTo>
                  <a:pt x="40741" y="35150"/>
                </a:lnTo>
                <a:lnTo>
                  <a:pt x="40782" y="35109"/>
                </a:lnTo>
                <a:lnTo>
                  <a:pt x="40824" y="35059"/>
                </a:lnTo>
                <a:lnTo>
                  <a:pt x="40866" y="35009"/>
                </a:lnTo>
                <a:lnTo>
                  <a:pt x="40897" y="34959"/>
                </a:lnTo>
                <a:lnTo>
                  <a:pt x="40933" y="34901"/>
                </a:lnTo>
                <a:lnTo>
                  <a:pt x="40964" y="34842"/>
                </a:lnTo>
                <a:lnTo>
                  <a:pt x="40990" y="34776"/>
                </a:lnTo>
                <a:lnTo>
                  <a:pt x="41016" y="34709"/>
                </a:lnTo>
                <a:lnTo>
                  <a:pt x="41032" y="34643"/>
                </a:lnTo>
                <a:lnTo>
                  <a:pt x="41052" y="34576"/>
                </a:lnTo>
                <a:lnTo>
                  <a:pt x="41063" y="34509"/>
                </a:lnTo>
                <a:lnTo>
                  <a:pt x="41068" y="34434"/>
                </a:lnTo>
                <a:lnTo>
                  <a:pt x="41073" y="34368"/>
                </a:lnTo>
                <a:lnTo>
                  <a:pt x="41073" y="34293"/>
                </a:lnTo>
                <a:lnTo>
                  <a:pt x="41068" y="34218"/>
                </a:lnTo>
                <a:lnTo>
                  <a:pt x="41052" y="34143"/>
                </a:lnTo>
                <a:lnTo>
                  <a:pt x="41037" y="34076"/>
                </a:lnTo>
                <a:lnTo>
                  <a:pt x="41016" y="34002"/>
                </a:lnTo>
                <a:lnTo>
                  <a:pt x="40985" y="33935"/>
                </a:lnTo>
                <a:lnTo>
                  <a:pt x="40954" y="33860"/>
                </a:lnTo>
                <a:lnTo>
                  <a:pt x="40912" y="33793"/>
                </a:lnTo>
                <a:lnTo>
                  <a:pt x="40866" y="33727"/>
                </a:lnTo>
                <a:lnTo>
                  <a:pt x="40232" y="32928"/>
                </a:lnTo>
                <a:lnTo>
                  <a:pt x="39599" y="32137"/>
                </a:lnTo>
                <a:lnTo>
                  <a:pt x="38950" y="31354"/>
                </a:lnTo>
                <a:lnTo>
                  <a:pt x="38296" y="30588"/>
                </a:lnTo>
                <a:lnTo>
                  <a:pt x="37637" y="29839"/>
                </a:lnTo>
                <a:lnTo>
                  <a:pt x="36967" y="29098"/>
                </a:lnTo>
                <a:lnTo>
                  <a:pt x="36297" y="28365"/>
                </a:lnTo>
                <a:lnTo>
                  <a:pt x="35617" y="27649"/>
                </a:lnTo>
                <a:lnTo>
                  <a:pt x="34932" y="26933"/>
                </a:lnTo>
                <a:lnTo>
                  <a:pt x="34242" y="26234"/>
                </a:lnTo>
                <a:lnTo>
                  <a:pt x="33546" y="25543"/>
                </a:lnTo>
                <a:lnTo>
                  <a:pt x="32845" y="24860"/>
                </a:lnTo>
                <a:lnTo>
                  <a:pt x="32139" y="24194"/>
                </a:lnTo>
                <a:lnTo>
                  <a:pt x="31433" y="23528"/>
                </a:lnTo>
                <a:lnTo>
                  <a:pt x="30722" y="22871"/>
                </a:lnTo>
                <a:lnTo>
                  <a:pt x="30005" y="22213"/>
                </a:lnTo>
                <a:lnTo>
                  <a:pt x="29289" y="21572"/>
                </a:lnTo>
                <a:lnTo>
                  <a:pt x="28573" y="20931"/>
                </a:lnTo>
                <a:lnTo>
                  <a:pt x="27851" y="20298"/>
                </a:lnTo>
                <a:lnTo>
                  <a:pt x="27130" y="19674"/>
                </a:lnTo>
                <a:lnTo>
                  <a:pt x="25681" y="18433"/>
                </a:lnTo>
                <a:lnTo>
                  <a:pt x="24233" y="17209"/>
                </a:lnTo>
                <a:lnTo>
                  <a:pt x="22784" y="15994"/>
                </a:lnTo>
                <a:lnTo>
                  <a:pt x="21341" y="14795"/>
                </a:lnTo>
                <a:lnTo>
                  <a:pt x="19909" y="13596"/>
                </a:lnTo>
                <a:lnTo>
                  <a:pt x="18481" y="12397"/>
                </a:lnTo>
                <a:lnTo>
                  <a:pt x="17001" y="11148"/>
                </a:lnTo>
                <a:lnTo>
                  <a:pt x="15512" y="9916"/>
                </a:lnTo>
                <a:lnTo>
                  <a:pt x="14027" y="8684"/>
                </a:lnTo>
                <a:lnTo>
                  <a:pt x="12532" y="7469"/>
                </a:lnTo>
                <a:lnTo>
                  <a:pt x="11037" y="6261"/>
                </a:lnTo>
                <a:lnTo>
                  <a:pt x="9542" y="5063"/>
                </a:lnTo>
                <a:lnTo>
                  <a:pt x="8041" y="3880"/>
                </a:lnTo>
                <a:lnTo>
                  <a:pt x="6536" y="2698"/>
                </a:lnTo>
                <a:lnTo>
                  <a:pt x="6391" y="2582"/>
                </a:lnTo>
                <a:lnTo>
                  <a:pt x="6240" y="2457"/>
                </a:lnTo>
                <a:lnTo>
                  <a:pt x="5939" y="2190"/>
                </a:lnTo>
                <a:lnTo>
                  <a:pt x="5311" y="1616"/>
                </a:lnTo>
                <a:lnTo>
                  <a:pt x="4989" y="1324"/>
                </a:lnTo>
                <a:lnTo>
                  <a:pt x="4657" y="1033"/>
                </a:lnTo>
                <a:lnTo>
                  <a:pt x="4491" y="900"/>
                </a:lnTo>
                <a:lnTo>
                  <a:pt x="4325" y="767"/>
                </a:lnTo>
                <a:lnTo>
                  <a:pt x="4158" y="642"/>
                </a:lnTo>
                <a:lnTo>
                  <a:pt x="3992" y="525"/>
                </a:lnTo>
                <a:lnTo>
                  <a:pt x="3821" y="417"/>
                </a:lnTo>
                <a:lnTo>
                  <a:pt x="3650" y="325"/>
                </a:lnTo>
                <a:lnTo>
                  <a:pt x="3484" y="234"/>
                </a:lnTo>
                <a:lnTo>
                  <a:pt x="3312" y="159"/>
                </a:lnTo>
                <a:lnTo>
                  <a:pt x="3141" y="101"/>
                </a:lnTo>
                <a:lnTo>
                  <a:pt x="2975" y="51"/>
                </a:lnTo>
                <a:lnTo>
                  <a:pt x="2803" y="17"/>
                </a:lnTo>
                <a:lnTo>
                  <a:pt x="2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555563" y="3209893"/>
            <a:ext cx="328884" cy="357433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649971" y="3909343"/>
            <a:ext cx="190948" cy="186505"/>
          </a:xfrm>
          <a:custGeom>
            <a:avLst/>
            <a:gdLst/>
            <a:ahLst/>
            <a:cxnLst/>
            <a:rect l="l" t="t" r="r" b="b"/>
            <a:pathLst>
              <a:path w="13187" h="17277" extrusionOk="0">
                <a:moveTo>
                  <a:pt x="6806" y="1"/>
                </a:moveTo>
                <a:lnTo>
                  <a:pt x="6744" y="9"/>
                </a:lnTo>
                <a:lnTo>
                  <a:pt x="6687" y="26"/>
                </a:lnTo>
                <a:lnTo>
                  <a:pt x="6624" y="43"/>
                </a:lnTo>
                <a:lnTo>
                  <a:pt x="6567" y="68"/>
                </a:lnTo>
                <a:lnTo>
                  <a:pt x="6510" y="109"/>
                </a:lnTo>
                <a:lnTo>
                  <a:pt x="6453" y="151"/>
                </a:lnTo>
                <a:lnTo>
                  <a:pt x="6396" y="201"/>
                </a:lnTo>
                <a:lnTo>
                  <a:pt x="6344" y="251"/>
                </a:lnTo>
                <a:lnTo>
                  <a:pt x="6297" y="317"/>
                </a:lnTo>
                <a:lnTo>
                  <a:pt x="6251" y="384"/>
                </a:lnTo>
                <a:lnTo>
                  <a:pt x="6209" y="451"/>
                </a:lnTo>
                <a:lnTo>
                  <a:pt x="6167" y="534"/>
                </a:lnTo>
                <a:lnTo>
                  <a:pt x="6131" y="617"/>
                </a:lnTo>
                <a:lnTo>
                  <a:pt x="6100" y="709"/>
                </a:lnTo>
                <a:lnTo>
                  <a:pt x="6074" y="800"/>
                </a:lnTo>
                <a:lnTo>
                  <a:pt x="6058" y="900"/>
                </a:lnTo>
                <a:lnTo>
                  <a:pt x="6043" y="1008"/>
                </a:lnTo>
                <a:lnTo>
                  <a:pt x="6033" y="1117"/>
                </a:lnTo>
                <a:lnTo>
                  <a:pt x="6012" y="1799"/>
                </a:lnTo>
                <a:lnTo>
                  <a:pt x="5996" y="2482"/>
                </a:lnTo>
                <a:lnTo>
                  <a:pt x="5991" y="3173"/>
                </a:lnTo>
                <a:lnTo>
                  <a:pt x="5991" y="3856"/>
                </a:lnTo>
                <a:lnTo>
                  <a:pt x="6001" y="4547"/>
                </a:lnTo>
                <a:lnTo>
                  <a:pt x="6012" y="5238"/>
                </a:lnTo>
                <a:lnTo>
                  <a:pt x="6043" y="6611"/>
                </a:lnTo>
                <a:lnTo>
                  <a:pt x="6043" y="6611"/>
                </a:lnTo>
                <a:lnTo>
                  <a:pt x="4750" y="6578"/>
                </a:lnTo>
                <a:lnTo>
                  <a:pt x="4107" y="6570"/>
                </a:lnTo>
                <a:lnTo>
                  <a:pt x="3463" y="6561"/>
                </a:lnTo>
                <a:lnTo>
                  <a:pt x="2819" y="6570"/>
                </a:lnTo>
                <a:lnTo>
                  <a:pt x="2175" y="6578"/>
                </a:lnTo>
                <a:lnTo>
                  <a:pt x="1532" y="6595"/>
                </a:lnTo>
                <a:lnTo>
                  <a:pt x="893" y="6620"/>
                </a:lnTo>
                <a:lnTo>
                  <a:pt x="784" y="6636"/>
                </a:lnTo>
                <a:lnTo>
                  <a:pt x="680" y="6661"/>
                </a:lnTo>
                <a:lnTo>
                  <a:pt x="587" y="6703"/>
                </a:lnTo>
                <a:lnTo>
                  <a:pt x="499" y="6761"/>
                </a:lnTo>
                <a:lnTo>
                  <a:pt x="421" y="6828"/>
                </a:lnTo>
                <a:lnTo>
                  <a:pt x="348" y="6911"/>
                </a:lnTo>
                <a:lnTo>
                  <a:pt x="281" y="7003"/>
                </a:lnTo>
                <a:lnTo>
                  <a:pt x="224" y="7102"/>
                </a:lnTo>
                <a:lnTo>
                  <a:pt x="172" y="7211"/>
                </a:lnTo>
                <a:lnTo>
                  <a:pt x="125" y="7319"/>
                </a:lnTo>
                <a:lnTo>
                  <a:pt x="83" y="7444"/>
                </a:lnTo>
                <a:lnTo>
                  <a:pt x="52" y="7569"/>
                </a:lnTo>
                <a:lnTo>
                  <a:pt x="31" y="7702"/>
                </a:lnTo>
                <a:lnTo>
                  <a:pt x="11" y="7835"/>
                </a:lnTo>
                <a:lnTo>
                  <a:pt x="0" y="7968"/>
                </a:lnTo>
                <a:lnTo>
                  <a:pt x="0" y="8102"/>
                </a:lnTo>
                <a:lnTo>
                  <a:pt x="0" y="8235"/>
                </a:lnTo>
                <a:lnTo>
                  <a:pt x="11" y="8376"/>
                </a:lnTo>
                <a:lnTo>
                  <a:pt x="31" y="8509"/>
                </a:lnTo>
                <a:lnTo>
                  <a:pt x="52" y="8634"/>
                </a:lnTo>
                <a:lnTo>
                  <a:pt x="89" y="8759"/>
                </a:lnTo>
                <a:lnTo>
                  <a:pt x="125" y="8884"/>
                </a:lnTo>
                <a:lnTo>
                  <a:pt x="172" y="9001"/>
                </a:lnTo>
                <a:lnTo>
                  <a:pt x="224" y="9109"/>
                </a:lnTo>
                <a:lnTo>
                  <a:pt x="281" y="9209"/>
                </a:lnTo>
                <a:lnTo>
                  <a:pt x="348" y="9292"/>
                </a:lnTo>
                <a:lnTo>
                  <a:pt x="421" y="9375"/>
                </a:lnTo>
                <a:lnTo>
                  <a:pt x="499" y="9442"/>
                </a:lnTo>
                <a:lnTo>
                  <a:pt x="587" y="9500"/>
                </a:lnTo>
                <a:lnTo>
                  <a:pt x="680" y="9542"/>
                </a:lnTo>
                <a:lnTo>
                  <a:pt x="784" y="9575"/>
                </a:lnTo>
                <a:lnTo>
                  <a:pt x="893" y="9583"/>
                </a:lnTo>
                <a:lnTo>
                  <a:pt x="1542" y="9608"/>
                </a:lnTo>
                <a:lnTo>
                  <a:pt x="2191" y="9625"/>
                </a:lnTo>
                <a:lnTo>
                  <a:pt x="2840" y="9642"/>
                </a:lnTo>
                <a:lnTo>
                  <a:pt x="4148" y="9642"/>
                </a:lnTo>
                <a:lnTo>
                  <a:pt x="4802" y="9625"/>
                </a:lnTo>
                <a:lnTo>
                  <a:pt x="6110" y="9592"/>
                </a:lnTo>
                <a:lnTo>
                  <a:pt x="6116" y="10424"/>
                </a:lnTo>
                <a:lnTo>
                  <a:pt x="6116" y="11265"/>
                </a:lnTo>
                <a:lnTo>
                  <a:pt x="6121" y="12106"/>
                </a:lnTo>
                <a:lnTo>
                  <a:pt x="6126" y="12531"/>
                </a:lnTo>
                <a:lnTo>
                  <a:pt x="6136" y="12947"/>
                </a:lnTo>
                <a:lnTo>
                  <a:pt x="6147" y="13372"/>
                </a:lnTo>
                <a:lnTo>
                  <a:pt x="6162" y="13788"/>
                </a:lnTo>
                <a:lnTo>
                  <a:pt x="6183" y="14204"/>
                </a:lnTo>
                <a:lnTo>
                  <a:pt x="6214" y="14620"/>
                </a:lnTo>
                <a:lnTo>
                  <a:pt x="6245" y="15028"/>
                </a:lnTo>
                <a:lnTo>
                  <a:pt x="6292" y="15436"/>
                </a:lnTo>
                <a:lnTo>
                  <a:pt x="6339" y="15836"/>
                </a:lnTo>
                <a:lnTo>
                  <a:pt x="6401" y="16244"/>
                </a:lnTo>
                <a:lnTo>
                  <a:pt x="6422" y="16360"/>
                </a:lnTo>
                <a:lnTo>
                  <a:pt x="6453" y="16469"/>
                </a:lnTo>
                <a:lnTo>
                  <a:pt x="6489" y="16577"/>
                </a:lnTo>
                <a:lnTo>
                  <a:pt x="6531" y="16668"/>
                </a:lnTo>
                <a:lnTo>
                  <a:pt x="6578" y="16760"/>
                </a:lnTo>
                <a:lnTo>
                  <a:pt x="6630" y="16843"/>
                </a:lnTo>
                <a:lnTo>
                  <a:pt x="6681" y="16926"/>
                </a:lnTo>
                <a:lnTo>
                  <a:pt x="6744" y="16993"/>
                </a:lnTo>
                <a:lnTo>
                  <a:pt x="6806" y="17051"/>
                </a:lnTo>
                <a:lnTo>
                  <a:pt x="6873" y="17110"/>
                </a:lnTo>
                <a:lnTo>
                  <a:pt x="6941" y="17160"/>
                </a:lnTo>
                <a:lnTo>
                  <a:pt x="7014" y="17193"/>
                </a:lnTo>
                <a:lnTo>
                  <a:pt x="7081" y="17226"/>
                </a:lnTo>
                <a:lnTo>
                  <a:pt x="7159" y="17251"/>
                </a:lnTo>
                <a:lnTo>
                  <a:pt x="7232" y="17268"/>
                </a:lnTo>
                <a:lnTo>
                  <a:pt x="7304" y="17276"/>
                </a:lnTo>
                <a:lnTo>
                  <a:pt x="7377" y="17276"/>
                </a:lnTo>
                <a:lnTo>
                  <a:pt x="7450" y="17268"/>
                </a:lnTo>
                <a:lnTo>
                  <a:pt x="7522" y="17251"/>
                </a:lnTo>
                <a:lnTo>
                  <a:pt x="7595" y="17226"/>
                </a:lnTo>
                <a:lnTo>
                  <a:pt x="7663" y="17193"/>
                </a:lnTo>
                <a:lnTo>
                  <a:pt x="7730" y="17151"/>
                </a:lnTo>
                <a:lnTo>
                  <a:pt x="7792" y="17101"/>
                </a:lnTo>
                <a:lnTo>
                  <a:pt x="7849" y="17043"/>
                </a:lnTo>
                <a:lnTo>
                  <a:pt x="7907" y="16976"/>
                </a:lnTo>
                <a:lnTo>
                  <a:pt x="7958" y="16901"/>
                </a:lnTo>
                <a:lnTo>
                  <a:pt x="8005" y="16810"/>
                </a:lnTo>
                <a:lnTo>
                  <a:pt x="8047" y="16718"/>
                </a:lnTo>
                <a:lnTo>
                  <a:pt x="8083" y="16610"/>
                </a:lnTo>
                <a:lnTo>
                  <a:pt x="8109" y="16494"/>
                </a:lnTo>
                <a:lnTo>
                  <a:pt x="8135" y="16377"/>
                </a:lnTo>
                <a:lnTo>
                  <a:pt x="8145" y="16244"/>
                </a:lnTo>
                <a:lnTo>
                  <a:pt x="8176" y="15827"/>
                </a:lnTo>
                <a:lnTo>
                  <a:pt x="8202" y="15411"/>
                </a:lnTo>
                <a:lnTo>
                  <a:pt x="8213" y="14987"/>
                </a:lnTo>
                <a:lnTo>
                  <a:pt x="8223" y="14570"/>
                </a:lnTo>
                <a:lnTo>
                  <a:pt x="8223" y="14154"/>
                </a:lnTo>
                <a:lnTo>
                  <a:pt x="8218" y="13729"/>
                </a:lnTo>
                <a:lnTo>
                  <a:pt x="8208" y="13305"/>
                </a:lnTo>
                <a:lnTo>
                  <a:pt x="8192" y="12889"/>
                </a:lnTo>
                <a:lnTo>
                  <a:pt x="8171" y="12464"/>
                </a:lnTo>
                <a:lnTo>
                  <a:pt x="8151" y="12039"/>
                </a:lnTo>
                <a:lnTo>
                  <a:pt x="8099" y="11199"/>
                </a:lnTo>
                <a:lnTo>
                  <a:pt x="7984" y="9517"/>
                </a:lnTo>
                <a:lnTo>
                  <a:pt x="9116" y="9450"/>
                </a:lnTo>
                <a:lnTo>
                  <a:pt x="10248" y="9384"/>
                </a:lnTo>
                <a:lnTo>
                  <a:pt x="12506" y="9234"/>
                </a:lnTo>
                <a:lnTo>
                  <a:pt x="12584" y="9225"/>
                </a:lnTo>
                <a:lnTo>
                  <a:pt x="12662" y="9200"/>
                </a:lnTo>
                <a:lnTo>
                  <a:pt x="12734" y="9167"/>
                </a:lnTo>
                <a:lnTo>
                  <a:pt x="12802" y="9126"/>
                </a:lnTo>
                <a:lnTo>
                  <a:pt x="12864" y="9067"/>
                </a:lnTo>
                <a:lnTo>
                  <a:pt x="12921" y="9009"/>
                </a:lnTo>
                <a:lnTo>
                  <a:pt x="12973" y="8942"/>
                </a:lnTo>
                <a:lnTo>
                  <a:pt x="13015" y="8867"/>
                </a:lnTo>
                <a:lnTo>
                  <a:pt x="13056" y="8784"/>
                </a:lnTo>
                <a:lnTo>
                  <a:pt x="13093" y="8693"/>
                </a:lnTo>
                <a:lnTo>
                  <a:pt x="13119" y="8601"/>
                </a:lnTo>
                <a:lnTo>
                  <a:pt x="13144" y="8509"/>
                </a:lnTo>
                <a:lnTo>
                  <a:pt x="13165" y="8410"/>
                </a:lnTo>
                <a:lnTo>
                  <a:pt x="13176" y="8310"/>
                </a:lnTo>
                <a:lnTo>
                  <a:pt x="13186" y="8210"/>
                </a:lnTo>
                <a:lnTo>
                  <a:pt x="13186" y="8102"/>
                </a:lnTo>
                <a:lnTo>
                  <a:pt x="13186" y="8002"/>
                </a:lnTo>
                <a:lnTo>
                  <a:pt x="13176" y="7893"/>
                </a:lnTo>
                <a:lnTo>
                  <a:pt x="13160" y="7793"/>
                </a:lnTo>
                <a:lnTo>
                  <a:pt x="13144" y="7694"/>
                </a:lnTo>
                <a:lnTo>
                  <a:pt x="13119" y="7602"/>
                </a:lnTo>
                <a:lnTo>
                  <a:pt x="13093" y="7510"/>
                </a:lnTo>
                <a:lnTo>
                  <a:pt x="13056" y="7419"/>
                </a:lnTo>
                <a:lnTo>
                  <a:pt x="13015" y="7344"/>
                </a:lnTo>
                <a:lnTo>
                  <a:pt x="12968" y="7261"/>
                </a:lnTo>
                <a:lnTo>
                  <a:pt x="12921" y="7194"/>
                </a:lnTo>
                <a:lnTo>
                  <a:pt x="12864" y="7136"/>
                </a:lnTo>
                <a:lnTo>
                  <a:pt x="12802" y="7078"/>
                </a:lnTo>
                <a:lnTo>
                  <a:pt x="12734" y="7036"/>
                </a:lnTo>
                <a:lnTo>
                  <a:pt x="12662" y="7003"/>
                </a:lnTo>
                <a:lnTo>
                  <a:pt x="12584" y="6978"/>
                </a:lnTo>
                <a:lnTo>
                  <a:pt x="12506" y="6969"/>
                </a:lnTo>
                <a:lnTo>
                  <a:pt x="10170" y="6811"/>
                </a:lnTo>
                <a:lnTo>
                  <a:pt x="9002" y="6744"/>
                </a:lnTo>
                <a:lnTo>
                  <a:pt x="7829" y="6686"/>
                </a:lnTo>
                <a:lnTo>
                  <a:pt x="7756" y="5213"/>
                </a:lnTo>
                <a:lnTo>
                  <a:pt x="7714" y="4472"/>
                </a:lnTo>
                <a:lnTo>
                  <a:pt x="7673" y="3739"/>
                </a:lnTo>
                <a:lnTo>
                  <a:pt x="7621" y="3006"/>
                </a:lnTo>
                <a:lnTo>
                  <a:pt x="7564" y="2274"/>
                </a:lnTo>
                <a:lnTo>
                  <a:pt x="7496" y="1541"/>
                </a:lnTo>
                <a:lnTo>
                  <a:pt x="7413" y="817"/>
                </a:lnTo>
                <a:lnTo>
                  <a:pt x="7398" y="700"/>
                </a:lnTo>
                <a:lnTo>
                  <a:pt x="7377" y="584"/>
                </a:lnTo>
                <a:lnTo>
                  <a:pt x="7346" y="492"/>
                </a:lnTo>
                <a:lnTo>
                  <a:pt x="7315" y="401"/>
                </a:lnTo>
                <a:lnTo>
                  <a:pt x="7278" y="317"/>
                </a:lnTo>
                <a:lnTo>
                  <a:pt x="7237" y="251"/>
                </a:lnTo>
                <a:lnTo>
                  <a:pt x="7190" y="184"/>
                </a:lnTo>
                <a:lnTo>
                  <a:pt x="7143" y="134"/>
                </a:lnTo>
                <a:lnTo>
                  <a:pt x="7092" y="93"/>
                </a:lnTo>
                <a:lnTo>
                  <a:pt x="7040" y="59"/>
                </a:lnTo>
                <a:lnTo>
                  <a:pt x="6983" y="34"/>
                </a:lnTo>
                <a:lnTo>
                  <a:pt x="6925" y="18"/>
                </a:lnTo>
                <a:lnTo>
                  <a:pt x="686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283762" y="488917"/>
            <a:ext cx="199592" cy="193684"/>
          </a:xfrm>
          <a:custGeom>
            <a:avLst/>
            <a:gdLst/>
            <a:ahLst/>
            <a:cxnLst/>
            <a:rect l="l" t="t" r="r" b="b"/>
            <a:pathLst>
              <a:path w="13784" h="17942" extrusionOk="0">
                <a:moveTo>
                  <a:pt x="7258" y="1"/>
                </a:moveTo>
                <a:lnTo>
                  <a:pt x="7201" y="9"/>
                </a:lnTo>
                <a:lnTo>
                  <a:pt x="7144" y="17"/>
                </a:lnTo>
                <a:lnTo>
                  <a:pt x="7087" y="34"/>
                </a:lnTo>
                <a:lnTo>
                  <a:pt x="7035" y="67"/>
                </a:lnTo>
                <a:lnTo>
                  <a:pt x="6978" y="100"/>
                </a:lnTo>
                <a:lnTo>
                  <a:pt x="6926" y="142"/>
                </a:lnTo>
                <a:lnTo>
                  <a:pt x="6879" y="192"/>
                </a:lnTo>
                <a:lnTo>
                  <a:pt x="6833" y="250"/>
                </a:lnTo>
                <a:lnTo>
                  <a:pt x="6791" y="325"/>
                </a:lnTo>
                <a:lnTo>
                  <a:pt x="6750" y="400"/>
                </a:lnTo>
                <a:lnTo>
                  <a:pt x="6713" y="483"/>
                </a:lnTo>
                <a:lnTo>
                  <a:pt x="6682" y="575"/>
                </a:lnTo>
                <a:lnTo>
                  <a:pt x="6656" y="675"/>
                </a:lnTo>
                <a:lnTo>
                  <a:pt x="6635" y="783"/>
                </a:lnTo>
                <a:lnTo>
                  <a:pt x="6620" y="900"/>
                </a:lnTo>
                <a:lnTo>
                  <a:pt x="6609" y="1033"/>
                </a:lnTo>
                <a:lnTo>
                  <a:pt x="6397" y="4646"/>
                </a:lnTo>
                <a:lnTo>
                  <a:pt x="6189" y="8276"/>
                </a:lnTo>
                <a:lnTo>
                  <a:pt x="5530" y="8168"/>
                </a:lnTo>
                <a:lnTo>
                  <a:pt x="4870" y="8076"/>
                </a:lnTo>
                <a:lnTo>
                  <a:pt x="4216" y="7993"/>
                </a:lnTo>
                <a:lnTo>
                  <a:pt x="3562" y="7926"/>
                </a:lnTo>
                <a:lnTo>
                  <a:pt x="2908" y="7868"/>
                </a:lnTo>
                <a:lnTo>
                  <a:pt x="2264" y="7826"/>
                </a:lnTo>
                <a:lnTo>
                  <a:pt x="1621" y="7801"/>
                </a:lnTo>
                <a:lnTo>
                  <a:pt x="982" y="7785"/>
                </a:lnTo>
                <a:lnTo>
                  <a:pt x="878" y="7793"/>
                </a:lnTo>
                <a:lnTo>
                  <a:pt x="785" y="7818"/>
                </a:lnTo>
                <a:lnTo>
                  <a:pt x="697" y="7851"/>
                </a:lnTo>
                <a:lnTo>
                  <a:pt x="608" y="7910"/>
                </a:lnTo>
                <a:lnTo>
                  <a:pt x="530" y="7968"/>
                </a:lnTo>
                <a:lnTo>
                  <a:pt x="453" y="8051"/>
                </a:lnTo>
                <a:lnTo>
                  <a:pt x="385" y="8134"/>
                </a:lnTo>
                <a:lnTo>
                  <a:pt x="318" y="8234"/>
                </a:lnTo>
                <a:lnTo>
                  <a:pt x="260" y="8334"/>
                </a:lnTo>
                <a:lnTo>
                  <a:pt x="209" y="8451"/>
                </a:lnTo>
                <a:lnTo>
                  <a:pt x="162" y="8567"/>
                </a:lnTo>
                <a:lnTo>
                  <a:pt x="120" y="8692"/>
                </a:lnTo>
                <a:lnTo>
                  <a:pt x="84" y="8825"/>
                </a:lnTo>
                <a:lnTo>
                  <a:pt x="53" y="8959"/>
                </a:lnTo>
                <a:lnTo>
                  <a:pt x="32" y="9100"/>
                </a:lnTo>
                <a:lnTo>
                  <a:pt x="17" y="9233"/>
                </a:lnTo>
                <a:lnTo>
                  <a:pt x="6" y="9375"/>
                </a:lnTo>
                <a:lnTo>
                  <a:pt x="1" y="9516"/>
                </a:lnTo>
                <a:lnTo>
                  <a:pt x="6" y="9658"/>
                </a:lnTo>
                <a:lnTo>
                  <a:pt x="17" y="9791"/>
                </a:lnTo>
                <a:lnTo>
                  <a:pt x="32" y="9924"/>
                </a:lnTo>
                <a:lnTo>
                  <a:pt x="58" y="10058"/>
                </a:lnTo>
                <a:lnTo>
                  <a:pt x="89" y="10182"/>
                </a:lnTo>
                <a:lnTo>
                  <a:pt x="131" y="10299"/>
                </a:lnTo>
                <a:lnTo>
                  <a:pt x="177" y="10416"/>
                </a:lnTo>
                <a:lnTo>
                  <a:pt x="229" y="10516"/>
                </a:lnTo>
                <a:lnTo>
                  <a:pt x="292" y="10615"/>
                </a:lnTo>
                <a:lnTo>
                  <a:pt x="359" y="10699"/>
                </a:lnTo>
                <a:lnTo>
                  <a:pt x="437" y="10774"/>
                </a:lnTo>
                <a:lnTo>
                  <a:pt x="520" y="10832"/>
                </a:lnTo>
                <a:lnTo>
                  <a:pt x="614" y="10882"/>
                </a:lnTo>
                <a:lnTo>
                  <a:pt x="717" y="10923"/>
                </a:lnTo>
                <a:lnTo>
                  <a:pt x="1361" y="11090"/>
                </a:lnTo>
                <a:lnTo>
                  <a:pt x="2010" y="11240"/>
                </a:lnTo>
                <a:lnTo>
                  <a:pt x="2664" y="11373"/>
                </a:lnTo>
                <a:lnTo>
                  <a:pt x="3323" y="11498"/>
                </a:lnTo>
                <a:lnTo>
                  <a:pt x="3988" y="11606"/>
                </a:lnTo>
                <a:lnTo>
                  <a:pt x="4657" y="11706"/>
                </a:lnTo>
                <a:lnTo>
                  <a:pt x="5327" y="11798"/>
                </a:lnTo>
                <a:lnTo>
                  <a:pt x="6002" y="11873"/>
                </a:lnTo>
                <a:lnTo>
                  <a:pt x="5945" y="13046"/>
                </a:lnTo>
                <a:lnTo>
                  <a:pt x="5893" y="14204"/>
                </a:lnTo>
                <a:lnTo>
                  <a:pt x="5841" y="15369"/>
                </a:lnTo>
                <a:lnTo>
                  <a:pt x="5800" y="16535"/>
                </a:lnTo>
                <a:lnTo>
                  <a:pt x="5800" y="16685"/>
                </a:lnTo>
                <a:lnTo>
                  <a:pt x="5810" y="16826"/>
                </a:lnTo>
                <a:lnTo>
                  <a:pt x="5825" y="16959"/>
                </a:lnTo>
                <a:lnTo>
                  <a:pt x="5851" y="17084"/>
                </a:lnTo>
                <a:lnTo>
                  <a:pt x="5888" y="17201"/>
                </a:lnTo>
                <a:lnTo>
                  <a:pt x="5924" y="17309"/>
                </a:lnTo>
                <a:lnTo>
                  <a:pt x="5971" y="17409"/>
                </a:lnTo>
                <a:lnTo>
                  <a:pt x="6023" y="17501"/>
                </a:lnTo>
                <a:lnTo>
                  <a:pt x="6080" y="17592"/>
                </a:lnTo>
                <a:lnTo>
                  <a:pt x="6142" y="17667"/>
                </a:lnTo>
                <a:lnTo>
                  <a:pt x="6210" y="17734"/>
                </a:lnTo>
                <a:lnTo>
                  <a:pt x="6277" y="17792"/>
                </a:lnTo>
                <a:lnTo>
                  <a:pt x="6350" y="17842"/>
                </a:lnTo>
                <a:lnTo>
                  <a:pt x="6428" y="17875"/>
                </a:lnTo>
                <a:lnTo>
                  <a:pt x="6506" y="17908"/>
                </a:lnTo>
                <a:lnTo>
                  <a:pt x="6583" y="17933"/>
                </a:lnTo>
                <a:lnTo>
                  <a:pt x="6661" y="17942"/>
                </a:lnTo>
                <a:lnTo>
                  <a:pt x="6744" y="17942"/>
                </a:lnTo>
                <a:lnTo>
                  <a:pt x="6822" y="17933"/>
                </a:lnTo>
                <a:lnTo>
                  <a:pt x="6900" y="17917"/>
                </a:lnTo>
                <a:lnTo>
                  <a:pt x="6978" y="17892"/>
                </a:lnTo>
                <a:lnTo>
                  <a:pt x="7051" y="17858"/>
                </a:lnTo>
                <a:lnTo>
                  <a:pt x="7123" y="17809"/>
                </a:lnTo>
                <a:lnTo>
                  <a:pt x="7196" y="17750"/>
                </a:lnTo>
                <a:lnTo>
                  <a:pt x="7258" y="17684"/>
                </a:lnTo>
                <a:lnTo>
                  <a:pt x="7321" y="17609"/>
                </a:lnTo>
                <a:lnTo>
                  <a:pt x="7378" y="17517"/>
                </a:lnTo>
                <a:lnTo>
                  <a:pt x="7430" y="17417"/>
                </a:lnTo>
                <a:lnTo>
                  <a:pt x="7476" y="17309"/>
                </a:lnTo>
                <a:lnTo>
                  <a:pt x="7518" y="17192"/>
                </a:lnTo>
                <a:lnTo>
                  <a:pt x="7549" y="17059"/>
                </a:lnTo>
                <a:lnTo>
                  <a:pt x="7575" y="16918"/>
                </a:lnTo>
                <a:lnTo>
                  <a:pt x="7653" y="16335"/>
                </a:lnTo>
                <a:lnTo>
                  <a:pt x="7725" y="15736"/>
                </a:lnTo>
                <a:lnTo>
                  <a:pt x="7793" y="15136"/>
                </a:lnTo>
                <a:lnTo>
                  <a:pt x="7855" y="14537"/>
                </a:lnTo>
                <a:lnTo>
                  <a:pt x="7907" y="13921"/>
                </a:lnTo>
                <a:lnTo>
                  <a:pt x="7959" y="13305"/>
                </a:lnTo>
                <a:lnTo>
                  <a:pt x="8006" y="12688"/>
                </a:lnTo>
                <a:lnTo>
                  <a:pt x="8042" y="12064"/>
                </a:lnTo>
                <a:lnTo>
                  <a:pt x="8681" y="12106"/>
                </a:lnTo>
                <a:lnTo>
                  <a:pt x="9319" y="12139"/>
                </a:lnTo>
                <a:lnTo>
                  <a:pt x="9953" y="12164"/>
                </a:lnTo>
                <a:lnTo>
                  <a:pt x="10581" y="12189"/>
                </a:lnTo>
                <a:lnTo>
                  <a:pt x="11209" y="12206"/>
                </a:lnTo>
                <a:lnTo>
                  <a:pt x="11837" y="12214"/>
                </a:lnTo>
                <a:lnTo>
                  <a:pt x="13072" y="12214"/>
                </a:lnTo>
                <a:lnTo>
                  <a:pt x="13145" y="12206"/>
                </a:lnTo>
                <a:lnTo>
                  <a:pt x="13213" y="12189"/>
                </a:lnTo>
                <a:lnTo>
                  <a:pt x="13280" y="12156"/>
                </a:lnTo>
                <a:lnTo>
                  <a:pt x="13342" y="12122"/>
                </a:lnTo>
                <a:lnTo>
                  <a:pt x="13399" y="12072"/>
                </a:lnTo>
                <a:lnTo>
                  <a:pt x="13457" y="12014"/>
                </a:lnTo>
                <a:lnTo>
                  <a:pt x="13508" y="11956"/>
                </a:lnTo>
                <a:lnTo>
                  <a:pt x="13555" y="11881"/>
                </a:lnTo>
                <a:lnTo>
                  <a:pt x="13597" y="11806"/>
                </a:lnTo>
                <a:lnTo>
                  <a:pt x="13633" y="11723"/>
                </a:lnTo>
                <a:lnTo>
                  <a:pt x="13669" y="11639"/>
                </a:lnTo>
                <a:lnTo>
                  <a:pt x="13701" y="11548"/>
                </a:lnTo>
                <a:lnTo>
                  <a:pt x="13727" y="11448"/>
                </a:lnTo>
                <a:lnTo>
                  <a:pt x="13747" y="11356"/>
                </a:lnTo>
                <a:lnTo>
                  <a:pt x="13763" y="11256"/>
                </a:lnTo>
                <a:lnTo>
                  <a:pt x="13773" y="11157"/>
                </a:lnTo>
                <a:lnTo>
                  <a:pt x="13784" y="11057"/>
                </a:lnTo>
                <a:lnTo>
                  <a:pt x="13784" y="10948"/>
                </a:lnTo>
                <a:lnTo>
                  <a:pt x="13784" y="10849"/>
                </a:lnTo>
                <a:lnTo>
                  <a:pt x="13773" y="10749"/>
                </a:lnTo>
                <a:lnTo>
                  <a:pt x="13763" y="10657"/>
                </a:lnTo>
                <a:lnTo>
                  <a:pt x="13742" y="10557"/>
                </a:lnTo>
                <a:lnTo>
                  <a:pt x="13721" y="10466"/>
                </a:lnTo>
                <a:lnTo>
                  <a:pt x="13690" y="10382"/>
                </a:lnTo>
                <a:lnTo>
                  <a:pt x="13659" y="10299"/>
                </a:lnTo>
                <a:lnTo>
                  <a:pt x="13618" y="10224"/>
                </a:lnTo>
                <a:lnTo>
                  <a:pt x="13576" y="10158"/>
                </a:lnTo>
                <a:lnTo>
                  <a:pt x="13524" y="10091"/>
                </a:lnTo>
                <a:lnTo>
                  <a:pt x="13467" y="10041"/>
                </a:lnTo>
                <a:lnTo>
                  <a:pt x="13405" y="9991"/>
                </a:lnTo>
                <a:lnTo>
                  <a:pt x="13337" y="9958"/>
                </a:lnTo>
                <a:lnTo>
                  <a:pt x="13265" y="9924"/>
                </a:lnTo>
                <a:lnTo>
                  <a:pt x="12647" y="9750"/>
                </a:lnTo>
                <a:lnTo>
                  <a:pt x="12019" y="9575"/>
                </a:lnTo>
                <a:lnTo>
                  <a:pt x="11390" y="9408"/>
                </a:lnTo>
                <a:lnTo>
                  <a:pt x="10752" y="9242"/>
                </a:lnTo>
                <a:lnTo>
                  <a:pt x="10113" y="9084"/>
                </a:lnTo>
                <a:lnTo>
                  <a:pt x="9470" y="8934"/>
                </a:lnTo>
                <a:lnTo>
                  <a:pt x="8826" y="8784"/>
                </a:lnTo>
                <a:lnTo>
                  <a:pt x="8177" y="8642"/>
                </a:lnTo>
                <a:lnTo>
                  <a:pt x="8187" y="7668"/>
                </a:lnTo>
                <a:lnTo>
                  <a:pt x="8182" y="6694"/>
                </a:lnTo>
                <a:lnTo>
                  <a:pt x="8172" y="5728"/>
                </a:lnTo>
                <a:lnTo>
                  <a:pt x="8146" y="4771"/>
                </a:lnTo>
                <a:lnTo>
                  <a:pt x="8110" y="3814"/>
                </a:lnTo>
                <a:lnTo>
                  <a:pt x="8063" y="2873"/>
                </a:lnTo>
                <a:lnTo>
                  <a:pt x="8006" y="1940"/>
                </a:lnTo>
                <a:lnTo>
                  <a:pt x="7933" y="1033"/>
                </a:lnTo>
                <a:lnTo>
                  <a:pt x="7923" y="908"/>
                </a:lnTo>
                <a:lnTo>
                  <a:pt x="7902" y="791"/>
                </a:lnTo>
                <a:lnTo>
                  <a:pt x="7876" y="683"/>
                </a:lnTo>
                <a:lnTo>
                  <a:pt x="7850" y="583"/>
                </a:lnTo>
                <a:lnTo>
                  <a:pt x="7814" y="492"/>
                </a:lnTo>
                <a:lnTo>
                  <a:pt x="7777" y="408"/>
                </a:lnTo>
                <a:lnTo>
                  <a:pt x="7736" y="334"/>
                </a:lnTo>
                <a:lnTo>
                  <a:pt x="7694" y="267"/>
                </a:lnTo>
                <a:lnTo>
                  <a:pt x="7642" y="209"/>
                </a:lnTo>
                <a:lnTo>
                  <a:pt x="7596" y="150"/>
                </a:lnTo>
                <a:lnTo>
                  <a:pt x="7544" y="109"/>
                </a:lnTo>
                <a:lnTo>
                  <a:pt x="7487" y="75"/>
                </a:lnTo>
                <a:lnTo>
                  <a:pt x="7430" y="42"/>
                </a:lnTo>
                <a:lnTo>
                  <a:pt x="7372" y="26"/>
                </a:lnTo>
                <a:lnTo>
                  <a:pt x="7315" y="9"/>
                </a:lnTo>
                <a:lnTo>
                  <a:pt x="725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152371" y="804455"/>
            <a:ext cx="116448" cy="132034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323162" y="744780"/>
            <a:ext cx="98406" cy="44497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499123" y="670370"/>
            <a:ext cx="91948" cy="59599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758084" y="441106"/>
            <a:ext cx="90514" cy="92038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912701" y="268461"/>
            <a:ext cx="77222" cy="103718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1003129" y="11"/>
            <a:ext cx="84882" cy="111717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6"/>
          <p:cNvSpPr/>
          <p:nvPr/>
        </p:nvSpPr>
        <p:spPr>
          <a:xfrm rot="10800000" flipH="1">
            <a:off x="209563" y="19506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6"/>
          <p:cNvSpPr/>
          <p:nvPr/>
        </p:nvSpPr>
        <p:spPr>
          <a:xfrm rot="10800000">
            <a:off x="7034578" y="4909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6"/>
          <p:cNvSpPr/>
          <p:nvPr/>
        </p:nvSpPr>
        <p:spPr>
          <a:xfrm>
            <a:off x="8190077" y="4167387"/>
            <a:ext cx="573249" cy="611591"/>
          </a:xfrm>
          <a:custGeom>
            <a:avLst/>
            <a:gdLst/>
            <a:ahLst/>
            <a:cxnLst/>
            <a:rect l="l" t="t" r="r" b="b"/>
            <a:pathLst>
              <a:path w="39589" h="56655" extrusionOk="0">
                <a:moveTo>
                  <a:pt x="36479" y="0"/>
                </a:moveTo>
                <a:lnTo>
                  <a:pt x="36386" y="9"/>
                </a:lnTo>
                <a:lnTo>
                  <a:pt x="36287" y="25"/>
                </a:lnTo>
                <a:lnTo>
                  <a:pt x="36194" y="50"/>
                </a:lnTo>
                <a:lnTo>
                  <a:pt x="36101" y="84"/>
                </a:lnTo>
                <a:lnTo>
                  <a:pt x="36007" y="125"/>
                </a:lnTo>
                <a:lnTo>
                  <a:pt x="35914" y="175"/>
                </a:lnTo>
                <a:lnTo>
                  <a:pt x="35820" y="242"/>
                </a:lnTo>
                <a:lnTo>
                  <a:pt x="35727" y="308"/>
                </a:lnTo>
                <a:lnTo>
                  <a:pt x="35633" y="392"/>
                </a:lnTo>
                <a:lnTo>
                  <a:pt x="35540" y="483"/>
                </a:lnTo>
                <a:lnTo>
                  <a:pt x="33723" y="2365"/>
                </a:lnTo>
                <a:lnTo>
                  <a:pt x="31916" y="4255"/>
                </a:lnTo>
                <a:lnTo>
                  <a:pt x="28298" y="8034"/>
                </a:lnTo>
                <a:lnTo>
                  <a:pt x="26497" y="9924"/>
                </a:lnTo>
                <a:lnTo>
                  <a:pt x="24685" y="11806"/>
                </a:lnTo>
                <a:lnTo>
                  <a:pt x="22878" y="13679"/>
                </a:lnTo>
                <a:lnTo>
                  <a:pt x="21067" y="15535"/>
                </a:lnTo>
                <a:lnTo>
                  <a:pt x="19245" y="17384"/>
                </a:lnTo>
                <a:lnTo>
                  <a:pt x="18331" y="18308"/>
                </a:lnTo>
                <a:lnTo>
                  <a:pt x="17417" y="19215"/>
                </a:lnTo>
                <a:lnTo>
                  <a:pt x="16504" y="20131"/>
                </a:lnTo>
                <a:lnTo>
                  <a:pt x="15585" y="21030"/>
                </a:lnTo>
                <a:lnTo>
                  <a:pt x="14666" y="21929"/>
                </a:lnTo>
                <a:lnTo>
                  <a:pt x="13742" y="22820"/>
                </a:lnTo>
                <a:lnTo>
                  <a:pt x="12818" y="23711"/>
                </a:lnTo>
                <a:lnTo>
                  <a:pt x="11889" y="24594"/>
                </a:lnTo>
                <a:lnTo>
                  <a:pt x="10954" y="25468"/>
                </a:lnTo>
                <a:lnTo>
                  <a:pt x="10020" y="26334"/>
                </a:lnTo>
                <a:lnTo>
                  <a:pt x="9080" y="27191"/>
                </a:lnTo>
                <a:lnTo>
                  <a:pt x="8141" y="28040"/>
                </a:lnTo>
                <a:lnTo>
                  <a:pt x="7196" y="28889"/>
                </a:lnTo>
                <a:lnTo>
                  <a:pt x="6246" y="29722"/>
                </a:lnTo>
                <a:lnTo>
                  <a:pt x="6017" y="29913"/>
                </a:lnTo>
                <a:lnTo>
                  <a:pt x="5784" y="30113"/>
                </a:lnTo>
                <a:lnTo>
                  <a:pt x="5285" y="30496"/>
                </a:lnTo>
                <a:lnTo>
                  <a:pt x="4766" y="30896"/>
                </a:lnTo>
                <a:lnTo>
                  <a:pt x="4237" y="31304"/>
                </a:lnTo>
                <a:lnTo>
                  <a:pt x="3967" y="31520"/>
                </a:lnTo>
                <a:lnTo>
                  <a:pt x="3697" y="31737"/>
                </a:lnTo>
                <a:lnTo>
                  <a:pt x="3427" y="31961"/>
                </a:lnTo>
                <a:lnTo>
                  <a:pt x="3157" y="32195"/>
                </a:lnTo>
                <a:lnTo>
                  <a:pt x="2897" y="32428"/>
                </a:lnTo>
                <a:lnTo>
                  <a:pt x="2638" y="32669"/>
                </a:lnTo>
                <a:lnTo>
                  <a:pt x="2384" y="32927"/>
                </a:lnTo>
                <a:lnTo>
                  <a:pt x="2134" y="33185"/>
                </a:lnTo>
                <a:lnTo>
                  <a:pt x="1896" y="33460"/>
                </a:lnTo>
                <a:lnTo>
                  <a:pt x="1667" y="33743"/>
                </a:lnTo>
                <a:lnTo>
                  <a:pt x="1444" y="34034"/>
                </a:lnTo>
                <a:lnTo>
                  <a:pt x="1340" y="34193"/>
                </a:lnTo>
                <a:lnTo>
                  <a:pt x="1236" y="34343"/>
                </a:lnTo>
                <a:lnTo>
                  <a:pt x="1132" y="34501"/>
                </a:lnTo>
                <a:lnTo>
                  <a:pt x="1039" y="34659"/>
                </a:lnTo>
                <a:lnTo>
                  <a:pt x="946" y="34825"/>
                </a:lnTo>
                <a:lnTo>
                  <a:pt x="852" y="34992"/>
                </a:lnTo>
                <a:lnTo>
                  <a:pt x="769" y="35167"/>
                </a:lnTo>
                <a:lnTo>
                  <a:pt x="686" y="35342"/>
                </a:lnTo>
                <a:lnTo>
                  <a:pt x="608" y="35516"/>
                </a:lnTo>
                <a:lnTo>
                  <a:pt x="530" y="35700"/>
                </a:lnTo>
                <a:lnTo>
                  <a:pt x="463" y="35883"/>
                </a:lnTo>
                <a:lnTo>
                  <a:pt x="395" y="36074"/>
                </a:lnTo>
                <a:lnTo>
                  <a:pt x="333" y="36266"/>
                </a:lnTo>
                <a:lnTo>
                  <a:pt x="276" y="36457"/>
                </a:lnTo>
                <a:lnTo>
                  <a:pt x="224" y="36657"/>
                </a:lnTo>
                <a:lnTo>
                  <a:pt x="177" y="36865"/>
                </a:lnTo>
                <a:lnTo>
                  <a:pt x="136" y="37073"/>
                </a:lnTo>
                <a:lnTo>
                  <a:pt x="99" y="37290"/>
                </a:lnTo>
                <a:lnTo>
                  <a:pt x="68" y="37506"/>
                </a:lnTo>
                <a:lnTo>
                  <a:pt x="42" y="37731"/>
                </a:lnTo>
                <a:lnTo>
                  <a:pt x="22" y="37956"/>
                </a:lnTo>
                <a:lnTo>
                  <a:pt x="11" y="38189"/>
                </a:lnTo>
                <a:lnTo>
                  <a:pt x="1" y="38422"/>
                </a:lnTo>
                <a:lnTo>
                  <a:pt x="1" y="38663"/>
                </a:lnTo>
                <a:lnTo>
                  <a:pt x="1" y="38905"/>
                </a:lnTo>
                <a:lnTo>
                  <a:pt x="11" y="39155"/>
                </a:lnTo>
                <a:lnTo>
                  <a:pt x="32" y="39421"/>
                </a:lnTo>
                <a:lnTo>
                  <a:pt x="58" y="39696"/>
                </a:lnTo>
                <a:lnTo>
                  <a:pt x="84" y="39962"/>
                </a:lnTo>
                <a:lnTo>
                  <a:pt x="125" y="40229"/>
                </a:lnTo>
                <a:lnTo>
                  <a:pt x="167" y="40503"/>
                </a:lnTo>
                <a:lnTo>
                  <a:pt x="214" y="40778"/>
                </a:lnTo>
                <a:lnTo>
                  <a:pt x="271" y="41053"/>
                </a:lnTo>
                <a:lnTo>
                  <a:pt x="333" y="41319"/>
                </a:lnTo>
                <a:lnTo>
                  <a:pt x="400" y="41594"/>
                </a:lnTo>
                <a:lnTo>
                  <a:pt x="468" y="41869"/>
                </a:lnTo>
                <a:lnTo>
                  <a:pt x="546" y="42152"/>
                </a:lnTo>
                <a:lnTo>
                  <a:pt x="629" y="42426"/>
                </a:lnTo>
                <a:lnTo>
                  <a:pt x="712" y="42701"/>
                </a:lnTo>
                <a:lnTo>
                  <a:pt x="805" y="42976"/>
                </a:lnTo>
                <a:lnTo>
                  <a:pt x="899" y="43259"/>
                </a:lnTo>
                <a:lnTo>
                  <a:pt x="997" y="43534"/>
                </a:lnTo>
                <a:lnTo>
                  <a:pt x="1101" y="43808"/>
                </a:lnTo>
                <a:lnTo>
                  <a:pt x="1210" y="44092"/>
                </a:lnTo>
                <a:lnTo>
                  <a:pt x="1439" y="44641"/>
                </a:lnTo>
                <a:lnTo>
                  <a:pt x="1678" y="45199"/>
                </a:lnTo>
                <a:lnTo>
                  <a:pt x="1927" y="45748"/>
                </a:lnTo>
                <a:lnTo>
                  <a:pt x="2191" y="46306"/>
                </a:lnTo>
                <a:lnTo>
                  <a:pt x="2461" y="46856"/>
                </a:lnTo>
                <a:lnTo>
                  <a:pt x="2742" y="47397"/>
                </a:lnTo>
                <a:lnTo>
                  <a:pt x="3027" y="47938"/>
                </a:lnTo>
                <a:lnTo>
                  <a:pt x="3323" y="48479"/>
                </a:lnTo>
                <a:lnTo>
                  <a:pt x="3619" y="49012"/>
                </a:lnTo>
                <a:lnTo>
                  <a:pt x="3915" y="49536"/>
                </a:lnTo>
                <a:lnTo>
                  <a:pt x="4216" y="50061"/>
                </a:lnTo>
                <a:lnTo>
                  <a:pt x="4813" y="51085"/>
                </a:lnTo>
                <a:lnTo>
                  <a:pt x="5394" y="52076"/>
                </a:lnTo>
                <a:lnTo>
                  <a:pt x="5960" y="53033"/>
                </a:lnTo>
                <a:lnTo>
                  <a:pt x="6485" y="53957"/>
                </a:lnTo>
                <a:lnTo>
                  <a:pt x="6734" y="54398"/>
                </a:lnTo>
                <a:lnTo>
                  <a:pt x="6973" y="54823"/>
                </a:lnTo>
                <a:lnTo>
                  <a:pt x="7191" y="55239"/>
                </a:lnTo>
                <a:lnTo>
                  <a:pt x="7398" y="55647"/>
                </a:lnTo>
                <a:lnTo>
                  <a:pt x="7471" y="55789"/>
                </a:lnTo>
                <a:lnTo>
                  <a:pt x="7549" y="55914"/>
                </a:lnTo>
                <a:lnTo>
                  <a:pt x="7632" y="56038"/>
                </a:lnTo>
                <a:lnTo>
                  <a:pt x="7720" y="56138"/>
                </a:lnTo>
                <a:lnTo>
                  <a:pt x="7808" y="56238"/>
                </a:lnTo>
                <a:lnTo>
                  <a:pt x="7897" y="56322"/>
                </a:lnTo>
                <a:lnTo>
                  <a:pt x="7990" y="56396"/>
                </a:lnTo>
                <a:lnTo>
                  <a:pt x="8089" y="56463"/>
                </a:lnTo>
                <a:lnTo>
                  <a:pt x="8182" y="56513"/>
                </a:lnTo>
                <a:lnTo>
                  <a:pt x="8286" y="56563"/>
                </a:lnTo>
                <a:lnTo>
                  <a:pt x="8385" y="56596"/>
                </a:lnTo>
                <a:lnTo>
                  <a:pt x="8488" y="56621"/>
                </a:lnTo>
                <a:lnTo>
                  <a:pt x="8592" y="56638"/>
                </a:lnTo>
                <a:lnTo>
                  <a:pt x="8696" y="56646"/>
                </a:lnTo>
                <a:lnTo>
                  <a:pt x="8800" y="56655"/>
                </a:lnTo>
                <a:lnTo>
                  <a:pt x="8909" y="56646"/>
                </a:lnTo>
                <a:lnTo>
                  <a:pt x="9013" y="56630"/>
                </a:lnTo>
                <a:lnTo>
                  <a:pt x="9117" y="56605"/>
                </a:lnTo>
                <a:lnTo>
                  <a:pt x="9226" y="56580"/>
                </a:lnTo>
                <a:lnTo>
                  <a:pt x="9329" y="56538"/>
                </a:lnTo>
                <a:lnTo>
                  <a:pt x="9433" y="56496"/>
                </a:lnTo>
                <a:lnTo>
                  <a:pt x="9537" y="56446"/>
                </a:lnTo>
                <a:lnTo>
                  <a:pt x="9636" y="56388"/>
                </a:lnTo>
                <a:lnTo>
                  <a:pt x="9734" y="56330"/>
                </a:lnTo>
                <a:lnTo>
                  <a:pt x="9833" y="56263"/>
                </a:lnTo>
                <a:lnTo>
                  <a:pt x="9932" y="56188"/>
                </a:lnTo>
                <a:lnTo>
                  <a:pt x="10025" y="56113"/>
                </a:lnTo>
                <a:lnTo>
                  <a:pt x="10113" y="56022"/>
                </a:lnTo>
                <a:lnTo>
                  <a:pt x="10202" y="55939"/>
                </a:lnTo>
                <a:lnTo>
                  <a:pt x="10285" y="55847"/>
                </a:lnTo>
                <a:lnTo>
                  <a:pt x="10368" y="55747"/>
                </a:lnTo>
                <a:lnTo>
                  <a:pt x="10446" y="55647"/>
                </a:lnTo>
                <a:lnTo>
                  <a:pt x="11286" y="54532"/>
                </a:lnTo>
                <a:lnTo>
                  <a:pt x="12127" y="53433"/>
                </a:lnTo>
                <a:lnTo>
                  <a:pt x="12974" y="52342"/>
                </a:lnTo>
                <a:lnTo>
                  <a:pt x="13830" y="51268"/>
                </a:lnTo>
                <a:lnTo>
                  <a:pt x="14687" y="50211"/>
                </a:lnTo>
                <a:lnTo>
                  <a:pt x="15543" y="49162"/>
                </a:lnTo>
                <a:lnTo>
                  <a:pt x="16410" y="48121"/>
                </a:lnTo>
                <a:lnTo>
                  <a:pt x="17277" y="47097"/>
                </a:lnTo>
                <a:lnTo>
                  <a:pt x="18154" y="46081"/>
                </a:lnTo>
                <a:lnTo>
                  <a:pt x="19027" y="45082"/>
                </a:lnTo>
                <a:lnTo>
                  <a:pt x="19909" y="44083"/>
                </a:lnTo>
                <a:lnTo>
                  <a:pt x="20792" y="43101"/>
                </a:lnTo>
                <a:lnTo>
                  <a:pt x="21679" y="42127"/>
                </a:lnTo>
                <a:lnTo>
                  <a:pt x="22567" y="41153"/>
                </a:lnTo>
                <a:lnTo>
                  <a:pt x="23460" y="40195"/>
                </a:lnTo>
                <a:lnTo>
                  <a:pt x="24358" y="39238"/>
                </a:lnTo>
                <a:lnTo>
                  <a:pt x="25256" y="38289"/>
                </a:lnTo>
                <a:lnTo>
                  <a:pt x="26154" y="37348"/>
                </a:lnTo>
                <a:lnTo>
                  <a:pt x="27057" y="36407"/>
                </a:lnTo>
                <a:lnTo>
                  <a:pt x="27966" y="35475"/>
                </a:lnTo>
                <a:lnTo>
                  <a:pt x="29783" y="33618"/>
                </a:lnTo>
                <a:lnTo>
                  <a:pt x="31605" y="31778"/>
                </a:lnTo>
                <a:lnTo>
                  <a:pt x="33437" y="29938"/>
                </a:lnTo>
                <a:lnTo>
                  <a:pt x="35275" y="28107"/>
                </a:lnTo>
                <a:lnTo>
                  <a:pt x="38956" y="24435"/>
                </a:lnTo>
                <a:lnTo>
                  <a:pt x="39013" y="24377"/>
                </a:lnTo>
                <a:lnTo>
                  <a:pt x="39070" y="24310"/>
                </a:lnTo>
                <a:lnTo>
                  <a:pt x="39122" y="24244"/>
                </a:lnTo>
                <a:lnTo>
                  <a:pt x="39174" y="24169"/>
                </a:lnTo>
                <a:lnTo>
                  <a:pt x="39220" y="24094"/>
                </a:lnTo>
                <a:lnTo>
                  <a:pt x="39262" y="24019"/>
                </a:lnTo>
                <a:lnTo>
                  <a:pt x="39303" y="23936"/>
                </a:lnTo>
                <a:lnTo>
                  <a:pt x="39340" y="23853"/>
                </a:lnTo>
                <a:lnTo>
                  <a:pt x="39376" y="23769"/>
                </a:lnTo>
                <a:lnTo>
                  <a:pt x="39407" y="23678"/>
                </a:lnTo>
                <a:lnTo>
                  <a:pt x="39464" y="23503"/>
                </a:lnTo>
                <a:lnTo>
                  <a:pt x="39511" y="23311"/>
                </a:lnTo>
                <a:lnTo>
                  <a:pt x="39547" y="23120"/>
                </a:lnTo>
                <a:lnTo>
                  <a:pt x="39568" y="22928"/>
                </a:lnTo>
                <a:lnTo>
                  <a:pt x="39584" y="22729"/>
                </a:lnTo>
                <a:lnTo>
                  <a:pt x="39589" y="22529"/>
                </a:lnTo>
                <a:lnTo>
                  <a:pt x="39584" y="22329"/>
                </a:lnTo>
                <a:lnTo>
                  <a:pt x="39568" y="22129"/>
                </a:lnTo>
                <a:lnTo>
                  <a:pt x="39547" y="21938"/>
                </a:lnTo>
                <a:lnTo>
                  <a:pt x="39511" y="21746"/>
                </a:lnTo>
                <a:lnTo>
                  <a:pt x="39475" y="21555"/>
                </a:lnTo>
                <a:lnTo>
                  <a:pt x="39423" y="21380"/>
                </a:lnTo>
                <a:lnTo>
                  <a:pt x="39366" y="21205"/>
                </a:lnTo>
                <a:lnTo>
                  <a:pt x="39303" y="21047"/>
                </a:lnTo>
                <a:lnTo>
                  <a:pt x="39231" y="20889"/>
                </a:lnTo>
                <a:lnTo>
                  <a:pt x="39148" y="20747"/>
                </a:lnTo>
                <a:lnTo>
                  <a:pt x="39065" y="20622"/>
                </a:lnTo>
                <a:lnTo>
                  <a:pt x="38971" y="20506"/>
                </a:lnTo>
                <a:lnTo>
                  <a:pt x="38873" y="20414"/>
                </a:lnTo>
                <a:lnTo>
                  <a:pt x="38821" y="20373"/>
                </a:lnTo>
                <a:lnTo>
                  <a:pt x="38769" y="20331"/>
                </a:lnTo>
                <a:lnTo>
                  <a:pt x="38712" y="20298"/>
                </a:lnTo>
                <a:lnTo>
                  <a:pt x="38655" y="20264"/>
                </a:lnTo>
                <a:lnTo>
                  <a:pt x="38597" y="20248"/>
                </a:lnTo>
                <a:lnTo>
                  <a:pt x="38540" y="20223"/>
                </a:lnTo>
                <a:lnTo>
                  <a:pt x="38478" y="20214"/>
                </a:lnTo>
                <a:lnTo>
                  <a:pt x="38416" y="20206"/>
                </a:lnTo>
                <a:lnTo>
                  <a:pt x="38353" y="20198"/>
                </a:lnTo>
                <a:lnTo>
                  <a:pt x="38291" y="20206"/>
                </a:lnTo>
                <a:lnTo>
                  <a:pt x="38224" y="20214"/>
                </a:lnTo>
                <a:lnTo>
                  <a:pt x="38156" y="20223"/>
                </a:lnTo>
                <a:lnTo>
                  <a:pt x="38089" y="20248"/>
                </a:lnTo>
                <a:lnTo>
                  <a:pt x="38021" y="20273"/>
                </a:lnTo>
                <a:lnTo>
                  <a:pt x="37949" y="20306"/>
                </a:lnTo>
                <a:lnTo>
                  <a:pt x="37881" y="20348"/>
                </a:lnTo>
                <a:lnTo>
                  <a:pt x="37393" y="20656"/>
                </a:lnTo>
                <a:lnTo>
                  <a:pt x="36905" y="20964"/>
                </a:lnTo>
                <a:lnTo>
                  <a:pt x="36417" y="21280"/>
                </a:lnTo>
                <a:lnTo>
                  <a:pt x="35929" y="21605"/>
                </a:lnTo>
                <a:lnTo>
                  <a:pt x="35446" y="21929"/>
                </a:lnTo>
                <a:lnTo>
                  <a:pt x="34964" y="22262"/>
                </a:lnTo>
                <a:lnTo>
                  <a:pt x="34486" y="22595"/>
                </a:lnTo>
                <a:lnTo>
                  <a:pt x="34003" y="22937"/>
                </a:lnTo>
                <a:lnTo>
                  <a:pt x="33526" y="23286"/>
                </a:lnTo>
                <a:lnTo>
                  <a:pt x="33048" y="23636"/>
                </a:lnTo>
                <a:lnTo>
                  <a:pt x="32576" y="23994"/>
                </a:lnTo>
                <a:lnTo>
                  <a:pt x="32098" y="24352"/>
                </a:lnTo>
                <a:lnTo>
                  <a:pt x="31626" y="24718"/>
                </a:lnTo>
                <a:lnTo>
                  <a:pt x="31158" y="25093"/>
                </a:lnTo>
                <a:lnTo>
                  <a:pt x="30686" y="25468"/>
                </a:lnTo>
                <a:lnTo>
                  <a:pt x="30219" y="25851"/>
                </a:lnTo>
                <a:lnTo>
                  <a:pt x="29752" y="26234"/>
                </a:lnTo>
                <a:lnTo>
                  <a:pt x="29284" y="26625"/>
                </a:lnTo>
                <a:lnTo>
                  <a:pt x="28360" y="27416"/>
                </a:lnTo>
                <a:lnTo>
                  <a:pt x="27436" y="28232"/>
                </a:lnTo>
                <a:lnTo>
                  <a:pt x="26523" y="29056"/>
                </a:lnTo>
                <a:lnTo>
                  <a:pt x="25609" y="29897"/>
                </a:lnTo>
                <a:lnTo>
                  <a:pt x="24706" y="30763"/>
                </a:lnTo>
                <a:lnTo>
                  <a:pt x="23803" y="31637"/>
                </a:lnTo>
                <a:lnTo>
                  <a:pt x="22910" y="32519"/>
                </a:lnTo>
                <a:lnTo>
                  <a:pt x="22017" y="33427"/>
                </a:lnTo>
                <a:lnTo>
                  <a:pt x="21134" y="34343"/>
                </a:lnTo>
                <a:lnTo>
                  <a:pt x="20252" y="35275"/>
                </a:lnTo>
                <a:lnTo>
                  <a:pt x="19380" y="36216"/>
                </a:lnTo>
                <a:lnTo>
                  <a:pt x="18507" y="37165"/>
                </a:lnTo>
                <a:lnTo>
                  <a:pt x="17646" y="38131"/>
                </a:lnTo>
                <a:lnTo>
                  <a:pt x="16784" y="39113"/>
                </a:lnTo>
                <a:lnTo>
                  <a:pt x="15927" y="40095"/>
                </a:lnTo>
                <a:lnTo>
                  <a:pt x="15076" y="41094"/>
                </a:lnTo>
                <a:lnTo>
                  <a:pt x="14235" y="42102"/>
                </a:lnTo>
                <a:lnTo>
                  <a:pt x="13394" y="43117"/>
                </a:lnTo>
                <a:lnTo>
                  <a:pt x="12558" y="44142"/>
                </a:lnTo>
                <a:lnTo>
                  <a:pt x="11728" y="45174"/>
                </a:lnTo>
                <a:lnTo>
                  <a:pt x="10902" y="46215"/>
                </a:lnTo>
                <a:lnTo>
                  <a:pt x="10077" y="47264"/>
                </a:lnTo>
                <a:lnTo>
                  <a:pt x="9262" y="48313"/>
                </a:lnTo>
                <a:lnTo>
                  <a:pt x="8540" y="46822"/>
                </a:lnTo>
                <a:lnTo>
                  <a:pt x="7819" y="45340"/>
                </a:lnTo>
                <a:lnTo>
                  <a:pt x="7455" y="44599"/>
                </a:lnTo>
                <a:lnTo>
                  <a:pt x="7087" y="43867"/>
                </a:lnTo>
                <a:lnTo>
                  <a:pt x="6718" y="43142"/>
                </a:lnTo>
                <a:lnTo>
                  <a:pt x="6344" y="42418"/>
                </a:lnTo>
                <a:lnTo>
                  <a:pt x="6012" y="41785"/>
                </a:lnTo>
                <a:lnTo>
                  <a:pt x="5716" y="41236"/>
                </a:lnTo>
                <a:lnTo>
                  <a:pt x="5472" y="40770"/>
                </a:lnTo>
                <a:lnTo>
                  <a:pt x="5265" y="40370"/>
                </a:lnTo>
                <a:lnTo>
                  <a:pt x="5182" y="40195"/>
                </a:lnTo>
                <a:lnTo>
                  <a:pt x="5109" y="40029"/>
                </a:lnTo>
                <a:lnTo>
                  <a:pt x="5047" y="39871"/>
                </a:lnTo>
                <a:lnTo>
                  <a:pt x="5000" y="39729"/>
                </a:lnTo>
                <a:lnTo>
                  <a:pt x="4964" y="39596"/>
                </a:lnTo>
                <a:lnTo>
                  <a:pt x="4938" y="39463"/>
                </a:lnTo>
                <a:lnTo>
                  <a:pt x="4927" y="39346"/>
                </a:lnTo>
                <a:lnTo>
                  <a:pt x="4927" y="39288"/>
                </a:lnTo>
                <a:lnTo>
                  <a:pt x="4932" y="39230"/>
                </a:lnTo>
                <a:lnTo>
                  <a:pt x="4938" y="39171"/>
                </a:lnTo>
                <a:lnTo>
                  <a:pt x="4943" y="39121"/>
                </a:lnTo>
                <a:lnTo>
                  <a:pt x="4958" y="39063"/>
                </a:lnTo>
                <a:lnTo>
                  <a:pt x="4974" y="39013"/>
                </a:lnTo>
                <a:lnTo>
                  <a:pt x="5015" y="38905"/>
                </a:lnTo>
                <a:lnTo>
                  <a:pt x="5073" y="38797"/>
                </a:lnTo>
                <a:lnTo>
                  <a:pt x="5140" y="38688"/>
                </a:lnTo>
                <a:lnTo>
                  <a:pt x="5223" y="38580"/>
                </a:lnTo>
                <a:lnTo>
                  <a:pt x="5322" y="38464"/>
                </a:lnTo>
                <a:lnTo>
                  <a:pt x="5431" y="38347"/>
                </a:lnTo>
                <a:lnTo>
                  <a:pt x="5561" y="38222"/>
                </a:lnTo>
                <a:lnTo>
                  <a:pt x="5701" y="38089"/>
                </a:lnTo>
                <a:lnTo>
                  <a:pt x="6028" y="37806"/>
                </a:lnTo>
                <a:lnTo>
                  <a:pt x="6874" y="37082"/>
                </a:lnTo>
                <a:lnTo>
                  <a:pt x="8239" y="35899"/>
                </a:lnTo>
                <a:lnTo>
                  <a:pt x="9599" y="34709"/>
                </a:lnTo>
                <a:lnTo>
                  <a:pt x="10954" y="33502"/>
                </a:lnTo>
                <a:lnTo>
                  <a:pt x="12304" y="32286"/>
                </a:lnTo>
                <a:lnTo>
                  <a:pt x="13654" y="31062"/>
                </a:lnTo>
                <a:lnTo>
                  <a:pt x="14993" y="29822"/>
                </a:lnTo>
                <a:lnTo>
                  <a:pt x="16332" y="28565"/>
                </a:lnTo>
                <a:lnTo>
                  <a:pt x="17666" y="27308"/>
                </a:lnTo>
                <a:lnTo>
                  <a:pt x="18975" y="26059"/>
                </a:lnTo>
                <a:lnTo>
                  <a:pt x="20283" y="24802"/>
                </a:lnTo>
                <a:lnTo>
                  <a:pt x="21591" y="23536"/>
                </a:lnTo>
                <a:lnTo>
                  <a:pt x="22894" y="22254"/>
                </a:lnTo>
                <a:lnTo>
                  <a:pt x="24197" y="20972"/>
                </a:lnTo>
                <a:lnTo>
                  <a:pt x="25500" y="19665"/>
                </a:lnTo>
                <a:lnTo>
                  <a:pt x="26793" y="18358"/>
                </a:lnTo>
                <a:lnTo>
                  <a:pt x="28080" y="17026"/>
                </a:lnTo>
                <a:lnTo>
                  <a:pt x="29362" y="15685"/>
                </a:lnTo>
                <a:lnTo>
                  <a:pt x="30001" y="15003"/>
                </a:lnTo>
                <a:lnTo>
                  <a:pt x="30639" y="14320"/>
                </a:lnTo>
                <a:lnTo>
                  <a:pt x="31273" y="13637"/>
                </a:lnTo>
                <a:lnTo>
                  <a:pt x="31901" y="12946"/>
                </a:lnTo>
                <a:lnTo>
                  <a:pt x="32534" y="12247"/>
                </a:lnTo>
                <a:lnTo>
                  <a:pt x="33162" y="11548"/>
                </a:lnTo>
                <a:lnTo>
                  <a:pt x="33785" y="10840"/>
                </a:lnTo>
                <a:lnTo>
                  <a:pt x="34408" y="10132"/>
                </a:lnTo>
                <a:lnTo>
                  <a:pt x="35026" y="9416"/>
                </a:lnTo>
                <a:lnTo>
                  <a:pt x="35644" y="8692"/>
                </a:lnTo>
                <a:lnTo>
                  <a:pt x="36256" y="7968"/>
                </a:lnTo>
                <a:lnTo>
                  <a:pt x="36864" y="7235"/>
                </a:lnTo>
                <a:lnTo>
                  <a:pt x="37471" y="6494"/>
                </a:lnTo>
                <a:lnTo>
                  <a:pt x="38078" y="5753"/>
                </a:lnTo>
                <a:lnTo>
                  <a:pt x="38161" y="5637"/>
                </a:lnTo>
                <a:lnTo>
                  <a:pt x="38239" y="5520"/>
                </a:lnTo>
                <a:lnTo>
                  <a:pt x="38317" y="5403"/>
                </a:lnTo>
                <a:lnTo>
                  <a:pt x="38379" y="5279"/>
                </a:lnTo>
                <a:lnTo>
                  <a:pt x="38442" y="5154"/>
                </a:lnTo>
                <a:lnTo>
                  <a:pt x="38499" y="5029"/>
                </a:lnTo>
                <a:lnTo>
                  <a:pt x="38551" y="4896"/>
                </a:lnTo>
                <a:lnTo>
                  <a:pt x="38592" y="4762"/>
                </a:lnTo>
                <a:lnTo>
                  <a:pt x="38629" y="4629"/>
                </a:lnTo>
                <a:lnTo>
                  <a:pt x="38665" y="4496"/>
                </a:lnTo>
                <a:lnTo>
                  <a:pt x="38691" y="4354"/>
                </a:lnTo>
                <a:lnTo>
                  <a:pt x="38717" y="4213"/>
                </a:lnTo>
                <a:lnTo>
                  <a:pt x="38732" y="4071"/>
                </a:lnTo>
                <a:lnTo>
                  <a:pt x="38743" y="3930"/>
                </a:lnTo>
                <a:lnTo>
                  <a:pt x="38753" y="3788"/>
                </a:lnTo>
                <a:lnTo>
                  <a:pt x="38758" y="3647"/>
                </a:lnTo>
                <a:lnTo>
                  <a:pt x="38753" y="3505"/>
                </a:lnTo>
                <a:lnTo>
                  <a:pt x="38748" y="3364"/>
                </a:lnTo>
                <a:lnTo>
                  <a:pt x="38738" y="3214"/>
                </a:lnTo>
                <a:lnTo>
                  <a:pt x="38722" y="3072"/>
                </a:lnTo>
                <a:lnTo>
                  <a:pt x="38707" y="2931"/>
                </a:lnTo>
                <a:lnTo>
                  <a:pt x="38681" y="2789"/>
                </a:lnTo>
                <a:lnTo>
                  <a:pt x="38655" y="2648"/>
                </a:lnTo>
                <a:lnTo>
                  <a:pt x="38623" y="2515"/>
                </a:lnTo>
                <a:lnTo>
                  <a:pt x="38592" y="2373"/>
                </a:lnTo>
                <a:lnTo>
                  <a:pt x="38551" y="2240"/>
                </a:lnTo>
                <a:lnTo>
                  <a:pt x="38509" y="2107"/>
                </a:lnTo>
                <a:lnTo>
                  <a:pt x="38468" y="1973"/>
                </a:lnTo>
                <a:lnTo>
                  <a:pt x="38416" y="1840"/>
                </a:lnTo>
                <a:lnTo>
                  <a:pt x="38364" y="1715"/>
                </a:lnTo>
                <a:lnTo>
                  <a:pt x="38312" y="1590"/>
                </a:lnTo>
                <a:lnTo>
                  <a:pt x="38255" y="1474"/>
                </a:lnTo>
                <a:lnTo>
                  <a:pt x="38193" y="1357"/>
                </a:lnTo>
                <a:lnTo>
                  <a:pt x="38130" y="1241"/>
                </a:lnTo>
                <a:lnTo>
                  <a:pt x="38068" y="1124"/>
                </a:lnTo>
                <a:lnTo>
                  <a:pt x="38000" y="1024"/>
                </a:lnTo>
                <a:lnTo>
                  <a:pt x="37928" y="916"/>
                </a:lnTo>
                <a:lnTo>
                  <a:pt x="37855" y="816"/>
                </a:lnTo>
                <a:lnTo>
                  <a:pt x="37782" y="725"/>
                </a:lnTo>
                <a:lnTo>
                  <a:pt x="37705" y="633"/>
                </a:lnTo>
                <a:lnTo>
                  <a:pt x="37627" y="550"/>
                </a:lnTo>
                <a:lnTo>
                  <a:pt x="37544" y="475"/>
                </a:lnTo>
                <a:lnTo>
                  <a:pt x="37461" y="400"/>
                </a:lnTo>
                <a:lnTo>
                  <a:pt x="37378" y="333"/>
                </a:lnTo>
                <a:lnTo>
                  <a:pt x="37294" y="267"/>
                </a:lnTo>
                <a:lnTo>
                  <a:pt x="37206" y="208"/>
                </a:lnTo>
                <a:lnTo>
                  <a:pt x="37118" y="158"/>
                </a:lnTo>
                <a:lnTo>
                  <a:pt x="37030" y="117"/>
                </a:lnTo>
                <a:lnTo>
                  <a:pt x="36941" y="84"/>
                </a:lnTo>
                <a:lnTo>
                  <a:pt x="36848" y="50"/>
                </a:lnTo>
                <a:lnTo>
                  <a:pt x="36755" y="25"/>
                </a:lnTo>
                <a:lnTo>
                  <a:pt x="36666" y="9"/>
                </a:lnTo>
                <a:lnTo>
                  <a:pt x="365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5849975" y="-454350"/>
            <a:ext cx="3337735" cy="3553892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-45325" y="-261881"/>
            <a:ext cx="2528094" cy="343561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rot="10800000" flipH="1">
            <a:off x="7226588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 rot="10800000" flipH="1">
            <a:off x="796847" y="1053252"/>
            <a:ext cx="584866" cy="407299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 rot="10800000" flipH="1">
            <a:off x="1546410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 rot="10800000" flipH="1">
            <a:off x="1751348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 rot="10800000" flipH="1">
            <a:off x="1962434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 rot="10800000" flipH="1">
            <a:off x="2272991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 rot="10800000" flipH="1">
            <a:off x="2458530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7983525" y="1436002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196100" cy="10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subTitle" idx="1"/>
          </p:nvPr>
        </p:nvSpPr>
        <p:spPr>
          <a:xfrm>
            <a:off x="720000" y="1546150"/>
            <a:ext cx="41961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28"/>
          <p:cNvSpPr txBox="1"/>
          <p:nvPr/>
        </p:nvSpPr>
        <p:spPr>
          <a:xfrm>
            <a:off x="720000" y="3276775"/>
            <a:ext cx="38520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75898" y="4527149"/>
            <a:ext cx="1584129" cy="701001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 rot="5400000">
            <a:off x="6908066" y="4760703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49638" y="7241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292755" y="1575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379077" y="1002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61785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5444494" y="77018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7845650" y="273799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208754" y="4901707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6389550" y="1037350"/>
            <a:ext cx="2852450" cy="3547075"/>
          </a:xfrm>
          <a:custGeom>
            <a:avLst/>
            <a:gdLst/>
            <a:ahLst/>
            <a:cxnLst/>
            <a:rect l="l" t="t" r="r" b="b"/>
            <a:pathLst>
              <a:path w="114098" h="141883" extrusionOk="0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4"/>
          <p:cNvSpPr/>
          <p:nvPr/>
        </p:nvSpPr>
        <p:spPr>
          <a:xfrm rot="10800000">
            <a:off x="440626" y="301813"/>
            <a:ext cx="690075" cy="56753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 rot="-2700000">
            <a:off x="7858157" y="4329454"/>
            <a:ext cx="889938" cy="422311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8522781" y="928981"/>
            <a:ext cx="118317" cy="39621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8318878" y="862716"/>
            <a:ext cx="110552" cy="53015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8009142" y="658532"/>
            <a:ext cx="108873" cy="8193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7839182" y="504739"/>
            <a:ext cx="92782" cy="92415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8429437" y="360437"/>
            <a:ext cx="178518" cy="14685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306452" y="4020753"/>
            <a:ext cx="422770" cy="38939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7533909" y="7527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4339748" y="4396301"/>
            <a:ext cx="723847" cy="552742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3380449" y="4668793"/>
            <a:ext cx="259403" cy="32797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5899871" y="4737117"/>
            <a:ext cx="287711" cy="7741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5017813" y="4793919"/>
            <a:ext cx="86023" cy="13005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163413" y="4970989"/>
            <a:ext cx="107804" cy="78691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5332669" y="5023806"/>
            <a:ext cx="96426" cy="36524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3982762" y="12967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3231894" y="-64448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"/>
          <p:cNvSpPr/>
          <p:nvPr/>
        </p:nvSpPr>
        <p:spPr>
          <a:xfrm>
            <a:off x="5604009" y="753924"/>
            <a:ext cx="105293" cy="99867"/>
          </a:xfrm>
          <a:custGeom>
            <a:avLst/>
            <a:gdLst/>
            <a:ahLst/>
            <a:cxnLst/>
            <a:rect l="l" t="t" r="r" b="b"/>
            <a:pathLst>
              <a:path w="6792" h="6442" extrusionOk="0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5331036" y="496970"/>
            <a:ext cx="71156" cy="92875"/>
          </a:xfrm>
          <a:custGeom>
            <a:avLst/>
            <a:gdLst/>
            <a:ahLst/>
            <a:cxnLst/>
            <a:rect l="l" t="t" r="r" b="b"/>
            <a:pathLst>
              <a:path w="4590" h="5991" extrusionOk="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5069773" y="380686"/>
            <a:ext cx="118641" cy="56941"/>
          </a:xfrm>
          <a:custGeom>
            <a:avLst/>
            <a:gdLst/>
            <a:ahLst/>
            <a:cxnLst/>
            <a:rect l="l" t="t" r="r" b="b"/>
            <a:pathLst>
              <a:path w="7653" h="3673" extrusionOk="0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4794210" y="276958"/>
            <a:ext cx="129120" cy="75342"/>
          </a:xfrm>
          <a:custGeom>
            <a:avLst/>
            <a:gdLst/>
            <a:ahLst/>
            <a:cxnLst/>
            <a:rect l="l" t="t" r="r" b="b"/>
            <a:pathLst>
              <a:path w="8329" h="4860" extrusionOk="0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4405671" y="228032"/>
            <a:ext cx="75993" cy="39283"/>
          </a:xfrm>
          <a:custGeom>
            <a:avLst/>
            <a:gdLst/>
            <a:ahLst/>
            <a:cxnLst/>
            <a:rect l="l" t="t" r="r" b="b"/>
            <a:pathLst>
              <a:path w="4902" h="2534" extrusionOk="0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3720026" y="182098"/>
            <a:ext cx="89790" cy="39950"/>
          </a:xfrm>
          <a:custGeom>
            <a:avLst/>
            <a:gdLst/>
            <a:ahLst/>
            <a:cxnLst/>
            <a:rect l="l" t="t" r="r" b="b"/>
            <a:pathLst>
              <a:path w="5792" h="2577" extrusionOk="0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/>
          <p:nvPr/>
        </p:nvSpPr>
        <p:spPr>
          <a:xfrm>
            <a:off x="3503165" y="222203"/>
            <a:ext cx="77528" cy="50941"/>
          </a:xfrm>
          <a:custGeom>
            <a:avLst/>
            <a:gdLst/>
            <a:ahLst/>
            <a:cxnLst/>
            <a:rect l="l" t="t" r="r" b="b"/>
            <a:pathLst>
              <a:path w="5001" h="3286" extrusionOk="0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24313" y="1124585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7903575" y="4736841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8043375" y="892013"/>
            <a:ext cx="437125" cy="331750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8129650" y="972163"/>
            <a:ext cx="544450" cy="369850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7915425" y="303224"/>
            <a:ext cx="259445" cy="264397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9860969">
            <a:off x="8637785" y="1661453"/>
            <a:ext cx="195663" cy="32265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657300" cy="21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0"/>
          <p:cNvSpPr txBox="1">
            <a:spLocks noGrp="1"/>
          </p:cNvSpPr>
          <p:nvPr>
            <p:ph type="subTitle" idx="1"/>
          </p:nvPr>
        </p:nvSpPr>
        <p:spPr>
          <a:xfrm>
            <a:off x="720000" y="2571750"/>
            <a:ext cx="26505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1587885" y="4286647"/>
            <a:ext cx="528857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10"/>
          <p:cNvSpPr/>
          <p:nvPr/>
        </p:nvSpPr>
        <p:spPr>
          <a:xfrm rot="1122617">
            <a:off x="193565" y="4349043"/>
            <a:ext cx="933879" cy="337979"/>
          </a:xfrm>
          <a:custGeom>
            <a:avLst/>
            <a:gdLst/>
            <a:ahLst/>
            <a:cxnLst/>
            <a:rect l="l" t="t" r="r" b="b"/>
            <a:pathLst>
              <a:path w="56205" h="31679" extrusionOk="0">
                <a:moveTo>
                  <a:pt x="31181" y="0"/>
                </a:moveTo>
                <a:lnTo>
                  <a:pt x="31108" y="10"/>
                </a:lnTo>
                <a:lnTo>
                  <a:pt x="31041" y="29"/>
                </a:lnTo>
                <a:lnTo>
                  <a:pt x="30969" y="48"/>
                </a:lnTo>
                <a:lnTo>
                  <a:pt x="30896" y="86"/>
                </a:lnTo>
                <a:lnTo>
                  <a:pt x="30829" y="133"/>
                </a:lnTo>
                <a:lnTo>
                  <a:pt x="30761" y="181"/>
                </a:lnTo>
                <a:lnTo>
                  <a:pt x="30699" y="247"/>
                </a:lnTo>
                <a:lnTo>
                  <a:pt x="30636" y="313"/>
                </a:lnTo>
                <a:lnTo>
                  <a:pt x="30578" y="399"/>
                </a:lnTo>
                <a:lnTo>
                  <a:pt x="30520" y="494"/>
                </a:lnTo>
                <a:lnTo>
                  <a:pt x="30467" y="589"/>
                </a:lnTo>
                <a:lnTo>
                  <a:pt x="30414" y="703"/>
                </a:lnTo>
                <a:lnTo>
                  <a:pt x="30366" y="817"/>
                </a:lnTo>
                <a:lnTo>
                  <a:pt x="30323" y="950"/>
                </a:lnTo>
                <a:lnTo>
                  <a:pt x="30284" y="1092"/>
                </a:lnTo>
                <a:lnTo>
                  <a:pt x="29874" y="2640"/>
                </a:lnTo>
                <a:lnTo>
                  <a:pt x="29465" y="4188"/>
                </a:lnTo>
                <a:lnTo>
                  <a:pt x="29040" y="5717"/>
                </a:lnTo>
                <a:lnTo>
                  <a:pt x="28611" y="7236"/>
                </a:lnTo>
                <a:lnTo>
                  <a:pt x="28173" y="8746"/>
                </a:lnTo>
                <a:lnTo>
                  <a:pt x="27729" y="10246"/>
                </a:lnTo>
                <a:lnTo>
                  <a:pt x="27276" y="11737"/>
                </a:lnTo>
                <a:lnTo>
                  <a:pt x="26813" y="13209"/>
                </a:lnTo>
                <a:lnTo>
                  <a:pt x="26346" y="14681"/>
                </a:lnTo>
                <a:lnTo>
                  <a:pt x="25868" y="16134"/>
                </a:lnTo>
                <a:lnTo>
                  <a:pt x="25381" y="17587"/>
                </a:lnTo>
                <a:lnTo>
                  <a:pt x="24890" y="19021"/>
                </a:lnTo>
                <a:lnTo>
                  <a:pt x="24388" y="20445"/>
                </a:lnTo>
                <a:lnTo>
                  <a:pt x="23877" y="21870"/>
                </a:lnTo>
                <a:lnTo>
                  <a:pt x="23357" y="23275"/>
                </a:lnTo>
                <a:lnTo>
                  <a:pt x="22831" y="24680"/>
                </a:lnTo>
                <a:lnTo>
                  <a:pt x="22344" y="23351"/>
                </a:lnTo>
                <a:lnTo>
                  <a:pt x="21867" y="22003"/>
                </a:lnTo>
                <a:lnTo>
                  <a:pt x="21400" y="20654"/>
                </a:lnTo>
                <a:lnTo>
                  <a:pt x="20937" y="19296"/>
                </a:lnTo>
                <a:lnTo>
                  <a:pt x="20484" y="17929"/>
                </a:lnTo>
                <a:lnTo>
                  <a:pt x="20035" y="16552"/>
                </a:lnTo>
                <a:lnTo>
                  <a:pt x="19601" y="15165"/>
                </a:lnTo>
                <a:lnTo>
                  <a:pt x="19172" y="13760"/>
                </a:lnTo>
                <a:lnTo>
                  <a:pt x="18753" y="12354"/>
                </a:lnTo>
                <a:lnTo>
                  <a:pt x="18338" y="10940"/>
                </a:lnTo>
                <a:lnTo>
                  <a:pt x="17934" y="9506"/>
                </a:lnTo>
                <a:lnTo>
                  <a:pt x="17538" y="8072"/>
                </a:lnTo>
                <a:lnTo>
                  <a:pt x="17153" y="6619"/>
                </a:lnTo>
                <a:lnTo>
                  <a:pt x="16772" y="5156"/>
                </a:lnTo>
                <a:lnTo>
                  <a:pt x="16401" y="3685"/>
                </a:lnTo>
                <a:lnTo>
                  <a:pt x="16039" y="2194"/>
                </a:lnTo>
                <a:lnTo>
                  <a:pt x="16005" y="2061"/>
                </a:lnTo>
                <a:lnTo>
                  <a:pt x="15962" y="1937"/>
                </a:lnTo>
                <a:lnTo>
                  <a:pt x="15918" y="1814"/>
                </a:lnTo>
                <a:lnTo>
                  <a:pt x="15865" y="1709"/>
                </a:lnTo>
                <a:lnTo>
                  <a:pt x="15812" y="1614"/>
                </a:lnTo>
                <a:lnTo>
                  <a:pt x="15755" y="1519"/>
                </a:lnTo>
                <a:lnTo>
                  <a:pt x="15692" y="1434"/>
                </a:lnTo>
                <a:lnTo>
                  <a:pt x="15629" y="1358"/>
                </a:lnTo>
                <a:lnTo>
                  <a:pt x="15562" y="1301"/>
                </a:lnTo>
                <a:lnTo>
                  <a:pt x="15494" y="1244"/>
                </a:lnTo>
                <a:lnTo>
                  <a:pt x="15422" y="1197"/>
                </a:lnTo>
                <a:lnTo>
                  <a:pt x="15350" y="1149"/>
                </a:lnTo>
                <a:lnTo>
                  <a:pt x="15273" y="1121"/>
                </a:lnTo>
                <a:lnTo>
                  <a:pt x="15195" y="1102"/>
                </a:lnTo>
                <a:lnTo>
                  <a:pt x="15118" y="1083"/>
                </a:lnTo>
                <a:lnTo>
                  <a:pt x="14969" y="1083"/>
                </a:lnTo>
                <a:lnTo>
                  <a:pt x="14892" y="1102"/>
                </a:lnTo>
                <a:lnTo>
                  <a:pt x="14815" y="1121"/>
                </a:lnTo>
                <a:lnTo>
                  <a:pt x="14742" y="1149"/>
                </a:lnTo>
                <a:lnTo>
                  <a:pt x="14665" y="1187"/>
                </a:lnTo>
                <a:lnTo>
                  <a:pt x="14598" y="1235"/>
                </a:lnTo>
                <a:lnTo>
                  <a:pt x="14525" y="1292"/>
                </a:lnTo>
                <a:lnTo>
                  <a:pt x="14458" y="1358"/>
                </a:lnTo>
                <a:lnTo>
                  <a:pt x="14395" y="1434"/>
                </a:lnTo>
                <a:lnTo>
                  <a:pt x="14332" y="1510"/>
                </a:lnTo>
                <a:lnTo>
                  <a:pt x="14275" y="1605"/>
                </a:lnTo>
                <a:lnTo>
                  <a:pt x="14222" y="1700"/>
                </a:lnTo>
                <a:lnTo>
                  <a:pt x="14173" y="1814"/>
                </a:lnTo>
                <a:lnTo>
                  <a:pt x="14125" y="1928"/>
                </a:lnTo>
                <a:lnTo>
                  <a:pt x="14087" y="2061"/>
                </a:lnTo>
                <a:lnTo>
                  <a:pt x="14053" y="2194"/>
                </a:lnTo>
                <a:lnTo>
                  <a:pt x="13711" y="3637"/>
                </a:lnTo>
                <a:lnTo>
                  <a:pt x="13364" y="5071"/>
                </a:lnTo>
                <a:lnTo>
                  <a:pt x="13012" y="6495"/>
                </a:lnTo>
                <a:lnTo>
                  <a:pt x="12655" y="7920"/>
                </a:lnTo>
                <a:lnTo>
                  <a:pt x="12293" y="9335"/>
                </a:lnTo>
                <a:lnTo>
                  <a:pt x="11927" y="10740"/>
                </a:lnTo>
                <a:lnTo>
                  <a:pt x="11556" y="12146"/>
                </a:lnTo>
                <a:lnTo>
                  <a:pt x="11175" y="13542"/>
                </a:lnTo>
                <a:lnTo>
                  <a:pt x="10794" y="14937"/>
                </a:lnTo>
                <a:lnTo>
                  <a:pt x="10404" y="16314"/>
                </a:lnTo>
                <a:lnTo>
                  <a:pt x="10008" y="17701"/>
                </a:lnTo>
                <a:lnTo>
                  <a:pt x="9608" y="19068"/>
                </a:lnTo>
                <a:lnTo>
                  <a:pt x="9203" y="20436"/>
                </a:lnTo>
                <a:lnTo>
                  <a:pt x="8794" y="21803"/>
                </a:lnTo>
                <a:lnTo>
                  <a:pt x="8374" y="23152"/>
                </a:lnTo>
                <a:lnTo>
                  <a:pt x="7955" y="24509"/>
                </a:lnTo>
                <a:lnTo>
                  <a:pt x="7637" y="23028"/>
                </a:lnTo>
                <a:lnTo>
                  <a:pt x="7314" y="21547"/>
                </a:lnTo>
                <a:lnTo>
                  <a:pt x="6986" y="20084"/>
                </a:lnTo>
                <a:lnTo>
                  <a:pt x="6653" y="18622"/>
                </a:lnTo>
                <a:lnTo>
                  <a:pt x="6316" y="17160"/>
                </a:lnTo>
                <a:lnTo>
                  <a:pt x="5969" y="15707"/>
                </a:lnTo>
                <a:lnTo>
                  <a:pt x="5617" y="14263"/>
                </a:lnTo>
                <a:lnTo>
                  <a:pt x="5260" y="12820"/>
                </a:lnTo>
                <a:lnTo>
                  <a:pt x="4894" y="11386"/>
                </a:lnTo>
                <a:lnTo>
                  <a:pt x="4522" y="9961"/>
                </a:lnTo>
                <a:lnTo>
                  <a:pt x="4146" y="8537"/>
                </a:lnTo>
                <a:lnTo>
                  <a:pt x="3761" y="7122"/>
                </a:lnTo>
                <a:lnTo>
                  <a:pt x="3370" y="5707"/>
                </a:lnTo>
                <a:lnTo>
                  <a:pt x="2970" y="4302"/>
                </a:lnTo>
                <a:lnTo>
                  <a:pt x="2570" y="2906"/>
                </a:lnTo>
                <a:lnTo>
                  <a:pt x="2156" y="1510"/>
                </a:lnTo>
                <a:lnTo>
                  <a:pt x="2122" y="1396"/>
                </a:lnTo>
                <a:lnTo>
                  <a:pt x="2083" y="1292"/>
                </a:lnTo>
                <a:lnTo>
                  <a:pt x="2045" y="1187"/>
                </a:lnTo>
                <a:lnTo>
                  <a:pt x="2001" y="1092"/>
                </a:lnTo>
                <a:lnTo>
                  <a:pt x="1958" y="1007"/>
                </a:lnTo>
                <a:lnTo>
                  <a:pt x="1914" y="921"/>
                </a:lnTo>
                <a:lnTo>
                  <a:pt x="1871" y="855"/>
                </a:lnTo>
                <a:lnTo>
                  <a:pt x="1823" y="779"/>
                </a:lnTo>
                <a:lnTo>
                  <a:pt x="1775" y="722"/>
                </a:lnTo>
                <a:lnTo>
                  <a:pt x="1726" y="665"/>
                </a:lnTo>
                <a:lnTo>
                  <a:pt x="1678" y="617"/>
                </a:lnTo>
                <a:lnTo>
                  <a:pt x="1630" y="570"/>
                </a:lnTo>
                <a:lnTo>
                  <a:pt x="1577" y="532"/>
                </a:lnTo>
                <a:lnTo>
                  <a:pt x="1529" y="503"/>
                </a:lnTo>
                <a:lnTo>
                  <a:pt x="1423" y="446"/>
                </a:lnTo>
                <a:lnTo>
                  <a:pt x="1317" y="427"/>
                </a:lnTo>
                <a:lnTo>
                  <a:pt x="1211" y="418"/>
                </a:lnTo>
                <a:lnTo>
                  <a:pt x="1105" y="427"/>
                </a:lnTo>
                <a:lnTo>
                  <a:pt x="999" y="465"/>
                </a:lnTo>
                <a:lnTo>
                  <a:pt x="893" y="513"/>
                </a:lnTo>
                <a:lnTo>
                  <a:pt x="791" y="579"/>
                </a:lnTo>
                <a:lnTo>
                  <a:pt x="695" y="665"/>
                </a:lnTo>
                <a:lnTo>
                  <a:pt x="598" y="769"/>
                </a:lnTo>
                <a:lnTo>
                  <a:pt x="507" y="883"/>
                </a:lnTo>
                <a:lnTo>
                  <a:pt x="420" y="1007"/>
                </a:lnTo>
                <a:lnTo>
                  <a:pt x="343" y="1149"/>
                </a:lnTo>
                <a:lnTo>
                  <a:pt x="266" y="1301"/>
                </a:lnTo>
                <a:lnTo>
                  <a:pt x="203" y="1472"/>
                </a:lnTo>
                <a:lnTo>
                  <a:pt x="145" y="1643"/>
                </a:lnTo>
                <a:lnTo>
                  <a:pt x="92" y="1833"/>
                </a:lnTo>
                <a:lnTo>
                  <a:pt x="54" y="2023"/>
                </a:lnTo>
                <a:lnTo>
                  <a:pt x="25" y="2232"/>
                </a:lnTo>
                <a:lnTo>
                  <a:pt x="15" y="2336"/>
                </a:lnTo>
                <a:lnTo>
                  <a:pt x="6" y="2441"/>
                </a:lnTo>
                <a:lnTo>
                  <a:pt x="1" y="2545"/>
                </a:lnTo>
                <a:lnTo>
                  <a:pt x="1" y="2649"/>
                </a:lnTo>
                <a:lnTo>
                  <a:pt x="1" y="2763"/>
                </a:lnTo>
                <a:lnTo>
                  <a:pt x="6" y="2877"/>
                </a:lnTo>
                <a:lnTo>
                  <a:pt x="15" y="2991"/>
                </a:lnTo>
                <a:lnTo>
                  <a:pt x="25" y="3105"/>
                </a:lnTo>
                <a:lnTo>
                  <a:pt x="39" y="3219"/>
                </a:lnTo>
                <a:lnTo>
                  <a:pt x="59" y="3333"/>
                </a:lnTo>
                <a:lnTo>
                  <a:pt x="78" y="3447"/>
                </a:lnTo>
                <a:lnTo>
                  <a:pt x="102" y="3571"/>
                </a:lnTo>
                <a:lnTo>
                  <a:pt x="136" y="3685"/>
                </a:lnTo>
                <a:lnTo>
                  <a:pt x="165" y="3799"/>
                </a:lnTo>
                <a:lnTo>
                  <a:pt x="632" y="5384"/>
                </a:lnTo>
                <a:lnTo>
                  <a:pt x="1095" y="6980"/>
                </a:lnTo>
                <a:lnTo>
                  <a:pt x="1543" y="8575"/>
                </a:lnTo>
                <a:lnTo>
                  <a:pt x="1987" y="10180"/>
                </a:lnTo>
                <a:lnTo>
                  <a:pt x="2421" y="11794"/>
                </a:lnTo>
                <a:lnTo>
                  <a:pt x="2845" y="13409"/>
                </a:lnTo>
                <a:lnTo>
                  <a:pt x="3259" y="15032"/>
                </a:lnTo>
                <a:lnTo>
                  <a:pt x="3669" y="16666"/>
                </a:lnTo>
                <a:lnTo>
                  <a:pt x="4069" y="18309"/>
                </a:lnTo>
                <a:lnTo>
                  <a:pt x="4460" y="19961"/>
                </a:lnTo>
                <a:lnTo>
                  <a:pt x="4845" y="21613"/>
                </a:lnTo>
                <a:lnTo>
                  <a:pt x="5221" y="23284"/>
                </a:lnTo>
                <a:lnTo>
                  <a:pt x="5588" y="24956"/>
                </a:lnTo>
                <a:lnTo>
                  <a:pt x="5945" y="26646"/>
                </a:lnTo>
                <a:lnTo>
                  <a:pt x="6296" y="28346"/>
                </a:lnTo>
                <a:lnTo>
                  <a:pt x="6639" y="30046"/>
                </a:lnTo>
                <a:lnTo>
                  <a:pt x="6672" y="30217"/>
                </a:lnTo>
                <a:lnTo>
                  <a:pt x="6716" y="30369"/>
                </a:lnTo>
                <a:lnTo>
                  <a:pt x="6759" y="30520"/>
                </a:lnTo>
                <a:lnTo>
                  <a:pt x="6807" y="30663"/>
                </a:lnTo>
                <a:lnTo>
                  <a:pt x="6860" y="30796"/>
                </a:lnTo>
                <a:lnTo>
                  <a:pt x="6918" y="30919"/>
                </a:lnTo>
                <a:lnTo>
                  <a:pt x="6976" y="31033"/>
                </a:lnTo>
                <a:lnTo>
                  <a:pt x="7039" y="31138"/>
                </a:lnTo>
                <a:lnTo>
                  <a:pt x="7102" y="31242"/>
                </a:lnTo>
                <a:lnTo>
                  <a:pt x="7169" y="31328"/>
                </a:lnTo>
                <a:lnTo>
                  <a:pt x="7241" y="31404"/>
                </a:lnTo>
                <a:lnTo>
                  <a:pt x="7309" y="31470"/>
                </a:lnTo>
                <a:lnTo>
                  <a:pt x="7386" y="31537"/>
                </a:lnTo>
                <a:lnTo>
                  <a:pt x="7458" y="31584"/>
                </a:lnTo>
                <a:lnTo>
                  <a:pt x="7535" y="31622"/>
                </a:lnTo>
                <a:lnTo>
                  <a:pt x="7612" y="31651"/>
                </a:lnTo>
                <a:lnTo>
                  <a:pt x="7690" y="31670"/>
                </a:lnTo>
                <a:lnTo>
                  <a:pt x="7767" y="31679"/>
                </a:lnTo>
                <a:lnTo>
                  <a:pt x="7844" y="31670"/>
                </a:lnTo>
                <a:lnTo>
                  <a:pt x="7921" y="31660"/>
                </a:lnTo>
                <a:lnTo>
                  <a:pt x="7998" y="31632"/>
                </a:lnTo>
                <a:lnTo>
                  <a:pt x="8075" y="31603"/>
                </a:lnTo>
                <a:lnTo>
                  <a:pt x="8148" y="31556"/>
                </a:lnTo>
                <a:lnTo>
                  <a:pt x="8225" y="31489"/>
                </a:lnTo>
                <a:lnTo>
                  <a:pt x="8297" y="31423"/>
                </a:lnTo>
                <a:lnTo>
                  <a:pt x="8369" y="31337"/>
                </a:lnTo>
                <a:lnTo>
                  <a:pt x="8437" y="31242"/>
                </a:lnTo>
                <a:lnTo>
                  <a:pt x="8504" y="31138"/>
                </a:lnTo>
                <a:lnTo>
                  <a:pt x="8567" y="31024"/>
                </a:lnTo>
                <a:lnTo>
                  <a:pt x="8630" y="30891"/>
                </a:lnTo>
                <a:lnTo>
                  <a:pt x="8688" y="30748"/>
                </a:lnTo>
                <a:lnTo>
                  <a:pt x="8745" y="30587"/>
                </a:lnTo>
                <a:lnTo>
                  <a:pt x="9184" y="29248"/>
                </a:lnTo>
                <a:lnTo>
                  <a:pt x="9613" y="27900"/>
                </a:lnTo>
                <a:lnTo>
                  <a:pt x="10037" y="26551"/>
                </a:lnTo>
                <a:lnTo>
                  <a:pt x="10462" y="25193"/>
                </a:lnTo>
                <a:lnTo>
                  <a:pt x="10876" y="23835"/>
                </a:lnTo>
                <a:lnTo>
                  <a:pt x="11281" y="22468"/>
                </a:lnTo>
                <a:lnTo>
                  <a:pt x="11686" y="21091"/>
                </a:lnTo>
                <a:lnTo>
                  <a:pt x="12081" y="19714"/>
                </a:lnTo>
                <a:lnTo>
                  <a:pt x="12477" y="18328"/>
                </a:lnTo>
                <a:lnTo>
                  <a:pt x="12862" y="16932"/>
                </a:lnTo>
                <a:lnTo>
                  <a:pt x="13243" y="15536"/>
                </a:lnTo>
                <a:lnTo>
                  <a:pt x="13619" y="14130"/>
                </a:lnTo>
                <a:lnTo>
                  <a:pt x="13990" y="12725"/>
                </a:lnTo>
                <a:lnTo>
                  <a:pt x="14352" y="11310"/>
                </a:lnTo>
                <a:lnTo>
                  <a:pt x="14713" y="9886"/>
                </a:lnTo>
                <a:lnTo>
                  <a:pt x="15070" y="8452"/>
                </a:lnTo>
                <a:lnTo>
                  <a:pt x="15436" y="9848"/>
                </a:lnTo>
                <a:lnTo>
                  <a:pt x="15808" y="11234"/>
                </a:lnTo>
                <a:lnTo>
                  <a:pt x="16188" y="12601"/>
                </a:lnTo>
                <a:lnTo>
                  <a:pt x="16579" y="13969"/>
                </a:lnTo>
                <a:lnTo>
                  <a:pt x="16969" y="15317"/>
                </a:lnTo>
                <a:lnTo>
                  <a:pt x="17374" y="16666"/>
                </a:lnTo>
                <a:lnTo>
                  <a:pt x="17784" y="17995"/>
                </a:lnTo>
                <a:lnTo>
                  <a:pt x="18199" y="19325"/>
                </a:lnTo>
                <a:lnTo>
                  <a:pt x="18628" y="20645"/>
                </a:lnTo>
                <a:lnTo>
                  <a:pt x="19057" y="21946"/>
                </a:lnTo>
                <a:lnTo>
                  <a:pt x="19500" y="23246"/>
                </a:lnTo>
                <a:lnTo>
                  <a:pt x="19949" y="24538"/>
                </a:lnTo>
                <a:lnTo>
                  <a:pt x="20407" y="25820"/>
                </a:lnTo>
                <a:lnTo>
                  <a:pt x="20874" y="27092"/>
                </a:lnTo>
                <a:lnTo>
                  <a:pt x="21347" y="28365"/>
                </a:lnTo>
                <a:lnTo>
                  <a:pt x="21829" y="29618"/>
                </a:lnTo>
                <a:lnTo>
                  <a:pt x="21906" y="29808"/>
                </a:lnTo>
                <a:lnTo>
                  <a:pt x="21997" y="29979"/>
                </a:lnTo>
                <a:lnTo>
                  <a:pt x="22094" y="30141"/>
                </a:lnTo>
                <a:lnTo>
                  <a:pt x="22205" y="30293"/>
                </a:lnTo>
                <a:lnTo>
                  <a:pt x="22315" y="30426"/>
                </a:lnTo>
                <a:lnTo>
                  <a:pt x="22436" y="30539"/>
                </a:lnTo>
                <a:lnTo>
                  <a:pt x="22499" y="30596"/>
                </a:lnTo>
                <a:lnTo>
                  <a:pt x="22561" y="30634"/>
                </a:lnTo>
                <a:lnTo>
                  <a:pt x="22624" y="30672"/>
                </a:lnTo>
                <a:lnTo>
                  <a:pt x="22687" y="30701"/>
                </a:lnTo>
                <a:lnTo>
                  <a:pt x="22749" y="30729"/>
                </a:lnTo>
                <a:lnTo>
                  <a:pt x="22812" y="30748"/>
                </a:lnTo>
                <a:lnTo>
                  <a:pt x="22875" y="30758"/>
                </a:lnTo>
                <a:lnTo>
                  <a:pt x="23005" y="30758"/>
                </a:lnTo>
                <a:lnTo>
                  <a:pt x="23068" y="30739"/>
                </a:lnTo>
                <a:lnTo>
                  <a:pt x="23130" y="30720"/>
                </a:lnTo>
                <a:lnTo>
                  <a:pt x="23188" y="30691"/>
                </a:lnTo>
                <a:lnTo>
                  <a:pt x="23251" y="30644"/>
                </a:lnTo>
                <a:lnTo>
                  <a:pt x="23309" y="30596"/>
                </a:lnTo>
                <a:lnTo>
                  <a:pt x="23366" y="30539"/>
                </a:lnTo>
                <a:lnTo>
                  <a:pt x="23424" y="30464"/>
                </a:lnTo>
                <a:lnTo>
                  <a:pt x="23477" y="30388"/>
                </a:lnTo>
                <a:lnTo>
                  <a:pt x="23530" y="30293"/>
                </a:lnTo>
                <a:lnTo>
                  <a:pt x="23578" y="30188"/>
                </a:lnTo>
                <a:lnTo>
                  <a:pt x="23627" y="30074"/>
                </a:lnTo>
                <a:lnTo>
                  <a:pt x="24171" y="28678"/>
                </a:lnTo>
                <a:lnTo>
                  <a:pt x="24707" y="27273"/>
                </a:lnTo>
                <a:lnTo>
                  <a:pt x="25232" y="25858"/>
                </a:lnTo>
                <a:lnTo>
                  <a:pt x="25753" y="24434"/>
                </a:lnTo>
                <a:lnTo>
                  <a:pt x="26264" y="23000"/>
                </a:lnTo>
                <a:lnTo>
                  <a:pt x="26765" y="21556"/>
                </a:lnTo>
                <a:lnTo>
                  <a:pt x="27261" y="20103"/>
                </a:lnTo>
                <a:lnTo>
                  <a:pt x="27744" y="18641"/>
                </a:lnTo>
                <a:lnTo>
                  <a:pt x="28226" y="17179"/>
                </a:lnTo>
                <a:lnTo>
                  <a:pt x="28693" y="15697"/>
                </a:lnTo>
                <a:lnTo>
                  <a:pt x="29156" y="14206"/>
                </a:lnTo>
                <a:lnTo>
                  <a:pt x="29614" y="12706"/>
                </a:lnTo>
                <a:lnTo>
                  <a:pt x="30057" y="11196"/>
                </a:lnTo>
                <a:lnTo>
                  <a:pt x="30501" y="9677"/>
                </a:lnTo>
                <a:lnTo>
                  <a:pt x="30930" y="8138"/>
                </a:lnTo>
                <a:lnTo>
                  <a:pt x="31359" y="6600"/>
                </a:lnTo>
                <a:lnTo>
                  <a:pt x="31884" y="8186"/>
                </a:lnTo>
                <a:lnTo>
                  <a:pt x="32420" y="9753"/>
                </a:lnTo>
                <a:lnTo>
                  <a:pt x="32959" y="11319"/>
                </a:lnTo>
                <a:lnTo>
                  <a:pt x="33504" y="12867"/>
                </a:lnTo>
                <a:lnTo>
                  <a:pt x="34063" y="14406"/>
                </a:lnTo>
                <a:lnTo>
                  <a:pt x="34623" y="15935"/>
                </a:lnTo>
                <a:lnTo>
                  <a:pt x="35196" y="17454"/>
                </a:lnTo>
                <a:lnTo>
                  <a:pt x="35770" y="18964"/>
                </a:lnTo>
                <a:lnTo>
                  <a:pt x="36358" y="20455"/>
                </a:lnTo>
                <a:lnTo>
                  <a:pt x="36951" y="21936"/>
                </a:lnTo>
                <a:lnTo>
                  <a:pt x="37549" y="23408"/>
                </a:lnTo>
                <a:lnTo>
                  <a:pt x="38161" y="24870"/>
                </a:lnTo>
                <a:lnTo>
                  <a:pt x="38778" y="26323"/>
                </a:lnTo>
                <a:lnTo>
                  <a:pt x="39400" y="27767"/>
                </a:lnTo>
                <a:lnTo>
                  <a:pt x="40036" y="29191"/>
                </a:lnTo>
                <a:lnTo>
                  <a:pt x="40677" y="30615"/>
                </a:lnTo>
                <a:lnTo>
                  <a:pt x="40721" y="30701"/>
                </a:lnTo>
                <a:lnTo>
                  <a:pt x="40769" y="30786"/>
                </a:lnTo>
                <a:lnTo>
                  <a:pt x="40817" y="30862"/>
                </a:lnTo>
                <a:lnTo>
                  <a:pt x="40870" y="30929"/>
                </a:lnTo>
                <a:lnTo>
                  <a:pt x="40923" y="30986"/>
                </a:lnTo>
                <a:lnTo>
                  <a:pt x="40981" y="31043"/>
                </a:lnTo>
                <a:lnTo>
                  <a:pt x="41039" y="31090"/>
                </a:lnTo>
                <a:lnTo>
                  <a:pt x="41102" y="31138"/>
                </a:lnTo>
                <a:lnTo>
                  <a:pt x="41164" y="31176"/>
                </a:lnTo>
                <a:lnTo>
                  <a:pt x="41227" y="31204"/>
                </a:lnTo>
                <a:lnTo>
                  <a:pt x="41290" y="31223"/>
                </a:lnTo>
                <a:lnTo>
                  <a:pt x="41357" y="31242"/>
                </a:lnTo>
                <a:lnTo>
                  <a:pt x="41420" y="31252"/>
                </a:lnTo>
                <a:lnTo>
                  <a:pt x="41487" y="31252"/>
                </a:lnTo>
                <a:lnTo>
                  <a:pt x="41550" y="31242"/>
                </a:lnTo>
                <a:lnTo>
                  <a:pt x="41617" y="31233"/>
                </a:lnTo>
                <a:lnTo>
                  <a:pt x="41680" y="31214"/>
                </a:lnTo>
                <a:lnTo>
                  <a:pt x="41748" y="31195"/>
                </a:lnTo>
                <a:lnTo>
                  <a:pt x="41810" y="31157"/>
                </a:lnTo>
                <a:lnTo>
                  <a:pt x="41873" y="31128"/>
                </a:lnTo>
                <a:lnTo>
                  <a:pt x="41931" y="31081"/>
                </a:lnTo>
                <a:lnTo>
                  <a:pt x="41993" y="31033"/>
                </a:lnTo>
                <a:lnTo>
                  <a:pt x="42051" y="30976"/>
                </a:lnTo>
                <a:lnTo>
                  <a:pt x="42104" y="30910"/>
                </a:lnTo>
                <a:lnTo>
                  <a:pt x="42157" y="30834"/>
                </a:lnTo>
                <a:lnTo>
                  <a:pt x="42205" y="30758"/>
                </a:lnTo>
                <a:lnTo>
                  <a:pt x="42254" y="30682"/>
                </a:lnTo>
                <a:lnTo>
                  <a:pt x="42297" y="30587"/>
                </a:lnTo>
                <a:lnTo>
                  <a:pt x="42340" y="30492"/>
                </a:lnTo>
                <a:lnTo>
                  <a:pt x="42379" y="30388"/>
                </a:lnTo>
                <a:lnTo>
                  <a:pt x="42413" y="30283"/>
                </a:lnTo>
                <a:lnTo>
                  <a:pt x="42442" y="30160"/>
                </a:lnTo>
                <a:lnTo>
                  <a:pt x="42803" y="28631"/>
                </a:lnTo>
                <a:lnTo>
                  <a:pt x="43174" y="27111"/>
                </a:lnTo>
                <a:lnTo>
                  <a:pt x="43550" y="25602"/>
                </a:lnTo>
                <a:lnTo>
                  <a:pt x="43936" y="24111"/>
                </a:lnTo>
                <a:lnTo>
                  <a:pt x="44327" y="22620"/>
                </a:lnTo>
                <a:lnTo>
                  <a:pt x="44727" y="21138"/>
                </a:lnTo>
                <a:lnTo>
                  <a:pt x="45136" y="19666"/>
                </a:lnTo>
                <a:lnTo>
                  <a:pt x="45551" y="18204"/>
                </a:lnTo>
                <a:lnTo>
                  <a:pt x="45975" y="16761"/>
                </a:lnTo>
                <a:lnTo>
                  <a:pt x="46404" y="15317"/>
                </a:lnTo>
                <a:lnTo>
                  <a:pt x="46843" y="13883"/>
                </a:lnTo>
                <a:lnTo>
                  <a:pt x="47291" y="12459"/>
                </a:lnTo>
                <a:lnTo>
                  <a:pt x="47744" y="11035"/>
                </a:lnTo>
                <a:lnTo>
                  <a:pt x="48207" y="9629"/>
                </a:lnTo>
                <a:lnTo>
                  <a:pt x="48680" y="8224"/>
                </a:lnTo>
                <a:lnTo>
                  <a:pt x="49157" y="6837"/>
                </a:lnTo>
                <a:lnTo>
                  <a:pt x="49475" y="8186"/>
                </a:lnTo>
                <a:lnTo>
                  <a:pt x="49798" y="9525"/>
                </a:lnTo>
                <a:lnTo>
                  <a:pt x="50126" y="10864"/>
                </a:lnTo>
                <a:lnTo>
                  <a:pt x="50458" y="12203"/>
                </a:lnTo>
                <a:lnTo>
                  <a:pt x="50791" y="13523"/>
                </a:lnTo>
                <a:lnTo>
                  <a:pt x="51133" y="14852"/>
                </a:lnTo>
                <a:lnTo>
                  <a:pt x="51476" y="16172"/>
                </a:lnTo>
                <a:lnTo>
                  <a:pt x="51828" y="17482"/>
                </a:lnTo>
                <a:lnTo>
                  <a:pt x="52179" y="18793"/>
                </a:lnTo>
                <a:lnTo>
                  <a:pt x="52541" y="20094"/>
                </a:lnTo>
                <a:lnTo>
                  <a:pt x="52907" y="21395"/>
                </a:lnTo>
                <a:lnTo>
                  <a:pt x="53279" y="22686"/>
                </a:lnTo>
                <a:lnTo>
                  <a:pt x="53650" y="23978"/>
                </a:lnTo>
                <a:lnTo>
                  <a:pt x="54035" y="25260"/>
                </a:lnTo>
                <a:lnTo>
                  <a:pt x="54421" y="26542"/>
                </a:lnTo>
                <a:lnTo>
                  <a:pt x="54811" y="27814"/>
                </a:lnTo>
                <a:lnTo>
                  <a:pt x="54860" y="27957"/>
                </a:lnTo>
                <a:lnTo>
                  <a:pt x="54918" y="28089"/>
                </a:lnTo>
                <a:lnTo>
                  <a:pt x="54971" y="28194"/>
                </a:lnTo>
                <a:lnTo>
                  <a:pt x="55033" y="28289"/>
                </a:lnTo>
                <a:lnTo>
                  <a:pt x="55096" y="28365"/>
                </a:lnTo>
                <a:lnTo>
                  <a:pt x="55159" y="28431"/>
                </a:lnTo>
                <a:lnTo>
                  <a:pt x="55226" y="28479"/>
                </a:lnTo>
                <a:lnTo>
                  <a:pt x="55294" y="28507"/>
                </a:lnTo>
                <a:lnTo>
                  <a:pt x="55361" y="28526"/>
                </a:lnTo>
                <a:lnTo>
                  <a:pt x="55429" y="28536"/>
                </a:lnTo>
                <a:lnTo>
                  <a:pt x="55496" y="28526"/>
                </a:lnTo>
                <a:lnTo>
                  <a:pt x="55564" y="28507"/>
                </a:lnTo>
                <a:lnTo>
                  <a:pt x="55631" y="28469"/>
                </a:lnTo>
                <a:lnTo>
                  <a:pt x="55694" y="28431"/>
                </a:lnTo>
                <a:lnTo>
                  <a:pt x="55756" y="28374"/>
                </a:lnTo>
                <a:lnTo>
                  <a:pt x="55819" y="28308"/>
                </a:lnTo>
                <a:lnTo>
                  <a:pt x="55877" y="28241"/>
                </a:lnTo>
                <a:lnTo>
                  <a:pt x="55930" y="28156"/>
                </a:lnTo>
                <a:lnTo>
                  <a:pt x="55983" y="28061"/>
                </a:lnTo>
                <a:lnTo>
                  <a:pt x="56031" y="27966"/>
                </a:lnTo>
                <a:lnTo>
                  <a:pt x="56070" y="27862"/>
                </a:lnTo>
                <a:lnTo>
                  <a:pt x="56108" y="27748"/>
                </a:lnTo>
                <a:lnTo>
                  <a:pt x="56142" y="27624"/>
                </a:lnTo>
                <a:lnTo>
                  <a:pt x="56166" y="27501"/>
                </a:lnTo>
                <a:lnTo>
                  <a:pt x="56185" y="27368"/>
                </a:lnTo>
                <a:lnTo>
                  <a:pt x="56200" y="27225"/>
                </a:lnTo>
                <a:lnTo>
                  <a:pt x="56205" y="27083"/>
                </a:lnTo>
                <a:lnTo>
                  <a:pt x="56200" y="26940"/>
                </a:lnTo>
                <a:lnTo>
                  <a:pt x="56190" y="26789"/>
                </a:lnTo>
                <a:lnTo>
                  <a:pt x="56171" y="26637"/>
                </a:lnTo>
                <a:lnTo>
                  <a:pt x="56147" y="26485"/>
                </a:lnTo>
                <a:lnTo>
                  <a:pt x="56108" y="26323"/>
                </a:lnTo>
                <a:lnTo>
                  <a:pt x="55713" y="24832"/>
                </a:lnTo>
                <a:lnTo>
                  <a:pt x="55318" y="23341"/>
                </a:lnTo>
                <a:lnTo>
                  <a:pt x="54932" y="21851"/>
                </a:lnTo>
                <a:lnTo>
                  <a:pt x="54551" y="20350"/>
                </a:lnTo>
                <a:lnTo>
                  <a:pt x="54170" y="18850"/>
                </a:lnTo>
                <a:lnTo>
                  <a:pt x="53799" y="17340"/>
                </a:lnTo>
                <a:lnTo>
                  <a:pt x="53433" y="15830"/>
                </a:lnTo>
                <a:lnTo>
                  <a:pt x="53071" y="14311"/>
                </a:lnTo>
                <a:lnTo>
                  <a:pt x="52715" y="12791"/>
                </a:lnTo>
                <a:lnTo>
                  <a:pt x="52363" y="11262"/>
                </a:lnTo>
                <a:lnTo>
                  <a:pt x="52020" y="9734"/>
                </a:lnTo>
                <a:lnTo>
                  <a:pt x="51678" y="8195"/>
                </a:lnTo>
                <a:lnTo>
                  <a:pt x="51345" y="6657"/>
                </a:lnTo>
                <a:lnTo>
                  <a:pt x="51018" y="5109"/>
                </a:lnTo>
                <a:lnTo>
                  <a:pt x="50695" y="3552"/>
                </a:lnTo>
                <a:lnTo>
                  <a:pt x="50376" y="1985"/>
                </a:lnTo>
                <a:lnTo>
                  <a:pt x="50343" y="1823"/>
                </a:lnTo>
                <a:lnTo>
                  <a:pt x="50304" y="1671"/>
                </a:lnTo>
                <a:lnTo>
                  <a:pt x="50261" y="1529"/>
                </a:lnTo>
                <a:lnTo>
                  <a:pt x="50217" y="1396"/>
                </a:lnTo>
                <a:lnTo>
                  <a:pt x="50164" y="1273"/>
                </a:lnTo>
                <a:lnTo>
                  <a:pt x="50111" y="1149"/>
                </a:lnTo>
                <a:lnTo>
                  <a:pt x="50058" y="1045"/>
                </a:lnTo>
                <a:lnTo>
                  <a:pt x="50000" y="950"/>
                </a:lnTo>
                <a:lnTo>
                  <a:pt x="49943" y="855"/>
                </a:lnTo>
                <a:lnTo>
                  <a:pt x="49880" y="779"/>
                </a:lnTo>
                <a:lnTo>
                  <a:pt x="49817" y="703"/>
                </a:lnTo>
                <a:lnTo>
                  <a:pt x="49750" y="646"/>
                </a:lnTo>
                <a:lnTo>
                  <a:pt x="49682" y="589"/>
                </a:lnTo>
                <a:lnTo>
                  <a:pt x="49615" y="551"/>
                </a:lnTo>
                <a:lnTo>
                  <a:pt x="49543" y="513"/>
                </a:lnTo>
                <a:lnTo>
                  <a:pt x="49475" y="494"/>
                </a:lnTo>
                <a:lnTo>
                  <a:pt x="49403" y="475"/>
                </a:lnTo>
                <a:lnTo>
                  <a:pt x="49330" y="475"/>
                </a:lnTo>
                <a:lnTo>
                  <a:pt x="49258" y="484"/>
                </a:lnTo>
                <a:lnTo>
                  <a:pt x="49186" y="494"/>
                </a:lnTo>
                <a:lnTo>
                  <a:pt x="49118" y="522"/>
                </a:lnTo>
                <a:lnTo>
                  <a:pt x="49046" y="560"/>
                </a:lnTo>
                <a:lnTo>
                  <a:pt x="48974" y="598"/>
                </a:lnTo>
                <a:lnTo>
                  <a:pt x="48906" y="655"/>
                </a:lnTo>
                <a:lnTo>
                  <a:pt x="48834" y="722"/>
                </a:lnTo>
                <a:lnTo>
                  <a:pt x="48771" y="798"/>
                </a:lnTo>
                <a:lnTo>
                  <a:pt x="48704" y="883"/>
                </a:lnTo>
                <a:lnTo>
                  <a:pt x="48641" y="988"/>
                </a:lnTo>
                <a:lnTo>
                  <a:pt x="48578" y="1092"/>
                </a:lnTo>
                <a:lnTo>
                  <a:pt x="48516" y="1206"/>
                </a:lnTo>
                <a:lnTo>
                  <a:pt x="48458" y="1339"/>
                </a:lnTo>
                <a:lnTo>
                  <a:pt x="48405" y="1481"/>
                </a:lnTo>
                <a:lnTo>
                  <a:pt x="47889" y="2887"/>
                </a:lnTo>
                <a:lnTo>
                  <a:pt x="47383" y="4292"/>
                </a:lnTo>
                <a:lnTo>
                  <a:pt x="46886" y="5717"/>
                </a:lnTo>
                <a:lnTo>
                  <a:pt x="46399" y="7151"/>
                </a:lnTo>
                <a:lnTo>
                  <a:pt x="45917" y="8585"/>
                </a:lnTo>
                <a:lnTo>
                  <a:pt x="45450" y="10037"/>
                </a:lnTo>
                <a:lnTo>
                  <a:pt x="44987" y="11500"/>
                </a:lnTo>
                <a:lnTo>
                  <a:pt x="44534" y="12962"/>
                </a:lnTo>
                <a:lnTo>
                  <a:pt x="44090" y="14444"/>
                </a:lnTo>
                <a:lnTo>
                  <a:pt x="43657" y="15925"/>
                </a:lnTo>
                <a:lnTo>
                  <a:pt x="43227" y="17425"/>
                </a:lnTo>
                <a:lnTo>
                  <a:pt x="42808" y="18935"/>
                </a:lnTo>
                <a:lnTo>
                  <a:pt x="42398" y="20445"/>
                </a:lnTo>
                <a:lnTo>
                  <a:pt x="41998" y="21974"/>
                </a:lnTo>
                <a:lnTo>
                  <a:pt x="41603" y="23512"/>
                </a:lnTo>
                <a:lnTo>
                  <a:pt x="41212" y="25060"/>
                </a:lnTo>
                <a:lnTo>
                  <a:pt x="40595" y="23645"/>
                </a:lnTo>
                <a:lnTo>
                  <a:pt x="39988" y="22221"/>
                </a:lnTo>
                <a:lnTo>
                  <a:pt x="39385" y="20787"/>
                </a:lnTo>
                <a:lnTo>
                  <a:pt x="38788" y="19334"/>
                </a:lnTo>
                <a:lnTo>
                  <a:pt x="38204" y="17881"/>
                </a:lnTo>
                <a:lnTo>
                  <a:pt x="37621" y="16409"/>
                </a:lnTo>
                <a:lnTo>
                  <a:pt x="37052" y="14928"/>
                </a:lnTo>
                <a:lnTo>
                  <a:pt x="36488" y="13437"/>
                </a:lnTo>
                <a:lnTo>
                  <a:pt x="35929" y="11937"/>
                </a:lnTo>
                <a:lnTo>
                  <a:pt x="35379" y="10427"/>
                </a:lnTo>
                <a:lnTo>
                  <a:pt x="34840" y="8898"/>
                </a:lnTo>
                <a:lnTo>
                  <a:pt x="34304" y="7360"/>
                </a:lnTo>
                <a:lnTo>
                  <a:pt x="33779" y="5812"/>
                </a:lnTo>
                <a:lnTo>
                  <a:pt x="33258" y="4254"/>
                </a:lnTo>
                <a:lnTo>
                  <a:pt x="32747" y="2678"/>
                </a:lnTo>
                <a:lnTo>
                  <a:pt x="32246" y="1092"/>
                </a:lnTo>
                <a:lnTo>
                  <a:pt x="32203" y="969"/>
                </a:lnTo>
                <a:lnTo>
                  <a:pt x="32159" y="855"/>
                </a:lnTo>
                <a:lnTo>
                  <a:pt x="32106" y="741"/>
                </a:lnTo>
                <a:lnTo>
                  <a:pt x="32053" y="636"/>
                </a:lnTo>
                <a:lnTo>
                  <a:pt x="32000" y="541"/>
                </a:lnTo>
                <a:lnTo>
                  <a:pt x="31942" y="456"/>
                </a:lnTo>
                <a:lnTo>
                  <a:pt x="31880" y="370"/>
                </a:lnTo>
                <a:lnTo>
                  <a:pt x="31817" y="304"/>
                </a:lnTo>
                <a:lnTo>
                  <a:pt x="31750" y="237"/>
                </a:lnTo>
                <a:lnTo>
                  <a:pt x="31682" y="181"/>
                </a:lnTo>
                <a:lnTo>
                  <a:pt x="31615" y="124"/>
                </a:lnTo>
                <a:lnTo>
                  <a:pt x="31542" y="86"/>
                </a:lnTo>
                <a:lnTo>
                  <a:pt x="31470" y="57"/>
                </a:lnTo>
                <a:lnTo>
                  <a:pt x="31398" y="29"/>
                </a:lnTo>
                <a:lnTo>
                  <a:pt x="31325" y="10"/>
                </a:lnTo>
                <a:lnTo>
                  <a:pt x="312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-135826" y="851347"/>
            <a:ext cx="370530" cy="634627"/>
          </a:xfrm>
          <a:custGeom>
            <a:avLst/>
            <a:gdLst/>
            <a:ahLst/>
            <a:cxnLst/>
            <a:rect l="l" t="t" r="r" b="b"/>
            <a:pathLst>
              <a:path w="17186" h="45838" extrusionOk="0">
                <a:moveTo>
                  <a:pt x="969" y="0"/>
                </a:moveTo>
                <a:lnTo>
                  <a:pt x="902" y="10"/>
                </a:lnTo>
                <a:lnTo>
                  <a:pt x="844" y="29"/>
                </a:lnTo>
                <a:lnTo>
                  <a:pt x="781" y="57"/>
                </a:lnTo>
                <a:lnTo>
                  <a:pt x="728" y="86"/>
                </a:lnTo>
                <a:lnTo>
                  <a:pt x="670" y="114"/>
                </a:lnTo>
                <a:lnTo>
                  <a:pt x="617" y="152"/>
                </a:lnTo>
                <a:lnTo>
                  <a:pt x="569" y="200"/>
                </a:lnTo>
                <a:lnTo>
                  <a:pt x="521" y="247"/>
                </a:lnTo>
                <a:lnTo>
                  <a:pt x="473" y="304"/>
                </a:lnTo>
                <a:lnTo>
                  <a:pt x="429" y="361"/>
                </a:lnTo>
                <a:lnTo>
                  <a:pt x="391" y="428"/>
                </a:lnTo>
                <a:lnTo>
                  <a:pt x="347" y="494"/>
                </a:lnTo>
                <a:lnTo>
                  <a:pt x="275" y="637"/>
                </a:lnTo>
                <a:lnTo>
                  <a:pt x="212" y="798"/>
                </a:lnTo>
                <a:lnTo>
                  <a:pt x="154" y="969"/>
                </a:lnTo>
                <a:lnTo>
                  <a:pt x="111" y="1149"/>
                </a:lnTo>
                <a:lnTo>
                  <a:pt x="72" y="1339"/>
                </a:lnTo>
                <a:lnTo>
                  <a:pt x="39" y="1539"/>
                </a:lnTo>
                <a:lnTo>
                  <a:pt x="19" y="1738"/>
                </a:lnTo>
                <a:lnTo>
                  <a:pt x="5" y="1947"/>
                </a:lnTo>
                <a:lnTo>
                  <a:pt x="0" y="2156"/>
                </a:lnTo>
                <a:lnTo>
                  <a:pt x="5" y="2365"/>
                </a:lnTo>
                <a:lnTo>
                  <a:pt x="19" y="2574"/>
                </a:lnTo>
                <a:lnTo>
                  <a:pt x="44" y="2783"/>
                </a:lnTo>
                <a:lnTo>
                  <a:pt x="72" y="2982"/>
                </a:lnTo>
                <a:lnTo>
                  <a:pt x="111" y="3181"/>
                </a:lnTo>
                <a:lnTo>
                  <a:pt x="159" y="3371"/>
                </a:lnTo>
                <a:lnTo>
                  <a:pt x="212" y="3552"/>
                </a:lnTo>
                <a:lnTo>
                  <a:pt x="280" y="3723"/>
                </a:lnTo>
                <a:lnTo>
                  <a:pt x="352" y="3875"/>
                </a:lnTo>
                <a:lnTo>
                  <a:pt x="434" y="4017"/>
                </a:lnTo>
                <a:lnTo>
                  <a:pt x="477" y="4084"/>
                </a:lnTo>
                <a:lnTo>
                  <a:pt x="521" y="4141"/>
                </a:lnTo>
                <a:lnTo>
                  <a:pt x="569" y="4198"/>
                </a:lnTo>
                <a:lnTo>
                  <a:pt x="622" y="4255"/>
                </a:lnTo>
                <a:lnTo>
                  <a:pt x="675" y="4302"/>
                </a:lnTo>
                <a:lnTo>
                  <a:pt x="728" y="4340"/>
                </a:lnTo>
                <a:lnTo>
                  <a:pt x="786" y="4378"/>
                </a:lnTo>
                <a:lnTo>
                  <a:pt x="844" y="4416"/>
                </a:lnTo>
                <a:lnTo>
                  <a:pt x="906" y="4435"/>
                </a:lnTo>
                <a:lnTo>
                  <a:pt x="969" y="4463"/>
                </a:lnTo>
                <a:lnTo>
                  <a:pt x="1032" y="4473"/>
                </a:lnTo>
                <a:lnTo>
                  <a:pt x="1099" y="4482"/>
                </a:lnTo>
                <a:lnTo>
                  <a:pt x="1605" y="4530"/>
                </a:lnTo>
                <a:lnTo>
                  <a:pt x="2131" y="4587"/>
                </a:lnTo>
                <a:lnTo>
                  <a:pt x="2661" y="4672"/>
                </a:lnTo>
                <a:lnTo>
                  <a:pt x="3211" y="4767"/>
                </a:lnTo>
                <a:lnTo>
                  <a:pt x="3760" y="4891"/>
                </a:lnTo>
                <a:lnTo>
                  <a:pt x="4324" y="5024"/>
                </a:lnTo>
                <a:lnTo>
                  <a:pt x="4604" y="5100"/>
                </a:lnTo>
                <a:lnTo>
                  <a:pt x="4888" y="5185"/>
                </a:lnTo>
                <a:lnTo>
                  <a:pt x="5173" y="5280"/>
                </a:lnTo>
                <a:lnTo>
                  <a:pt x="5457" y="5375"/>
                </a:lnTo>
                <a:lnTo>
                  <a:pt x="5742" y="5480"/>
                </a:lnTo>
                <a:lnTo>
                  <a:pt x="6026" y="5593"/>
                </a:lnTo>
                <a:lnTo>
                  <a:pt x="6310" y="5707"/>
                </a:lnTo>
                <a:lnTo>
                  <a:pt x="6595" y="5831"/>
                </a:lnTo>
                <a:lnTo>
                  <a:pt x="6879" y="5964"/>
                </a:lnTo>
                <a:lnTo>
                  <a:pt x="7159" y="6097"/>
                </a:lnTo>
                <a:lnTo>
                  <a:pt x="7443" y="6249"/>
                </a:lnTo>
                <a:lnTo>
                  <a:pt x="7723" y="6401"/>
                </a:lnTo>
                <a:lnTo>
                  <a:pt x="7998" y="6562"/>
                </a:lnTo>
                <a:lnTo>
                  <a:pt x="8272" y="6733"/>
                </a:lnTo>
                <a:lnTo>
                  <a:pt x="8547" y="6913"/>
                </a:lnTo>
                <a:lnTo>
                  <a:pt x="8822" y="7103"/>
                </a:lnTo>
                <a:lnTo>
                  <a:pt x="9087" y="7293"/>
                </a:lnTo>
                <a:lnTo>
                  <a:pt x="9352" y="7502"/>
                </a:lnTo>
                <a:lnTo>
                  <a:pt x="9617" y="7721"/>
                </a:lnTo>
                <a:lnTo>
                  <a:pt x="9878" y="7939"/>
                </a:lnTo>
                <a:lnTo>
                  <a:pt x="10133" y="8176"/>
                </a:lnTo>
                <a:lnTo>
                  <a:pt x="10384" y="8414"/>
                </a:lnTo>
                <a:lnTo>
                  <a:pt x="10630" y="8670"/>
                </a:lnTo>
                <a:lnTo>
                  <a:pt x="10876" y="8936"/>
                </a:lnTo>
                <a:lnTo>
                  <a:pt x="11112" y="9211"/>
                </a:lnTo>
                <a:lnTo>
                  <a:pt x="11348" y="9496"/>
                </a:lnTo>
                <a:lnTo>
                  <a:pt x="11575" y="9791"/>
                </a:lnTo>
                <a:lnTo>
                  <a:pt x="11801" y="10095"/>
                </a:lnTo>
                <a:lnTo>
                  <a:pt x="12018" y="10408"/>
                </a:lnTo>
                <a:lnTo>
                  <a:pt x="12230" y="10740"/>
                </a:lnTo>
                <a:lnTo>
                  <a:pt x="12437" y="11073"/>
                </a:lnTo>
                <a:lnTo>
                  <a:pt x="12635" y="11424"/>
                </a:lnTo>
                <a:lnTo>
                  <a:pt x="12828" y="11794"/>
                </a:lnTo>
                <a:lnTo>
                  <a:pt x="13016" y="12165"/>
                </a:lnTo>
                <a:lnTo>
                  <a:pt x="13194" y="12554"/>
                </a:lnTo>
                <a:lnTo>
                  <a:pt x="13368" y="12953"/>
                </a:lnTo>
                <a:lnTo>
                  <a:pt x="13532" y="13361"/>
                </a:lnTo>
                <a:lnTo>
                  <a:pt x="13686" y="13789"/>
                </a:lnTo>
                <a:lnTo>
                  <a:pt x="13835" y="14225"/>
                </a:lnTo>
                <a:lnTo>
                  <a:pt x="13975" y="14672"/>
                </a:lnTo>
                <a:lnTo>
                  <a:pt x="14110" y="15137"/>
                </a:lnTo>
                <a:lnTo>
                  <a:pt x="14231" y="15621"/>
                </a:lnTo>
                <a:lnTo>
                  <a:pt x="14346" y="16106"/>
                </a:lnTo>
                <a:lnTo>
                  <a:pt x="14452" y="16609"/>
                </a:lnTo>
                <a:lnTo>
                  <a:pt x="14549" y="17131"/>
                </a:lnTo>
                <a:lnTo>
                  <a:pt x="14592" y="17397"/>
                </a:lnTo>
                <a:lnTo>
                  <a:pt x="14631" y="17663"/>
                </a:lnTo>
                <a:lnTo>
                  <a:pt x="14674" y="17938"/>
                </a:lnTo>
                <a:lnTo>
                  <a:pt x="14708" y="18214"/>
                </a:lnTo>
                <a:lnTo>
                  <a:pt x="14742" y="18489"/>
                </a:lnTo>
                <a:lnTo>
                  <a:pt x="14775" y="18774"/>
                </a:lnTo>
                <a:lnTo>
                  <a:pt x="14804" y="19059"/>
                </a:lnTo>
                <a:lnTo>
                  <a:pt x="14828" y="19353"/>
                </a:lnTo>
                <a:lnTo>
                  <a:pt x="14853" y="19648"/>
                </a:lnTo>
                <a:lnTo>
                  <a:pt x="14877" y="19942"/>
                </a:lnTo>
                <a:lnTo>
                  <a:pt x="14891" y="20246"/>
                </a:lnTo>
                <a:lnTo>
                  <a:pt x="14910" y="20550"/>
                </a:lnTo>
                <a:lnTo>
                  <a:pt x="14920" y="20863"/>
                </a:lnTo>
                <a:lnTo>
                  <a:pt x="14930" y="21177"/>
                </a:lnTo>
                <a:lnTo>
                  <a:pt x="14944" y="21794"/>
                </a:lnTo>
                <a:lnTo>
                  <a:pt x="14944" y="22392"/>
                </a:lnTo>
                <a:lnTo>
                  <a:pt x="14930" y="22981"/>
                </a:lnTo>
                <a:lnTo>
                  <a:pt x="14910" y="23560"/>
                </a:lnTo>
                <a:lnTo>
                  <a:pt x="14877" y="24130"/>
                </a:lnTo>
                <a:lnTo>
                  <a:pt x="14833" y="24690"/>
                </a:lnTo>
                <a:lnTo>
                  <a:pt x="14785" y="25231"/>
                </a:lnTo>
                <a:lnTo>
                  <a:pt x="14722" y="25773"/>
                </a:lnTo>
                <a:lnTo>
                  <a:pt x="14650" y="26295"/>
                </a:lnTo>
                <a:lnTo>
                  <a:pt x="14568" y="26817"/>
                </a:lnTo>
                <a:lnTo>
                  <a:pt x="14481" y="27321"/>
                </a:lnTo>
                <a:lnTo>
                  <a:pt x="14385" y="27814"/>
                </a:lnTo>
                <a:lnTo>
                  <a:pt x="14274" y="28299"/>
                </a:lnTo>
                <a:lnTo>
                  <a:pt x="14163" y="28773"/>
                </a:lnTo>
                <a:lnTo>
                  <a:pt x="14038" y="29248"/>
                </a:lnTo>
                <a:lnTo>
                  <a:pt x="13908" y="29704"/>
                </a:lnTo>
                <a:lnTo>
                  <a:pt x="13768" y="30150"/>
                </a:lnTo>
                <a:lnTo>
                  <a:pt x="13623" y="30587"/>
                </a:lnTo>
                <a:lnTo>
                  <a:pt x="13469" y="31014"/>
                </a:lnTo>
                <a:lnTo>
                  <a:pt x="13310" y="31442"/>
                </a:lnTo>
                <a:lnTo>
                  <a:pt x="13141" y="31850"/>
                </a:lnTo>
                <a:lnTo>
                  <a:pt x="12968" y="32249"/>
                </a:lnTo>
                <a:lnTo>
                  <a:pt x="12789" y="32648"/>
                </a:lnTo>
                <a:lnTo>
                  <a:pt x="12601" y="33028"/>
                </a:lnTo>
                <a:lnTo>
                  <a:pt x="12413" y="33407"/>
                </a:lnTo>
                <a:lnTo>
                  <a:pt x="12216" y="33778"/>
                </a:lnTo>
                <a:lnTo>
                  <a:pt x="12013" y="34139"/>
                </a:lnTo>
                <a:lnTo>
                  <a:pt x="11806" y="34500"/>
                </a:lnTo>
                <a:lnTo>
                  <a:pt x="11594" y="34841"/>
                </a:lnTo>
                <a:lnTo>
                  <a:pt x="11377" y="35183"/>
                </a:lnTo>
                <a:lnTo>
                  <a:pt x="11155" y="35516"/>
                </a:lnTo>
                <a:lnTo>
                  <a:pt x="10929" y="35838"/>
                </a:lnTo>
                <a:lnTo>
                  <a:pt x="10697" y="36152"/>
                </a:lnTo>
                <a:lnTo>
                  <a:pt x="10466" y="36465"/>
                </a:lnTo>
                <a:lnTo>
                  <a:pt x="10230" y="36760"/>
                </a:lnTo>
                <a:lnTo>
                  <a:pt x="9989" y="37063"/>
                </a:lnTo>
                <a:lnTo>
                  <a:pt x="9747" y="37348"/>
                </a:lnTo>
                <a:lnTo>
                  <a:pt x="9502" y="37633"/>
                </a:lnTo>
                <a:lnTo>
                  <a:pt x="9251" y="37909"/>
                </a:lnTo>
                <a:lnTo>
                  <a:pt x="9000" y="38175"/>
                </a:lnTo>
                <a:lnTo>
                  <a:pt x="8750" y="38440"/>
                </a:lnTo>
                <a:lnTo>
                  <a:pt x="8494" y="38697"/>
                </a:lnTo>
                <a:lnTo>
                  <a:pt x="8239" y="38953"/>
                </a:lnTo>
                <a:lnTo>
                  <a:pt x="7978" y="39200"/>
                </a:lnTo>
                <a:lnTo>
                  <a:pt x="7723" y="39438"/>
                </a:lnTo>
                <a:lnTo>
                  <a:pt x="7463" y="39675"/>
                </a:lnTo>
                <a:lnTo>
                  <a:pt x="6937" y="40131"/>
                </a:lnTo>
                <a:lnTo>
                  <a:pt x="6416" y="40568"/>
                </a:lnTo>
                <a:lnTo>
                  <a:pt x="5891" y="40985"/>
                </a:lnTo>
                <a:lnTo>
                  <a:pt x="5375" y="41384"/>
                </a:lnTo>
                <a:lnTo>
                  <a:pt x="4859" y="41764"/>
                </a:lnTo>
                <a:lnTo>
                  <a:pt x="4348" y="42134"/>
                </a:lnTo>
                <a:lnTo>
                  <a:pt x="3847" y="42486"/>
                </a:lnTo>
                <a:lnTo>
                  <a:pt x="2878" y="43150"/>
                </a:lnTo>
                <a:lnTo>
                  <a:pt x="2796" y="43207"/>
                </a:lnTo>
                <a:lnTo>
                  <a:pt x="2724" y="43274"/>
                </a:lnTo>
                <a:lnTo>
                  <a:pt x="2661" y="43359"/>
                </a:lnTo>
                <a:lnTo>
                  <a:pt x="2603" y="43445"/>
                </a:lnTo>
                <a:lnTo>
                  <a:pt x="2550" y="43540"/>
                </a:lnTo>
                <a:lnTo>
                  <a:pt x="2507" y="43635"/>
                </a:lnTo>
                <a:lnTo>
                  <a:pt x="2468" y="43739"/>
                </a:lnTo>
                <a:lnTo>
                  <a:pt x="2439" y="43853"/>
                </a:lnTo>
                <a:lnTo>
                  <a:pt x="2415" y="43967"/>
                </a:lnTo>
                <a:lnTo>
                  <a:pt x="2396" y="44081"/>
                </a:lnTo>
                <a:lnTo>
                  <a:pt x="2382" y="44195"/>
                </a:lnTo>
                <a:lnTo>
                  <a:pt x="2377" y="44318"/>
                </a:lnTo>
                <a:lnTo>
                  <a:pt x="2372" y="44442"/>
                </a:lnTo>
                <a:lnTo>
                  <a:pt x="2377" y="44565"/>
                </a:lnTo>
                <a:lnTo>
                  <a:pt x="2386" y="44679"/>
                </a:lnTo>
                <a:lnTo>
                  <a:pt x="2401" y="44803"/>
                </a:lnTo>
                <a:lnTo>
                  <a:pt x="2425" y="44917"/>
                </a:lnTo>
                <a:lnTo>
                  <a:pt x="2449" y="45031"/>
                </a:lnTo>
                <a:lnTo>
                  <a:pt x="2478" y="45135"/>
                </a:lnTo>
                <a:lnTo>
                  <a:pt x="2512" y="45240"/>
                </a:lnTo>
                <a:lnTo>
                  <a:pt x="2550" y="45335"/>
                </a:lnTo>
                <a:lnTo>
                  <a:pt x="2598" y="45430"/>
                </a:lnTo>
                <a:lnTo>
                  <a:pt x="2647" y="45515"/>
                </a:lnTo>
                <a:lnTo>
                  <a:pt x="2695" y="45591"/>
                </a:lnTo>
                <a:lnTo>
                  <a:pt x="2753" y="45657"/>
                </a:lnTo>
                <a:lnTo>
                  <a:pt x="2815" y="45714"/>
                </a:lnTo>
                <a:lnTo>
                  <a:pt x="2878" y="45762"/>
                </a:lnTo>
                <a:lnTo>
                  <a:pt x="2946" y="45800"/>
                </a:lnTo>
                <a:lnTo>
                  <a:pt x="3018" y="45828"/>
                </a:lnTo>
                <a:lnTo>
                  <a:pt x="3090" y="45838"/>
                </a:lnTo>
                <a:lnTo>
                  <a:pt x="3172" y="45838"/>
                </a:lnTo>
                <a:lnTo>
                  <a:pt x="3249" y="45828"/>
                </a:lnTo>
                <a:lnTo>
                  <a:pt x="3567" y="45733"/>
                </a:lnTo>
                <a:lnTo>
                  <a:pt x="3886" y="45629"/>
                </a:lnTo>
                <a:lnTo>
                  <a:pt x="4209" y="45515"/>
                </a:lnTo>
                <a:lnTo>
                  <a:pt x="4532" y="45392"/>
                </a:lnTo>
                <a:lnTo>
                  <a:pt x="4855" y="45259"/>
                </a:lnTo>
                <a:lnTo>
                  <a:pt x="5182" y="45107"/>
                </a:lnTo>
                <a:lnTo>
                  <a:pt x="5505" y="44945"/>
                </a:lnTo>
                <a:lnTo>
                  <a:pt x="5833" y="44784"/>
                </a:lnTo>
                <a:lnTo>
                  <a:pt x="6161" y="44603"/>
                </a:lnTo>
                <a:lnTo>
                  <a:pt x="6489" y="44404"/>
                </a:lnTo>
                <a:lnTo>
                  <a:pt x="6817" y="44205"/>
                </a:lnTo>
                <a:lnTo>
                  <a:pt x="7140" y="43996"/>
                </a:lnTo>
                <a:lnTo>
                  <a:pt x="7467" y="43768"/>
                </a:lnTo>
                <a:lnTo>
                  <a:pt x="7790" y="43530"/>
                </a:lnTo>
                <a:lnTo>
                  <a:pt x="8113" y="43293"/>
                </a:lnTo>
                <a:lnTo>
                  <a:pt x="8436" y="43037"/>
                </a:lnTo>
                <a:lnTo>
                  <a:pt x="8759" y="42771"/>
                </a:lnTo>
                <a:lnTo>
                  <a:pt x="9077" y="42486"/>
                </a:lnTo>
                <a:lnTo>
                  <a:pt x="9391" y="42201"/>
                </a:lnTo>
                <a:lnTo>
                  <a:pt x="9709" y="41906"/>
                </a:lnTo>
                <a:lnTo>
                  <a:pt x="10017" y="41593"/>
                </a:lnTo>
                <a:lnTo>
                  <a:pt x="10326" y="41270"/>
                </a:lnTo>
                <a:lnTo>
                  <a:pt x="10630" y="40947"/>
                </a:lnTo>
                <a:lnTo>
                  <a:pt x="10933" y="40606"/>
                </a:lnTo>
                <a:lnTo>
                  <a:pt x="11227" y="40254"/>
                </a:lnTo>
                <a:lnTo>
                  <a:pt x="11521" y="39893"/>
                </a:lnTo>
                <a:lnTo>
                  <a:pt x="11811" y="39513"/>
                </a:lnTo>
                <a:lnTo>
                  <a:pt x="12095" y="39134"/>
                </a:lnTo>
                <a:lnTo>
                  <a:pt x="12375" y="38744"/>
                </a:lnTo>
                <a:lnTo>
                  <a:pt x="12650" y="38336"/>
                </a:lnTo>
                <a:lnTo>
                  <a:pt x="12915" y="37928"/>
                </a:lnTo>
                <a:lnTo>
                  <a:pt x="13180" y="37500"/>
                </a:lnTo>
                <a:lnTo>
                  <a:pt x="13435" y="37073"/>
                </a:lnTo>
                <a:lnTo>
                  <a:pt x="13686" y="36627"/>
                </a:lnTo>
                <a:lnTo>
                  <a:pt x="13932" y="36171"/>
                </a:lnTo>
                <a:lnTo>
                  <a:pt x="14168" y="35706"/>
                </a:lnTo>
                <a:lnTo>
                  <a:pt x="14399" y="35231"/>
                </a:lnTo>
                <a:lnTo>
                  <a:pt x="14621" y="34746"/>
                </a:lnTo>
                <a:lnTo>
                  <a:pt x="14838" y="34253"/>
                </a:lnTo>
                <a:lnTo>
                  <a:pt x="15050" y="33749"/>
                </a:lnTo>
                <a:lnTo>
                  <a:pt x="15248" y="33237"/>
                </a:lnTo>
                <a:lnTo>
                  <a:pt x="15441" y="32705"/>
                </a:lnTo>
                <a:lnTo>
                  <a:pt x="15624" y="32173"/>
                </a:lnTo>
                <a:lnTo>
                  <a:pt x="15797" y="31632"/>
                </a:lnTo>
                <a:lnTo>
                  <a:pt x="15966" y="31071"/>
                </a:lnTo>
                <a:lnTo>
                  <a:pt x="16120" y="30511"/>
                </a:lnTo>
                <a:lnTo>
                  <a:pt x="16265" y="29932"/>
                </a:lnTo>
                <a:lnTo>
                  <a:pt x="16405" y="29353"/>
                </a:lnTo>
                <a:lnTo>
                  <a:pt x="16530" y="28764"/>
                </a:lnTo>
                <a:lnTo>
                  <a:pt x="16588" y="28460"/>
                </a:lnTo>
                <a:lnTo>
                  <a:pt x="16646" y="28156"/>
                </a:lnTo>
                <a:lnTo>
                  <a:pt x="16704" y="27852"/>
                </a:lnTo>
                <a:lnTo>
                  <a:pt x="16752" y="27539"/>
                </a:lnTo>
                <a:lnTo>
                  <a:pt x="16800" y="27235"/>
                </a:lnTo>
                <a:lnTo>
                  <a:pt x="16848" y="26922"/>
                </a:lnTo>
                <a:lnTo>
                  <a:pt x="16892" y="26608"/>
                </a:lnTo>
                <a:lnTo>
                  <a:pt x="16930" y="26285"/>
                </a:lnTo>
                <a:lnTo>
                  <a:pt x="16969" y="25972"/>
                </a:lnTo>
                <a:lnTo>
                  <a:pt x="17003" y="25649"/>
                </a:lnTo>
                <a:lnTo>
                  <a:pt x="17036" y="25326"/>
                </a:lnTo>
                <a:lnTo>
                  <a:pt x="17065" y="24994"/>
                </a:lnTo>
                <a:lnTo>
                  <a:pt x="17089" y="24662"/>
                </a:lnTo>
                <a:lnTo>
                  <a:pt x="17113" y="24339"/>
                </a:lnTo>
                <a:lnTo>
                  <a:pt x="17133" y="23997"/>
                </a:lnTo>
                <a:lnTo>
                  <a:pt x="17152" y="23665"/>
                </a:lnTo>
                <a:lnTo>
                  <a:pt x="17162" y="23323"/>
                </a:lnTo>
                <a:lnTo>
                  <a:pt x="17176" y="22981"/>
                </a:lnTo>
                <a:lnTo>
                  <a:pt x="17181" y="22639"/>
                </a:lnTo>
                <a:lnTo>
                  <a:pt x="17186" y="22297"/>
                </a:lnTo>
                <a:lnTo>
                  <a:pt x="17186" y="21946"/>
                </a:lnTo>
                <a:lnTo>
                  <a:pt x="17186" y="21594"/>
                </a:lnTo>
                <a:lnTo>
                  <a:pt x="17176" y="21243"/>
                </a:lnTo>
                <a:lnTo>
                  <a:pt x="17166" y="20892"/>
                </a:lnTo>
                <a:lnTo>
                  <a:pt x="17157" y="20531"/>
                </a:lnTo>
                <a:lnTo>
                  <a:pt x="17142" y="20170"/>
                </a:lnTo>
                <a:lnTo>
                  <a:pt x="17123" y="19809"/>
                </a:lnTo>
                <a:lnTo>
                  <a:pt x="17099" y="19439"/>
                </a:lnTo>
                <a:lnTo>
                  <a:pt x="17070" y="19078"/>
                </a:lnTo>
                <a:lnTo>
                  <a:pt x="17041" y="18708"/>
                </a:lnTo>
                <a:lnTo>
                  <a:pt x="17012" y="18366"/>
                </a:lnTo>
                <a:lnTo>
                  <a:pt x="16978" y="18024"/>
                </a:lnTo>
                <a:lnTo>
                  <a:pt x="16945" y="17691"/>
                </a:lnTo>
                <a:lnTo>
                  <a:pt x="16906" y="17359"/>
                </a:lnTo>
                <a:lnTo>
                  <a:pt x="16863" y="17036"/>
                </a:lnTo>
                <a:lnTo>
                  <a:pt x="16819" y="16713"/>
                </a:lnTo>
                <a:lnTo>
                  <a:pt x="16728" y="16077"/>
                </a:lnTo>
                <a:lnTo>
                  <a:pt x="16622" y="15460"/>
                </a:lnTo>
                <a:lnTo>
                  <a:pt x="16511" y="14862"/>
                </a:lnTo>
                <a:lnTo>
                  <a:pt x="16386" y="14273"/>
                </a:lnTo>
                <a:lnTo>
                  <a:pt x="16255" y="13703"/>
                </a:lnTo>
                <a:lnTo>
                  <a:pt x="16116" y="13143"/>
                </a:lnTo>
                <a:lnTo>
                  <a:pt x="15966" y="12602"/>
                </a:lnTo>
                <a:lnTo>
                  <a:pt x="15812" y="12079"/>
                </a:lnTo>
                <a:lnTo>
                  <a:pt x="15648" y="11567"/>
                </a:lnTo>
                <a:lnTo>
                  <a:pt x="15474" y="11063"/>
                </a:lnTo>
                <a:lnTo>
                  <a:pt x="15296" y="10579"/>
                </a:lnTo>
                <a:lnTo>
                  <a:pt x="15108" y="10104"/>
                </a:lnTo>
                <a:lnTo>
                  <a:pt x="14910" y="9648"/>
                </a:lnTo>
                <a:lnTo>
                  <a:pt x="14708" y="9202"/>
                </a:lnTo>
                <a:lnTo>
                  <a:pt x="14501" y="8775"/>
                </a:lnTo>
                <a:lnTo>
                  <a:pt x="14284" y="8357"/>
                </a:lnTo>
                <a:lnTo>
                  <a:pt x="14062" y="7949"/>
                </a:lnTo>
                <a:lnTo>
                  <a:pt x="13831" y="7550"/>
                </a:lnTo>
                <a:lnTo>
                  <a:pt x="13599" y="7170"/>
                </a:lnTo>
                <a:lnTo>
                  <a:pt x="13358" y="6799"/>
                </a:lnTo>
                <a:lnTo>
                  <a:pt x="13112" y="6448"/>
                </a:lnTo>
                <a:lnTo>
                  <a:pt x="12862" y="6106"/>
                </a:lnTo>
                <a:lnTo>
                  <a:pt x="12606" y="5774"/>
                </a:lnTo>
                <a:lnTo>
                  <a:pt x="12346" y="5451"/>
                </a:lnTo>
                <a:lnTo>
                  <a:pt x="12076" y="5138"/>
                </a:lnTo>
                <a:lnTo>
                  <a:pt x="11806" y="4843"/>
                </a:lnTo>
                <a:lnTo>
                  <a:pt x="11531" y="4549"/>
                </a:lnTo>
                <a:lnTo>
                  <a:pt x="11252" y="4274"/>
                </a:lnTo>
                <a:lnTo>
                  <a:pt x="10967" y="4008"/>
                </a:lnTo>
                <a:lnTo>
                  <a:pt x="10683" y="3751"/>
                </a:lnTo>
                <a:lnTo>
                  <a:pt x="10393" y="3504"/>
                </a:lnTo>
                <a:lnTo>
                  <a:pt x="10099" y="3267"/>
                </a:lnTo>
                <a:lnTo>
                  <a:pt x="9801" y="3049"/>
                </a:lnTo>
                <a:lnTo>
                  <a:pt x="9502" y="2830"/>
                </a:lnTo>
                <a:lnTo>
                  <a:pt x="9203" y="2621"/>
                </a:lnTo>
                <a:lnTo>
                  <a:pt x="8894" y="2422"/>
                </a:lnTo>
                <a:lnTo>
                  <a:pt x="8591" y="2241"/>
                </a:lnTo>
                <a:lnTo>
                  <a:pt x="8282" y="2061"/>
                </a:lnTo>
                <a:lnTo>
                  <a:pt x="7969" y="1890"/>
                </a:lnTo>
                <a:lnTo>
                  <a:pt x="7655" y="1729"/>
                </a:lnTo>
                <a:lnTo>
                  <a:pt x="7342" y="1577"/>
                </a:lnTo>
                <a:lnTo>
                  <a:pt x="7029" y="1425"/>
                </a:lnTo>
                <a:lnTo>
                  <a:pt x="6715" y="1292"/>
                </a:lnTo>
                <a:lnTo>
                  <a:pt x="6397" y="1159"/>
                </a:lnTo>
                <a:lnTo>
                  <a:pt x="6079" y="1035"/>
                </a:lnTo>
                <a:lnTo>
                  <a:pt x="5761" y="931"/>
                </a:lnTo>
                <a:lnTo>
                  <a:pt x="5443" y="817"/>
                </a:lnTo>
                <a:lnTo>
                  <a:pt x="5124" y="722"/>
                </a:lnTo>
                <a:lnTo>
                  <a:pt x="4811" y="627"/>
                </a:lnTo>
                <a:lnTo>
                  <a:pt x="4493" y="542"/>
                </a:lnTo>
                <a:lnTo>
                  <a:pt x="4175" y="466"/>
                </a:lnTo>
                <a:lnTo>
                  <a:pt x="3861" y="390"/>
                </a:lnTo>
                <a:lnTo>
                  <a:pt x="3548" y="323"/>
                </a:lnTo>
                <a:lnTo>
                  <a:pt x="2921" y="209"/>
                </a:lnTo>
                <a:lnTo>
                  <a:pt x="2304" y="114"/>
                </a:lnTo>
                <a:lnTo>
                  <a:pt x="1697" y="48"/>
                </a:lnTo>
                <a:lnTo>
                  <a:pt x="109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"/>
          <p:cNvSpPr/>
          <p:nvPr/>
        </p:nvSpPr>
        <p:spPr>
          <a:xfrm>
            <a:off x="1427195" y="4225991"/>
            <a:ext cx="121439" cy="98900"/>
          </a:xfrm>
          <a:custGeom>
            <a:avLst/>
            <a:gdLst/>
            <a:ahLst/>
            <a:cxnLst/>
            <a:rect l="l" t="t" r="r" b="b"/>
            <a:pathLst>
              <a:path w="7309" h="9269" extrusionOk="0">
                <a:moveTo>
                  <a:pt x="728" y="0"/>
                </a:moveTo>
                <a:lnTo>
                  <a:pt x="656" y="19"/>
                </a:lnTo>
                <a:lnTo>
                  <a:pt x="583" y="48"/>
                </a:lnTo>
                <a:lnTo>
                  <a:pt x="516" y="86"/>
                </a:lnTo>
                <a:lnTo>
                  <a:pt x="448" y="133"/>
                </a:lnTo>
                <a:lnTo>
                  <a:pt x="391" y="190"/>
                </a:lnTo>
                <a:lnTo>
                  <a:pt x="333" y="266"/>
                </a:lnTo>
                <a:lnTo>
                  <a:pt x="280" y="342"/>
                </a:lnTo>
                <a:lnTo>
                  <a:pt x="227" y="428"/>
                </a:lnTo>
                <a:lnTo>
                  <a:pt x="183" y="532"/>
                </a:lnTo>
                <a:lnTo>
                  <a:pt x="140" y="627"/>
                </a:lnTo>
                <a:lnTo>
                  <a:pt x="106" y="741"/>
                </a:lnTo>
                <a:lnTo>
                  <a:pt x="72" y="855"/>
                </a:lnTo>
                <a:lnTo>
                  <a:pt x="48" y="978"/>
                </a:lnTo>
                <a:lnTo>
                  <a:pt x="24" y="1102"/>
                </a:lnTo>
                <a:lnTo>
                  <a:pt x="10" y="1225"/>
                </a:lnTo>
                <a:lnTo>
                  <a:pt x="0" y="1358"/>
                </a:lnTo>
                <a:lnTo>
                  <a:pt x="0" y="1491"/>
                </a:lnTo>
                <a:lnTo>
                  <a:pt x="0" y="1624"/>
                </a:lnTo>
                <a:lnTo>
                  <a:pt x="15" y="1757"/>
                </a:lnTo>
                <a:lnTo>
                  <a:pt x="29" y="1890"/>
                </a:lnTo>
                <a:lnTo>
                  <a:pt x="53" y="2023"/>
                </a:lnTo>
                <a:lnTo>
                  <a:pt x="82" y="2146"/>
                </a:lnTo>
                <a:lnTo>
                  <a:pt x="121" y="2279"/>
                </a:lnTo>
                <a:lnTo>
                  <a:pt x="169" y="2403"/>
                </a:lnTo>
                <a:lnTo>
                  <a:pt x="222" y="2517"/>
                </a:lnTo>
                <a:lnTo>
                  <a:pt x="289" y="2631"/>
                </a:lnTo>
                <a:lnTo>
                  <a:pt x="357" y="2745"/>
                </a:lnTo>
                <a:lnTo>
                  <a:pt x="530" y="2982"/>
                </a:lnTo>
                <a:lnTo>
                  <a:pt x="704" y="3210"/>
                </a:lnTo>
                <a:lnTo>
                  <a:pt x="1061" y="3675"/>
                </a:lnTo>
                <a:lnTo>
                  <a:pt x="1422" y="4112"/>
                </a:lnTo>
                <a:lnTo>
                  <a:pt x="1793" y="4539"/>
                </a:lnTo>
                <a:lnTo>
                  <a:pt x="2169" y="4957"/>
                </a:lnTo>
                <a:lnTo>
                  <a:pt x="2550" y="5366"/>
                </a:lnTo>
                <a:lnTo>
                  <a:pt x="2936" y="5764"/>
                </a:lnTo>
                <a:lnTo>
                  <a:pt x="3321" y="6154"/>
                </a:lnTo>
                <a:lnTo>
                  <a:pt x="3712" y="6534"/>
                </a:lnTo>
                <a:lnTo>
                  <a:pt x="4102" y="6913"/>
                </a:lnTo>
                <a:lnTo>
                  <a:pt x="4883" y="7654"/>
                </a:lnTo>
                <a:lnTo>
                  <a:pt x="5655" y="8385"/>
                </a:lnTo>
                <a:lnTo>
                  <a:pt x="6040" y="8756"/>
                </a:lnTo>
                <a:lnTo>
                  <a:pt x="6416" y="9126"/>
                </a:lnTo>
                <a:lnTo>
                  <a:pt x="6479" y="9183"/>
                </a:lnTo>
                <a:lnTo>
                  <a:pt x="6542" y="9221"/>
                </a:lnTo>
                <a:lnTo>
                  <a:pt x="6604" y="9249"/>
                </a:lnTo>
                <a:lnTo>
                  <a:pt x="6667" y="9268"/>
                </a:lnTo>
                <a:lnTo>
                  <a:pt x="6725" y="9268"/>
                </a:lnTo>
                <a:lnTo>
                  <a:pt x="6783" y="9259"/>
                </a:lnTo>
                <a:lnTo>
                  <a:pt x="6841" y="9240"/>
                </a:lnTo>
                <a:lnTo>
                  <a:pt x="6894" y="9211"/>
                </a:lnTo>
                <a:lnTo>
                  <a:pt x="6942" y="9164"/>
                </a:lnTo>
                <a:lnTo>
                  <a:pt x="6990" y="9116"/>
                </a:lnTo>
                <a:lnTo>
                  <a:pt x="7038" y="9060"/>
                </a:lnTo>
                <a:lnTo>
                  <a:pt x="7082" y="8993"/>
                </a:lnTo>
                <a:lnTo>
                  <a:pt x="7120" y="8927"/>
                </a:lnTo>
                <a:lnTo>
                  <a:pt x="7159" y="8841"/>
                </a:lnTo>
                <a:lnTo>
                  <a:pt x="7188" y="8756"/>
                </a:lnTo>
                <a:lnTo>
                  <a:pt x="7221" y="8670"/>
                </a:lnTo>
                <a:lnTo>
                  <a:pt x="7245" y="8575"/>
                </a:lnTo>
                <a:lnTo>
                  <a:pt x="7265" y="8480"/>
                </a:lnTo>
                <a:lnTo>
                  <a:pt x="7284" y="8376"/>
                </a:lnTo>
                <a:lnTo>
                  <a:pt x="7294" y="8271"/>
                </a:lnTo>
                <a:lnTo>
                  <a:pt x="7303" y="8167"/>
                </a:lnTo>
                <a:lnTo>
                  <a:pt x="7308" y="8062"/>
                </a:lnTo>
                <a:lnTo>
                  <a:pt x="7303" y="7958"/>
                </a:lnTo>
                <a:lnTo>
                  <a:pt x="7299" y="7853"/>
                </a:lnTo>
                <a:lnTo>
                  <a:pt x="7284" y="7749"/>
                </a:lnTo>
                <a:lnTo>
                  <a:pt x="7265" y="7645"/>
                </a:lnTo>
                <a:lnTo>
                  <a:pt x="7241" y="7540"/>
                </a:lnTo>
                <a:lnTo>
                  <a:pt x="7207" y="7445"/>
                </a:lnTo>
                <a:lnTo>
                  <a:pt x="7173" y="7350"/>
                </a:lnTo>
                <a:lnTo>
                  <a:pt x="7125" y="7255"/>
                </a:lnTo>
                <a:lnTo>
                  <a:pt x="7077" y="7179"/>
                </a:lnTo>
                <a:lnTo>
                  <a:pt x="7019" y="7094"/>
                </a:lnTo>
                <a:lnTo>
                  <a:pt x="6662" y="6647"/>
                </a:lnTo>
                <a:lnTo>
                  <a:pt x="6305" y="6192"/>
                </a:lnTo>
                <a:lnTo>
                  <a:pt x="5587" y="5261"/>
                </a:lnTo>
                <a:lnTo>
                  <a:pt x="4864" y="4330"/>
                </a:lnTo>
                <a:lnTo>
                  <a:pt x="4498" y="3865"/>
                </a:lnTo>
                <a:lnTo>
                  <a:pt x="4131" y="3409"/>
                </a:lnTo>
                <a:lnTo>
                  <a:pt x="3765" y="2954"/>
                </a:lnTo>
                <a:lnTo>
                  <a:pt x="3394" y="2507"/>
                </a:lnTo>
                <a:lnTo>
                  <a:pt x="3023" y="2080"/>
                </a:lnTo>
                <a:lnTo>
                  <a:pt x="2647" y="1662"/>
                </a:lnTo>
                <a:lnTo>
                  <a:pt x="2271" y="1254"/>
                </a:lnTo>
                <a:lnTo>
                  <a:pt x="1890" y="874"/>
                </a:lnTo>
                <a:lnTo>
                  <a:pt x="1509" y="504"/>
                </a:lnTo>
                <a:lnTo>
                  <a:pt x="1316" y="333"/>
                </a:lnTo>
                <a:lnTo>
                  <a:pt x="1123" y="162"/>
                </a:lnTo>
                <a:lnTo>
                  <a:pt x="1041" y="95"/>
                </a:lnTo>
                <a:lnTo>
                  <a:pt x="959" y="48"/>
                </a:lnTo>
                <a:lnTo>
                  <a:pt x="882" y="19"/>
                </a:lnTo>
                <a:lnTo>
                  <a:pt x="800" y="10"/>
                </a:lnTo>
                <a:lnTo>
                  <a:pt x="7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1248730" y="4043615"/>
            <a:ext cx="118482" cy="113892"/>
          </a:xfrm>
          <a:custGeom>
            <a:avLst/>
            <a:gdLst/>
            <a:ahLst/>
            <a:cxnLst/>
            <a:rect l="l" t="t" r="r" b="b"/>
            <a:pathLst>
              <a:path w="7131" h="10674" extrusionOk="0">
                <a:moveTo>
                  <a:pt x="733" y="0"/>
                </a:moveTo>
                <a:lnTo>
                  <a:pt x="661" y="10"/>
                </a:lnTo>
                <a:lnTo>
                  <a:pt x="594" y="29"/>
                </a:lnTo>
                <a:lnTo>
                  <a:pt x="526" y="57"/>
                </a:lnTo>
                <a:lnTo>
                  <a:pt x="459" y="105"/>
                </a:lnTo>
                <a:lnTo>
                  <a:pt x="396" y="171"/>
                </a:lnTo>
                <a:lnTo>
                  <a:pt x="338" y="238"/>
                </a:lnTo>
                <a:lnTo>
                  <a:pt x="285" y="323"/>
                </a:lnTo>
                <a:lnTo>
                  <a:pt x="237" y="418"/>
                </a:lnTo>
                <a:lnTo>
                  <a:pt x="189" y="523"/>
                </a:lnTo>
                <a:lnTo>
                  <a:pt x="150" y="637"/>
                </a:lnTo>
                <a:lnTo>
                  <a:pt x="112" y="750"/>
                </a:lnTo>
                <a:lnTo>
                  <a:pt x="78" y="883"/>
                </a:lnTo>
                <a:lnTo>
                  <a:pt x="54" y="1007"/>
                </a:lnTo>
                <a:lnTo>
                  <a:pt x="30" y="1149"/>
                </a:lnTo>
                <a:lnTo>
                  <a:pt x="15" y="1292"/>
                </a:lnTo>
                <a:lnTo>
                  <a:pt x="5" y="1434"/>
                </a:lnTo>
                <a:lnTo>
                  <a:pt x="1" y="1577"/>
                </a:lnTo>
                <a:lnTo>
                  <a:pt x="1" y="1719"/>
                </a:lnTo>
                <a:lnTo>
                  <a:pt x="10" y="1871"/>
                </a:lnTo>
                <a:lnTo>
                  <a:pt x="25" y="2013"/>
                </a:lnTo>
                <a:lnTo>
                  <a:pt x="49" y="2156"/>
                </a:lnTo>
                <a:lnTo>
                  <a:pt x="78" y="2298"/>
                </a:lnTo>
                <a:lnTo>
                  <a:pt x="116" y="2441"/>
                </a:lnTo>
                <a:lnTo>
                  <a:pt x="160" y="2574"/>
                </a:lnTo>
                <a:lnTo>
                  <a:pt x="213" y="2697"/>
                </a:lnTo>
                <a:lnTo>
                  <a:pt x="271" y="2821"/>
                </a:lnTo>
                <a:lnTo>
                  <a:pt x="338" y="2935"/>
                </a:lnTo>
                <a:lnTo>
                  <a:pt x="690" y="3457"/>
                </a:lnTo>
                <a:lnTo>
                  <a:pt x="1052" y="3970"/>
                </a:lnTo>
                <a:lnTo>
                  <a:pt x="1413" y="4463"/>
                </a:lnTo>
                <a:lnTo>
                  <a:pt x="1779" y="4957"/>
                </a:lnTo>
                <a:lnTo>
                  <a:pt x="2155" y="5432"/>
                </a:lnTo>
                <a:lnTo>
                  <a:pt x="2531" y="5907"/>
                </a:lnTo>
                <a:lnTo>
                  <a:pt x="2908" y="6372"/>
                </a:lnTo>
                <a:lnTo>
                  <a:pt x="3288" y="6837"/>
                </a:lnTo>
                <a:lnTo>
                  <a:pt x="4055" y="7749"/>
                </a:lnTo>
                <a:lnTo>
                  <a:pt x="4821" y="8661"/>
                </a:lnTo>
                <a:lnTo>
                  <a:pt x="5583" y="9563"/>
                </a:lnTo>
                <a:lnTo>
                  <a:pt x="5959" y="10028"/>
                </a:lnTo>
                <a:lnTo>
                  <a:pt x="6330" y="10484"/>
                </a:lnTo>
                <a:lnTo>
                  <a:pt x="6388" y="10550"/>
                </a:lnTo>
                <a:lnTo>
                  <a:pt x="6446" y="10598"/>
                </a:lnTo>
                <a:lnTo>
                  <a:pt x="6499" y="10636"/>
                </a:lnTo>
                <a:lnTo>
                  <a:pt x="6557" y="10655"/>
                </a:lnTo>
                <a:lnTo>
                  <a:pt x="6610" y="10674"/>
                </a:lnTo>
                <a:lnTo>
                  <a:pt x="6658" y="10664"/>
                </a:lnTo>
                <a:lnTo>
                  <a:pt x="6706" y="10655"/>
                </a:lnTo>
                <a:lnTo>
                  <a:pt x="6754" y="10626"/>
                </a:lnTo>
                <a:lnTo>
                  <a:pt x="6803" y="10598"/>
                </a:lnTo>
                <a:lnTo>
                  <a:pt x="6846" y="10550"/>
                </a:lnTo>
                <a:lnTo>
                  <a:pt x="6885" y="10503"/>
                </a:lnTo>
                <a:lnTo>
                  <a:pt x="6923" y="10446"/>
                </a:lnTo>
                <a:lnTo>
                  <a:pt x="6962" y="10380"/>
                </a:lnTo>
                <a:lnTo>
                  <a:pt x="6991" y="10304"/>
                </a:lnTo>
                <a:lnTo>
                  <a:pt x="7024" y="10228"/>
                </a:lnTo>
                <a:lnTo>
                  <a:pt x="7048" y="10142"/>
                </a:lnTo>
                <a:lnTo>
                  <a:pt x="7073" y="10057"/>
                </a:lnTo>
                <a:lnTo>
                  <a:pt x="7092" y="9962"/>
                </a:lnTo>
                <a:lnTo>
                  <a:pt x="7106" y="9867"/>
                </a:lnTo>
                <a:lnTo>
                  <a:pt x="7116" y="9762"/>
                </a:lnTo>
                <a:lnTo>
                  <a:pt x="7126" y="9667"/>
                </a:lnTo>
                <a:lnTo>
                  <a:pt x="7130" y="9563"/>
                </a:lnTo>
                <a:lnTo>
                  <a:pt x="7126" y="9458"/>
                </a:lnTo>
                <a:lnTo>
                  <a:pt x="7121" y="9354"/>
                </a:lnTo>
                <a:lnTo>
                  <a:pt x="7111" y="9249"/>
                </a:lnTo>
                <a:lnTo>
                  <a:pt x="7097" y="9155"/>
                </a:lnTo>
                <a:lnTo>
                  <a:pt x="7077" y="9050"/>
                </a:lnTo>
                <a:lnTo>
                  <a:pt x="7048" y="8955"/>
                </a:lnTo>
                <a:lnTo>
                  <a:pt x="7020" y="8860"/>
                </a:lnTo>
                <a:lnTo>
                  <a:pt x="6981" y="8775"/>
                </a:lnTo>
                <a:lnTo>
                  <a:pt x="6938" y="8689"/>
                </a:lnTo>
                <a:lnTo>
                  <a:pt x="6889" y="8613"/>
                </a:lnTo>
                <a:lnTo>
                  <a:pt x="6533" y="8091"/>
                </a:lnTo>
                <a:lnTo>
                  <a:pt x="6181" y="7559"/>
                </a:lnTo>
                <a:lnTo>
                  <a:pt x="5472" y="6477"/>
                </a:lnTo>
                <a:lnTo>
                  <a:pt x="4768" y="5385"/>
                </a:lnTo>
                <a:lnTo>
                  <a:pt x="4055" y="4302"/>
                </a:lnTo>
                <a:lnTo>
                  <a:pt x="3698" y="3761"/>
                </a:lnTo>
                <a:lnTo>
                  <a:pt x="3341" y="3238"/>
                </a:lnTo>
                <a:lnTo>
                  <a:pt x="2980" y="2707"/>
                </a:lnTo>
                <a:lnTo>
                  <a:pt x="2613" y="2194"/>
                </a:lnTo>
                <a:lnTo>
                  <a:pt x="2252" y="1691"/>
                </a:lnTo>
                <a:lnTo>
                  <a:pt x="1881" y="1197"/>
                </a:lnTo>
                <a:lnTo>
                  <a:pt x="1510" y="722"/>
                </a:lnTo>
                <a:lnTo>
                  <a:pt x="1134" y="257"/>
                </a:lnTo>
                <a:lnTo>
                  <a:pt x="1052" y="171"/>
                </a:lnTo>
                <a:lnTo>
                  <a:pt x="970" y="95"/>
                </a:lnTo>
                <a:lnTo>
                  <a:pt x="888" y="48"/>
                </a:lnTo>
                <a:lnTo>
                  <a:pt x="811" y="19"/>
                </a:lnTo>
                <a:lnTo>
                  <a:pt x="7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1007808" y="3918887"/>
            <a:ext cx="137605" cy="73474"/>
          </a:xfrm>
          <a:custGeom>
            <a:avLst/>
            <a:gdLst/>
            <a:ahLst/>
            <a:cxnLst/>
            <a:rect l="l" t="t" r="r" b="b"/>
            <a:pathLst>
              <a:path w="8282" h="6886" extrusionOk="0">
                <a:moveTo>
                  <a:pt x="873" y="1"/>
                </a:moveTo>
                <a:lnTo>
                  <a:pt x="781" y="20"/>
                </a:lnTo>
                <a:lnTo>
                  <a:pt x="699" y="58"/>
                </a:lnTo>
                <a:lnTo>
                  <a:pt x="617" y="105"/>
                </a:lnTo>
                <a:lnTo>
                  <a:pt x="540" y="172"/>
                </a:lnTo>
                <a:lnTo>
                  <a:pt x="463" y="248"/>
                </a:lnTo>
                <a:lnTo>
                  <a:pt x="395" y="333"/>
                </a:lnTo>
                <a:lnTo>
                  <a:pt x="333" y="437"/>
                </a:lnTo>
                <a:lnTo>
                  <a:pt x="275" y="542"/>
                </a:lnTo>
                <a:lnTo>
                  <a:pt x="222" y="665"/>
                </a:lnTo>
                <a:lnTo>
                  <a:pt x="174" y="789"/>
                </a:lnTo>
                <a:lnTo>
                  <a:pt x="130" y="931"/>
                </a:lnTo>
                <a:lnTo>
                  <a:pt x="92" y="1064"/>
                </a:lnTo>
                <a:lnTo>
                  <a:pt x="63" y="1207"/>
                </a:lnTo>
                <a:lnTo>
                  <a:pt x="39" y="1359"/>
                </a:lnTo>
                <a:lnTo>
                  <a:pt x="19" y="1501"/>
                </a:lnTo>
                <a:lnTo>
                  <a:pt x="5" y="1653"/>
                </a:lnTo>
                <a:lnTo>
                  <a:pt x="0" y="1805"/>
                </a:lnTo>
                <a:lnTo>
                  <a:pt x="5" y="1957"/>
                </a:lnTo>
                <a:lnTo>
                  <a:pt x="10" y="2099"/>
                </a:lnTo>
                <a:lnTo>
                  <a:pt x="24" y="2242"/>
                </a:lnTo>
                <a:lnTo>
                  <a:pt x="48" y="2375"/>
                </a:lnTo>
                <a:lnTo>
                  <a:pt x="77" y="2508"/>
                </a:lnTo>
                <a:lnTo>
                  <a:pt x="116" y="2641"/>
                </a:lnTo>
                <a:lnTo>
                  <a:pt x="164" y="2754"/>
                </a:lnTo>
                <a:lnTo>
                  <a:pt x="217" y="2859"/>
                </a:lnTo>
                <a:lnTo>
                  <a:pt x="280" y="2963"/>
                </a:lnTo>
                <a:lnTo>
                  <a:pt x="347" y="3049"/>
                </a:lnTo>
                <a:lnTo>
                  <a:pt x="429" y="3125"/>
                </a:lnTo>
                <a:lnTo>
                  <a:pt x="516" y="3182"/>
                </a:lnTo>
                <a:lnTo>
                  <a:pt x="612" y="3229"/>
                </a:lnTo>
                <a:lnTo>
                  <a:pt x="1485" y="3552"/>
                </a:lnTo>
                <a:lnTo>
                  <a:pt x="2353" y="3885"/>
                </a:lnTo>
                <a:lnTo>
                  <a:pt x="2786" y="4055"/>
                </a:lnTo>
                <a:lnTo>
                  <a:pt x="3220" y="4226"/>
                </a:lnTo>
                <a:lnTo>
                  <a:pt x="3649" y="4416"/>
                </a:lnTo>
                <a:lnTo>
                  <a:pt x="4078" y="4606"/>
                </a:lnTo>
                <a:lnTo>
                  <a:pt x="4507" y="4815"/>
                </a:lnTo>
                <a:lnTo>
                  <a:pt x="4932" y="5043"/>
                </a:lnTo>
                <a:lnTo>
                  <a:pt x="5356" y="5280"/>
                </a:lnTo>
                <a:lnTo>
                  <a:pt x="5780" y="5537"/>
                </a:lnTo>
                <a:lnTo>
                  <a:pt x="6199" y="5812"/>
                </a:lnTo>
                <a:lnTo>
                  <a:pt x="6407" y="5955"/>
                </a:lnTo>
                <a:lnTo>
                  <a:pt x="6614" y="6107"/>
                </a:lnTo>
                <a:lnTo>
                  <a:pt x="6821" y="6268"/>
                </a:lnTo>
                <a:lnTo>
                  <a:pt x="7024" y="6429"/>
                </a:lnTo>
                <a:lnTo>
                  <a:pt x="7231" y="6600"/>
                </a:lnTo>
                <a:lnTo>
                  <a:pt x="7434" y="6781"/>
                </a:lnTo>
                <a:lnTo>
                  <a:pt x="7496" y="6828"/>
                </a:lnTo>
                <a:lnTo>
                  <a:pt x="7554" y="6857"/>
                </a:lnTo>
                <a:lnTo>
                  <a:pt x="7612" y="6876"/>
                </a:lnTo>
                <a:lnTo>
                  <a:pt x="7670" y="6885"/>
                </a:lnTo>
                <a:lnTo>
                  <a:pt x="7728" y="6885"/>
                </a:lnTo>
                <a:lnTo>
                  <a:pt x="7781" y="6866"/>
                </a:lnTo>
                <a:lnTo>
                  <a:pt x="7834" y="6847"/>
                </a:lnTo>
                <a:lnTo>
                  <a:pt x="7887" y="6809"/>
                </a:lnTo>
                <a:lnTo>
                  <a:pt x="7935" y="6771"/>
                </a:lnTo>
                <a:lnTo>
                  <a:pt x="7983" y="6714"/>
                </a:lnTo>
                <a:lnTo>
                  <a:pt x="8027" y="6657"/>
                </a:lnTo>
                <a:lnTo>
                  <a:pt x="8065" y="6591"/>
                </a:lnTo>
                <a:lnTo>
                  <a:pt x="8104" y="6524"/>
                </a:lnTo>
                <a:lnTo>
                  <a:pt x="8142" y="6448"/>
                </a:lnTo>
                <a:lnTo>
                  <a:pt x="8171" y="6363"/>
                </a:lnTo>
                <a:lnTo>
                  <a:pt x="8200" y="6278"/>
                </a:lnTo>
                <a:lnTo>
                  <a:pt x="8224" y="6192"/>
                </a:lnTo>
                <a:lnTo>
                  <a:pt x="8243" y="6097"/>
                </a:lnTo>
                <a:lnTo>
                  <a:pt x="8263" y="6002"/>
                </a:lnTo>
                <a:lnTo>
                  <a:pt x="8272" y="5907"/>
                </a:lnTo>
                <a:lnTo>
                  <a:pt x="8282" y="5812"/>
                </a:lnTo>
                <a:lnTo>
                  <a:pt x="8282" y="5708"/>
                </a:lnTo>
                <a:lnTo>
                  <a:pt x="8282" y="5613"/>
                </a:lnTo>
                <a:lnTo>
                  <a:pt x="8272" y="5518"/>
                </a:lnTo>
                <a:lnTo>
                  <a:pt x="8258" y="5432"/>
                </a:lnTo>
                <a:lnTo>
                  <a:pt x="8239" y="5337"/>
                </a:lnTo>
                <a:lnTo>
                  <a:pt x="8215" y="5252"/>
                </a:lnTo>
                <a:lnTo>
                  <a:pt x="8186" y="5166"/>
                </a:lnTo>
                <a:lnTo>
                  <a:pt x="8147" y="5091"/>
                </a:lnTo>
                <a:lnTo>
                  <a:pt x="8104" y="5015"/>
                </a:lnTo>
                <a:lnTo>
                  <a:pt x="8055" y="4948"/>
                </a:lnTo>
                <a:lnTo>
                  <a:pt x="7998" y="4891"/>
                </a:lnTo>
                <a:lnTo>
                  <a:pt x="7164" y="4103"/>
                </a:lnTo>
                <a:lnTo>
                  <a:pt x="6744" y="3723"/>
                </a:lnTo>
                <a:lnTo>
                  <a:pt x="6320" y="3343"/>
                </a:lnTo>
                <a:lnTo>
                  <a:pt x="5901" y="2973"/>
                </a:lnTo>
                <a:lnTo>
                  <a:pt x="5476" y="2612"/>
                </a:lnTo>
                <a:lnTo>
                  <a:pt x="5047" y="2270"/>
                </a:lnTo>
                <a:lnTo>
                  <a:pt x="4618" y="1938"/>
                </a:lnTo>
                <a:lnTo>
                  <a:pt x="4184" y="1615"/>
                </a:lnTo>
                <a:lnTo>
                  <a:pt x="3751" y="1321"/>
                </a:lnTo>
                <a:lnTo>
                  <a:pt x="3312" y="1045"/>
                </a:lnTo>
                <a:lnTo>
                  <a:pt x="3090" y="912"/>
                </a:lnTo>
                <a:lnTo>
                  <a:pt x="2868" y="789"/>
                </a:lnTo>
                <a:lnTo>
                  <a:pt x="2647" y="665"/>
                </a:lnTo>
                <a:lnTo>
                  <a:pt x="2425" y="551"/>
                </a:lnTo>
                <a:lnTo>
                  <a:pt x="2198" y="447"/>
                </a:lnTo>
                <a:lnTo>
                  <a:pt x="1977" y="342"/>
                </a:lnTo>
                <a:lnTo>
                  <a:pt x="1750" y="257"/>
                </a:lnTo>
                <a:lnTo>
                  <a:pt x="1523" y="172"/>
                </a:lnTo>
                <a:lnTo>
                  <a:pt x="1292" y="86"/>
                </a:lnTo>
                <a:lnTo>
                  <a:pt x="1061" y="20"/>
                </a:lnTo>
                <a:lnTo>
                  <a:pt x="9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721144" y="3869849"/>
            <a:ext cx="192950" cy="51387"/>
          </a:xfrm>
          <a:custGeom>
            <a:avLst/>
            <a:gdLst/>
            <a:ahLst/>
            <a:cxnLst/>
            <a:rect l="l" t="t" r="r" b="b"/>
            <a:pathLst>
              <a:path w="11613" h="4816" extrusionOk="0">
                <a:moveTo>
                  <a:pt x="4228" y="1"/>
                </a:moveTo>
                <a:lnTo>
                  <a:pt x="3885" y="10"/>
                </a:lnTo>
                <a:lnTo>
                  <a:pt x="3543" y="39"/>
                </a:lnTo>
                <a:lnTo>
                  <a:pt x="3201" y="76"/>
                </a:lnTo>
                <a:lnTo>
                  <a:pt x="2859" y="143"/>
                </a:lnTo>
                <a:lnTo>
                  <a:pt x="2526" y="219"/>
                </a:lnTo>
                <a:lnTo>
                  <a:pt x="2189" y="304"/>
                </a:lnTo>
                <a:lnTo>
                  <a:pt x="1856" y="418"/>
                </a:lnTo>
                <a:lnTo>
                  <a:pt x="1528" y="551"/>
                </a:lnTo>
                <a:lnTo>
                  <a:pt x="1205" y="703"/>
                </a:lnTo>
                <a:lnTo>
                  <a:pt x="882" y="865"/>
                </a:lnTo>
                <a:lnTo>
                  <a:pt x="564" y="1055"/>
                </a:lnTo>
                <a:lnTo>
                  <a:pt x="492" y="1112"/>
                </a:lnTo>
                <a:lnTo>
                  <a:pt x="419" y="1178"/>
                </a:lnTo>
                <a:lnTo>
                  <a:pt x="352" y="1264"/>
                </a:lnTo>
                <a:lnTo>
                  <a:pt x="294" y="1349"/>
                </a:lnTo>
                <a:lnTo>
                  <a:pt x="241" y="1444"/>
                </a:lnTo>
                <a:lnTo>
                  <a:pt x="193" y="1558"/>
                </a:lnTo>
                <a:lnTo>
                  <a:pt x="149" y="1672"/>
                </a:lnTo>
                <a:lnTo>
                  <a:pt x="111" y="1795"/>
                </a:lnTo>
                <a:lnTo>
                  <a:pt x="77" y="1919"/>
                </a:lnTo>
                <a:lnTo>
                  <a:pt x="53" y="2052"/>
                </a:lnTo>
                <a:lnTo>
                  <a:pt x="29" y="2185"/>
                </a:lnTo>
                <a:lnTo>
                  <a:pt x="14" y="2318"/>
                </a:lnTo>
                <a:lnTo>
                  <a:pt x="5" y="2460"/>
                </a:lnTo>
                <a:lnTo>
                  <a:pt x="0" y="2602"/>
                </a:lnTo>
                <a:lnTo>
                  <a:pt x="0" y="2745"/>
                </a:lnTo>
                <a:lnTo>
                  <a:pt x="5" y="2878"/>
                </a:lnTo>
                <a:lnTo>
                  <a:pt x="14" y="3020"/>
                </a:lnTo>
                <a:lnTo>
                  <a:pt x="29" y="3153"/>
                </a:lnTo>
                <a:lnTo>
                  <a:pt x="48" y="3286"/>
                </a:lnTo>
                <a:lnTo>
                  <a:pt x="77" y="3410"/>
                </a:lnTo>
                <a:lnTo>
                  <a:pt x="106" y="3524"/>
                </a:lnTo>
                <a:lnTo>
                  <a:pt x="145" y="3638"/>
                </a:lnTo>
                <a:lnTo>
                  <a:pt x="183" y="3742"/>
                </a:lnTo>
                <a:lnTo>
                  <a:pt x="231" y="3846"/>
                </a:lnTo>
                <a:lnTo>
                  <a:pt x="280" y="3932"/>
                </a:lnTo>
                <a:lnTo>
                  <a:pt x="337" y="4008"/>
                </a:lnTo>
                <a:lnTo>
                  <a:pt x="400" y="4074"/>
                </a:lnTo>
                <a:lnTo>
                  <a:pt x="468" y="4131"/>
                </a:lnTo>
                <a:lnTo>
                  <a:pt x="540" y="4169"/>
                </a:lnTo>
                <a:lnTo>
                  <a:pt x="612" y="4198"/>
                </a:lnTo>
                <a:lnTo>
                  <a:pt x="694" y="4207"/>
                </a:lnTo>
                <a:lnTo>
                  <a:pt x="781" y="4207"/>
                </a:lnTo>
                <a:lnTo>
                  <a:pt x="2102" y="4008"/>
                </a:lnTo>
                <a:lnTo>
                  <a:pt x="2743" y="3922"/>
                </a:lnTo>
                <a:lnTo>
                  <a:pt x="3379" y="3837"/>
                </a:lnTo>
                <a:lnTo>
                  <a:pt x="4011" y="3770"/>
                </a:lnTo>
                <a:lnTo>
                  <a:pt x="4637" y="3713"/>
                </a:lnTo>
                <a:lnTo>
                  <a:pt x="5259" y="3676"/>
                </a:lnTo>
                <a:lnTo>
                  <a:pt x="5573" y="3666"/>
                </a:lnTo>
                <a:lnTo>
                  <a:pt x="6195" y="3666"/>
                </a:lnTo>
                <a:lnTo>
                  <a:pt x="6503" y="3676"/>
                </a:lnTo>
                <a:lnTo>
                  <a:pt x="6816" y="3694"/>
                </a:lnTo>
                <a:lnTo>
                  <a:pt x="7125" y="3713"/>
                </a:lnTo>
                <a:lnTo>
                  <a:pt x="7438" y="3751"/>
                </a:lnTo>
                <a:lnTo>
                  <a:pt x="7752" y="3789"/>
                </a:lnTo>
                <a:lnTo>
                  <a:pt x="8065" y="3837"/>
                </a:lnTo>
                <a:lnTo>
                  <a:pt x="8378" y="3903"/>
                </a:lnTo>
                <a:lnTo>
                  <a:pt x="8696" y="3970"/>
                </a:lnTo>
                <a:lnTo>
                  <a:pt x="9015" y="4055"/>
                </a:lnTo>
                <a:lnTo>
                  <a:pt x="9338" y="4141"/>
                </a:lnTo>
                <a:lnTo>
                  <a:pt x="9656" y="4245"/>
                </a:lnTo>
                <a:lnTo>
                  <a:pt x="9984" y="4359"/>
                </a:lnTo>
                <a:lnTo>
                  <a:pt x="10307" y="4483"/>
                </a:lnTo>
                <a:lnTo>
                  <a:pt x="10634" y="4625"/>
                </a:lnTo>
                <a:lnTo>
                  <a:pt x="10967" y="4777"/>
                </a:lnTo>
                <a:lnTo>
                  <a:pt x="11030" y="4806"/>
                </a:lnTo>
                <a:lnTo>
                  <a:pt x="11088" y="4815"/>
                </a:lnTo>
                <a:lnTo>
                  <a:pt x="11145" y="4815"/>
                </a:lnTo>
                <a:lnTo>
                  <a:pt x="11198" y="4806"/>
                </a:lnTo>
                <a:lnTo>
                  <a:pt x="11251" y="4787"/>
                </a:lnTo>
                <a:lnTo>
                  <a:pt x="11300" y="4749"/>
                </a:lnTo>
                <a:lnTo>
                  <a:pt x="11343" y="4711"/>
                </a:lnTo>
                <a:lnTo>
                  <a:pt x="11386" y="4663"/>
                </a:lnTo>
                <a:lnTo>
                  <a:pt x="11425" y="4616"/>
                </a:lnTo>
                <a:lnTo>
                  <a:pt x="11459" y="4549"/>
                </a:lnTo>
                <a:lnTo>
                  <a:pt x="11488" y="4483"/>
                </a:lnTo>
                <a:lnTo>
                  <a:pt x="11517" y="4407"/>
                </a:lnTo>
                <a:lnTo>
                  <a:pt x="11541" y="4331"/>
                </a:lnTo>
                <a:lnTo>
                  <a:pt x="11565" y="4245"/>
                </a:lnTo>
                <a:lnTo>
                  <a:pt x="11579" y="4160"/>
                </a:lnTo>
                <a:lnTo>
                  <a:pt x="11594" y="4074"/>
                </a:lnTo>
                <a:lnTo>
                  <a:pt x="11603" y="3979"/>
                </a:lnTo>
                <a:lnTo>
                  <a:pt x="11613" y="3894"/>
                </a:lnTo>
                <a:lnTo>
                  <a:pt x="11613" y="3799"/>
                </a:lnTo>
                <a:lnTo>
                  <a:pt x="11613" y="3704"/>
                </a:lnTo>
                <a:lnTo>
                  <a:pt x="11603" y="3609"/>
                </a:lnTo>
                <a:lnTo>
                  <a:pt x="11594" y="3514"/>
                </a:lnTo>
                <a:lnTo>
                  <a:pt x="11579" y="3419"/>
                </a:lnTo>
                <a:lnTo>
                  <a:pt x="11560" y="3334"/>
                </a:lnTo>
                <a:lnTo>
                  <a:pt x="11541" y="3248"/>
                </a:lnTo>
                <a:lnTo>
                  <a:pt x="11512" y="3163"/>
                </a:lnTo>
                <a:lnTo>
                  <a:pt x="11478" y="3077"/>
                </a:lnTo>
                <a:lnTo>
                  <a:pt x="11444" y="3011"/>
                </a:lnTo>
                <a:lnTo>
                  <a:pt x="11401" y="2935"/>
                </a:lnTo>
                <a:lnTo>
                  <a:pt x="11357" y="2878"/>
                </a:lnTo>
                <a:lnTo>
                  <a:pt x="11304" y="2821"/>
                </a:lnTo>
                <a:lnTo>
                  <a:pt x="11251" y="2773"/>
                </a:lnTo>
                <a:lnTo>
                  <a:pt x="10943" y="2536"/>
                </a:lnTo>
                <a:lnTo>
                  <a:pt x="10634" y="2318"/>
                </a:lnTo>
                <a:lnTo>
                  <a:pt x="10321" y="2099"/>
                </a:lnTo>
                <a:lnTo>
                  <a:pt x="10003" y="1890"/>
                </a:lnTo>
                <a:lnTo>
                  <a:pt x="9685" y="1691"/>
                </a:lnTo>
                <a:lnTo>
                  <a:pt x="9357" y="1501"/>
                </a:lnTo>
                <a:lnTo>
                  <a:pt x="9029" y="1320"/>
                </a:lnTo>
                <a:lnTo>
                  <a:pt x="8696" y="1150"/>
                </a:lnTo>
                <a:lnTo>
                  <a:pt x="8359" y="988"/>
                </a:lnTo>
                <a:lnTo>
                  <a:pt x="8022" y="846"/>
                </a:lnTo>
                <a:lnTo>
                  <a:pt x="7684" y="703"/>
                </a:lnTo>
                <a:lnTo>
                  <a:pt x="7342" y="570"/>
                </a:lnTo>
                <a:lnTo>
                  <a:pt x="7000" y="456"/>
                </a:lnTo>
                <a:lnTo>
                  <a:pt x="6653" y="352"/>
                </a:lnTo>
                <a:lnTo>
                  <a:pt x="6305" y="266"/>
                </a:lnTo>
                <a:lnTo>
                  <a:pt x="5963" y="181"/>
                </a:lnTo>
                <a:lnTo>
                  <a:pt x="5616" y="124"/>
                </a:lnTo>
                <a:lnTo>
                  <a:pt x="5269" y="67"/>
                </a:lnTo>
                <a:lnTo>
                  <a:pt x="4922" y="29"/>
                </a:lnTo>
                <a:lnTo>
                  <a:pt x="4575" y="10"/>
                </a:lnTo>
                <a:lnTo>
                  <a:pt x="42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430309" y="3883229"/>
            <a:ext cx="148987" cy="71137"/>
          </a:xfrm>
          <a:custGeom>
            <a:avLst/>
            <a:gdLst/>
            <a:ahLst/>
            <a:cxnLst/>
            <a:rect l="l" t="t" r="r" b="b"/>
            <a:pathLst>
              <a:path w="8967" h="6667" extrusionOk="0">
                <a:moveTo>
                  <a:pt x="6865" y="0"/>
                </a:moveTo>
                <a:lnTo>
                  <a:pt x="6605" y="10"/>
                </a:lnTo>
                <a:lnTo>
                  <a:pt x="6349" y="19"/>
                </a:lnTo>
                <a:lnTo>
                  <a:pt x="6089" y="47"/>
                </a:lnTo>
                <a:lnTo>
                  <a:pt x="5828" y="76"/>
                </a:lnTo>
                <a:lnTo>
                  <a:pt x="5568" y="123"/>
                </a:lnTo>
                <a:lnTo>
                  <a:pt x="5313" y="171"/>
                </a:lnTo>
                <a:lnTo>
                  <a:pt x="5052" y="237"/>
                </a:lnTo>
                <a:lnTo>
                  <a:pt x="4792" y="304"/>
                </a:lnTo>
                <a:lnTo>
                  <a:pt x="4536" y="389"/>
                </a:lnTo>
                <a:lnTo>
                  <a:pt x="4276" y="484"/>
                </a:lnTo>
                <a:lnTo>
                  <a:pt x="4021" y="579"/>
                </a:lnTo>
                <a:lnTo>
                  <a:pt x="3765" y="693"/>
                </a:lnTo>
                <a:lnTo>
                  <a:pt x="3514" y="817"/>
                </a:lnTo>
                <a:lnTo>
                  <a:pt x="3264" y="950"/>
                </a:lnTo>
                <a:lnTo>
                  <a:pt x="3013" y="1092"/>
                </a:lnTo>
                <a:lnTo>
                  <a:pt x="2762" y="1244"/>
                </a:lnTo>
                <a:lnTo>
                  <a:pt x="2521" y="1405"/>
                </a:lnTo>
                <a:lnTo>
                  <a:pt x="2276" y="1586"/>
                </a:lnTo>
                <a:lnTo>
                  <a:pt x="2035" y="1766"/>
                </a:lnTo>
                <a:lnTo>
                  <a:pt x="1798" y="1966"/>
                </a:lnTo>
                <a:lnTo>
                  <a:pt x="1562" y="2165"/>
                </a:lnTo>
                <a:lnTo>
                  <a:pt x="1331" y="2384"/>
                </a:lnTo>
                <a:lnTo>
                  <a:pt x="1104" y="2611"/>
                </a:lnTo>
                <a:lnTo>
                  <a:pt x="878" y="2849"/>
                </a:lnTo>
                <a:lnTo>
                  <a:pt x="656" y="3096"/>
                </a:lnTo>
                <a:lnTo>
                  <a:pt x="439" y="3362"/>
                </a:lnTo>
                <a:lnTo>
                  <a:pt x="352" y="3476"/>
                </a:lnTo>
                <a:lnTo>
                  <a:pt x="275" y="3609"/>
                </a:lnTo>
                <a:lnTo>
                  <a:pt x="208" y="3741"/>
                </a:lnTo>
                <a:lnTo>
                  <a:pt x="150" y="3884"/>
                </a:lnTo>
                <a:lnTo>
                  <a:pt x="101" y="4036"/>
                </a:lnTo>
                <a:lnTo>
                  <a:pt x="63" y="4188"/>
                </a:lnTo>
                <a:lnTo>
                  <a:pt x="34" y="4349"/>
                </a:lnTo>
                <a:lnTo>
                  <a:pt x="15" y="4501"/>
                </a:lnTo>
                <a:lnTo>
                  <a:pt x="5" y="4663"/>
                </a:lnTo>
                <a:lnTo>
                  <a:pt x="0" y="4824"/>
                </a:lnTo>
                <a:lnTo>
                  <a:pt x="5" y="4985"/>
                </a:lnTo>
                <a:lnTo>
                  <a:pt x="15" y="5147"/>
                </a:lnTo>
                <a:lnTo>
                  <a:pt x="34" y="5299"/>
                </a:lnTo>
                <a:lnTo>
                  <a:pt x="63" y="5460"/>
                </a:lnTo>
                <a:lnTo>
                  <a:pt x="92" y="5603"/>
                </a:lnTo>
                <a:lnTo>
                  <a:pt x="135" y="5745"/>
                </a:lnTo>
                <a:lnTo>
                  <a:pt x="179" y="5888"/>
                </a:lnTo>
                <a:lnTo>
                  <a:pt x="227" y="6011"/>
                </a:lnTo>
                <a:lnTo>
                  <a:pt x="285" y="6134"/>
                </a:lnTo>
                <a:lnTo>
                  <a:pt x="347" y="6248"/>
                </a:lnTo>
                <a:lnTo>
                  <a:pt x="410" y="6343"/>
                </a:lnTo>
                <a:lnTo>
                  <a:pt x="482" y="6429"/>
                </a:lnTo>
                <a:lnTo>
                  <a:pt x="555" y="6505"/>
                </a:lnTo>
                <a:lnTo>
                  <a:pt x="632" y="6571"/>
                </a:lnTo>
                <a:lnTo>
                  <a:pt x="714" y="6619"/>
                </a:lnTo>
                <a:lnTo>
                  <a:pt x="800" y="6647"/>
                </a:lnTo>
                <a:lnTo>
                  <a:pt x="887" y="6666"/>
                </a:lnTo>
                <a:lnTo>
                  <a:pt x="979" y="6657"/>
                </a:lnTo>
                <a:lnTo>
                  <a:pt x="1070" y="6638"/>
                </a:lnTo>
                <a:lnTo>
                  <a:pt x="1162" y="6600"/>
                </a:lnTo>
                <a:lnTo>
                  <a:pt x="1258" y="6533"/>
                </a:lnTo>
                <a:lnTo>
                  <a:pt x="1355" y="6448"/>
                </a:lnTo>
                <a:lnTo>
                  <a:pt x="1789" y="6030"/>
                </a:lnTo>
                <a:lnTo>
                  <a:pt x="2218" y="5631"/>
                </a:lnTo>
                <a:lnTo>
                  <a:pt x="2642" y="5261"/>
                </a:lnTo>
                <a:lnTo>
                  <a:pt x="3066" y="4900"/>
                </a:lnTo>
                <a:lnTo>
                  <a:pt x="3486" y="4568"/>
                </a:lnTo>
                <a:lnTo>
                  <a:pt x="3910" y="4264"/>
                </a:lnTo>
                <a:lnTo>
                  <a:pt x="4122" y="4112"/>
                </a:lnTo>
                <a:lnTo>
                  <a:pt x="4334" y="3969"/>
                </a:lnTo>
                <a:lnTo>
                  <a:pt x="4546" y="3836"/>
                </a:lnTo>
                <a:lnTo>
                  <a:pt x="4758" y="3713"/>
                </a:lnTo>
                <a:lnTo>
                  <a:pt x="4975" y="3590"/>
                </a:lnTo>
                <a:lnTo>
                  <a:pt x="5192" y="3466"/>
                </a:lnTo>
                <a:lnTo>
                  <a:pt x="5409" y="3362"/>
                </a:lnTo>
                <a:lnTo>
                  <a:pt x="5626" y="3257"/>
                </a:lnTo>
                <a:lnTo>
                  <a:pt x="5843" y="3153"/>
                </a:lnTo>
                <a:lnTo>
                  <a:pt x="6065" y="3067"/>
                </a:lnTo>
                <a:lnTo>
                  <a:pt x="6286" y="2982"/>
                </a:lnTo>
                <a:lnTo>
                  <a:pt x="6513" y="2906"/>
                </a:lnTo>
                <a:lnTo>
                  <a:pt x="6740" y="2830"/>
                </a:lnTo>
                <a:lnTo>
                  <a:pt x="6966" y="2763"/>
                </a:lnTo>
                <a:lnTo>
                  <a:pt x="7197" y="2706"/>
                </a:lnTo>
                <a:lnTo>
                  <a:pt x="7434" y="2659"/>
                </a:lnTo>
                <a:lnTo>
                  <a:pt x="7665" y="2611"/>
                </a:lnTo>
                <a:lnTo>
                  <a:pt x="7906" y="2573"/>
                </a:lnTo>
                <a:lnTo>
                  <a:pt x="8147" y="2545"/>
                </a:lnTo>
                <a:lnTo>
                  <a:pt x="8393" y="2526"/>
                </a:lnTo>
                <a:lnTo>
                  <a:pt x="8460" y="2516"/>
                </a:lnTo>
                <a:lnTo>
                  <a:pt x="8528" y="2488"/>
                </a:lnTo>
                <a:lnTo>
                  <a:pt x="8591" y="2459"/>
                </a:lnTo>
                <a:lnTo>
                  <a:pt x="8648" y="2412"/>
                </a:lnTo>
                <a:lnTo>
                  <a:pt x="8697" y="2365"/>
                </a:lnTo>
                <a:lnTo>
                  <a:pt x="8745" y="2298"/>
                </a:lnTo>
                <a:lnTo>
                  <a:pt x="8788" y="2232"/>
                </a:lnTo>
                <a:lnTo>
                  <a:pt x="8827" y="2156"/>
                </a:lnTo>
                <a:lnTo>
                  <a:pt x="8861" y="2070"/>
                </a:lnTo>
                <a:lnTo>
                  <a:pt x="8890" y="1985"/>
                </a:lnTo>
                <a:lnTo>
                  <a:pt x="8914" y="1899"/>
                </a:lnTo>
                <a:lnTo>
                  <a:pt x="8933" y="1795"/>
                </a:lnTo>
                <a:lnTo>
                  <a:pt x="8947" y="1700"/>
                </a:lnTo>
                <a:lnTo>
                  <a:pt x="8957" y="1595"/>
                </a:lnTo>
                <a:lnTo>
                  <a:pt x="8962" y="1491"/>
                </a:lnTo>
                <a:lnTo>
                  <a:pt x="8967" y="1386"/>
                </a:lnTo>
                <a:lnTo>
                  <a:pt x="8962" y="1282"/>
                </a:lnTo>
                <a:lnTo>
                  <a:pt x="8952" y="1178"/>
                </a:lnTo>
                <a:lnTo>
                  <a:pt x="8943" y="1083"/>
                </a:lnTo>
                <a:lnTo>
                  <a:pt x="8928" y="978"/>
                </a:lnTo>
                <a:lnTo>
                  <a:pt x="8904" y="874"/>
                </a:lnTo>
                <a:lnTo>
                  <a:pt x="8880" y="779"/>
                </a:lnTo>
                <a:lnTo>
                  <a:pt x="8851" y="693"/>
                </a:lnTo>
                <a:lnTo>
                  <a:pt x="8817" y="608"/>
                </a:lnTo>
                <a:lnTo>
                  <a:pt x="8779" y="522"/>
                </a:lnTo>
                <a:lnTo>
                  <a:pt x="8735" y="446"/>
                </a:lnTo>
                <a:lnTo>
                  <a:pt x="8687" y="380"/>
                </a:lnTo>
                <a:lnTo>
                  <a:pt x="8639" y="323"/>
                </a:lnTo>
                <a:lnTo>
                  <a:pt x="8581" y="266"/>
                </a:lnTo>
                <a:lnTo>
                  <a:pt x="8523" y="228"/>
                </a:lnTo>
                <a:lnTo>
                  <a:pt x="8460" y="199"/>
                </a:lnTo>
                <a:lnTo>
                  <a:pt x="8393" y="171"/>
                </a:lnTo>
                <a:lnTo>
                  <a:pt x="8142" y="123"/>
                </a:lnTo>
                <a:lnTo>
                  <a:pt x="7887" y="76"/>
                </a:lnTo>
                <a:lnTo>
                  <a:pt x="7636" y="47"/>
                </a:lnTo>
                <a:lnTo>
                  <a:pt x="7381" y="19"/>
                </a:lnTo>
                <a:lnTo>
                  <a:pt x="7120" y="10"/>
                </a:lnTo>
                <a:lnTo>
                  <a:pt x="68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824527" y="285838"/>
            <a:ext cx="304664" cy="325676"/>
          </a:xfrm>
          <a:custGeom>
            <a:avLst/>
            <a:gdLst/>
            <a:ahLst/>
            <a:cxnLst/>
            <a:rect l="l" t="t" r="r" b="b"/>
            <a:pathLst>
              <a:path w="14131" h="23523" extrusionOk="0">
                <a:moveTo>
                  <a:pt x="7916" y="1"/>
                </a:moveTo>
                <a:lnTo>
                  <a:pt x="7863" y="10"/>
                </a:lnTo>
                <a:lnTo>
                  <a:pt x="7810" y="20"/>
                </a:lnTo>
                <a:lnTo>
                  <a:pt x="7752" y="48"/>
                </a:lnTo>
                <a:lnTo>
                  <a:pt x="7699" y="77"/>
                </a:lnTo>
                <a:lnTo>
                  <a:pt x="7646" y="115"/>
                </a:lnTo>
                <a:lnTo>
                  <a:pt x="7598" y="162"/>
                </a:lnTo>
                <a:lnTo>
                  <a:pt x="7550" y="219"/>
                </a:lnTo>
                <a:lnTo>
                  <a:pt x="7502" y="285"/>
                </a:lnTo>
                <a:lnTo>
                  <a:pt x="7454" y="352"/>
                </a:lnTo>
                <a:lnTo>
                  <a:pt x="7415" y="428"/>
                </a:lnTo>
                <a:lnTo>
                  <a:pt x="7372" y="504"/>
                </a:lnTo>
                <a:lnTo>
                  <a:pt x="7338" y="589"/>
                </a:lnTo>
                <a:lnTo>
                  <a:pt x="7304" y="684"/>
                </a:lnTo>
                <a:lnTo>
                  <a:pt x="7280" y="789"/>
                </a:lnTo>
                <a:lnTo>
                  <a:pt x="7256" y="893"/>
                </a:lnTo>
                <a:lnTo>
                  <a:pt x="7237" y="1007"/>
                </a:lnTo>
                <a:lnTo>
                  <a:pt x="7222" y="1121"/>
                </a:lnTo>
                <a:lnTo>
                  <a:pt x="7217" y="1245"/>
                </a:lnTo>
                <a:lnTo>
                  <a:pt x="7188" y="2204"/>
                </a:lnTo>
                <a:lnTo>
                  <a:pt x="7164" y="3172"/>
                </a:lnTo>
                <a:lnTo>
                  <a:pt x="7155" y="4141"/>
                </a:lnTo>
                <a:lnTo>
                  <a:pt x="7150" y="5100"/>
                </a:lnTo>
                <a:lnTo>
                  <a:pt x="7155" y="6069"/>
                </a:lnTo>
                <a:lnTo>
                  <a:pt x="7160" y="7037"/>
                </a:lnTo>
                <a:lnTo>
                  <a:pt x="7184" y="8974"/>
                </a:lnTo>
                <a:lnTo>
                  <a:pt x="7184" y="8974"/>
                </a:lnTo>
                <a:lnTo>
                  <a:pt x="6412" y="8946"/>
                </a:lnTo>
                <a:lnTo>
                  <a:pt x="5641" y="8927"/>
                </a:lnTo>
                <a:lnTo>
                  <a:pt x="4870" y="8908"/>
                </a:lnTo>
                <a:lnTo>
                  <a:pt x="4094" y="8889"/>
                </a:lnTo>
                <a:lnTo>
                  <a:pt x="1785" y="8889"/>
                </a:lnTo>
                <a:lnTo>
                  <a:pt x="1013" y="8908"/>
                </a:lnTo>
                <a:lnTo>
                  <a:pt x="951" y="8908"/>
                </a:lnTo>
                <a:lnTo>
                  <a:pt x="893" y="8917"/>
                </a:lnTo>
                <a:lnTo>
                  <a:pt x="835" y="8936"/>
                </a:lnTo>
                <a:lnTo>
                  <a:pt x="777" y="8955"/>
                </a:lnTo>
                <a:lnTo>
                  <a:pt x="724" y="8984"/>
                </a:lnTo>
                <a:lnTo>
                  <a:pt x="671" y="9012"/>
                </a:lnTo>
                <a:lnTo>
                  <a:pt x="618" y="9050"/>
                </a:lnTo>
                <a:lnTo>
                  <a:pt x="570" y="9088"/>
                </a:lnTo>
                <a:lnTo>
                  <a:pt x="478" y="9183"/>
                </a:lnTo>
                <a:lnTo>
                  <a:pt x="396" y="9288"/>
                </a:lnTo>
                <a:lnTo>
                  <a:pt x="319" y="9421"/>
                </a:lnTo>
                <a:lnTo>
                  <a:pt x="256" y="9554"/>
                </a:lnTo>
                <a:lnTo>
                  <a:pt x="194" y="9706"/>
                </a:lnTo>
                <a:lnTo>
                  <a:pt x="146" y="9867"/>
                </a:lnTo>
                <a:lnTo>
                  <a:pt x="102" y="10038"/>
                </a:lnTo>
                <a:lnTo>
                  <a:pt x="64" y="10218"/>
                </a:lnTo>
                <a:lnTo>
                  <a:pt x="35" y="10399"/>
                </a:lnTo>
                <a:lnTo>
                  <a:pt x="15" y="10589"/>
                </a:lnTo>
                <a:lnTo>
                  <a:pt x="6" y="10779"/>
                </a:lnTo>
                <a:lnTo>
                  <a:pt x="1" y="10969"/>
                </a:lnTo>
                <a:lnTo>
                  <a:pt x="6" y="11158"/>
                </a:lnTo>
                <a:lnTo>
                  <a:pt x="15" y="11348"/>
                </a:lnTo>
                <a:lnTo>
                  <a:pt x="35" y="11538"/>
                </a:lnTo>
                <a:lnTo>
                  <a:pt x="64" y="11719"/>
                </a:lnTo>
                <a:lnTo>
                  <a:pt x="102" y="11899"/>
                </a:lnTo>
                <a:lnTo>
                  <a:pt x="146" y="12070"/>
                </a:lnTo>
                <a:lnTo>
                  <a:pt x="194" y="12232"/>
                </a:lnTo>
                <a:lnTo>
                  <a:pt x="256" y="12383"/>
                </a:lnTo>
                <a:lnTo>
                  <a:pt x="324" y="12516"/>
                </a:lnTo>
                <a:lnTo>
                  <a:pt x="396" y="12640"/>
                </a:lnTo>
                <a:lnTo>
                  <a:pt x="478" y="12754"/>
                </a:lnTo>
                <a:lnTo>
                  <a:pt x="570" y="12849"/>
                </a:lnTo>
                <a:lnTo>
                  <a:pt x="618" y="12887"/>
                </a:lnTo>
                <a:lnTo>
                  <a:pt x="671" y="12925"/>
                </a:lnTo>
                <a:lnTo>
                  <a:pt x="724" y="12953"/>
                </a:lnTo>
                <a:lnTo>
                  <a:pt x="777" y="12982"/>
                </a:lnTo>
                <a:lnTo>
                  <a:pt x="835" y="13001"/>
                </a:lnTo>
                <a:lnTo>
                  <a:pt x="893" y="13020"/>
                </a:lnTo>
                <a:lnTo>
                  <a:pt x="951" y="13029"/>
                </a:lnTo>
                <a:lnTo>
                  <a:pt x="1013" y="13029"/>
                </a:lnTo>
                <a:lnTo>
                  <a:pt x="1789" y="13048"/>
                </a:lnTo>
                <a:lnTo>
                  <a:pt x="3342" y="13048"/>
                </a:lnTo>
                <a:lnTo>
                  <a:pt x="4118" y="13039"/>
                </a:lnTo>
                <a:lnTo>
                  <a:pt x="4899" y="13029"/>
                </a:lnTo>
                <a:lnTo>
                  <a:pt x="5675" y="13010"/>
                </a:lnTo>
                <a:lnTo>
                  <a:pt x="6451" y="12991"/>
                </a:lnTo>
                <a:lnTo>
                  <a:pt x="7232" y="12953"/>
                </a:lnTo>
                <a:lnTo>
                  <a:pt x="7232" y="14112"/>
                </a:lnTo>
                <a:lnTo>
                  <a:pt x="7232" y="15270"/>
                </a:lnTo>
                <a:lnTo>
                  <a:pt x="7232" y="16438"/>
                </a:lnTo>
                <a:lnTo>
                  <a:pt x="7237" y="17018"/>
                </a:lnTo>
                <a:lnTo>
                  <a:pt x="7242" y="17597"/>
                </a:lnTo>
                <a:lnTo>
                  <a:pt x="7251" y="18186"/>
                </a:lnTo>
                <a:lnTo>
                  <a:pt x="7270" y="18765"/>
                </a:lnTo>
                <a:lnTo>
                  <a:pt x="7290" y="19335"/>
                </a:lnTo>
                <a:lnTo>
                  <a:pt x="7314" y="19914"/>
                </a:lnTo>
                <a:lnTo>
                  <a:pt x="7348" y="20484"/>
                </a:lnTo>
                <a:lnTo>
                  <a:pt x="7386" y="21053"/>
                </a:lnTo>
                <a:lnTo>
                  <a:pt x="7434" y="21614"/>
                </a:lnTo>
                <a:lnTo>
                  <a:pt x="7492" y="22174"/>
                </a:lnTo>
                <a:lnTo>
                  <a:pt x="7516" y="22373"/>
                </a:lnTo>
                <a:lnTo>
                  <a:pt x="7550" y="22563"/>
                </a:lnTo>
                <a:lnTo>
                  <a:pt x="7593" y="22725"/>
                </a:lnTo>
                <a:lnTo>
                  <a:pt x="7637" y="22877"/>
                </a:lnTo>
                <a:lnTo>
                  <a:pt x="7690" y="23010"/>
                </a:lnTo>
                <a:lnTo>
                  <a:pt x="7748" y="23124"/>
                </a:lnTo>
                <a:lnTo>
                  <a:pt x="7806" y="23228"/>
                </a:lnTo>
                <a:lnTo>
                  <a:pt x="7873" y="23313"/>
                </a:lnTo>
                <a:lnTo>
                  <a:pt x="7941" y="23380"/>
                </a:lnTo>
                <a:lnTo>
                  <a:pt x="8013" y="23437"/>
                </a:lnTo>
                <a:lnTo>
                  <a:pt x="8085" y="23484"/>
                </a:lnTo>
                <a:lnTo>
                  <a:pt x="8162" y="23513"/>
                </a:lnTo>
                <a:lnTo>
                  <a:pt x="8239" y="23522"/>
                </a:lnTo>
                <a:lnTo>
                  <a:pt x="8317" y="23522"/>
                </a:lnTo>
                <a:lnTo>
                  <a:pt x="8398" y="23513"/>
                </a:lnTo>
                <a:lnTo>
                  <a:pt x="8476" y="23494"/>
                </a:lnTo>
                <a:lnTo>
                  <a:pt x="8553" y="23456"/>
                </a:lnTo>
                <a:lnTo>
                  <a:pt x="8635" y="23408"/>
                </a:lnTo>
                <a:lnTo>
                  <a:pt x="8712" y="23342"/>
                </a:lnTo>
                <a:lnTo>
                  <a:pt x="8784" y="23275"/>
                </a:lnTo>
                <a:lnTo>
                  <a:pt x="8856" y="23190"/>
                </a:lnTo>
                <a:lnTo>
                  <a:pt x="8924" y="23105"/>
                </a:lnTo>
                <a:lnTo>
                  <a:pt x="8991" y="23000"/>
                </a:lnTo>
                <a:lnTo>
                  <a:pt x="9054" y="22886"/>
                </a:lnTo>
                <a:lnTo>
                  <a:pt x="9112" y="22763"/>
                </a:lnTo>
                <a:lnTo>
                  <a:pt x="9165" y="22639"/>
                </a:lnTo>
                <a:lnTo>
                  <a:pt x="9213" y="22497"/>
                </a:lnTo>
                <a:lnTo>
                  <a:pt x="9257" y="22345"/>
                </a:lnTo>
                <a:lnTo>
                  <a:pt x="9290" y="22193"/>
                </a:lnTo>
                <a:lnTo>
                  <a:pt x="9319" y="22032"/>
                </a:lnTo>
                <a:lnTo>
                  <a:pt x="9343" y="21861"/>
                </a:lnTo>
                <a:lnTo>
                  <a:pt x="9353" y="21680"/>
                </a:lnTo>
                <a:lnTo>
                  <a:pt x="9382" y="21139"/>
                </a:lnTo>
                <a:lnTo>
                  <a:pt x="9396" y="20598"/>
                </a:lnTo>
                <a:lnTo>
                  <a:pt x="9406" y="20056"/>
                </a:lnTo>
                <a:lnTo>
                  <a:pt x="9411" y="19506"/>
                </a:lnTo>
                <a:lnTo>
                  <a:pt x="9406" y="18955"/>
                </a:lnTo>
                <a:lnTo>
                  <a:pt x="9396" y="18395"/>
                </a:lnTo>
                <a:lnTo>
                  <a:pt x="9382" y="17844"/>
                </a:lnTo>
                <a:lnTo>
                  <a:pt x="9363" y="17283"/>
                </a:lnTo>
                <a:lnTo>
                  <a:pt x="9338" y="16723"/>
                </a:lnTo>
                <a:lnTo>
                  <a:pt x="9314" y="16163"/>
                </a:lnTo>
                <a:lnTo>
                  <a:pt x="9252" y="15052"/>
                </a:lnTo>
                <a:lnTo>
                  <a:pt x="9122" y="12820"/>
                </a:lnTo>
                <a:lnTo>
                  <a:pt x="10187" y="12754"/>
                </a:lnTo>
                <a:lnTo>
                  <a:pt x="11247" y="12687"/>
                </a:lnTo>
                <a:lnTo>
                  <a:pt x="12313" y="12611"/>
                </a:lnTo>
                <a:lnTo>
                  <a:pt x="13369" y="12516"/>
                </a:lnTo>
                <a:lnTo>
                  <a:pt x="13465" y="12497"/>
                </a:lnTo>
                <a:lnTo>
                  <a:pt x="13547" y="12469"/>
                </a:lnTo>
                <a:lnTo>
                  <a:pt x="13629" y="12421"/>
                </a:lnTo>
                <a:lnTo>
                  <a:pt x="13701" y="12355"/>
                </a:lnTo>
                <a:lnTo>
                  <a:pt x="13773" y="12289"/>
                </a:lnTo>
                <a:lnTo>
                  <a:pt x="13831" y="12203"/>
                </a:lnTo>
                <a:lnTo>
                  <a:pt x="13889" y="12108"/>
                </a:lnTo>
                <a:lnTo>
                  <a:pt x="13942" y="12004"/>
                </a:lnTo>
                <a:lnTo>
                  <a:pt x="13986" y="11890"/>
                </a:lnTo>
                <a:lnTo>
                  <a:pt x="14024" y="11776"/>
                </a:lnTo>
                <a:lnTo>
                  <a:pt x="14058" y="11652"/>
                </a:lnTo>
                <a:lnTo>
                  <a:pt x="14082" y="11519"/>
                </a:lnTo>
                <a:lnTo>
                  <a:pt x="14101" y="11386"/>
                </a:lnTo>
                <a:lnTo>
                  <a:pt x="14116" y="11244"/>
                </a:lnTo>
                <a:lnTo>
                  <a:pt x="14125" y="11111"/>
                </a:lnTo>
                <a:lnTo>
                  <a:pt x="14130" y="10969"/>
                </a:lnTo>
                <a:lnTo>
                  <a:pt x="14125" y="10826"/>
                </a:lnTo>
                <a:lnTo>
                  <a:pt x="14116" y="10693"/>
                </a:lnTo>
                <a:lnTo>
                  <a:pt x="14101" y="10551"/>
                </a:lnTo>
                <a:lnTo>
                  <a:pt x="14082" y="10418"/>
                </a:lnTo>
                <a:lnTo>
                  <a:pt x="14053" y="10285"/>
                </a:lnTo>
                <a:lnTo>
                  <a:pt x="14024" y="10161"/>
                </a:lnTo>
                <a:lnTo>
                  <a:pt x="13986" y="10047"/>
                </a:lnTo>
                <a:lnTo>
                  <a:pt x="13942" y="9933"/>
                </a:lnTo>
                <a:lnTo>
                  <a:pt x="13889" y="9829"/>
                </a:lnTo>
                <a:lnTo>
                  <a:pt x="13831" y="9734"/>
                </a:lnTo>
                <a:lnTo>
                  <a:pt x="13769" y="9649"/>
                </a:lnTo>
                <a:lnTo>
                  <a:pt x="13701" y="9582"/>
                </a:lnTo>
                <a:lnTo>
                  <a:pt x="13629" y="9516"/>
                </a:lnTo>
                <a:lnTo>
                  <a:pt x="13547" y="9468"/>
                </a:lnTo>
                <a:lnTo>
                  <a:pt x="13465" y="9440"/>
                </a:lnTo>
                <a:lnTo>
                  <a:pt x="13369" y="9421"/>
                </a:lnTo>
                <a:lnTo>
                  <a:pt x="12265" y="9316"/>
                </a:lnTo>
                <a:lnTo>
                  <a:pt x="11156" y="9240"/>
                </a:lnTo>
                <a:lnTo>
                  <a:pt x="10047" y="9164"/>
                </a:lnTo>
                <a:lnTo>
                  <a:pt x="8938" y="9098"/>
                </a:lnTo>
                <a:lnTo>
                  <a:pt x="8852" y="7047"/>
                </a:lnTo>
                <a:lnTo>
                  <a:pt x="8803" y="6021"/>
                </a:lnTo>
                <a:lnTo>
                  <a:pt x="8755" y="4996"/>
                </a:lnTo>
                <a:lnTo>
                  <a:pt x="8697" y="3970"/>
                </a:lnTo>
                <a:lnTo>
                  <a:pt x="8630" y="2944"/>
                </a:lnTo>
                <a:lnTo>
                  <a:pt x="8553" y="1919"/>
                </a:lnTo>
                <a:lnTo>
                  <a:pt x="8514" y="1416"/>
                </a:lnTo>
                <a:lnTo>
                  <a:pt x="8466" y="903"/>
                </a:lnTo>
                <a:lnTo>
                  <a:pt x="8451" y="770"/>
                </a:lnTo>
                <a:lnTo>
                  <a:pt x="8432" y="656"/>
                </a:lnTo>
                <a:lnTo>
                  <a:pt x="8408" y="542"/>
                </a:lnTo>
                <a:lnTo>
                  <a:pt x="8374" y="437"/>
                </a:lnTo>
                <a:lnTo>
                  <a:pt x="8341" y="352"/>
                </a:lnTo>
                <a:lnTo>
                  <a:pt x="8307" y="276"/>
                </a:lnTo>
                <a:lnTo>
                  <a:pt x="8263" y="210"/>
                </a:lnTo>
                <a:lnTo>
                  <a:pt x="8220" y="153"/>
                </a:lnTo>
                <a:lnTo>
                  <a:pt x="8177" y="96"/>
                </a:lnTo>
                <a:lnTo>
                  <a:pt x="8129" y="58"/>
                </a:lnTo>
                <a:lnTo>
                  <a:pt x="8075" y="29"/>
                </a:lnTo>
                <a:lnTo>
                  <a:pt x="8022" y="10"/>
                </a:lnTo>
                <a:lnTo>
                  <a:pt x="796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538450"/>
            <a:ext cx="5269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subTitle" idx="1"/>
          </p:nvPr>
        </p:nvSpPr>
        <p:spPr>
          <a:xfrm>
            <a:off x="720000" y="3049600"/>
            <a:ext cx="5269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8" name="Google Shape;208;p11"/>
          <p:cNvSpPr/>
          <p:nvPr/>
        </p:nvSpPr>
        <p:spPr>
          <a:xfrm rot="3596023">
            <a:off x="2975352" y="949665"/>
            <a:ext cx="356624" cy="676456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11"/>
          <p:cNvGrpSpPr/>
          <p:nvPr/>
        </p:nvGrpSpPr>
        <p:grpSpPr>
          <a:xfrm rot="-794769">
            <a:off x="487280" y="204085"/>
            <a:ext cx="1230953" cy="838421"/>
            <a:chOff x="3863003" y="76204"/>
            <a:chExt cx="881421" cy="520583"/>
          </a:xfrm>
        </p:grpSpPr>
        <p:sp>
          <p:nvSpPr>
            <p:cNvPr id="210" name="Google Shape;210;p11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11"/>
          <p:cNvSpPr/>
          <p:nvPr/>
        </p:nvSpPr>
        <p:spPr>
          <a:xfrm rot="-2700000">
            <a:off x="338850" y="188500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3828779" y="-71752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-9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116301" y="4367083"/>
            <a:ext cx="560627" cy="42820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7393396" y="498625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8800774" y="4373083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8257250" y="4119309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8575946" y="4806938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8729387" y="4993545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8907760" y="5049207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2771610" y="4254860"/>
            <a:ext cx="528856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 rot="10800000">
            <a:off x="4022400" y="408938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5746425" y="12935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0/doc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localhost:8501/" TargetMode="External"/><Relationship Id="rId4" Type="http://schemas.openxmlformats.org/officeDocument/2006/relationships/hyperlink" Target="http://localhost:8000/generate_review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looooooooo/text-analytics-2-coursework/tree/larg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1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Team Project I.</a:t>
            </a:r>
            <a:r>
              <a:rPr lang="en" sz="6400" dirty="0"/>
              <a:t> </a:t>
            </a:r>
            <a:r>
              <a:rPr lang="en" sz="6400" dirty="0">
                <a:solidFill>
                  <a:schemeClr val="lt1"/>
                </a:solidFill>
              </a:rPr>
              <a:t>Tripsitters</a:t>
            </a:r>
            <a:endParaRPr sz="6400" dirty="0">
              <a:solidFill>
                <a:schemeClr val="lt1"/>
              </a:solidFill>
            </a:endParaRPr>
          </a:p>
        </p:txBody>
      </p:sp>
      <p:sp>
        <p:nvSpPr>
          <p:cNvPr id="549" name="Google Shape;549;p31"/>
          <p:cNvSpPr txBox="1">
            <a:spLocks noGrp="1"/>
          </p:cNvSpPr>
          <p:nvPr>
            <p:ph type="subTitle" idx="1"/>
          </p:nvPr>
        </p:nvSpPr>
        <p:spPr>
          <a:xfrm>
            <a:off x="2231200" y="3353450"/>
            <a:ext cx="46815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  <a:t>Vojtěch Balek, Kateřina Bártová,</a:t>
            </a:r>
            <a:b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  <a:t>Michal Lauer, Tereza Tomášková</a:t>
            </a:r>
            <a:endParaRPr sz="2000">
              <a:solidFill>
                <a:srgbClr val="F8ECC3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1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1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1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" name="Google Shape;553;p31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4" name="Google Shape;554;p31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Google Shape;602;p31"/>
          <p:cNvGrpSpPr/>
          <p:nvPr/>
        </p:nvGrpSpPr>
        <p:grpSpPr>
          <a:xfrm flipH="1">
            <a:off x="6783875" y="2313648"/>
            <a:ext cx="2106426" cy="2052368"/>
            <a:chOff x="-6306150" y="-5458150"/>
            <a:chExt cx="7286150" cy="5696275"/>
          </a:xfrm>
        </p:grpSpPr>
        <p:sp>
          <p:nvSpPr>
            <p:cNvPr id="603" name="Google Shape;603;p31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>
            <a:spLocks noGrp="1"/>
          </p:cNvSpPr>
          <p:nvPr>
            <p:ph type="title"/>
          </p:nvPr>
        </p:nvSpPr>
        <p:spPr>
          <a:xfrm>
            <a:off x="570850" y="205875"/>
            <a:ext cx="6196800" cy="13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Final </a:t>
            </a:r>
            <a:r>
              <a:rPr lang="en-US" sz="5500" dirty="0">
                <a:solidFill>
                  <a:schemeClr val="lt1"/>
                </a:solidFill>
              </a:rPr>
              <a:t>project</a:t>
            </a:r>
            <a:endParaRPr lang="en-US" sz="5500" dirty="0"/>
          </a:p>
        </p:txBody>
      </p:sp>
      <p:sp>
        <p:nvSpPr>
          <p:cNvPr id="790" name="Google Shape;790;p34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" name="Google Shape;791;p34"/>
          <p:cNvGrpSpPr/>
          <p:nvPr/>
        </p:nvGrpSpPr>
        <p:grpSpPr>
          <a:xfrm>
            <a:off x="5711210" y="1663505"/>
            <a:ext cx="2462690" cy="2581860"/>
            <a:chOff x="-4518725" y="-5788625"/>
            <a:chExt cx="5748575" cy="6026750"/>
          </a:xfrm>
        </p:grpSpPr>
        <p:sp>
          <p:nvSpPr>
            <p:cNvPr id="792" name="Google Shape;792;p34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34"/>
          <p:cNvSpPr txBox="1"/>
          <p:nvPr/>
        </p:nvSpPr>
        <p:spPr>
          <a:xfrm>
            <a:off x="306011" y="1286553"/>
            <a:ext cx="6621900" cy="344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cs-CZ" sz="2000" dirty="0">
                <a:latin typeface="Didact Gothic"/>
                <a:ea typeface="Didact Gothic"/>
                <a:cs typeface="Didact Gothic"/>
                <a:sym typeface="Didact Gothic"/>
              </a:rPr>
              <a:t>GPT-2 r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eview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 generator based on user parameters</a:t>
            </a:r>
          </a:p>
          <a:p>
            <a:pPr marL="457200" lvl="2" indent="-355600">
              <a:lnSpc>
                <a:spcPct val="150000"/>
              </a:lnSpc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Number of stars</a:t>
            </a:r>
          </a:p>
          <a:p>
            <a:pPr marL="457200" lvl="2" indent="-355600">
              <a:lnSpc>
                <a:spcPct val="150000"/>
              </a:lnSpc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Useful/Funny/Cool (%)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Predefined prompt/Custom prompt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Clean user interface (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streamlit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API Available (FastAPI, 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uvicorn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Production ready (docker, docker-compose)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>
            <a:spLocks noGrp="1"/>
          </p:cNvSpPr>
          <p:nvPr>
            <p:ph type="title"/>
          </p:nvPr>
        </p:nvSpPr>
        <p:spPr>
          <a:xfrm>
            <a:off x="570850" y="205875"/>
            <a:ext cx="6196800" cy="13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Other </a:t>
            </a:r>
            <a:r>
              <a:rPr lang="en-US" sz="5500" dirty="0">
                <a:solidFill>
                  <a:schemeClr val="lt1"/>
                </a:solidFill>
              </a:rPr>
              <a:t>models</a:t>
            </a:r>
            <a:endParaRPr lang="en-US" sz="5500" dirty="0"/>
          </a:p>
        </p:txBody>
      </p:sp>
      <p:sp>
        <p:nvSpPr>
          <p:cNvPr id="790" name="Google Shape;790;p34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 txBox="1"/>
          <p:nvPr/>
        </p:nvSpPr>
        <p:spPr>
          <a:xfrm>
            <a:off x="354879" y="1342799"/>
            <a:ext cx="6621900" cy="344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OpenAI GPT-3.5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Pay-as-you-go model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OpenAI Davinci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Pay-as-you-go model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Llama 2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Size of the model, computational requirements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lang="en-US" sz="20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050" name="Picture 2" descr="Turbo The Snail Transparent #2 by BrandonMerideth on DeviantArt">
            <a:extLst>
              <a:ext uri="{FF2B5EF4-FFF2-40B4-BE49-F238E27FC236}">
                <a16:creationId xmlns:a16="http://schemas.microsoft.com/office/drawing/2014/main" id="{1776CE17-836F-AEEB-09C9-DD111282A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152" y="1296133"/>
            <a:ext cx="514476" cy="63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oogle Shape;791;p34">
            <a:extLst>
              <a:ext uri="{FF2B5EF4-FFF2-40B4-BE49-F238E27FC236}">
                <a16:creationId xmlns:a16="http://schemas.microsoft.com/office/drawing/2014/main" id="{066C8556-56B4-7266-D9F4-7FBE145F98DE}"/>
              </a:ext>
            </a:extLst>
          </p:cNvPr>
          <p:cNvGrpSpPr/>
          <p:nvPr/>
        </p:nvGrpSpPr>
        <p:grpSpPr>
          <a:xfrm>
            <a:off x="6110460" y="1296133"/>
            <a:ext cx="2462690" cy="2581860"/>
            <a:chOff x="-4518725" y="-5788625"/>
            <a:chExt cx="5748575" cy="6026750"/>
          </a:xfrm>
        </p:grpSpPr>
        <p:sp>
          <p:nvSpPr>
            <p:cNvPr id="41" name="Google Shape;792;p34">
              <a:extLst>
                <a:ext uri="{FF2B5EF4-FFF2-40B4-BE49-F238E27FC236}">
                  <a16:creationId xmlns:a16="http://schemas.microsoft.com/office/drawing/2014/main" id="{FCFFB882-21C7-39DF-6A74-966D5AD14989}"/>
                </a:ext>
              </a:extLst>
            </p:cNvPr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93;p34">
              <a:extLst>
                <a:ext uri="{FF2B5EF4-FFF2-40B4-BE49-F238E27FC236}">
                  <a16:creationId xmlns:a16="http://schemas.microsoft.com/office/drawing/2014/main" id="{C6851031-DA09-B42A-8D48-3A3A0EB5BA40}"/>
                </a:ext>
              </a:extLst>
            </p:cNvPr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94;p34">
              <a:extLst>
                <a:ext uri="{FF2B5EF4-FFF2-40B4-BE49-F238E27FC236}">
                  <a16:creationId xmlns:a16="http://schemas.microsoft.com/office/drawing/2014/main" id="{2E5951C2-41B7-A974-4E77-78B0E1175812}"/>
                </a:ext>
              </a:extLst>
            </p:cNvPr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95;p34">
              <a:extLst>
                <a:ext uri="{FF2B5EF4-FFF2-40B4-BE49-F238E27FC236}">
                  <a16:creationId xmlns:a16="http://schemas.microsoft.com/office/drawing/2014/main" id="{B94F11D0-B4A5-7670-6CFE-52CB7D19D13E}"/>
                </a:ext>
              </a:extLst>
            </p:cNvPr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96;p34">
              <a:extLst>
                <a:ext uri="{FF2B5EF4-FFF2-40B4-BE49-F238E27FC236}">
                  <a16:creationId xmlns:a16="http://schemas.microsoft.com/office/drawing/2014/main" id="{025A9392-EFED-3718-FD74-9D06E45CADB0}"/>
                </a:ext>
              </a:extLst>
            </p:cNvPr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97;p34">
              <a:extLst>
                <a:ext uri="{FF2B5EF4-FFF2-40B4-BE49-F238E27FC236}">
                  <a16:creationId xmlns:a16="http://schemas.microsoft.com/office/drawing/2014/main" id="{257404E8-23E4-8252-3C0C-06AFA57966B2}"/>
                </a:ext>
              </a:extLst>
            </p:cNvPr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98;p34">
              <a:extLst>
                <a:ext uri="{FF2B5EF4-FFF2-40B4-BE49-F238E27FC236}">
                  <a16:creationId xmlns:a16="http://schemas.microsoft.com/office/drawing/2014/main" id="{DDA2F6A6-B749-95BE-E6E5-D8CA78B965CD}"/>
                </a:ext>
              </a:extLst>
            </p:cNvPr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99;p34">
              <a:extLst>
                <a:ext uri="{FF2B5EF4-FFF2-40B4-BE49-F238E27FC236}">
                  <a16:creationId xmlns:a16="http://schemas.microsoft.com/office/drawing/2014/main" id="{05632431-0B1F-6978-E388-D08F42A7EB65}"/>
                </a:ext>
              </a:extLst>
            </p:cNvPr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00;p34">
              <a:extLst>
                <a:ext uri="{FF2B5EF4-FFF2-40B4-BE49-F238E27FC236}">
                  <a16:creationId xmlns:a16="http://schemas.microsoft.com/office/drawing/2014/main" id="{3BE92997-D2F6-4556-7234-720B4D7490BD}"/>
                </a:ext>
              </a:extLst>
            </p:cNvPr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01;p34">
              <a:extLst>
                <a:ext uri="{FF2B5EF4-FFF2-40B4-BE49-F238E27FC236}">
                  <a16:creationId xmlns:a16="http://schemas.microsoft.com/office/drawing/2014/main" id="{356B4B0E-B085-F5B2-1A6C-89EFAF62474D}"/>
                </a:ext>
              </a:extLst>
            </p:cNvPr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02;p34">
              <a:extLst>
                <a:ext uri="{FF2B5EF4-FFF2-40B4-BE49-F238E27FC236}">
                  <a16:creationId xmlns:a16="http://schemas.microsoft.com/office/drawing/2014/main" id="{D04039D5-F874-A7CD-C4B1-4D76560D4BFE}"/>
                </a:ext>
              </a:extLst>
            </p:cNvPr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03;p34">
              <a:extLst>
                <a:ext uri="{FF2B5EF4-FFF2-40B4-BE49-F238E27FC236}">
                  <a16:creationId xmlns:a16="http://schemas.microsoft.com/office/drawing/2014/main" id="{DB93D250-2ACA-AA95-3898-27A02F0E28D0}"/>
                </a:ext>
              </a:extLst>
            </p:cNvPr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04;p34">
              <a:extLst>
                <a:ext uri="{FF2B5EF4-FFF2-40B4-BE49-F238E27FC236}">
                  <a16:creationId xmlns:a16="http://schemas.microsoft.com/office/drawing/2014/main" id="{E85155AC-41DA-5959-2521-12589B1D8606}"/>
                </a:ext>
              </a:extLst>
            </p:cNvPr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05;p34">
              <a:extLst>
                <a:ext uri="{FF2B5EF4-FFF2-40B4-BE49-F238E27FC236}">
                  <a16:creationId xmlns:a16="http://schemas.microsoft.com/office/drawing/2014/main" id="{4EE9C755-A1F4-DB50-812D-49B931D37F61}"/>
                </a:ext>
              </a:extLst>
            </p:cNvPr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06;p34">
              <a:extLst>
                <a:ext uri="{FF2B5EF4-FFF2-40B4-BE49-F238E27FC236}">
                  <a16:creationId xmlns:a16="http://schemas.microsoft.com/office/drawing/2014/main" id="{C020AB2C-C120-F460-4851-3468A943E3EB}"/>
                </a:ext>
              </a:extLst>
            </p:cNvPr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07;p34">
              <a:extLst>
                <a:ext uri="{FF2B5EF4-FFF2-40B4-BE49-F238E27FC236}">
                  <a16:creationId xmlns:a16="http://schemas.microsoft.com/office/drawing/2014/main" id="{25FE23D5-5B82-AC93-6A6D-B4265D3659FE}"/>
                </a:ext>
              </a:extLst>
            </p:cNvPr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08;p34">
              <a:extLst>
                <a:ext uri="{FF2B5EF4-FFF2-40B4-BE49-F238E27FC236}">
                  <a16:creationId xmlns:a16="http://schemas.microsoft.com/office/drawing/2014/main" id="{BAD3A094-6E26-AD40-A1C6-DAA59C493A16}"/>
                </a:ext>
              </a:extLst>
            </p:cNvPr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09;p34">
              <a:extLst>
                <a:ext uri="{FF2B5EF4-FFF2-40B4-BE49-F238E27FC236}">
                  <a16:creationId xmlns:a16="http://schemas.microsoft.com/office/drawing/2014/main" id="{CC3E5E9B-6D1B-DF20-6203-04531B0516B1}"/>
                </a:ext>
              </a:extLst>
            </p:cNvPr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0;p34">
              <a:extLst>
                <a:ext uri="{FF2B5EF4-FFF2-40B4-BE49-F238E27FC236}">
                  <a16:creationId xmlns:a16="http://schemas.microsoft.com/office/drawing/2014/main" id="{237113A0-87E4-9D91-8139-C64A4744469A}"/>
                </a:ext>
              </a:extLst>
            </p:cNvPr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1;p34">
              <a:extLst>
                <a:ext uri="{FF2B5EF4-FFF2-40B4-BE49-F238E27FC236}">
                  <a16:creationId xmlns:a16="http://schemas.microsoft.com/office/drawing/2014/main" id="{7F142D9D-EA0E-AE7E-C804-A8ED703C30B2}"/>
                </a:ext>
              </a:extLst>
            </p:cNvPr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2;p34">
              <a:extLst>
                <a:ext uri="{FF2B5EF4-FFF2-40B4-BE49-F238E27FC236}">
                  <a16:creationId xmlns:a16="http://schemas.microsoft.com/office/drawing/2014/main" id="{289424AB-47D1-E955-CB7F-7A9A2272E338}"/>
                </a:ext>
              </a:extLst>
            </p:cNvPr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3;p34">
              <a:extLst>
                <a:ext uri="{FF2B5EF4-FFF2-40B4-BE49-F238E27FC236}">
                  <a16:creationId xmlns:a16="http://schemas.microsoft.com/office/drawing/2014/main" id="{09AAEC72-E165-E5D5-C4E1-5756DAF880C7}"/>
                </a:ext>
              </a:extLst>
            </p:cNvPr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4;p34">
              <a:extLst>
                <a:ext uri="{FF2B5EF4-FFF2-40B4-BE49-F238E27FC236}">
                  <a16:creationId xmlns:a16="http://schemas.microsoft.com/office/drawing/2014/main" id="{3A3884DF-41DF-A289-FC28-D7FE5893AD4D}"/>
                </a:ext>
              </a:extLst>
            </p:cNvPr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815;p34">
              <a:extLst>
                <a:ext uri="{FF2B5EF4-FFF2-40B4-BE49-F238E27FC236}">
                  <a16:creationId xmlns:a16="http://schemas.microsoft.com/office/drawing/2014/main" id="{E13DA53E-5ACD-259E-3311-AC7574FF1A57}"/>
                </a:ext>
              </a:extLst>
            </p:cNvPr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816;p34">
              <a:extLst>
                <a:ext uri="{FF2B5EF4-FFF2-40B4-BE49-F238E27FC236}">
                  <a16:creationId xmlns:a16="http://schemas.microsoft.com/office/drawing/2014/main" id="{06EE5553-ACDC-1C5D-FA3D-641B06C01C0B}"/>
                </a:ext>
              </a:extLst>
            </p:cNvPr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817;p34">
              <a:extLst>
                <a:ext uri="{FF2B5EF4-FFF2-40B4-BE49-F238E27FC236}">
                  <a16:creationId xmlns:a16="http://schemas.microsoft.com/office/drawing/2014/main" id="{720B1A57-D742-57A9-54E4-DAB50109A985}"/>
                </a:ext>
              </a:extLst>
            </p:cNvPr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818;p34">
              <a:extLst>
                <a:ext uri="{FF2B5EF4-FFF2-40B4-BE49-F238E27FC236}">
                  <a16:creationId xmlns:a16="http://schemas.microsoft.com/office/drawing/2014/main" id="{5AC782E2-FA13-A0E8-49AC-A82454BE72FC}"/>
                </a:ext>
              </a:extLst>
            </p:cNvPr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819;p34">
              <a:extLst>
                <a:ext uri="{FF2B5EF4-FFF2-40B4-BE49-F238E27FC236}">
                  <a16:creationId xmlns:a16="http://schemas.microsoft.com/office/drawing/2014/main" id="{1A4B4C32-F6CB-C755-4354-057D8972096C}"/>
                </a:ext>
              </a:extLst>
            </p:cNvPr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820;p34">
              <a:extLst>
                <a:ext uri="{FF2B5EF4-FFF2-40B4-BE49-F238E27FC236}">
                  <a16:creationId xmlns:a16="http://schemas.microsoft.com/office/drawing/2014/main" id="{55289460-2917-8F21-1A95-7B021A9F27A8}"/>
                </a:ext>
              </a:extLst>
            </p:cNvPr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821;p34">
              <a:extLst>
                <a:ext uri="{FF2B5EF4-FFF2-40B4-BE49-F238E27FC236}">
                  <a16:creationId xmlns:a16="http://schemas.microsoft.com/office/drawing/2014/main" id="{5FAAF5FC-8732-F8A4-3258-6A947423B77F}"/>
                </a:ext>
              </a:extLst>
            </p:cNvPr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822;p34">
              <a:extLst>
                <a:ext uri="{FF2B5EF4-FFF2-40B4-BE49-F238E27FC236}">
                  <a16:creationId xmlns:a16="http://schemas.microsoft.com/office/drawing/2014/main" id="{11A768A0-CCF5-0208-46D9-77B295E44ED1}"/>
                </a:ext>
              </a:extLst>
            </p:cNvPr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823;p34">
              <a:extLst>
                <a:ext uri="{FF2B5EF4-FFF2-40B4-BE49-F238E27FC236}">
                  <a16:creationId xmlns:a16="http://schemas.microsoft.com/office/drawing/2014/main" id="{10D6B3C9-166B-6E57-75E5-95B4B9A8C19E}"/>
                </a:ext>
              </a:extLst>
            </p:cNvPr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824;p34">
              <a:extLst>
                <a:ext uri="{FF2B5EF4-FFF2-40B4-BE49-F238E27FC236}">
                  <a16:creationId xmlns:a16="http://schemas.microsoft.com/office/drawing/2014/main" id="{0C246B32-BCF7-B0FF-1D42-0D70FA968140}"/>
                </a:ext>
              </a:extLst>
            </p:cNvPr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825;p34">
              <a:extLst>
                <a:ext uri="{FF2B5EF4-FFF2-40B4-BE49-F238E27FC236}">
                  <a16:creationId xmlns:a16="http://schemas.microsoft.com/office/drawing/2014/main" id="{F37BA985-81D9-C1C6-0992-BE20E13BC79A}"/>
                </a:ext>
              </a:extLst>
            </p:cNvPr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826;p34">
              <a:extLst>
                <a:ext uri="{FF2B5EF4-FFF2-40B4-BE49-F238E27FC236}">
                  <a16:creationId xmlns:a16="http://schemas.microsoft.com/office/drawing/2014/main" id="{667E5E65-8E7C-44DB-37CC-4F6DA5432486}"/>
                </a:ext>
              </a:extLst>
            </p:cNvPr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827;p34">
              <a:extLst>
                <a:ext uri="{FF2B5EF4-FFF2-40B4-BE49-F238E27FC236}">
                  <a16:creationId xmlns:a16="http://schemas.microsoft.com/office/drawing/2014/main" id="{3A5D8F5A-ECA3-D9DE-4D4F-3F19ECE918E2}"/>
                </a:ext>
              </a:extLst>
            </p:cNvPr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828;p34">
              <a:extLst>
                <a:ext uri="{FF2B5EF4-FFF2-40B4-BE49-F238E27FC236}">
                  <a16:creationId xmlns:a16="http://schemas.microsoft.com/office/drawing/2014/main" id="{244AAC8A-8EF2-95C0-BD23-E0F8D135719B}"/>
                </a:ext>
              </a:extLst>
            </p:cNvPr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829;p34">
              <a:extLst>
                <a:ext uri="{FF2B5EF4-FFF2-40B4-BE49-F238E27FC236}">
                  <a16:creationId xmlns:a16="http://schemas.microsoft.com/office/drawing/2014/main" id="{E4D83813-183E-B952-E486-A3C0465726A4}"/>
                </a:ext>
              </a:extLst>
            </p:cNvPr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830;p34">
              <a:extLst>
                <a:ext uri="{FF2B5EF4-FFF2-40B4-BE49-F238E27FC236}">
                  <a16:creationId xmlns:a16="http://schemas.microsoft.com/office/drawing/2014/main" id="{721686F4-B63E-73B8-4016-69A8BE0E246B}"/>
                </a:ext>
              </a:extLst>
            </p:cNvPr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831;p34">
              <a:extLst>
                <a:ext uri="{FF2B5EF4-FFF2-40B4-BE49-F238E27FC236}">
                  <a16:creationId xmlns:a16="http://schemas.microsoft.com/office/drawing/2014/main" id="{74246450-AA21-A2FB-4FA7-EDC22BCFF39E}"/>
                </a:ext>
              </a:extLst>
            </p:cNvPr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832;p34">
              <a:extLst>
                <a:ext uri="{FF2B5EF4-FFF2-40B4-BE49-F238E27FC236}">
                  <a16:creationId xmlns:a16="http://schemas.microsoft.com/office/drawing/2014/main" id="{559FD433-ABD1-D1F5-35E7-0E0938F36536}"/>
                </a:ext>
              </a:extLst>
            </p:cNvPr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833;p34">
              <a:extLst>
                <a:ext uri="{FF2B5EF4-FFF2-40B4-BE49-F238E27FC236}">
                  <a16:creationId xmlns:a16="http://schemas.microsoft.com/office/drawing/2014/main" id="{7143AD38-0CF1-FF36-F640-0115EC3B7AB2}"/>
                </a:ext>
              </a:extLst>
            </p:cNvPr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834;p34">
              <a:extLst>
                <a:ext uri="{FF2B5EF4-FFF2-40B4-BE49-F238E27FC236}">
                  <a16:creationId xmlns:a16="http://schemas.microsoft.com/office/drawing/2014/main" id="{45CD9437-4918-8D1B-068A-AAC407464CC0}"/>
                </a:ext>
              </a:extLst>
            </p:cNvPr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835;p34">
              <a:extLst>
                <a:ext uri="{FF2B5EF4-FFF2-40B4-BE49-F238E27FC236}">
                  <a16:creationId xmlns:a16="http://schemas.microsoft.com/office/drawing/2014/main" id="{31A4E6FC-DD56-7C3F-3E02-02035AE525CA}"/>
                </a:ext>
              </a:extLst>
            </p:cNvPr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836;p34">
              <a:extLst>
                <a:ext uri="{FF2B5EF4-FFF2-40B4-BE49-F238E27FC236}">
                  <a16:creationId xmlns:a16="http://schemas.microsoft.com/office/drawing/2014/main" id="{9CE64FA1-8C48-F29E-26C7-C4C465CFB65E}"/>
                </a:ext>
              </a:extLst>
            </p:cNvPr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837;p34">
              <a:extLst>
                <a:ext uri="{FF2B5EF4-FFF2-40B4-BE49-F238E27FC236}">
                  <a16:creationId xmlns:a16="http://schemas.microsoft.com/office/drawing/2014/main" id="{8A7B2D38-06CF-206D-7C1C-B6A881D6C51A}"/>
                </a:ext>
              </a:extLst>
            </p:cNvPr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838;p34">
              <a:extLst>
                <a:ext uri="{FF2B5EF4-FFF2-40B4-BE49-F238E27FC236}">
                  <a16:creationId xmlns:a16="http://schemas.microsoft.com/office/drawing/2014/main" id="{BB5EBF50-C53C-5D43-9C19-162B7DD06EA2}"/>
                </a:ext>
              </a:extLst>
            </p:cNvPr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839;p34">
              <a:extLst>
                <a:ext uri="{FF2B5EF4-FFF2-40B4-BE49-F238E27FC236}">
                  <a16:creationId xmlns:a16="http://schemas.microsoft.com/office/drawing/2014/main" id="{5C4B1CE7-BCA8-9387-D386-A76DF2FB0F01}"/>
                </a:ext>
              </a:extLst>
            </p:cNvPr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840;p34">
              <a:extLst>
                <a:ext uri="{FF2B5EF4-FFF2-40B4-BE49-F238E27FC236}">
                  <a16:creationId xmlns:a16="http://schemas.microsoft.com/office/drawing/2014/main" id="{069836F9-89E1-9AC2-56B7-90AD8CD479A1}"/>
                </a:ext>
              </a:extLst>
            </p:cNvPr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841;p34">
              <a:extLst>
                <a:ext uri="{FF2B5EF4-FFF2-40B4-BE49-F238E27FC236}">
                  <a16:creationId xmlns:a16="http://schemas.microsoft.com/office/drawing/2014/main" id="{AD34AE41-CF6B-C17A-13A5-ADAE12C5095D}"/>
                </a:ext>
              </a:extLst>
            </p:cNvPr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842;p34">
              <a:extLst>
                <a:ext uri="{FF2B5EF4-FFF2-40B4-BE49-F238E27FC236}">
                  <a16:creationId xmlns:a16="http://schemas.microsoft.com/office/drawing/2014/main" id="{90B52437-22DE-3D9C-E057-6E8172D287D9}"/>
                </a:ext>
              </a:extLst>
            </p:cNvPr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843;p34">
              <a:extLst>
                <a:ext uri="{FF2B5EF4-FFF2-40B4-BE49-F238E27FC236}">
                  <a16:creationId xmlns:a16="http://schemas.microsoft.com/office/drawing/2014/main" id="{004E1D5A-1B48-9185-0CF7-55DDFD511A9E}"/>
                </a:ext>
              </a:extLst>
            </p:cNvPr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844;p34">
              <a:extLst>
                <a:ext uri="{FF2B5EF4-FFF2-40B4-BE49-F238E27FC236}">
                  <a16:creationId xmlns:a16="http://schemas.microsoft.com/office/drawing/2014/main" id="{5640BF45-2377-2930-0738-4649A52212E5}"/>
                </a:ext>
              </a:extLst>
            </p:cNvPr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845;p34">
              <a:extLst>
                <a:ext uri="{FF2B5EF4-FFF2-40B4-BE49-F238E27FC236}">
                  <a16:creationId xmlns:a16="http://schemas.microsoft.com/office/drawing/2014/main" id="{FA5E4546-9FB4-2265-E752-3AC37B0AE194}"/>
                </a:ext>
              </a:extLst>
            </p:cNvPr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846;p34">
              <a:extLst>
                <a:ext uri="{FF2B5EF4-FFF2-40B4-BE49-F238E27FC236}">
                  <a16:creationId xmlns:a16="http://schemas.microsoft.com/office/drawing/2014/main" id="{58DFEAD9-3EBC-AEB0-8C85-C32982B84FD5}"/>
                </a:ext>
              </a:extLst>
            </p:cNvPr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847;p34">
              <a:extLst>
                <a:ext uri="{FF2B5EF4-FFF2-40B4-BE49-F238E27FC236}">
                  <a16:creationId xmlns:a16="http://schemas.microsoft.com/office/drawing/2014/main" id="{ABD8FE49-5ED9-C3F4-F132-3DD4703B3C18}"/>
                </a:ext>
              </a:extLst>
            </p:cNvPr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678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5"/>
          <p:cNvSpPr txBox="1">
            <a:spLocks noGrp="1"/>
          </p:cNvSpPr>
          <p:nvPr>
            <p:ph type="title"/>
          </p:nvPr>
        </p:nvSpPr>
        <p:spPr>
          <a:xfrm>
            <a:off x="-336027" y="587304"/>
            <a:ext cx="6606449" cy="12352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Demo</a:t>
            </a:r>
            <a:r>
              <a:rPr lang="cs-CZ" sz="4400" dirty="0"/>
              <a:t> </a:t>
            </a:r>
            <a:r>
              <a:rPr lang="cs-CZ" dirty="0" err="1"/>
              <a:t>time</a:t>
            </a:r>
            <a:r>
              <a:rPr lang="cs-CZ" dirty="0"/>
              <a:t>!</a:t>
            </a:r>
            <a:endParaRPr dirty="0"/>
          </a:p>
        </p:txBody>
      </p:sp>
      <p:grpSp>
        <p:nvGrpSpPr>
          <p:cNvPr id="854" name="Google Shape;854;p35"/>
          <p:cNvGrpSpPr/>
          <p:nvPr/>
        </p:nvGrpSpPr>
        <p:grpSpPr>
          <a:xfrm>
            <a:off x="6189419" y="1336654"/>
            <a:ext cx="2611358" cy="2629722"/>
            <a:chOff x="-6047275" y="-6567575"/>
            <a:chExt cx="7193825" cy="6805700"/>
          </a:xfrm>
        </p:grpSpPr>
        <p:sp>
          <p:nvSpPr>
            <p:cNvPr id="855" name="Google Shape;855;p35"/>
            <p:cNvSpPr/>
            <p:nvPr/>
          </p:nvSpPr>
          <p:spPr>
            <a:xfrm>
              <a:off x="-4751400" y="-6469075"/>
              <a:ext cx="4220150" cy="3115350"/>
            </a:xfrm>
            <a:custGeom>
              <a:avLst/>
              <a:gdLst/>
              <a:ahLst/>
              <a:cxnLst/>
              <a:rect l="l" t="t" r="r" b="b"/>
              <a:pathLst>
                <a:path w="168806" h="124614" extrusionOk="0">
                  <a:moveTo>
                    <a:pt x="89321" y="10116"/>
                  </a:moveTo>
                  <a:lnTo>
                    <a:pt x="90009" y="10131"/>
                  </a:lnTo>
                  <a:lnTo>
                    <a:pt x="90689" y="10138"/>
                  </a:lnTo>
                  <a:lnTo>
                    <a:pt x="91369" y="10160"/>
                  </a:lnTo>
                  <a:lnTo>
                    <a:pt x="92049" y="10182"/>
                  </a:lnTo>
                  <a:lnTo>
                    <a:pt x="92729" y="10212"/>
                  </a:lnTo>
                  <a:lnTo>
                    <a:pt x="93409" y="10249"/>
                  </a:lnTo>
                  <a:lnTo>
                    <a:pt x="94090" y="10285"/>
                  </a:lnTo>
                  <a:lnTo>
                    <a:pt x="94762" y="10337"/>
                  </a:lnTo>
                  <a:lnTo>
                    <a:pt x="95442" y="10388"/>
                  </a:lnTo>
                  <a:lnTo>
                    <a:pt x="96115" y="10447"/>
                  </a:lnTo>
                  <a:lnTo>
                    <a:pt x="96795" y="10513"/>
                  </a:lnTo>
                  <a:lnTo>
                    <a:pt x="97467" y="10579"/>
                  </a:lnTo>
                  <a:lnTo>
                    <a:pt x="98140" y="10660"/>
                  </a:lnTo>
                  <a:lnTo>
                    <a:pt x="98805" y="10741"/>
                  </a:lnTo>
                  <a:lnTo>
                    <a:pt x="99477" y="10837"/>
                  </a:lnTo>
                  <a:lnTo>
                    <a:pt x="100142" y="10932"/>
                  </a:lnTo>
                  <a:lnTo>
                    <a:pt x="100807" y="11043"/>
                  </a:lnTo>
                  <a:lnTo>
                    <a:pt x="101472" y="11153"/>
                  </a:lnTo>
                  <a:lnTo>
                    <a:pt x="102137" y="11278"/>
                  </a:lnTo>
                  <a:lnTo>
                    <a:pt x="102794" y="11403"/>
                  </a:lnTo>
                  <a:lnTo>
                    <a:pt x="103451" y="11542"/>
                  </a:lnTo>
                  <a:lnTo>
                    <a:pt x="104108" y="11682"/>
                  </a:lnTo>
                  <a:lnTo>
                    <a:pt x="104758" y="11836"/>
                  </a:lnTo>
                  <a:lnTo>
                    <a:pt x="105407" y="11998"/>
                  </a:lnTo>
                  <a:lnTo>
                    <a:pt x="106057" y="12167"/>
                  </a:lnTo>
                  <a:lnTo>
                    <a:pt x="106699" y="12344"/>
                  </a:lnTo>
                  <a:lnTo>
                    <a:pt x="107341" y="12535"/>
                  </a:lnTo>
                  <a:lnTo>
                    <a:pt x="107983" y="12726"/>
                  </a:lnTo>
                  <a:lnTo>
                    <a:pt x="108617" y="12932"/>
                  </a:lnTo>
                  <a:lnTo>
                    <a:pt x="109251" y="13145"/>
                  </a:lnTo>
                  <a:lnTo>
                    <a:pt x="109878" y="13366"/>
                  </a:lnTo>
                  <a:lnTo>
                    <a:pt x="110505" y="13601"/>
                  </a:lnTo>
                  <a:lnTo>
                    <a:pt x="111131" y="13843"/>
                  </a:lnTo>
                  <a:lnTo>
                    <a:pt x="111750" y="14093"/>
                  </a:lnTo>
                  <a:lnTo>
                    <a:pt x="112369" y="14358"/>
                  </a:lnTo>
                  <a:lnTo>
                    <a:pt x="112981" y="14630"/>
                  </a:lnTo>
                  <a:lnTo>
                    <a:pt x="113592" y="14909"/>
                  </a:lnTo>
                  <a:lnTo>
                    <a:pt x="114196" y="15203"/>
                  </a:lnTo>
                  <a:lnTo>
                    <a:pt x="114792" y="15505"/>
                  </a:lnTo>
                  <a:lnTo>
                    <a:pt x="115396" y="15821"/>
                  </a:lnTo>
                  <a:lnTo>
                    <a:pt x="115984" y="16144"/>
                  </a:lnTo>
                  <a:lnTo>
                    <a:pt x="116572" y="16482"/>
                  </a:lnTo>
                  <a:lnTo>
                    <a:pt x="117161" y="16828"/>
                  </a:lnTo>
                  <a:lnTo>
                    <a:pt x="117742" y="17188"/>
                  </a:lnTo>
                  <a:lnTo>
                    <a:pt x="118315" y="17556"/>
                  </a:lnTo>
                  <a:lnTo>
                    <a:pt x="118888" y="17938"/>
                  </a:lnTo>
                  <a:lnTo>
                    <a:pt x="119454" y="18335"/>
                  </a:lnTo>
                  <a:lnTo>
                    <a:pt x="120050" y="18761"/>
                  </a:lnTo>
                  <a:lnTo>
                    <a:pt x="120630" y="19202"/>
                  </a:lnTo>
                  <a:lnTo>
                    <a:pt x="121211" y="19644"/>
                  </a:lnTo>
                  <a:lnTo>
                    <a:pt x="121777" y="20099"/>
                  </a:lnTo>
                  <a:lnTo>
                    <a:pt x="122335" y="20562"/>
                  </a:lnTo>
                  <a:lnTo>
                    <a:pt x="122885" y="21033"/>
                  </a:lnTo>
                  <a:lnTo>
                    <a:pt x="123427" y="21511"/>
                  </a:lnTo>
                  <a:lnTo>
                    <a:pt x="123962" y="21996"/>
                  </a:lnTo>
                  <a:lnTo>
                    <a:pt x="124482" y="22489"/>
                  </a:lnTo>
                  <a:lnTo>
                    <a:pt x="125002" y="22988"/>
                  </a:lnTo>
                  <a:lnTo>
                    <a:pt x="125506" y="23496"/>
                  </a:lnTo>
                  <a:lnTo>
                    <a:pt x="126003" y="24010"/>
                  </a:lnTo>
                  <a:lnTo>
                    <a:pt x="126492" y="24532"/>
                  </a:lnTo>
                  <a:lnTo>
                    <a:pt x="126973" y="25062"/>
                  </a:lnTo>
                  <a:lnTo>
                    <a:pt x="127447" y="25598"/>
                  </a:lnTo>
                  <a:lnTo>
                    <a:pt x="127906" y="26142"/>
                  </a:lnTo>
                  <a:lnTo>
                    <a:pt x="128364" y="26694"/>
                  </a:lnTo>
                  <a:lnTo>
                    <a:pt x="128807" y="27245"/>
                  </a:lnTo>
                  <a:lnTo>
                    <a:pt x="129243" y="27804"/>
                  </a:lnTo>
                  <a:lnTo>
                    <a:pt x="129671" y="28377"/>
                  </a:lnTo>
                  <a:lnTo>
                    <a:pt x="130099" y="28950"/>
                  </a:lnTo>
                  <a:lnTo>
                    <a:pt x="130512" y="29524"/>
                  </a:lnTo>
                  <a:lnTo>
                    <a:pt x="130917" y="30112"/>
                  </a:lnTo>
                  <a:lnTo>
                    <a:pt x="131314" y="30700"/>
                  </a:lnTo>
                  <a:lnTo>
                    <a:pt x="131696" y="31295"/>
                  </a:lnTo>
                  <a:lnTo>
                    <a:pt x="132078" y="31898"/>
                  </a:lnTo>
                  <a:lnTo>
                    <a:pt x="132453" y="32501"/>
                  </a:lnTo>
                  <a:lnTo>
                    <a:pt x="132819" y="33111"/>
                  </a:lnTo>
                  <a:lnTo>
                    <a:pt x="133171" y="33729"/>
                  </a:lnTo>
                  <a:lnTo>
                    <a:pt x="133522" y="34346"/>
                  </a:lnTo>
                  <a:lnTo>
                    <a:pt x="133866" y="34971"/>
                  </a:lnTo>
                  <a:lnTo>
                    <a:pt x="134195" y="35596"/>
                  </a:lnTo>
                  <a:lnTo>
                    <a:pt x="134524" y="36228"/>
                  </a:lnTo>
                  <a:lnTo>
                    <a:pt x="134845" y="36868"/>
                  </a:lnTo>
                  <a:lnTo>
                    <a:pt x="135150" y="37507"/>
                  </a:lnTo>
                  <a:lnTo>
                    <a:pt x="135456" y="38154"/>
                  </a:lnTo>
                  <a:lnTo>
                    <a:pt x="135754" y="38801"/>
                  </a:lnTo>
                  <a:lnTo>
                    <a:pt x="136037" y="39448"/>
                  </a:lnTo>
                  <a:lnTo>
                    <a:pt x="136319" y="40102"/>
                  </a:lnTo>
                  <a:lnTo>
                    <a:pt x="136595" y="40764"/>
                  </a:lnTo>
                  <a:lnTo>
                    <a:pt x="136862" y="41418"/>
                  </a:lnTo>
                  <a:lnTo>
                    <a:pt x="137114" y="42087"/>
                  </a:lnTo>
                  <a:lnTo>
                    <a:pt x="137366" y="42749"/>
                  </a:lnTo>
                  <a:lnTo>
                    <a:pt x="137611" y="43418"/>
                  </a:lnTo>
                  <a:lnTo>
                    <a:pt x="137848" y="44094"/>
                  </a:lnTo>
                  <a:lnTo>
                    <a:pt x="138077" y="44763"/>
                  </a:lnTo>
                  <a:lnTo>
                    <a:pt x="138306" y="45439"/>
                  </a:lnTo>
                  <a:lnTo>
                    <a:pt x="138520" y="46116"/>
                  </a:lnTo>
                  <a:lnTo>
                    <a:pt x="138727" y="46799"/>
                  </a:lnTo>
                  <a:lnTo>
                    <a:pt x="138933" y="47476"/>
                  </a:lnTo>
                  <a:lnTo>
                    <a:pt x="139124" y="48159"/>
                  </a:lnTo>
                  <a:lnTo>
                    <a:pt x="139315" y="48843"/>
                  </a:lnTo>
                  <a:lnTo>
                    <a:pt x="139499" y="49534"/>
                  </a:lnTo>
                  <a:lnTo>
                    <a:pt x="139674" y="50218"/>
                  </a:lnTo>
                  <a:lnTo>
                    <a:pt x="139842" y="50901"/>
                  </a:lnTo>
                  <a:lnTo>
                    <a:pt x="140003" y="51593"/>
                  </a:lnTo>
                  <a:lnTo>
                    <a:pt x="140156" y="52284"/>
                  </a:lnTo>
                  <a:lnTo>
                    <a:pt x="140309" y="52975"/>
                  </a:lnTo>
                  <a:lnTo>
                    <a:pt x="140446" y="53666"/>
                  </a:lnTo>
                  <a:lnTo>
                    <a:pt x="140584" y="54357"/>
                  </a:lnTo>
                  <a:lnTo>
                    <a:pt x="140714" y="55040"/>
                  </a:lnTo>
                  <a:lnTo>
                    <a:pt x="140836" y="55731"/>
                  </a:lnTo>
                  <a:lnTo>
                    <a:pt x="140951" y="56422"/>
                  </a:lnTo>
                  <a:lnTo>
                    <a:pt x="141065" y="57113"/>
                  </a:lnTo>
                  <a:lnTo>
                    <a:pt x="141080" y="57268"/>
                  </a:lnTo>
                  <a:lnTo>
                    <a:pt x="141088" y="57422"/>
                  </a:lnTo>
                  <a:lnTo>
                    <a:pt x="141080" y="57569"/>
                  </a:lnTo>
                  <a:lnTo>
                    <a:pt x="141058" y="57709"/>
                  </a:lnTo>
                  <a:lnTo>
                    <a:pt x="141027" y="57848"/>
                  </a:lnTo>
                  <a:lnTo>
                    <a:pt x="140989" y="57981"/>
                  </a:lnTo>
                  <a:lnTo>
                    <a:pt x="140935" y="58113"/>
                  </a:lnTo>
                  <a:lnTo>
                    <a:pt x="140882" y="58238"/>
                  </a:lnTo>
                  <a:lnTo>
                    <a:pt x="140989" y="58334"/>
                  </a:lnTo>
                  <a:lnTo>
                    <a:pt x="141080" y="58437"/>
                  </a:lnTo>
                  <a:lnTo>
                    <a:pt x="141172" y="58540"/>
                  </a:lnTo>
                  <a:lnTo>
                    <a:pt x="141249" y="58657"/>
                  </a:lnTo>
                  <a:lnTo>
                    <a:pt x="141317" y="58775"/>
                  </a:lnTo>
                  <a:lnTo>
                    <a:pt x="141378" y="58900"/>
                  </a:lnTo>
                  <a:lnTo>
                    <a:pt x="141424" y="59025"/>
                  </a:lnTo>
                  <a:lnTo>
                    <a:pt x="141470" y="59157"/>
                  </a:lnTo>
                  <a:lnTo>
                    <a:pt x="141501" y="59289"/>
                  </a:lnTo>
                  <a:lnTo>
                    <a:pt x="141524" y="59429"/>
                  </a:lnTo>
                  <a:lnTo>
                    <a:pt x="141539" y="59561"/>
                  </a:lnTo>
                  <a:lnTo>
                    <a:pt x="141547" y="59701"/>
                  </a:lnTo>
                  <a:lnTo>
                    <a:pt x="141539" y="59841"/>
                  </a:lnTo>
                  <a:lnTo>
                    <a:pt x="141524" y="59973"/>
                  </a:lnTo>
                  <a:lnTo>
                    <a:pt x="141501" y="60113"/>
                  </a:lnTo>
                  <a:lnTo>
                    <a:pt x="141470" y="60245"/>
                  </a:lnTo>
                  <a:lnTo>
                    <a:pt x="141432" y="60377"/>
                  </a:lnTo>
                  <a:lnTo>
                    <a:pt x="141378" y="60510"/>
                  </a:lnTo>
                  <a:lnTo>
                    <a:pt x="141317" y="60627"/>
                  </a:lnTo>
                  <a:lnTo>
                    <a:pt x="141249" y="60752"/>
                  </a:lnTo>
                  <a:lnTo>
                    <a:pt x="141172" y="60863"/>
                  </a:lnTo>
                  <a:lnTo>
                    <a:pt x="141088" y="60973"/>
                  </a:lnTo>
                  <a:lnTo>
                    <a:pt x="140989" y="61076"/>
                  </a:lnTo>
                  <a:lnTo>
                    <a:pt x="140882" y="61171"/>
                  </a:lnTo>
                  <a:lnTo>
                    <a:pt x="140767" y="61252"/>
                  </a:lnTo>
                  <a:lnTo>
                    <a:pt x="140637" y="61333"/>
                  </a:lnTo>
                  <a:lnTo>
                    <a:pt x="140507" y="61399"/>
                  </a:lnTo>
                  <a:lnTo>
                    <a:pt x="140362" y="61458"/>
                  </a:lnTo>
                  <a:lnTo>
                    <a:pt x="140209" y="61502"/>
                  </a:lnTo>
                  <a:lnTo>
                    <a:pt x="140041" y="61539"/>
                  </a:lnTo>
                  <a:lnTo>
                    <a:pt x="139873" y="61561"/>
                  </a:lnTo>
                  <a:lnTo>
                    <a:pt x="139690" y="61576"/>
                  </a:lnTo>
                  <a:lnTo>
                    <a:pt x="132949" y="61693"/>
                  </a:lnTo>
                  <a:lnTo>
                    <a:pt x="126201" y="61833"/>
                  </a:lnTo>
                  <a:lnTo>
                    <a:pt x="119461" y="61973"/>
                  </a:lnTo>
                  <a:lnTo>
                    <a:pt x="112721" y="62127"/>
                  </a:lnTo>
                  <a:lnTo>
                    <a:pt x="105981" y="62289"/>
                  </a:lnTo>
                  <a:lnTo>
                    <a:pt x="99240" y="62458"/>
                  </a:lnTo>
                  <a:lnTo>
                    <a:pt x="85752" y="62789"/>
                  </a:lnTo>
                  <a:lnTo>
                    <a:pt x="72272" y="63127"/>
                  </a:lnTo>
                  <a:lnTo>
                    <a:pt x="65531" y="63281"/>
                  </a:lnTo>
                  <a:lnTo>
                    <a:pt x="58791" y="63443"/>
                  </a:lnTo>
                  <a:lnTo>
                    <a:pt x="52051" y="63583"/>
                  </a:lnTo>
                  <a:lnTo>
                    <a:pt x="45311" y="63722"/>
                  </a:lnTo>
                  <a:lnTo>
                    <a:pt x="38563" y="63847"/>
                  </a:lnTo>
                  <a:lnTo>
                    <a:pt x="31822" y="63957"/>
                  </a:lnTo>
                  <a:lnTo>
                    <a:pt x="31685" y="63957"/>
                  </a:lnTo>
                  <a:lnTo>
                    <a:pt x="31555" y="63943"/>
                  </a:lnTo>
                  <a:lnTo>
                    <a:pt x="31433" y="63921"/>
                  </a:lnTo>
                  <a:lnTo>
                    <a:pt x="31318" y="63891"/>
                  </a:lnTo>
                  <a:lnTo>
                    <a:pt x="31211" y="63855"/>
                  </a:lnTo>
                  <a:lnTo>
                    <a:pt x="31112" y="63803"/>
                  </a:lnTo>
                  <a:lnTo>
                    <a:pt x="31020" y="63752"/>
                  </a:lnTo>
                  <a:lnTo>
                    <a:pt x="30944" y="63693"/>
                  </a:lnTo>
                  <a:lnTo>
                    <a:pt x="30867" y="63619"/>
                  </a:lnTo>
                  <a:lnTo>
                    <a:pt x="30798" y="63546"/>
                  </a:lnTo>
                  <a:lnTo>
                    <a:pt x="30737" y="63465"/>
                  </a:lnTo>
                  <a:lnTo>
                    <a:pt x="30684" y="63384"/>
                  </a:lnTo>
                  <a:lnTo>
                    <a:pt x="30638" y="63296"/>
                  </a:lnTo>
                  <a:lnTo>
                    <a:pt x="30600" y="63200"/>
                  </a:lnTo>
                  <a:lnTo>
                    <a:pt x="30561" y="63105"/>
                  </a:lnTo>
                  <a:lnTo>
                    <a:pt x="30539" y="63009"/>
                  </a:lnTo>
                  <a:lnTo>
                    <a:pt x="30439" y="62950"/>
                  </a:lnTo>
                  <a:lnTo>
                    <a:pt x="30347" y="62892"/>
                  </a:lnTo>
                  <a:lnTo>
                    <a:pt x="30256" y="62811"/>
                  </a:lnTo>
                  <a:lnTo>
                    <a:pt x="30179" y="62730"/>
                  </a:lnTo>
                  <a:lnTo>
                    <a:pt x="30103" y="62634"/>
                  </a:lnTo>
                  <a:lnTo>
                    <a:pt x="30034" y="62524"/>
                  </a:lnTo>
                  <a:lnTo>
                    <a:pt x="29973" y="62406"/>
                  </a:lnTo>
                  <a:lnTo>
                    <a:pt x="29920" y="62281"/>
                  </a:lnTo>
                  <a:lnTo>
                    <a:pt x="29683" y="61546"/>
                  </a:lnTo>
                  <a:lnTo>
                    <a:pt x="29453" y="60818"/>
                  </a:lnTo>
                  <a:lnTo>
                    <a:pt x="29247" y="60091"/>
                  </a:lnTo>
                  <a:lnTo>
                    <a:pt x="29048" y="59370"/>
                  </a:lnTo>
                  <a:lnTo>
                    <a:pt x="28873" y="58657"/>
                  </a:lnTo>
                  <a:lnTo>
                    <a:pt x="28704" y="57951"/>
                  </a:lnTo>
                  <a:lnTo>
                    <a:pt x="28552" y="57246"/>
                  </a:lnTo>
                  <a:lnTo>
                    <a:pt x="28414" y="56547"/>
                  </a:lnTo>
                  <a:lnTo>
                    <a:pt x="28292" y="55849"/>
                  </a:lnTo>
                  <a:lnTo>
                    <a:pt x="28177" y="55158"/>
                  </a:lnTo>
                  <a:lnTo>
                    <a:pt x="28085" y="54474"/>
                  </a:lnTo>
                  <a:lnTo>
                    <a:pt x="28001" y="53798"/>
                  </a:lnTo>
                  <a:lnTo>
                    <a:pt x="27933" y="53122"/>
                  </a:lnTo>
                  <a:lnTo>
                    <a:pt x="27871" y="52453"/>
                  </a:lnTo>
                  <a:lnTo>
                    <a:pt x="27826" y="51791"/>
                  </a:lnTo>
                  <a:lnTo>
                    <a:pt x="27795" y="51129"/>
                  </a:lnTo>
                  <a:lnTo>
                    <a:pt x="27780" y="50475"/>
                  </a:lnTo>
                  <a:lnTo>
                    <a:pt x="27780" y="49821"/>
                  </a:lnTo>
                  <a:lnTo>
                    <a:pt x="27787" y="49181"/>
                  </a:lnTo>
                  <a:lnTo>
                    <a:pt x="27803" y="48542"/>
                  </a:lnTo>
                  <a:lnTo>
                    <a:pt x="27841" y="47909"/>
                  </a:lnTo>
                  <a:lnTo>
                    <a:pt x="27879" y="47277"/>
                  </a:lnTo>
                  <a:lnTo>
                    <a:pt x="27940" y="46652"/>
                  </a:lnTo>
                  <a:lnTo>
                    <a:pt x="28009" y="46035"/>
                  </a:lnTo>
                  <a:lnTo>
                    <a:pt x="28093" y="45417"/>
                  </a:lnTo>
                  <a:lnTo>
                    <a:pt x="28185" y="44807"/>
                  </a:lnTo>
                  <a:lnTo>
                    <a:pt x="28292" y="44204"/>
                  </a:lnTo>
                  <a:lnTo>
                    <a:pt x="28406" y="43609"/>
                  </a:lnTo>
                  <a:lnTo>
                    <a:pt x="28536" y="43013"/>
                  </a:lnTo>
                  <a:lnTo>
                    <a:pt x="28674" y="42425"/>
                  </a:lnTo>
                  <a:lnTo>
                    <a:pt x="28827" y="41845"/>
                  </a:lnTo>
                  <a:lnTo>
                    <a:pt x="28987" y="41264"/>
                  </a:lnTo>
                  <a:lnTo>
                    <a:pt x="29155" y="40690"/>
                  </a:lnTo>
                  <a:lnTo>
                    <a:pt x="29339" y="40124"/>
                  </a:lnTo>
                  <a:lnTo>
                    <a:pt x="29537" y="39558"/>
                  </a:lnTo>
                  <a:lnTo>
                    <a:pt x="29744" y="39000"/>
                  </a:lnTo>
                  <a:lnTo>
                    <a:pt x="29958" y="38448"/>
                  </a:lnTo>
                  <a:lnTo>
                    <a:pt x="30179" y="37904"/>
                  </a:lnTo>
                  <a:lnTo>
                    <a:pt x="30416" y="37360"/>
                  </a:lnTo>
                  <a:lnTo>
                    <a:pt x="30668" y="36824"/>
                  </a:lnTo>
                  <a:lnTo>
                    <a:pt x="30921" y="36287"/>
                  </a:lnTo>
                  <a:lnTo>
                    <a:pt x="31188" y="35765"/>
                  </a:lnTo>
                  <a:lnTo>
                    <a:pt x="31463" y="35243"/>
                  </a:lnTo>
                  <a:lnTo>
                    <a:pt x="31746" y="34721"/>
                  </a:lnTo>
                  <a:lnTo>
                    <a:pt x="32044" y="34214"/>
                  </a:lnTo>
                  <a:lnTo>
                    <a:pt x="32350" y="33707"/>
                  </a:lnTo>
                  <a:lnTo>
                    <a:pt x="32663" y="33207"/>
                  </a:lnTo>
                  <a:lnTo>
                    <a:pt x="32984" y="32714"/>
                  </a:lnTo>
                  <a:lnTo>
                    <a:pt x="33320" y="32222"/>
                  </a:lnTo>
                  <a:lnTo>
                    <a:pt x="33656" y="31737"/>
                  </a:lnTo>
                  <a:lnTo>
                    <a:pt x="34008" y="31259"/>
                  </a:lnTo>
                  <a:lnTo>
                    <a:pt x="34367" y="30781"/>
                  </a:lnTo>
                  <a:lnTo>
                    <a:pt x="34734" y="30310"/>
                  </a:lnTo>
                  <a:lnTo>
                    <a:pt x="35108" y="29847"/>
                  </a:lnTo>
                  <a:lnTo>
                    <a:pt x="35491" y="29391"/>
                  </a:lnTo>
                  <a:lnTo>
                    <a:pt x="35888" y="28936"/>
                  </a:lnTo>
                  <a:lnTo>
                    <a:pt x="36285" y="28487"/>
                  </a:lnTo>
                  <a:lnTo>
                    <a:pt x="36690" y="28046"/>
                  </a:lnTo>
                  <a:lnTo>
                    <a:pt x="37111" y="27605"/>
                  </a:lnTo>
                  <a:lnTo>
                    <a:pt x="37531" y="27179"/>
                  </a:lnTo>
                  <a:lnTo>
                    <a:pt x="37967" y="26745"/>
                  </a:lnTo>
                  <a:lnTo>
                    <a:pt x="38402" y="26326"/>
                  </a:lnTo>
                  <a:lnTo>
                    <a:pt x="38845" y="25914"/>
                  </a:lnTo>
                  <a:lnTo>
                    <a:pt x="39304" y="25503"/>
                  </a:lnTo>
                  <a:lnTo>
                    <a:pt x="39762" y="25091"/>
                  </a:lnTo>
                  <a:lnTo>
                    <a:pt x="40229" y="24694"/>
                  </a:lnTo>
                  <a:lnTo>
                    <a:pt x="40702" y="24297"/>
                  </a:lnTo>
                  <a:lnTo>
                    <a:pt x="41184" y="23907"/>
                  </a:lnTo>
                  <a:lnTo>
                    <a:pt x="41673" y="23525"/>
                  </a:lnTo>
                  <a:lnTo>
                    <a:pt x="42162" y="23143"/>
                  </a:lnTo>
                  <a:lnTo>
                    <a:pt x="42666" y="22775"/>
                  </a:lnTo>
                  <a:lnTo>
                    <a:pt x="43171" y="22408"/>
                  </a:lnTo>
                  <a:lnTo>
                    <a:pt x="43683" y="22040"/>
                  </a:lnTo>
                  <a:lnTo>
                    <a:pt x="44202" y="21687"/>
                  </a:lnTo>
                  <a:lnTo>
                    <a:pt x="44730" y="21334"/>
                  </a:lnTo>
                  <a:lnTo>
                    <a:pt x="45257" y="20989"/>
                  </a:lnTo>
                  <a:lnTo>
                    <a:pt x="45792" y="20643"/>
                  </a:lnTo>
                  <a:lnTo>
                    <a:pt x="46335" y="20313"/>
                  </a:lnTo>
                  <a:lnTo>
                    <a:pt x="46885" y="19982"/>
                  </a:lnTo>
                  <a:lnTo>
                    <a:pt x="47435" y="19658"/>
                  </a:lnTo>
                  <a:lnTo>
                    <a:pt x="47993" y="19335"/>
                  </a:lnTo>
                  <a:lnTo>
                    <a:pt x="48551" y="19019"/>
                  </a:lnTo>
                  <a:lnTo>
                    <a:pt x="49124" y="18710"/>
                  </a:lnTo>
                  <a:lnTo>
                    <a:pt x="49697" y="18409"/>
                  </a:lnTo>
                  <a:lnTo>
                    <a:pt x="50270" y="18114"/>
                  </a:lnTo>
                  <a:lnTo>
                    <a:pt x="50851" y="17820"/>
                  </a:lnTo>
                  <a:lnTo>
                    <a:pt x="51439" y="17534"/>
                  </a:lnTo>
                  <a:lnTo>
                    <a:pt x="52028" y="17254"/>
                  </a:lnTo>
                  <a:lnTo>
                    <a:pt x="52624" y="16975"/>
                  </a:lnTo>
                  <a:lnTo>
                    <a:pt x="53220" y="16710"/>
                  </a:lnTo>
                  <a:lnTo>
                    <a:pt x="53824" y="16446"/>
                  </a:lnTo>
                  <a:lnTo>
                    <a:pt x="54428" y="16181"/>
                  </a:lnTo>
                  <a:lnTo>
                    <a:pt x="55039" y="15931"/>
                  </a:lnTo>
                  <a:lnTo>
                    <a:pt x="55650" y="15681"/>
                  </a:lnTo>
                  <a:lnTo>
                    <a:pt x="56269" y="15439"/>
                  </a:lnTo>
                  <a:lnTo>
                    <a:pt x="56888" y="15203"/>
                  </a:lnTo>
                  <a:lnTo>
                    <a:pt x="57515" y="14975"/>
                  </a:lnTo>
                  <a:lnTo>
                    <a:pt x="58142" y="14748"/>
                  </a:lnTo>
                  <a:lnTo>
                    <a:pt x="58768" y="14527"/>
                  </a:lnTo>
                  <a:lnTo>
                    <a:pt x="59402" y="14314"/>
                  </a:lnTo>
                  <a:lnTo>
                    <a:pt x="60037" y="14101"/>
                  </a:lnTo>
                  <a:lnTo>
                    <a:pt x="60679" y="13902"/>
                  </a:lnTo>
                  <a:lnTo>
                    <a:pt x="61313" y="13704"/>
                  </a:lnTo>
                  <a:lnTo>
                    <a:pt x="61963" y="13505"/>
                  </a:lnTo>
                  <a:lnTo>
                    <a:pt x="62604" y="13321"/>
                  </a:lnTo>
                  <a:lnTo>
                    <a:pt x="63254" y="13138"/>
                  </a:lnTo>
                  <a:lnTo>
                    <a:pt x="63904" y="12969"/>
                  </a:lnTo>
                  <a:lnTo>
                    <a:pt x="64553" y="12792"/>
                  </a:lnTo>
                  <a:lnTo>
                    <a:pt x="65203" y="12630"/>
                  </a:lnTo>
                  <a:lnTo>
                    <a:pt x="65860" y="12476"/>
                  </a:lnTo>
                  <a:lnTo>
                    <a:pt x="66517" y="12322"/>
                  </a:lnTo>
                  <a:lnTo>
                    <a:pt x="67174" y="12175"/>
                  </a:lnTo>
                  <a:lnTo>
                    <a:pt x="67832" y="12028"/>
                  </a:lnTo>
                  <a:lnTo>
                    <a:pt x="68489" y="11895"/>
                  </a:lnTo>
                  <a:lnTo>
                    <a:pt x="69154" y="11763"/>
                  </a:lnTo>
                  <a:lnTo>
                    <a:pt x="69811" y="11638"/>
                  </a:lnTo>
                  <a:lnTo>
                    <a:pt x="70476" y="11520"/>
                  </a:lnTo>
                  <a:lnTo>
                    <a:pt x="71141" y="11410"/>
                  </a:lnTo>
                  <a:lnTo>
                    <a:pt x="71805" y="11300"/>
                  </a:lnTo>
                  <a:lnTo>
                    <a:pt x="72470" y="11197"/>
                  </a:lnTo>
                  <a:lnTo>
                    <a:pt x="73135" y="11101"/>
                  </a:lnTo>
                  <a:lnTo>
                    <a:pt x="73800" y="11013"/>
                  </a:lnTo>
                  <a:lnTo>
                    <a:pt x="74465" y="10925"/>
                  </a:lnTo>
                  <a:lnTo>
                    <a:pt x="75130" y="10844"/>
                  </a:lnTo>
                  <a:lnTo>
                    <a:pt x="75787" y="10771"/>
                  </a:lnTo>
                  <a:lnTo>
                    <a:pt x="76452" y="10704"/>
                  </a:lnTo>
                  <a:lnTo>
                    <a:pt x="77117" y="10646"/>
                  </a:lnTo>
                  <a:lnTo>
                    <a:pt x="77782" y="10587"/>
                  </a:lnTo>
                  <a:lnTo>
                    <a:pt x="79127" y="10484"/>
                  </a:lnTo>
                  <a:lnTo>
                    <a:pt x="80479" y="10388"/>
                  </a:lnTo>
                  <a:lnTo>
                    <a:pt x="81832" y="10307"/>
                  </a:lnTo>
                  <a:lnTo>
                    <a:pt x="83192" y="10241"/>
                  </a:lnTo>
                  <a:lnTo>
                    <a:pt x="84552" y="10190"/>
                  </a:lnTo>
                  <a:lnTo>
                    <a:pt x="85913" y="10146"/>
                  </a:lnTo>
                  <a:lnTo>
                    <a:pt x="87281" y="10124"/>
                  </a:lnTo>
                  <a:lnTo>
                    <a:pt x="87961" y="10116"/>
                  </a:lnTo>
                  <a:close/>
                  <a:moveTo>
                    <a:pt x="31303" y="86386"/>
                  </a:moveTo>
                  <a:lnTo>
                    <a:pt x="31616" y="86401"/>
                  </a:lnTo>
                  <a:lnTo>
                    <a:pt x="31922" y="86431"/>
                  </a:lnTo>
                  <a:lnTo>
                    <a:pt x="32227" y="86467"/>
                  </a:lnTo>
                  <a:lnTo>
                    <a:pt x="32533" y="86519"/>
                  </a:lnTo>
                  <a:lnTo>
                    <a:pt x="32839" y="86585"/>
                  </a:lnTo>
                  <a:lnTo>
                    <a:pt x="33144" y="86666"/>
                  </a:lnTo>
                  <a:lnTo>
                    <a:pt x="33442" y="86754"/>
                  </a:lnTo>
                  <a:lnTo>
                    <a:pt x="33741" y="86857"/>
                  </a:lnTo>
                  <a:lnTo>
                    <a:pt x="34031" y="86975"/>
                  </a:lnTo>
                  <a:lnTo>
                    <a:pt x="34321" y="87107"/>
                  </a:lnTo>
                  <a:lnTo>
                    <a:pt x="34604" y="87247"/>
                  </a:lnTo>
                  <a:lnTo>
                    <a:pt x="34879" y="87408"/>
                  </a:lnTo>
                  <a:lnTo>
                    <a:pt x="35154" y="87577"/>
                  </a:lnTo>
                  <a:lnTo>
                    <a:pt x="35300" y="87673"/>
                  </a:lnTo>
                  <a:lnTo>
                    <a:pt x="35437" y="87776"/>
                  </a:lnTo>
                  <a:lnTo>
                    <a:pt x="35575" y="87879"/>
                  </a:lnTo>
                  <a:lnTo>
                    <a:pt x="35712" y="87982"/>
                  </a:lnTo>
                  <a:lnTo>
                    <a:pt x="35964" y="88202"/>
                  </a:lnTo>
                  <a:lnTo>
                    <a:pt x="36201" y="88430"/>
                  </a:lnTo>
                  <a:lnTo>
                    <a:pt x="36431" y="88673"/>
                  </a:lnTo>
                  <a:lnTo>
                    <a:pt x="36637" y="88915"/>
                  </a:lnTo>
                  <a:lnTo>
                    <a:pt x="36836" y="89173"/>
                  </a:lnTo>
                  <a:lnTo>
                    <a:pt x="37011" y="89437"/>
                  </a:lnTo>
                  <a:lnTo>
                    <a:pt x="37172" y="89709"/>
                  </a:lnTo>
                  <a:lnTo>
                    <a:pt x="37325" y="89981"/>
                  </a:lnTo>
                  <a:lnTo>
                    <a:pt x="37455" y="90268"/>
                  </a:lnTo>
                  <a:lnTo>
                    <a:pt x="37569" y="90555"/>
                  </a:lnTo>
                  <a:lnTo>
                    <a:pt x="37676" y="90849"/>
                  </a:lnTo>
                  <a:lnTo>
                    <a:pt x="37760" y="91143"/>
                  </a:lnTo>
                  <a:lnTo>
                    <a:pt x="37829" y="91444"/>
                  </a:lnTo>
                  <a:lnTo>
                    <a:pt x="37890" y="91753"/>
                  </a:lnTo>
                  <a:lnTo>
                    <a:pt x="37928" y="92054"/>
                  </a:lnTo>
                  <a:lnTo>
                    <a:pt x="37951" y="92363"/>
                  </a:lnTo>
                  <a:lnTo>
                    <a:pt x="37967" y="92679"/>
                  </a:lnTo>
                  <a:lnTo>
                    <a:pt x="37959" y="92988"/>
                  </a:lnTo>
                  <a:lnTo>
                    <a:pt x="37936" y="93297"/>
                  </a:lnTo>
                  <a:lnTo>
                    <a:pt x="37905" y="93613"/>
                  </a:lnTo>
                  <a:lnTo>
                    <a:pt x="37852" y="93922"/>
                  </a:lnTo>
                  <a:lnTo>
                    <a:pt x="37791" y="94230"/>
                  </a:lnTo>
                  <a:lnTo>
                    <a:pt x="37707" y="94539"/>
                  </a:lnTo>
                  <a:lnTo>
                    <a:pt x="37615" y="94848"/>
                  </a:lnTo>
                  <a:lnTo>
                    <a:pt x="37508" y="95149"/>
                  </a:lnTo>
                  <a:lnTo>
                    <a:pt x="37378" y="95451"/>
                  </a:lnTo>
                  <a:lnTo>
                    <a:pt x="37241" y="95745"/>
                  </a:lnTo>
                  <a:lnTo>
                    <a:pt x="37088" y="96039"/>
                  </a:lnTo>
                  <a:lnTo>
                    <a:pt x="36920" y="96325"/>
                  </a:lnTo>
                  <a:lnTo>
                    <a:pt x="36736" y="96605"/>
                  </a:lnTo>
                  <a:lnTo>
                    <a:pt x="36538" y="96884"/>
                  </a:lnTo>
                  <a:lnTo>
                    <a:pt x="36324" y="97149"/>
                  </a:lnTo>
                  <a:lnTo>
                    <a:pt x="36102" y="97406"/>
                  </a:lnTo>
                  <a:lnTo>
                    <a:pt x="35865" y="97656"/>
                  </a:lnTo>
                  <a:lnTo>
                    <a:pt x="35628" y="97891"/>
                  </a:lnTo>
                  <a:lnTo>
                    <a:pt x="35376" y="98112"/>
                  </a:lnTo>
                  <a:lnTo>
                    <a:pt x="35116" y="98318"/>
                  </a:lnTo>
                  <a:lnTo>
                    <a:pt x="34841" y="98516"/>
                  </a:lnTo>
                  <a:lnTo>
                    <a:pt x="34566" y="98700"/>
                  </a:lnTo>
                  <a:lnTo>
                    <a:pt x="34283" y="98869"/>
                  </a:lnTo>
                  <a:lnTo>
                    <a:pt x="33993" y="99031"/>
                  </a:lnTo>
                  <a:lnTo>
                    <a:pt x="33695" y="99170"/>
                  </a:lnTo>
                  <a:lnTo>
                    <a:pt x="33389" y="99303"/>
                  </a:lnTo>
                  <a:lnTo>
                    <a:pt x="33083" y="99413"/>
                  </a:lnTo>
                  <a:lnTo>
                    <a:pt x="32770" y="99516"/>
                  </a:lnTo>
                  <a:lnTo>
                    <a:pt x="32457" y="99604"/>
                  </a:lnTo>
                  <a:lnTo>
                    <a:pt x="32136" y="99670"/>
                  </a:lnTo>
                  <a:lnTo>
                    <a:pt x="31815" y="99729"/>
                  </a:lnTo>
                  <a:lnTo>
                    <a:pt x="31486" y="99766"/>
                  </a:lnTo>
                  <a:lnTo>
                    <a:pt x="31158" y="99788"/>
                  </a:lnTo>
                  <a:lnTo>
                    <a:pt x="30829" y="99795"/>
                  </a:lnTo>
                  <a:lnTo>
                    <a:pt x="30500" y="99788"/>
                  </a:lnTo>
                  <a:lnTo>
                    <a:pt x="30172" y="99766"/>
                  </a:lnTo>
                  <a:lnTo>
                    <a:pt x="29843" y="99722"/>
                  </a:lnTo>
                  <a:lnTo>
                    <a:pt x="29514" y="99663"/>
                  </a:lnTo>
                  <a:lnTo>
                    <a:pt x="29186" y="99582"/>
                  </a:lnTo>
                  <a:lnTo>
                    <a:pt x="29025" y="99538"/>
                  </a:lnTo>
                  <a:lnTo>
                    <a:pt x="28857" y="99494"/>
                  </a:lnTo>
                  <a:lnTo>
                    <a:pt x="28697" y="99435"/>
                  </a:lnTo>
                  <a:lnTo>
                    <a:pt x="28536" y="99376"/>
                  </a:lnTo>
                  <a:lnTo>
                    <a:pt x="28376" y="99317"/>
                  </a:lnTo>
                  <a:lnTo>
                    <a:pt x="28215" y="99251"/>
                  </a:lnTo>
                  <a:lnTo>
                    <a:pt x="28063" y="99178"/>
                  </a:lnTo>
                  <a:lnTo>
                    <a:pt x="27902" y="99097"/>
                  </a:lnTo>
                  <a:lnTo>
                    <a:pt x="27742" y="99016"/>
                  </a:lnTo>
                  <a:lnTo>
                    <a:pt x="27589" y="98928"/>
                  </a:lnTo>
                  <a:lnTo>
                    <a:pt x="27436" y="98840"/>
                  </a:lnTo>
                  <a:lnTo>
                    <a:pt x="27283" y="98744"/>
                  </a:lnTo>
                  <a:lnTo>
                    <a:pt x="27061" y="98590"/>
                  </a:lnTo>
                  <a:lnTo>
                    <a:pt x="26840" y="98421"/>
                  </a:lnTo>
                  <a:lnTo>
                    <a:pt x="26611" y="98222"/>
                  </a:lnTo>
                  <a:lnTo>
                    <a:pt x="26389" y="98016"/>
                  </a:lnTo>
                  <a:lnTo>
                    <a:pt x="26167" y="97788"/>
                  </a:lnTo>
                  <a:lnTo>
                    <a:pt x="25946" y="97546"/>
                  </a:lnTo>
                  <a:lnTo>
                    <a:pt x="25724" y="97296"/>
                  </a:lnTo>
                  <a:lnTo>
                    <a:pt x="25518" y="97024"/>
                  </a:lnTo>
                  <a:lnTo>
                    <a:pt x="25311" y="96744"/>
                  </a:lnTo>
                  <a:lnTo>
                    <a:pt x="25113" y="96458"/>
                  </a:lnTo>
                  <a:lnTo>
                    <a:pt x="24922" y="96156"/>
                  </a:lnTo>
                  <a:lnTo>
                    <a:pt x="24738" y="95848"/>
                  </a:lnTo>
                  <a:lnTo>
                    <a:pt x="24570" y="95531"/>
                  </a:lnTo>
                  <a:lnTo>
                    <a:pt x="24410" y="95215"/>
                  </a:lnTo>
                  <a:lnTo>
                    <a:pt x="24264" y="94892"/>
                  </a:lnTo>
                  <a:lnTo>
                    <a:pt x="24135" y="94561"/>
                  </a:lnTo>
                  <a:lnTo>
                    <a:pt x="24020" y="94230"/>
                  </a:lnTo>
                  <a:lnTo>
                    <a:pt x="23921" y="93899"/>
                  </a:lnTo>
                  <a:lnTo>
                    <a:pt x="23836" y="93569"/>
                  </a:lnTo>
                  <a:lnTo>
                    <a:pt x="23806" y="93407"/>
                  </a:lnTo>
                  <a:lnTo>
                    <a:pt x="23775" y="93238"/>
                  </a:lnTo>
                  <a:lnTo>
                    <a:pt x="23752" y="93076"/>
                  </a:lnTo>
                  <a:lnTo>
                    <a:pt x="23737" y="92914"/>
                  </a:lnTo>
                  <a:lnTo>
                    <a:pt x="23722" y="92753"/>
                  </a:lnTo>
                  <a:lnTo>
                    <a:pt x="23714" y="92591"/>
                  </a:lnTo>
                  <a:lnTo>
                    <a:pt x="23714" y="92437"/>
                  </a:lnTo>
                  <a:lnTo>
                    <a:pt x="23722" y="92275"/>
                  </a:lnTo>
                  <a:lnTo>
                    <a:pt x="23729" y="92120"/>
                  </a:lnTo>
                  <a:lnTo>
                    <a:pt x="23745" y="91966"/>
                  </a:lnTo>
                  <a:lnTo>
                    <a:pt x="23768" y="91812"/>
                  </a:lnTo>
                  <a:lnTo>
                    <a:pt x="23798" y="91665"/>
                  </a:lnTo>
                  <a:lnTo>
                    <a:pt x="23836" y="91510"/>
                  </a:lnTo>
                  <a:lnTo>
                    <a:pt x="23875" y="91363"/>
                  </a:lnTo>
                  <a:lnTo>
                    <a:pt x="23928" y="91224"/>
                  </a:lnTo>
                  <a:lnTo>
                    <a:pt x="23982" y="91084"/>
                  </a:lnTo>
                  <a:lnTo>
                    <a:pt x="24043" y="90944"/>
                  </a:lnTo>
                  <a:lnTo>
                    <a:pt x="24119" y="90805"/>
                  </a:lnTo>
                  <a:lnTo>
                    <a:pt x="24196" y="90672"/>
                  </a:lnTo>
                  <a:lnTo>
                    <a:pt x="24280" y="90547"/>
                  </a:lnTo>
                  <a:lnTo>
                    <a:pt x="24371" y="90422"/>
                  </a:lnTo>
                  <a:lnTo>
                    <a:pt x="24478" y="90297"/>
                  </a:lnTo>
                  <a:lnTo>
                    <a:pt x="24585" y="90180"/>
                  </a:lnTo>
                  <a:lnTo>
                    <a:pt x="24700" y="90062"/>
                  </a:lnTo>
                  <a:lnTo>
                    <a:pt x="24830" y="89952"/>
                  </a:lnTo>
                  <a:lnTo>
                    <a:pt x="24960" y="89849"/>
                  </a:lnTo>
                  <a:lnTo>
                    <a:pt x="25052" y="89790"/>
                  </a:lnTo>
                  <a:lnTo>
                    <a:pt x="25151" y="89746"/>
                  </a:lnTo>
                  <a:lnTo>
                    <a:pt x="25250" y="89702"/>
                  </a:lnTo>
                  <a:lnTo>
                    <a:pt x="25350" y="89665"/>
                  </a:lnTo>
                  <a:lnTo>
                    <a:pt x="25464" y="89636"/>
                  </a:lnTo>
                  <a:lnTo>
                    <a:pt x="25579" y="89614"/>
                  </a:lnTo>
                  <a:lnTo>
                    <a:pt x="25693" y="89592"/>
                  </a:lnTo>
                  <a:lnTo>
                    <a:pt x="25816" y="89584"/>
                  </a:lnTo>
                  <a:lnTo>
                    <a:pt x="25778" y="89467"/>
                  </a:lnTo>
                  <a:lnTo>
                    <a:pt x="25755" y="89342"/>
                  </a:lnTo>
                  <a:lnTo>
                    <a:pt x="25747" y="89217"/>
                  </a:lnTo>
                  <a:lnTo>
                    <a:pt x="25755" y="89158"/>
                  </a:lnTo>
                  <a:lnTo>
                    <a:pt x="25762" y="89092"/>
                  </a:lnTo>
                  <a:lnTo>
                    <a:pt x="25778" y="89026"/>
                  </a:lnTo>
                  <a:lnTo>
                    <a:pt x="25800" y="88959"/>
                  </a:lnTo>
                  <a:lnTo>
                    <a:pt x="25823" y="88901"/>
                  </a:lnTo>
                  <a:lnTo>
                    <a:pt x="25854" y="88834"/>
                  </a:lnTo>
                  <a:lnTo>
                    <a:pt x="25892" y="88768"/>
                  </a:lnTo>
                  <a:lnTo>
                    <a:pt x="25938" y="88702"/>
                  </a:lnTo>
                  <a:lnTo>
                    <a:pt x="25984" y="88636"/>
                  </a:lnTo>
                  <a:lnTo>
                    <a:pt x="26045" y="88570"/>
                  </a:lnTo>
                  <a:lnTo>
                    <a:pt x="26259" y="88342"/>
                  </a:lnTo>
                  <a:lnTo>
                    <a:pt x="26488" y="88121"/>
                  </a:lnTo>
                  <a:lnTo>
                    <a:pt x="26725" y="87915"/>
                  </a:lnTo>
                  <a:lnTo>
                    <a:pt x="26977" y="87724"/>
                  </a:lnTo>
                  <a:lnTo>
                    <a:pt x="27230" y="87548"/>
                  </a:lnTo>
                  <a:lnTo>
                    <a:pt x="27489" y="87379"/>
                  </a:lnTo>
                  <a:lnTo>
                    <a:pt x="27757" y="87224"/>
                  </a:lnTo>
                  <a:lnTo>
                    <a:pt x="28032" y="87085"/>
                  </a:lnTo>
                  <a:lnTo>
                    <a:pt x="28307" y="86960"/>
                  </a:lnTo>
                  <a:lnTo>
                    <a:pt x="28590" y="86842"/>
                  </a:lnTo>
                  <a:lnTo>
                    <a:pt x="28880" y="86739"/>
                  </a:lnTo>
                  <a:lnTo>
                    <a:pt x="29178" y="86651"/>
                  </a:lnTo>
                  <a:lnTo>
                    <a:pt x="29476" y="86578"/>
                  </a:lnTo>
                  <a:lnTo>
                    <a:pt x="29774" y="86511"/>
                  </a:lnTo>
                  <a:lnTo>
                    <a:pt x="30072" y="86460"/>
                  </a:lnTo>
                  <a:lnTo>
                    <a:pt x="30378" y="86423"/>
                  </a:lnTo>
                  <a:lnTo>
                    <a:pt x="30691" y="86401"/>
                  </a:lnTo>
                  <a:lnTo>
                    <a:pt x="30997" y="86386"/>
                  </a:lnTo>
                  <a:close/>
                  <a:moveTo>
                    <a:pt x="145054" y="87621"/>
                  </a:moveTo>
                  <a:lnTo>
                    <a:pt x="145284" y="87629"/>
                  </a:lnTo>
                  <a:lnTo>
                    <a:pt x="145513" y="87643"/>
                  </a:lnTo>
                  <a:lnTo>
                    <a:pt x="145742" y="87658"/>
                  </a:lnTo>
                  <a:lnTo>
                    <a:pt x="145964" y="87688"/>
                  </a:lnTo>
                  <a:lnTo>
                    <a:pt x="146193" y="87717"/>
                  </a:lnTo>
                  <a:lnTo>
                    <a:pt x="146415" y="87761"/>
                  </a:lnTo>
                  <a:lnTo>
                    <a:pt x="146636" y="87805"/>
                  </a:lnTo>
                  <a:lnTo>
                    <a:pt x="146858" y="87857"/>
                  </a:lnTo>
                  <a:lnTo>
                    <a:pt x="147079" y="87915"/>
                  </a:lnTo>
                  <a:lnTo>
                    <a:pt x="147293" y="87982"/>
                  </a:lnTo>
                  <a:lnTo>
                    <a:pt x="147507" y="88055"/>
                  </a:lnTo>
                  <a:lnTo>
                    <a:pt x="147714" y="88129"/>
                  </a:lnTo>
                  <a:lnTo>
                    <a:pt x="147920" y="88217"/>
                  </a:lnTo>
                  <a:lnTo>
                    <a:pt x="148126" y="88305"/>
                  </a:lnTo>
                  <a:lnTo>
                    <a:pt x="148325" y="88401"/>
                  </a:lnTo>
                  <a:lnTo>
                    <a:pt x="148524" y="88504"/>
                  </a:lnTo>
                  <a:lnTo>
                    <a:pt x="148692" y="88599"/>
                  </a:lnTo>
                  <a:lnTo>
                    <a:pt x="148852" y="88695"/>
                  </a:lnTo>
                  <a:lnTo>
                    <a:pt x="149013" y="88798"/>
                  </a:lnTo>
                  <a:lnTo>
                    <a:pt x="149166" y="88901"/>
                  </a:lnTo>
                  <a:lnTo>
                    <a:pt x="149311" y="89003"/>
                  </a:lnTo>
                  <a:lnTo>
                    <a:pt x="149456" y="89114"/>
                  </a:lnTo>
                  <a:lnTo>
                    <a:pt x="149594" y="89231"/>
                  </a:lnTo>
                  <a:lnTo>
                    <a:pt x="149724" y="89349"/>
                  </a:lnTo>
                  <a:lnTo>
                    <a:pt x="149854" y="89467"/>
                  </a:lnTo>
                  <a:lnTo>
                    <a:pt x="149976" y="89592"/>
                  </a:lnTo>
                  <a:lnTo>
                    <a:pt x="150090" y="89717"/>
                  </a:lnTo>
                  <a:lnTo>
                    <a:pt x="150205" y="89842"/>
                  </a:lnTo>
                  <a:lnTo>
                    <a:pt x="150320" y="89974"/>
                  </a:lnTo>
                  <a:lnTo>
                    <a:pt x="150419" y="90106"/>
                  </a:lnTo>
                  <a:lnTo>
                    <a:pt x="150518" y="90239"/>
                  </a:lnTo>
                  <a:lnTo>
                    <a:pt x="150618" y="90378"/>
                  </a:lnTo>
                  <a:lnTo>
                    <a:pt x="150702" y="90518"/>
                  </a:lnTo>
                  <a:lnTo>
                    <a:pt x="150786" y="90658"/>
                  </a:lnTo>
                  <a:lnTo>
                    <a:pt x="150870" y="90805"/>
                  </a:lnTo>
                  <a:lnTo>
                    <a:pt x="150946" y="90952"/>
                  </a:lnTo>
                  <a:lnTo>
                    <a:pt x="151015" y="91099"/>
                  </a:lnTo>
                  <a:lnTo>
                    <a:pt x="151084" y="91246"/>
                  </a:lnTo>
                  <a:lnTo>
                    <a:pt x="151145" y="91393"/>
                  </a:lnTo>
                  <a:lnTo>
                    <a:pt x="151198" y="91547"/>
                  </a:lnTo>
                  <a:lnTo>
                    <a:pt x="151252" y="91701"/>
                  </a:lnTo>
                  <a:lnTo>
                    <a:pt x="151298" y="91856"/>
                  </a:lnTo>
                  <a:lnTo>
                    <a:pt x="151344" y="92010"/>
                  </a:lnTo>
                  <a:lnTo>
                    <a:pt x="151374" y="92172"/>
                  </a:lnTo>
                  <a:lnTo>
                    <a:pt x="151412" y="92326"/>
                  </a:lnTo>
                  <a:lnTo>
                    <a:pt x="151435" y="92488"/>
                  </a:lnTo>
                  <a:lnTo>
                    <a:pt x="151466" y="92642"/>
                  </a:lnTo>
                  <a:lnTo>
                    <a:pt x="151481" y="92804"/>
                  </a:lnTo>
                  <a:lnTo>
                    <a:pt x="151497" y="92966"/>
                  </a:lnTo>
                  <a:lnTo>
                    <a:pt x="151504" y="93128"/>
                  </a:lnTo>
                  <a:lnTo>
                    <a:pt x="151512" y="93289"/>
                  </a:lnTo>
                  <a:lnTo>
                    <a:pt x="151512" y="93451"/>
                  </a:lnTo>
                  <a:lnTo>
                    <a:pt x="151497" y="93782"/>
                  </a:lnTo>
                  <a:lnTo>
                    <a:pt x="151466" y="94105"/>
                  </a:lnTo>
                  <a:lnTo>
                    <a:pt x="151420" y="94429"/>
                  </a:lnTo>
                  <a:lnTo>
                    <a:pt x="151351" y="94760"/>
                  </a:lnTo>
                  <a:lnTo>
                    <a:pt x="151267" y="95076"/>
                  </a:lnTo>
                  <a:lnTo>
                    <a:pt x="151160" y="95399"/>
                  </a:lnTo>
                  <a:lnTo>
                    <a:pt x="151038" y="95715"/>
                  </a:lnTo>
                  <a:lnTo>
                    <a:pt x="150900" y="96031"/>
                  </a:lnTo>
                  <a:lnTo>
                    <a:pt x="150824" y="96186"/>
                  </a:lnTo>
                  <a:lnTo>
                    <a:pt x="150740" y="96333"/>
                  </a:lnTo>
                  <a:lnTo>
                    <a:pt x="150656" y="96487"/>
                  </a:lnTo>
                  <a:lnTo>
                    <a:pt x="150564" y="96634"/>
                  </a:lnTo>
                  <a:lnTo>
                    <a:pt x="150473" y="96789"/>
                  </a:lnTo>
                  <a:lnTo>
                    <a:pt x="150373" y="96936"/>
                  </a:lnTo>
                  <a:lnTo>
                    <a:pt x="150274" y="97075"/>
                  </a:lnTo>
                  <a:lnTo>
                    <a:pt x="150167" y="97222"/>
                  </a:lnTo>
                  <a:lnTo>
                    <a:pt x="150052" y="97362"/>
                  </a:lnTo>
                  <a:lnTo>
                    <a:pt x="149938" y="97502"/>
                  </a:lnTo>
                  <a:lnTo>
                    <a:pt x="149815" y="97634"/>
                  </a:lnTo>
                  <a:lnTo>
                    <a:pt x="149693" y="97774"/>
                  </a:lnTo>
                  <a:lnTo>
                    <a:pt x="149555" y="97906"/>
                  </a:lnTo>
                  <a:lnTo>
                    <a:pt x="149418" y="98038"/>
                  </a:lnTo>
                  <a:lnTo>
                    <a:pt x="149280" y="98171"/>
                  </a:lnTo>
                  <a:lnTo>
                    <a:pt x="149143" y="98296"/>
                  </a:lnTo>
                  <a:lnTo>
                    <a:pt x="148998" y="98421"/>
                  </a:lnTo>
                  <a:lnTo>
                    <a:pt x="148845" y="98538"/>
                  </a:lnTo>
                  <a:lnTo>
                    <a:pt x="148700" y="98648"/>
                  </a:lnTo>
                  <a:lnTo>
                    <a:pt x="148547" y="98759"/>
                  </a:lnTo>
                  <a:lnTo>
                    <a:pt x="148386" y="98862"/>
                  </a:lnTo>
                  <a:lnTo>
                    <a:pt x="148233" y="98965"/>
                  </a:lnTo>
                  <a:lnTo>
                    <a:pt x="148073" y="99067"/>
                  </a:lnTo>
                  <a:lnTo>
                    <a:pt x="147912" y="99156"/>
                  </a:lnTo>
                  <a:lnTo>
                    <a:pt x="147744" y="99244"/>
                  </a:lnTo>
                  <a:lnTo>
                    <a:pt x="147584" y="99332"/>
                  </a:lnTo>
                  <a:lnTo>
                    <a:pt x="147416" y="99413"/>
                  </a:lnTo>
                  <a:lnTo>
                    <a:pt x="147248" y="99494"/>
                  </a:lnTo>
                  <a:lnTo>
                    <a:pt x="147079" y="99560"/>
                  </a:lnTo>
                  <a:lnTo>
                    <a:pt x="146911" y="99634"/>
                  </a:lnTo>
                  <a:lnTo>
                    <a:pt x="146736" y="99700"/>
                  </a:lnTo>
                  <a:lnTo>
                    <a:pt x="146560" y="99758"/>
                  </a:lnTo>
                  <a:lnTo>
                    <a:pt x="146384" y="99810"/>
                  </a:lnTo>
                  <a:lnTo>
                    <a:pt x="146208" y="99861"/>
                  </a:lnTo>
                  <a:lnTo>
                    <a:pt x="146032" y="99913"/>
                  </a:lnTo>
                  <a:lnTo>
                    <a:pt x="145857" y="99950"/>
                  </a:lnTo>
                  <a:lnTo>
                    <a:pt x="145681" y="99994"/>
                  </a:lnTo>
                  <a:lnTo>
                    <a:pt x="145505" y="100023"/>
                  </a:lnTo>
                  <a:lnTo>
                    <a:pt x="145322" y="100053"/>
                  </a:lnTo>
                  <a:lnTo>
                    <a:pt x="145146" y="100082"/>
                  </a:lnTo>
                  <a:lnTo>
                    <a:pt x="144963" y="100097"/>
                  </a:lnTo>
                  <a:lnTo>
                    <a:pt x="144787" y="100111"/>
                  </a:lnTo>
                  <a:lnTo>
                    <a:pt x="144603" y="100126"/>
                  </a:lnTo>
                  <a:lnTo>
                    <a:pt x="144428" y="100133"/>
                  </a:lnTo>
                  <a:lnTo>
                    <a:pt x="144244" y="100133"/>
                  </a:lnTo>
                  <a:lnTo>
                    <a:pt x="144068" y="100126"/>
                  </a:lnTo>
                  <a:lnTo>
                    <a:pt x="143885" y="100119"/>
                  </a:lnTo>
                  <a:lnTo>
                    <a:pt x="143709" y="100111"/>
                  </a:lnTo>
                  <a:lnTo>
                    <a:pt x="143534" y="100089"/>
                  </a:lnTo>
                  <a:lnTo>
                    <a:pt x="143358" y="100067"/>
                  </a:lnTo>
                  <a:lnTo>
                    <a:pt x="143174" y="100045"/>
                  </a:lnTo>
                  <a:lnTo>
                    <a:pt x="142999" y="100008"/>
                  </a:lnTo>
                  <a:lnTo>
                    <a:pt x="142830" y="99972"/>
                  </a:lnTo>
                  <a:lnTo>
                    <a:pt x="142655" y="99935"/>
                  </a:lnTo>
                  <a:lnTo>
                    <a:pt x="142479" y="99883"/>
                  </a:lnTo>
                  <a:lnTo>
                    <a:pt x="142311" y="99832"/>
                  </a:lnTo>
                  <a:lnTo>
                    <a:pt x="142143" y="99773"/>
                  </a:lnTo>
                  <a:lnTo>
                    <a:pt x="141967" y="99714"/>
                  </a:lnTo>
                  <a:lnTo>
                    <a:pt x="141806" y="99648"/>
                  </a:lnTo>
                  <a:lnTo>
                    <a:pt x="141638" y="99575"/>
                  </a:lnTo>
                  <a:lnTo>
                    <a:pt x="141478" y="99501"/>
                  </a:lnTo>
                  <a:lnTo>
                    <a:pt x="141310" y="99413"/>
                  </a:lnTo>
                  <a:lnTo>
                    <a:pt x="141149" y="99332"/>
                  </a:lnTo>
                  <a:lnTo>
                    <a:pt x="140996" y="99237"/>
                  </a:lnTo>
                  <a:lnTo>
                    <a:pt x="140836" y="99141"/>
                  </a:lnTo>
                  <a:lnTo>
                    <a:pt x="140683" y="99038"/>
                  </a:lnTo>
                  <a:lnTo>
                    <a:pt x="140538" y="98928"/>
                  </a:lnTo>
                  <a:lnTo>
                    <a:pt x="140385" y="98810"/>
                  </a:lnTo>
                  <a:lnTo>
                    <a:pt x="140240" y="98693"/>
                  </a:lnTo>
                  <a:lnTo>
                    <a:pt x="140095" y="98568"/>
                  </a:lnTo>
                  <a:lnTo>
                    <a:pt x="139957" y="98435"/>
                  </a:lnTo>
                  <a:lnTo>
                    <a:pt x="139820" y="98303"/>
                  </a:lnTo>
                  <a:lnTo>
                    <a:pt x="139682" y="98163"/>
                  </a:lnTo>
                  <a:lnTo>
                    <a:pt x="139552" y="98016"/>
                  </a:lnTo>
                  <a:lnTo>
                    <a:pt x="139422" y="97862"/>
                  </a:lnTo>
                  <a:lnTo>
                    <a:pt x="139300" y="97707"/>
                  </a:lnTo>
                  <a:lnTo>
                    <a:pt x="139094" y="97428"/>
                  </a:lnTo>
                  <a:lnTo>
                    <a:pt x="138910" y="97141"/>
                  </a:lnTo>
                  <a:lnTo>
                    <a:pt x="138742" y="96855"/>
                  </a:lnTo>
                  <a:lnTo>
                    <a:pt x="138589" y="96553"/>
                  </a:lnTo>
                  <a:lnTo>
                    <a:pt x="138444" y="96245"/>
                  </a:lnTo>
                  <a:lnTo>
                    <a:pt x="138322" y="95936"/>
                  </a:lnTo>
                  <a:lnTo>
                    <a:pt x="138215" y="95620"/>
                  </a:lnTo>
                  <a:lnTo>
                    <a:pt x="138115" y="95304"/>
                  </a:lnTo>
                  <a:lnTo>
                    <a:pt x="138039" y="94980"/>
                  </a:lnTo>
                  <a:lnTo>
                    <a:pt x="137978" y="94657"/>
                  </a:lnTo>
                  <a:lnTo>
                    <a:pt x="137932" y="94326"/>
                  </a:lnTo>
                  <a:lnTo>
                    <a:pt x="137894" y="94002"/>
                  </a:lnTo>
                  <a:lnTo>
                    <a:pt x="137878" y="93672"/>
                  </a:lnTo>
                  <a:lnTo>
                    <a:pt x="137878" y="93341"/>
                  </a:lnTo>
                  <a:lnTo>
                    <a:pt x="137886" y="93017"/>
                  </a:lnTo>
                  <a:lnTo>
                    <a:pt x="137917" y="92687"/>
                  </a:lnTo>
                  <a:lnTo>
                    <a:pt x="137963" y="92363"/>
                  </a:lnTo>
                  <a:lnTo>
                    <a:pt x="138024" y="92040"/>
                  </a:lnTo>
                  <a:lnTo>
                    <a:pt x="138092" y="91716"/>
                  </a:lnTo>
                  <a:lnTo>
                    <a:pt x="138184" y="91400"/>
                  </a:lnTo>
                  <a:lnTo>
                    <a:pt x="138291" y="91091"/>
                  </a:lnTo>
                  <a:lnTo>
                    <a:pt x="138406" y="90783"/>
                  </a:lnTo>
                  <a:lnTo>
                    <a:pt x="138543" y="90488"/>
                  </a:lnTo>
                  <a:lnTo>
                    <a:pt x="138696" y="90194"/>
                  </a:lnTo>
                  <a:lnTo>
                    <a:pt x="138857" y="89908"/>
                  </a:lnTo>
                  <a:lnTo>
                    <a:pt x="139040" y="89628"/>
                  </a:lnTo>
                  <a:lnTo>
                    <a:pt x="139239" y="89356"/>
                  </a:lnTo>
                  <a:lnTo>
                    <a:pt x="139445" y="89092"/>
                  </a:lnTo>
                  <a:lnTo>
                    <a:pt x="139560" y="88967"/>
                  </a:lnTo>
                  <a:lnTo>
                    <a:pt x="139674" y="88842"/>
                  </a:lnTo>
                  <a:lnTo>
                    <a:pt x="139797" y="88717"/>
                  </a:lnTo>
                  <a:lnTo>
                    <a:pt x="139919" y="88599"/>
                  </a:lnTo>
                  <a:lnTo>
                    <a:pt x="140041" y="88482"/>
                  </a:lnTo>
                  <a:lnTo>
                    <a:pt x="140171" y="88371"/>
                  </a:lnTo>
                  <a:lnTo>
                    <a:pt x="140309" y="88254"/>
                  </a:lnTo>
                  <a:lnTo>
                    <a:pt x="140446" y="88151"/>
                  </a:lnTo>
                  <a:lnTo>
                    <a:pt x="140530" y="88092"/>
                  </a:lnTo>
                  <a:lnTo>
                    <a:pt x="140614" y="88040"/>
                  </a:lnTo>
                  <a:lnTo>
                    <a:pt x="140698" y="88011"/>
                  </a:lnTo>
                  <a:lnTo>
                    <a:pt x="140782" y="87982"/>
                  </a:lnTo>
                  <a:lnTo>
                    <a:pt x="140866" y="87974"/>
                  </a:lnTo>
                  <a:lnTo>
                    <a:pt x="140951" y="87974"/>
                  </a:lnTo>
                  <a:lnTo>
                    <a:pt x="141035" y="87982"/>
                  </a:lnTo>
                  <a:lnTo>
                    <a:pt x="141111" y="87996"/>
                  </a:lnTo>
                  <a:lnTo>
                    <a:pt x="141187" y="88026"/>
                  </a:lnTo>
                  <a:lnTo>
                    <a:pt x="141264" y="88055"/>
                  </a:lnTo>
                  <a:lnTo>
                    <a:pt x="141333" y="88099"/>
                  </a:lnTo>
                  <a:lnTo>
                    <a:pt x="141394" y="88143"/>
                  </a:lnTo>
                  <a:lnTo>
                    <a:pt x="141455" y="88202"/>
                  </a:lnTo>
                  <a:lnTo>
                    <a:pt x="141508" y="88261"/>
                  </a:lnTo>
                  <a:lnTo>
                    <a:pt x="141554" y="88320"/>
                  </a:lnTo>
                  <a:lnTo>
                    <a:pt x="141592" y="88393"/>
                  </a:lnTo>
                  <a:lnTo>
                    <a:pt x="141791" y="88290"/>
                  </a:lnTo>
                  <a:lnTo>
                    <a:pt x="141990" y="88202"/>
                  </a:lnTo>
                  <a:lnTo>
                    <a:pt x="142189" y="88114"/>
                  </a:lnTo>
                  <a:lnTo>
                    <a:pt x="142395" y="88040"/>
                  </a:lnTo>
                  <a:lnTo>
                    <a:pt x="142609" y="87967"/>
                  </a:lnTo>
                  <a:lnTo>
                    <a:pt x="142823" y="87901"/>
                  </a:lnTo>
                  <a:lnTo>
                    <a:pt x="143037" y="87849"/>
                  </a:lnTo>
                  <a:lnTo>
                    <a:pt x="143258" y="87798"/>
                  </a:lnTo>
                  <a:lnTo>
                    <a:pt x="143480" y="87746"/>
                  </a:lnTo>
                  <a:lnTo>
                    <a:pt x="143702" y="87710"/>
                  </a:lnTo>
                  <a:lnTo>
                    <a:pt x="143923" y="87680"/>
                  </a:lnTo>
                  <a:lnTo>
                    <a:pt x="144145" y="87651"/>
                  </a:lnTo>
                  <a:lnTo>
                    <a:pt x="144374" y="87636"/>
                  </a:lnTo>
                  <a:lnTo>
                    <a:pt x="144603" y="87621"/>
                  </a:lnTo>
                  <a:close/>
                  <a:moveTo>
                    <a:pt x="92936" y="104677"/>
                  </a:moveTo>
                  <a:lnTo>
                    <a:pt x="97383" y="104684"/>
                  </a:lnTo>
                  <a:lnTo>
                    <a:pt x="101831" y="104706"/>
                  </a:lnTo>
                  <a:lnTo>
                    <a:pt x="101923" y="104706"/>
                  </a:lnTo>
                  <a:lnTo>
                    <a:pt x="102022" y="104713"/>
                  </a:lnTo>
                  <a:lnTo>
                    <a:pt x="102106" y="104728"/>
                  </a:lnTo>
                  <a:lnTo>
                    <a:pt x="102198" y="104743"/>
                  </a:lnTo>
                  <a:lnTo>
                    <a:pt x="102282" y="104765"/>
                  </a:lnTo>
                  <a:lnTo>
                    <a:pt x="102358" y="104787"/>
                  </a:lnTo>
                  <a:lnTo>
                    <a:pt x="102511" y="104846"/>
                  </a:lnTo>
                  <a:lnTo>
                    <a:pt x="102656" y="104912"/>
                  </a:lnTo>
                  <a:lnTo>
                    <a:pt x="102786" y="105000"/>
                  </a:lnTo>
                  <a:lnTo>
                    <a:pt x="102901" y="105096"/>
                  </a:lnTo>
                  <a:lnTo>
                    <a:pt x="103000" y="105198"/>
                  </a:lnTo>
                  <a:lnTo>
                    <a:pt x="103092" y="105316"/>
                  </a:lnTo>
                  <a:lnTo>
                    <a:pt x="103176" y="105434"/>
                  </a:lnTo>
                  <a:lnTo>
                    <a:pt x="103245" y="105566"/>
                  </a:lnTo>
                  <a:lnTo>
                    <a:pt x="103298" y="105698"/>
                  </a:lnTo>
                  <a:lnTo>
                    <a:pt x="103336" y="105838"/>
                  </a:lnTo>
                  <a:lnTo>
                    <a:pt x="103367" y="105978"/>
                  </a:lnTo>
                  <a:lnTo>
                    <a:pt x="103390" y="106125"/>
                  </a:lnTo>
                  <a:lnTo>
                    <a:pt x="103398" y="106272"/>
                  </a:lnTo>
                  <a:lnTo>
                    <a:pt x="103390" y="106419"/>
                  </a:lnTo>
                  <a:lnTo>
                    <a:pt x="103367" y="106558"/>
                  </a:lnTo>
                  <a:lnTo>
                    <a:pt x="103336" y="106706"/>
                  </a:lnTo>
                  <a:lnTo>
                    <a:pt x="103298" y="106845"/>
                  </a:lnTo>
                  <a:lnTo>
                    <a:pt x="103245" y="106978"/>
                  </a:lnTo>
                  <a:lnTo>
                    <a:pt x="103176" y="107102"/>
                  </a:lnTo>
                  <a:lnTo>
                    <a:pt x="103092" y="107227"/>
                  </a:lnTo>
                  <a:lnTo>
                    <a:pt x="103000" y="107338"/>
                  </a:lnTo>
                  <a:lnTo>
                    <a:pt x="102901" y="107448"/>
                  </a:lnTo>
                  <a:lnTo>
                    <a:pt x="102786" y="107544"/>
                  </a:lnTo>
                  <a:lnTo>
                    <a:pt x="102656" y="107624"/>
                  </a:lnTo>
                  <a:lnTo>
                    <a:pt x="102511" y="107698"/>
                  </a:lnTo>
                  <a:lnTo>
                    <a:pt x="102358" y="107757"/>
                  </a:lnTo>
                  <a:lnTo>
                    <a:pt x="102282" y="107779"/>
                  </a:lnTo>
                  <a:lnTo>
                    <a:pt x="102198" y="107801"/>
                  </a:lnTo>
                  <a:lnTo>
                    <a:pt x="102106" y="107816"/>
                  </a:lnTo>
                  <a:lnTo>
                    <a:pt x="102022" y="107823"/>
                  </a:lnTo>
                  <a:lnTo>
                    <a:pt x="101923" y="107830"/>
                  </a:lnTo>
                  <a:lnTo>
                    <a:pt x="101831" y="107838"/>
                  </a:lnTo>
                  <a:lnTo>
                    <a:pt x="97383" y="107860"/>
                  </a:lnTo>
                  <a:lnTo>
                    <a:pt x="92936" y="107867"/>
                  </a:lnTo>
                  <a:lnTo>
                    <a:pt x="90712" y="107867"/>
                  </a:lnTo>
                  <a:lnTo>
                    <a:pt x="88488" y="107860"/>
                  </a:lnTo>
                  <a:lnTo>
                    <a:pt x="86264" y="107852"/>
                  </a:lnTo>
                  <a:lnTo>
                    <a:pt x="84040" y="107830"/>
                  </a:lnTo>
                  <a:lnTo>
                    <a:pt x="81809" y="107801"/>
                  </a:lnTo>
                  <a:lnTo>
                    <a:pt x="79585" y="107764"/>
                  </a:lnTo>
                  <a:lnTo>
                    <a:pt x="77361" y="107720"/>
                  </a:lnTo>
                  <a:lnTo>
                    <a:pt x="75137" y="107661"/>
                  </a:lnTo>
                  <a:lnTo>
                    <a:pt x="72921" y="107595"/>
                  </a:lnTo>
                  <a:lnTo>
                    <a:pt x="70697" y="107507"/>
                  </a:lnTo>
                  <a:lnTo>
                    <a:pt x="68481" y="107419"/>
                  </a:lnTo>
                  <a:lnTo>
                    <a:pt x="66265" y="107308"/>
                  </a:lnTo>
                  <a:lnTo>
                    <a:pt x="66135" y="107294"/>
                  </a:lnTo>
                  <a:lnTo>
                    <a:pt x="66020" y="107272"/>
                  </a:lnTo>
                  <a:lnTo>
                    <a:pt x="65906" y="107242"/>
                  </a:lnTo>
                  <a:lnTo>
                    <a:pt x="65806" y="107205"/>
                  </a:lnTo>
                  <a:lnTo>
                    <a:pt x="65707" y="107154"/>
                  </a:lnTo>
                  <a:lnTo>
                    <a:pt x="65623" y="107095"/>
                  </a:lnTo>
                  <a:lnTo>
                    <a:pt x="65547" y="107036"/>
                  </a:lnTo>
                  <a:lnTo>
                    <a:pt x="65478" y="106963"/>
                  </a:lnTo>
                  <a:lnTo>
                    <a:pt x="65417" y="106889"/>
                  </a:lnTo>
                  <a:lnTo>
                    <a:pt x="65363" y="106808"/>
                  </a:lnTo>
                  <a:lnTo>
                    <a:pt x="65317" y="106728"/>
                  </a:lnTo>
                  <a:lnTo>
                    <a:pt x="65279" y="106639"/>
                  </a:lnTo>
                  <a:lnTo>
                    <a:pt x="65249" y="106551"/>
                  </a:lnTo>
                  <a:lnTo>
                    <a:pt x="65233" y="106456"/>
                  </a:lnTo>
                  <a:lnTo>
                    <a:pt x="65218" y="106367"/>
                  </a:lnTo>
                  <a:lnTo>
                    <a:pt x="65218" y="106272"/>
                  </a:lnTo>
                  <a:lnTo>
                    <a:pt x="65218" y="106176"/>
                  </a:lnTo>
                  <a:lnTo>
                    <a:pt x="65233" y="106081"/>
                  </a:lnTo>
                  <a:lnTo>
                    <a:pt x="65249" y="105992"/>
                  </a:lnTo>
                  <a:lnTo>
                    <a:pt x="65279" y="105904"/>
                  </a:lnTo>
                  <a:lnTo>
                    <a:pt x="65317" y="105816"/>
                  </a:lnTo>
                  <a:lnTo>
                    <a:pt x="65363" y="105728"/>
                  </a:lnTo>
                  <a:lnTo>
                    <a:pt x="65417" y="105647"/>
                  </a:lnTo>
                  <a:lnTo>
                    <a:pt x="65478" y="105573"/>
                  </a:lnTo>
                  <a:lnTo>
                    <a:pt x="65547" y="105507"/>
                  </a:lnTo>
                  <a:lnTo>
                    <a:pt x="65623" y="105441"/>
                  </a:lnTo>
                  <a:lnTo>
                    <a:pt x="65707" y="105390"/>
                  </a:lnTo>
                  <a:lnTo>
                    <a:pt x="65806" y="105338"/>
                  </a:lnTo>
                  <a:lnTo>
                    <a:pt x="65906" y="105294"/>
                  </a:lnTo>
                  <a:lnTo>
                    <a:pt x="66020" y="105265"/>
                  </a:lnTo>
                  <a:lnTo>
                    <a:pt x="66135" y="105243"/>
                  </a:lnTo>
                  <a:lnTo>
                    <a:pt x="66265" y="105235"/>
                  </a:lnTo>
                  <a:lnTo>
                    <a:pt x="68481" y="105125"/>
                  </a:lnTo>
                  <a:lnTo>
                    <a:pt x="70697" y="105037"/>
                  </a:lnTo>
                  <a:lnTo>
                    <a:pt x="72921" y="104956"/>
                  </a:lnTo>
                  <a:lnTo>
                    <a:pt x="75137" y="104890"/>
                  </a:lnTo>
                  <a:lnTo>
                    <a:pt x="77361" y="104831"/>
                  </a:lnTo>
                  <a:lnTo>
                    <a:pt x="79585" y="104787"/>
                  </a:lnTo>
                  <a:lnTo>
                    <a:pt x="81809" y="104750"/>
                  </a:lnTo>
                  <a:lnTo>
                    <a:pt x="84040" y="104721"/>
                  </a:lnTo>
                  <a:lnTo>
                    <a:pt x="86264" y="104699"/>
                  </a:lnTo>
                  <a:lnTo>
                    <a:pt x="88488" y="104684"/>
                  </a:lnTo>
                  <a:lnTo>
                    <a:pt x="90712" y="104677"/>
                  </a:lnTo>
                  <a:close/>
                  <a:moveTo>
                    <a:pt x="128410" y="1"/>
                  </a:moveTo>
                  <a:lnTo>
                    <a:pt x="123848" y="8"/>
                  </a:lnTo>
                  <a:lnTo>
                    <a:pt x="119278" y="8"/>
                  </a:lnTo>
                  <a:lnTo>
                    <a:pt x="114715" y="23"/>
                  </a:lnTo>
                  <a:lnTo>
                    <a:pt x="110153" y="38"/>
                  </a:lnTo>
                  <a:lnTo>
                    <a:pt x="105591" y="60"/>
                  </a:lnTo>
                  <a:lnTo>
                    <a:pt x="101021" y="82"/>
                  </a:lnTo>
                  <a:lnTo>
                    <a:pt x="96459" y="111"/>
                  </a:lnTo>
                  <a:lnTo>
                    <a:pt x="91896" y="140"/>
                  </a:lnTo>
                  <a:lnTo>
                    <a:pt x="87326" y="177"/>
                  </a:lnTo>
                  <a:lnTo>
                    <a:pt x="82764" y="221"/>
                  </a:lnTo>
                  <a:lnTo>
                    <a:pt x="78202" y="265"/>
                  </a:lnTo>
                  <a:lnTo>
                    <a:pt x="73632" y="317"/>
                  </a:lnTo>
                  <a:lnTo>
                    <a:pt x="69070" y="376"/>
                  </a:lnTo>
                  <a:lnTo>
                    <a:pt x="64507" y="435"/>
                  </a:lnTo>
                  <a:lnTo>
                    <a:pt x="59945" y="501"/>
                  </a:lnTo>
                  <a:lnTo>
                    <a:pt x="55375" y="567"/>
                  </a:lnTo>
                  <a:lnTo>
                    <a:pt x="50813" y="640"/>
                  </a:lnTo>
                  <a:lnTo>
                    <a:pt x="46251" y="721"/>
                  </a:lnTo>
                  <a:lnTo>
                    <a:pt x="41681" y="809"/>
                  </a:lnTo>
                  <a:lnTo>
                    <a:pt x="37118" y="898"/>
                  </a:lnTo>
                  <a:lnTo>
                    <a:pt x="32556" y="986"/>
                  </a:lnTo>
                  <a:lnTo>
                    <a:pt x="27986" y="1081"/>
                  </a:lnTo>
                  <a:lnTo>
                    <a:pt x="23424" y="1184"/>
                  </a:lnTo>
                  <a:lnTo>
                    <a:pt x="18862" y="1295"/>
                  </a:lnTo>
                  <a:lnTo>
                    <a:pt x="18403" y="1302"/>
                  </a:lnTo>
                  <a:lnTo>
                    <a:pt x="17922" y="1295"/>
                  </a:lnTo>
                  <a:lnTo>
                    <a:pt x="17402" y="1280"/>
                  </a:lnTo>
                  <a:lnTo>
                    <a:pt x="16859" y="1265"/>
                  </a:lnTo>
                  <a:lnTo>
                    <a:pt x="15698" y="1214"/>
                  </a:lnTo>
                  <a:lnTo>
                    <a:pt x="14460" y="1148"/>
                  </a:lnTo>
                  <a:lnTo>
                    <a:pt x="13161" y="1096"/>
                  </a:lnTo>
                  <a:lnTo>
                    <a:pt x="12496" y="1067"/>
                  </a:lnTo>
                  <a:lnTo>
                    <a:pt x="11823" y="1052"/>
                  </a:lnTo>
                  <a:lnTo>
                    <a:pt x="11151" y="1045"/>
                  </a:lnTo>
                  <a:lnTo>
                    <a:pt x="10471" y="1037"/>
                  </a:lnTo>
                  <a:lnTo>
                    <a:pt x="9790" y="1045"/>
                  </a:lnTo>
                  <a:lnTo>
                    <a:pt x="9110" y="1067"/>
                  </a:lnTo>
                  <a:lnTo>
                    <a:pt x="8445" y="1096"/>
                  </a:lnTo>
                  <a:lnTo>
                    <a:pt x="7781" y="1148"/>
                  </a:lnTo>
                  <a:lnTo>
                    <a:pt x="7452" y="1177"/>
                  </a:lnTo>
                  <a:lnTo>
                    <a:pt x="7131" y="1206"/>
                  </a:lnTo>
                  <a:lnTo>
                    <a:pt x="6810" y="1243"/>
                  </a:lnTo>
                  <a:lnTo>
                    <a:pt x="6489" y="1287"/>
                  </a:lnTo>
                  <a:lnTo>
                    <a:pt x="6176" y="1331"/>
                  </a:lnTo>
                  <a:lnTo>
                    <a:pt x="5870" y="1383"/>
                  </a:lnTo>
                  <a:lnTo>
                    <a:pt x="5564" y="1442"/>
                  </a:lnTo>
                  <a:lnTo>
                    <a:pt x="5266" y="1508"/>
                  </a:lnTo>
                  <a:lnTo>
                    <a:pt x="4968" y="1574"/>
                  </a:lnTo>
                  <a:lnTo>
                    <a:pt x="4678" y="1647"/>
                  </a:lnTo>
                  <a:lnTo>
                    <a:pt x="4395" y="1728"/>
                  </a:lnTo>
                  <a:lnTo>
                    <a:pt x="4120" y="1817"/>
                  </a:lnTo>
                  <a:lnTo>
                    <a:pt x="3853" y="1905"/>
                  </a:lnTo>
                  <a:lnTo>
                    <a:pt x="3585" y="2000"/>
                  </a:lnTo>
                  <a:lnTo>
                    <a:pt x="3325" y="2111"/>
                  </a:lnTo>
                  <a:lnTo>
                    <a:pt x="3081" y="2221"/>
                  </a:lnTo>
                  <a:lnTo>
                    <a:pt x="2836" y="2339"/>
                  </a:lnTo>
                  <a:lnTo>
                    <a:pt x="2607" y="2463"/>
                  </a:lnTo>
                  <a:lnTo>
                    <a:pt x="2378" y="2596"/>
                  </a:lnTo>
                  <a:lnTo>
                    <a:pt x="2164" y="2743"/>
                  </a:lnTo>
                  <a:lnTo>
                    <a:pt x="1957" y="2890"/>
                  </a:lnTo>
                  <a:lnTo>
                    <a:pt x="1759" y="3044"/>
                  </a:lnTo>
                  <a:lnTo>
                    <a:pt x="1568" y="3213"/>
                  </a:lnTo>
                  <a:lnTo>
                    <a:pt x="1392" y="3382"/>
                  </a:lnTo>
                  <a:lnTo>
                    <a:pt x="1224" y="3566"/>
                  </a:lnTo>
                  <a:lnTo>
                    <a:pt x="1063" y="3757"/>
                  </a:lnTo>
                  <a:lnTo>
                    <a:pt x="918" y="3956"/>
                  </a:lnTo>
                  <a:lnTo>
                    <a:pt x="780" y="4162"/>
                  </a:lnTo>
                  <a:lnTo>
                    <a:pt x="696" y="4316"/>
                  </a:lnTo>
                  <a:lnTo>
                    <a:pt x="612" y="4478"/>
                  </a:lnTo>
                  <a:lnTo>
                    <a:pt x="536" y="4654"/>
                  </a:lnTo>
                  <a:lnTo>
                    <a:pt x="467" y="4831"/>
                  </a:lnTo>
                  <a:lnTo>
                    <a:pt x="406" y="5022"/>
                  </a:lnTo>
                  <a:lnTo>
                    <a:pt x="345" y="5228"/>
                  </a:lnTo>
                  <a:lnTo>
                    <a:pt x="291" y="5433"/>
                  </a:lnTo>
                  <a:lnTo>
                    <a:pt x="246" y="5654"/>
                  </a:lnTo>
                  <a:lnTo>
                    <a:pt x="200" y="5875"/>
                  </a:lnTo>
                  <a:lnTo>
                    <a:pt x="161" y="6110"/>
                  </a:lnTo>
                  <a:lnTo>
                    <a:pt x="131" y="6352"/>
                  </a:lnTo>
                  <a:lnTo>
                    <a:pt x="100" y="6602"/>
                  </a:lnTo>
                  <a:lnTo>
                    <a:pt x="70" y="6852"/>
                  </a:lnTo>
                  <a:lnTo>
                    <a:pt x="54" y="7117"/>
                  </a:lnTo>
                  <a:lnTo>
                    <a:pt x="16" y="7654"/>
                  </a:lnTo>
                  <a:lnTo>
                    <a:pt x="1" y="8220"/>
                  </a:lnTo>
                  <a:lnTo>
                    <a:pt x="1" y="8800"/>
                  </a:lnTo>
                  <a:lnTo>
                    <a:pt x="9" y="9403"/>
                  </a:lnTo>
                  <a:lnTo>
                    <a:pt x="32" y="10013"/>
                  </a:lnTo>
                  <a:lnTo>
                    <a:pt x="62" y="10638"/>
                  </a:lnTo>
                  <a:lnTo>
                    <a:pt x="108" y="11278"/>
                  </a:lnTo>
                  <a:lnTo>
                    <a:pt x="154" y="11917"/>
                  </a:lnTo>
                  <a:lnTo>
                    <a:pt x="215" y="12564"/>
                  </a:lnTo>
                  <a:lnTo>
                    <a:pt x="276" y="13211"/>
                  </a:lnTo>
                  <a:lnTo>
                    <a:pt x="337" y="13858"/>
                  </a:lnTo>
                  <a:lnTo>
                    <a:pt x="482" y="15137"/>
                  </a:lnTo>
                  <a:lnTo>
                    <a:pt x="773" y="17585"/>
                  </a:lnTo>
                  <a:lnTo>
                    <a:pt x="903" y="18710"/>
                  </a:lnTo>
                  <a:lnTo>
                    <a:pt x="1010" y="19732"/>
                  </a:lnTo>
                  <a:lnTo>
                    <a:pt x="1056" y="20210"/>
                  </a:lnTo>
                  <a:lnTo>
                    <a:pt x="1086" y="20643"/>
                  </a:lnTo>
                  <a:lnTo>
                    <a:pt x="1109" y="21055"/>
                  </a:lnTo>
                  <a:lnTo>
                    <a:pt x="1124" y="21423"/>
                  </a:lnTo>
                  <a:lnTo>
                    <a:pt x="1308" y="30494"/>
                  </a:lnTo>
                  <a:lnTo>
                    <a:pt x="1346" y="30582"/>
                  </a:lnTo>
                  <a:lnTo>
                    <a:pt x="1377" y="30663"/>
                  </a:lnTo>
                  <a:lnTo>
                    <a:pt x="1399" y="30751"/>
                  </a:lnTo>
                  <a:lnTo>
                    <a:pt x="1422" y="30840"/>
                  </a:lnTo>
                  <a:lnTo>
                    <a:pt x="1438" y="30928"/>
                  </a:lnTo>
                  <a:lnTo>
                    <a:pt x="1453" y="31016"/>
                  </a:lnTo>
                  <a:lnTo>
                    <a:pt x="1468" y="31193"/>
                  </a:lnTo>
                  <a:lnTo>
                    <a:pt x="1461" y="31376"/>
                  </a:lnTo>
                  <a:lnTo>
                    <a:pt x="1445" y="31553"/>
                  </a:lnTo>
                  <a:lnTo>
                    <a:pt x="1407" y="31737"/>
                  </a:lnTo>
                  <a:lnTo>
                    <a:pt x="1354" y="31906"/>
                  </a:lnTo>
                  <a:lnTo>
                    <a:pt x="1835" y="55944"/>
                  </a:lnTo>
                  <a:lnTo>
                    <a:pt x="1881" y="58076"/>
                  </a:lnTo>
                  <a:lnTo>
                    <a:pt x="1934" y="60208"/>
                  </a:lnTo>
                  <a:lnTo>
                    <a:pt x="1996" y="62348"/>
                  </a:lnTo>
                  <a:lnTo>
                    <a:pt x="2064" y="64487"/>
                  </a:lnTo>
                  <a:lnTo>
                    <a:pt x="2217" y="68773"/>
                  </a:lnTo>
                  <a:lnTo>
                    <a:pt x="2378" y="73073"/>
                  </a:lnTo>
                  <a:lnTo>
                    <a:pt x="2546" y="77374"/>
                  </a:lnTo>
                  <a:lnTo>
                    <a:pt x="2706" y="81682"/>
                  </a:lnTo>
                  <a:lnTo>
                    <a:pt x="2859" y="85989"/>
                  </a:lnTo>
                  <a:lnTo>
                    <a:pt x="2928" y="88151"/>
                  </a:lnTo>
                  <a:lnTo>
                    <a:pt x="2997" y="90305"/>
                  </a:lnTo>
                  <a:lnTo>
                    <a:pt x="3050" y="92459"/>
                  </a:lnTo>
                  <a:lnTo>
                    <a:pt x="3096" y="94613"/>
                  </a:lnTo>
                  <a:lnTo>
                    <a:pt x="3142" y="96766"/>
                  </a:lnTo>
                  <a:lnTo>
                    <a:pt x="3172" y="98920"/>
                  </a:lnTo>
                  <a:lnTo>
                    <a:pt x="3188" y="101074"/>
                  </a:lnTo>
                  <a:lnTo>
                    <a:pt x="3195" y="103228"/>
                  </a:lnTo>
                  <a:lnTo>
                    <a:pt x="3195" y="105375"/>
                  </a:lnTo>
                  <a:lnTo>
                    <a:pt x="3180" y="107522"/>
                  </a:lnTo>
                  <a:lnTo>
                    <a:pt x="3142" y="109668"/>
                  </a:lnTo>
                  <a:lnTo>
                    <a:pt x="3096" y="111815"/>
                  </a:lnTo>
                  <a:lnTo>
                    <a:pt x="3035" y="113954"/>
                  </a:lnTo>
                  <a:lnTo>
                    <a:pt x="2951" y="116093"/>
                  </a:lnTo>
                  <a:lnTo>
                    <a:pt x="2905" y="117159"/>
                  </a:lnTo>
                  <a:lnTo>
                    <a:pt x="2851" y="118225"/>
                  </a:lnTo>
                  <a:lnTo>
                    <a:pt x="2798" y="119291"/>
                  </a:lnTo>
                  <a:lnTo>
                    <a:pt x="2729" y="120357"/>
                  </a:lnTo>
                  <a:lnTo>
                    <a:pt x="2668" y="121423"/>
                  </a:lnTo>
                  <a:lnTo>
                    <a:pt x="2592" y="122489"/>
                  </a:lnTo>
                  <a:lnTo>
                    <a:pt x="2515" y="123547"/>
                  </a:lnTo>
                  <a:lnTo>
                    <a:pt x="2431" y="124613"/>
                  </a:lnTo>
                  <a:lnTo>
                    <a:pt x="4961" y="124481"/>
                  </a:lnTo>
                  <a:lnTo>
                    <a:pt x="7490" y="124356"/>
                  </a:lnTo>
                  <a:lnTo>
                    <a:pt x="10020" y="124238"/>
                  </a:lnTo>
                  <a:lnTo>
                    <a:pt x="12549" y="124128"/>
                  </a:lnTo>
                  <a:lnTo>
                    <a:pt x="15079" y="124018"/>
                  </a:lnTo>
                  <a:lnTo>
                    <a:pt x="17616" y="123915"/>
                  </a:lnTo>
                  <a:lnTo>
                    <a:pt x="20145" y="123819"/>
                  </a:lnTo>
                  <a:lnTo>
                    <a:pt x="22683" y="123731"/>
                  </a:lnTo>
                  <a:lnTo>
                    <a:pt x="25212" y="123643"/>
                  </a:lnTo>
                  <a:lnTo>
                    <a:pt x="27749" y="123555"/>
                  </a:lnTo>
                  <a:lnTo>
                    <a:pt x="30286" y="123481"/>
                  </a:lnTo>
                  <a:lnTo>
                    <a:pt x="32823" y="123408"/>
                  </a:lnTo>
                  <a:lnTo>
                    <a:pt x="37898" y="123275"/>
                  </a:lnTo>
                  <a:lnTo>
                    <a:pt x="42980" y="123158"/>
                  </a:lnTo>
                  <a:lnTo>
                    <a:pt x="48054" y="123055"/>
                  </a:lnTo>
                  <a:lnTo>
                    <a:pt x="53136" y="122967"/>
                  </a:lnTo>
                  <a:lnTo>
                    <a:pt x="58218" y="122893"/>
                  </a:lnTo>
                  <a:lnTo>
                    <a:pt x="63308" y="122827"/>
                  </a:lnTo>
                  <a:lnTo>
                    <a:pt x="68389" y="122783"/>
                  </a:lnTo>
                  <a:lnTo>
                    <a:pt x="73479" y="122739"/>
                  </a:lnTo>
                  <a:lnTo>
                    <a:pt x="78569" y="122709"/>
                  </a:lnTo>
                  <a:lnTo>
                    <a:pt x="83651" y="122695"/>
                  </a:lnTo>
                  <a:lnTo>
                    <a:pt x="88740" y="122680"/>
                  </a:lnTo>
                  <a:lnTo>
                    <a:pt x="93830" y="122673"/>
                  </a:lnTo>
                  <a:lnTo>
                    <a:pt x="98919" y="122673"/>
                  </a:lnTo>
                  <a:lnTo>
                    <a:pt x="104001" y="122680"/>
                  </a:lnTo>
                  <a:lnTo>
                    <a:pt x="114173" y="122695"/>
                  </a:lnTo>
                  <a:lnTo>
                    <a:pt x="124344" y="122724"/>
                  </a:lnTo>
                  <a:lnTo>
                    <a:pt x="134501" y="122753"/>
                  </a:lnTo>
                  <a:lnTo>
                    <a:pt x="144657" y="122776"/>
                  </a:lnTo>
                  <a:lnTo>
                    <a:pt x="154798" y="122776"/>
                  </a:lnTo>
                  <a:lnTo>
                    <a:pt x="159865" y="122768"/>
                  </a:lnTo>
                  <a:lnTo>
                    <a:pt x="164924" y="122761"/>
                  </a:lnTo>
                  <a:lnTo>
                    <a:pt x="165138" y="122768"/>
                  </a:lnTo>
                  <a:lnTo>
                    <a:pt x="165336" y="122790"/>
                  </a:lnTo>
                  <a:lnTo>
                    <a:pt x="165520" y="122827"/>
                  </a:lnTo>
                  <a:lnTo>
                    <a:pt x="165688" y="122886"/>
                  </a:lnTo>
                  <a:lnTo>
                    <a:pt x="165848" y="122952"/>
                  </a:lnTo>
                  <a:lnTo>
                    <a:pt x="166001" y="123033"/>
                  </a:lnTo>
                  <a:lnTo>
                    <a:pt x="166131" y="123121"/>
                  </a:lnTo>
                  <a:lnTo>
                    <a:pt x="166261" y="123224"/>
                  </a:lnTo>
                  <a:lnTo>
                    <a:pt x="166368" y="123342"/>
                  </a:lnTo>
                  <a:lnTo>
                    <a:pt x="166467" y="123459"/>
                  </a:lnTo>
                  <a:lnTo>
                    <a:pt x="166559" y="123592"/>
                  </a:lnTo>
                  <a:lnTo>
                    <a:pt x="166635" y="123724"/>
                  </a:lnTo>
                  <a:lnTo>
                    <a:pt x="166704" y="123871"/>
                  </a:lnTo>
                  <a:lnTo>
                    <a:pt x="166758" y="124018"/>
                  </a:lnTo>
                  <a:lnTo>
                    <a:pt x="166804" y="124172"/>
                  </a:lnTo>
                  <a:lnTo>
                    <a:pt x="166834" y="124327"/>
                  </a:lnTo>
                  <a:lnTo>
                    <a:pt x="166911" y="124319"/>
                  </a:lnTo>
                  <a:lnTo>
                    <a:pt x="166956" y="124312"/>
                  </a:lnTo>
                  <a:lnTo>
                    <a:pt x="166995" y="124305"/>
                  </a:lnTo>
                  <a:lnTo>
                    <a:pt x="167400" y="124290"/>
                  </a:lnTo>
                  <a:lnTo>
                    <a:pt x="167636" y="124283"/>
                  </a:lnTo>
                  <a:lnTo>
                    <a:pt x="167881" y="124275"/>
                  </a:lnTo>
                  <a:lnTo>
                    <a:pt x="168133" y="124253"/>
                  </a:lnTo>
                  <a:lnTo>
                    <a:pt x="168370" y="124224"/>
                  </a:lnTo>
                  <a:lnTo>
                    <a:pt x="168492" y="124209"/>
                  </a:lnTo>
                  <a:lnTo>
                    <a:pt x="168599" y="124187"/>
                  </a:lnTo>
                  <a:lnTo>
                    <a:pt x="168706" y="124158"/>
                  </a:lnTo>
                  <a:lnTo>
                    <a:pt x="168806" y="124128"/>
                  </a:lnTo>
                  <a:lnTo>
                    <a:pt x="168798" y="124077"/>
                  </a:lnTo>
                  <a:lnTo>
                    <a:pt x="168783" y="124033"/>
                  </a:lnTo>
                  <a:lnTo>
                    <a:pt x="168768" y="123989"/>
                  </a:lnTo>
                  <a:lnTo>
                    <a:pt x="168760" y="123930"/>
                  </a:lnTo>
                  <a:lnTo>
                    <a:pt x="168683" y="122004"/>
                  </a:lnTo>
                  <a:lnTo>
                    <a:pt x="168615" y="120078"/>
                  </a:lnTo>
                  <a:lnTo>
                    <a:pt x="168561" y="118152"/>
                  </a:lnTo>
                  <a:lnTo>
                    <a:pt x="168508" y="116226"/>
                  </a:lnTo>
                  <a:lnTo>
                    <a:pt x="168462" y="114299"/>
                  </a:lnTo>
                  <a:lnTo>
                    <a:pt x="168424" y="112373"/>
                  </a:lnTo>
                  <a:lnTo>
                    <a:pt x="168393" y="110440"/>
                  </a:lnTo>
                  <a:lnTo>
                    <a:pt x="168370" y="108514"/>
                  </a:lnTo>
                  <a:lnTo>
                    <a:pt x="168355" y="106588"/>
                  </a:lnTo>
                  <a:lnTo>
                    <a:pt x="168340" y="104654"/>
                  </a:lnTo>
                  <a:lnTo>
                    <a:pt x="168324" y="100795"/>
                  </a:lnTo>
                  <a:lnTo>
                    <a:pt x="168317" y="96936"/>
                  </a:lnTo>
                  <a:lnTo>
                    <a:pt x="168332" y="93076"/>
                  </a:lnTo>
                  <a:lnTo>
                    <a:pt x="168362" y="85357"/>
                  </a:lnTo>
                  <a:lnTo>
                    <a:pt x="168385" y="81498"/>
                  </a:lnTo>
                  <a:lnTo>
                    <a:pt x="168401" y="77638"/>
                  </a:lnTo>
                  <a:lnTo>
                    <a:pt x="168408" y="73779"/>
                  </a:lnTo>
                  <a:lnTo>
                    <a:pt x="168401" y="69927"/>
                  </a:lnTo>
                  <a:lnTo>
                    <a:pt x="168385" y="66067"/>
                  </a:lnTo>
                  <a:lnTo>
                    <a:pt x="168370" y="64141"/>
                  </a:lnTo>
                  <a:lnTo>
                    <a:pt x="168347" y="62215"/>
                  </a:lnTo>
                  <a:lnTo>
                    <a:pt x="168332" y="60348"/>
                  </a:lnTo>
                  <a:lnTo>
                    <a:pt x="168332" y="58466"/>
                  </a:lnTo>
                  <a:lnTo>
                    <a:pt x="168340" y="56569"/>
                  </a:lnTo>
                  <a:lnTo>
                    <a:pt x="168355" y="54651"/>
                  </a:lnTo>
                  <a:lnTo>
                    <a:pt x="168378" y="52725"/>
                  </a:lnTo>
                  <a:lnTo>
                    <a:pt x="168408" y="50784"/>
                  </a:lnTo>
                  <a:lnTo>
                    <a:pt x="168477" y="46873"/>
                  </a:lnTo>
                  <a:lnTo>
                    <a:pt x="168554" y="42933"/>
                  </a:lnTo>
                  <a:lnTo>
                    <a:pt x="168584" y="40948"/>
                  </a:lnTo>
                  <a:lnTo>
                    <a:pt x="168607" y="38956"/>
                  </a:lnTo>
                  <a:lnTo>
                    <a:pt x="168622" y="36963"/>
                  </a:lnTo>
                  <a:lnTo>
                    <a:pt x="168638" y="34971"/>
                  </a:lnTo>
                  <a:lnTo>
                    <a:pt x="168638" y="32979"/>
                  </a:lnTo>
                  <a:lnTo>
                    <a:pt x="168622" y="30979"/>
                  </a:lnTo>
                  <a:lnTo>
                    <a:pt x="168599" y="28987"/>
                  </a:lnTo>
                  <a:lnTo>
                    <a:pt x="168554" y="26995"/>
                  </a:lnTo>
                  <a:lnTo>
                    <a:pt x="168531" y="26002"/>
                  </a:lnTo>
                  <a:lnTo>
                    <a:pt x="168500" y="25010"/>
                  </a:lnTo>
                  <a:lnTo>
                    <a:pt x="168462" y="24018"/>
                  </a:lnTo>
                  <a:lnTo>
                    <a:pt x="168416" y="23025"/>
                  </a:lnTo>
                  <a:lnTo>
                    <a:pt x="168370" y="22040"/>
                  </a:lnTo>
                  <a:lnTo>
                    <a:pt x="168317" y="21048"/>
                  </a:lnTo>
                  <a:lnTo>
                    <a:pt x="168263" y="20063"/>
                  </a:lnTo>
                  <a:lnTo>
                    <a:pt x="168194" y="19085"/>
                  </a:lnTo>
                  <a:lnTo>
                    <a:pt x="168126" y="18100"/>
                  </a:lnTo>
                  <a:lnTo>
                    <a:pt x="168049" y="17122"/>
                  </a:lnTo>
                  <a:lnTo>
                    <a:pt x="167965" y="16144"/>
                  </a:lnTo>
                  <a:lnTo>
                    <a:pt x="167881" y="15174"/>
                  </a:lnTo>
                  <a:lnTo>
                    <a:pt x="167782" y="14204"/>
                  </a:lnTo>
                  <a:lnTo>
                    <a:pt x="167675" y="13233"/>
                  </a:lnTo>
                  <a:lnTo>
                    <a:pt x="167568" y="12270"/>
                  </a:lnTo>
                  <a:lnTo>
                    <a:pt x="167445" y="11307"/>
                  </a:lnTo>
                  <a:lnTo>
                    <a:pt x="167323" y="10351"/>
                  </a:lnTo>
                  <a:lnTo>
                    <a:pt x="167186" y="9396"/>
                  </a:lnTo>
                  <a:lnTo>
                    <a:pt x="167040" y="8440"/>
                  </a:lnTo>
                  <a:lnTo>
                    <a:pt x="166888" y="7499"/>
                  </a:lnTo>
                  <a:lnTo>
                    <a:pt x="166727" y="6551"/>
                  </a:lnTo>
                  <a:lnTo>
                    <a:pt x="166559" y="5617"/>
                  </a:lnTo>
                  <a:lnTo>
                    <a:pt x="166383" y="4684"/>
                  </a:lnTo>
                  <a:lnTo>
                    <a:pt x="166192" y="3750"/>
                  </a:lnTo>
                  <a:lnTo>
                    <a:pt x="165993" y="2824"/>
                  </a:lnTo>
                  <a:lnTo>
                    <a:pt x="165787" y="1905"/>
                  </a:lnTo>
                  <a:lnTo>
                    <a:pt x="165566" y="993"/>
                  </a:lnTo>
                  <a:lnTo>
                    <a:pt x="165344" y="82"/>
                  </a:lnTo>
                  <a:lnTo>
                    <a:pt x="165237" y="104"/>
                  </a:lnTo>
                  <a:lnTo>
                    <a:pt x="165145" y="126"/>
                  </a:lnTo>
                  <a:lnTo>
                    <a:pt x="165038" y="140"/>
                  </a:lnTo>
                  <a:lnTo>
                    <a:pt x="164924" y="148"/>
                  </a:lnTo>
                  <a:lnTo>
                    <a:pt x="155799" y="82"/>
                  </a:lnTo>
                  <a:lnTo>
                    <a:pt x="146667" y="38"/>
                  </a:lnTo>
                  <a:lnTo>
                    <a:pt x="137542" y="15"/>
                  </a:lnTo>
                  <a:lnTo>
                    <a:pt x="128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-458475" y="-5621450"/>
              <a:ext cx="298825" cy="1631650"/>
            </a:xfrm>
            <a:custGeom>
              <a:avLst/>
              <a:gdLst/>
              <a:ahLst/>
              <a:cxnLst/>
              <a:rect l="l" t="t" r="r" b="b"/>
              <a:pathLst>
                <a:path w="11953" h="65266" extrusionOk="0">
                  <a:moveTo>
                    <a:pt x="4578" y="0"/>
                  </a:moveTo>
                  <a:lnTo>
                    <a:pt x="4211" y="8"/>
                  </a:lnTo>
                  <a:lnTo>
                    <a:pt x="3852" y="15"/>
                  </a:lnTo>
                  <a:lnTo>
                    <a:pt x="3111" y="52"/>
                  </a:lnTo>
                  <a:lnTo>
                    <a:pt x="2369" y="88"/>
                  </a:lnTo>
                  <a:lnTo>
                    <a:pt x="1613" y="132"/>
                  </a:lnTo>
                  <a:lnTo>
                    <a:pt x="856" y="155"/>
                  </a:lnTo>
                  <a:lnTo>
                    <a:pt x="474" y="162"/>
                  </a:lnTo>
                  <a:lnTo>
                    <a:pt x="92" y="169"/>
                  </a:lnTo>
                  <a:lnTo>
                    <a:pt x="54" y="162"/>
                  </a:lnTo>
                  <a:lnTo>
                    <a:pt x="0" y="147"/>
                  </a:lnTo>
                  <a:lnTo>
                    <a:pt x="77" y="3132"/>
                  </a:lnTo>
                  <a:lnTo>
                    <a:pt x="146" y="6124"/>
                  </a:lnTo>
                  <a:lnTo>
                    <a:pt x="214" y="9108"/>
                  </a:lnTo>
                  <a:lnTo>
                    <a:pt x="275" y="12100"/>
                  </a:lnTo>
                  <a:lnTo>
                    <a:pt x="329" y="15085"/>
                  </a:lnTo>
                  <a:lnTo>
                    <a:pt x="382" y="18070"/>
                  </a:lnTo>
                  <a:lnTo>
                    <a:pt x="421" y="21062"/>
                  </a:lnTo>
                  <a:lnTo>
                    <a:pt x="459" y="24046"/>
                  </a:lnTo>
                  <a:lnTo>
                    <a:pt x="528" y="29134"/>
                  </a:lnTo>
                  <a:lnTo>
                    <a:pt x="596" y="34228"/>
                  </a:lnTo>
                  <a:lnTo>
                    <a:pt x="658" y="39330"/>
                  </a:lnTo>
                  <a:lnTo>
                    <a:pt x="711" y="44439"/>
                  </a:lnTo>
                  <a:lnTo>
                    <a:pt x="734" y="46990"/>
                  </a:lnTo>
                  <a:lnTo>
                    <a:pt x="749" y="49548"/>
                  </a:lnTo>
                  <a:lnTo>
                    <a:pt x="765" y="52099"/>
                  </a:lnTo>
                  <a:lnTo>
                    <a:pt x="765" y="54650"/>
                  </a:lnTo>
                  <a:lnTo>
                    <a:pt x="757" y="57208"/>
                  </a:lnTo>
                  <a:lnTo>
                    <a:pt x="749" y="59759"/>
                  </a:lnTo>
                  <a:lnTo>
                    <a:pt x="726" y="62310"/>
                  </a:lnTo>
                  <a:lnTo>
                    <a:pt x="688" y="64861"/>
                  </a:lnTo>
                  <a:lnTo>
                    <a:pt x="2209" y="64993"/>
                  </a:lnTo>
                  <a:lnTo>
                    <a:pt x="3600" y="65118"/>
                  </a:lnTo>
                  <a:lnTo>
                    <a:pt x="4249" y="65170"/>
                  </a:lnTo>
                  <a:lnTo>
                    <a:pt x="4868" y="65207"/>
                  </a:lnTo>
                  <a:lnTo>
                    <a:pt x="5457" y="65243"/>
                  </a:lnTo>
                  <a:lnTo>
                    <a:pt x="6022" y="65258"/>
                  </a:lnTo>
                  <a:lnTo>
                    <a:pt x="6550" y="65265"/>
                  </a:lnTo>
                  <a:lnTo>
                    <a:pt x="6809" y="65258"/>
                  </a:lnTo>
                  <a:lnTo>
                    <a:pt x="7054" y="65251"/>
                  </a:lnTo>
                  <a:lnTo>
                    <a:pt x="7298" y="65236"/>
                  </a:lnTo>
                  <a:lnTo>
                    <a:pt x="7528" y="65221"/>
                  </a:lnTo>
                  <a:lnTo>
                    <a:pt x="7757" y="65192"/>
                  </a:lnTo>
                  <a:lnTo>
                    <a:pt x="7979" y="65162"/>
                  </a:lnTo>
                  <a:lnTo>
                    <a:pt x="8193" y="65126"/>
                  </a:lnTo>
                  <a:lnTo>
                    <a:pt x="8399" y="65089"/>
                  </a:lnTo>
                  <a:lnTo>
                    <a:pt x="8598" y="65037"/>
                  </a:lnTo>
                  <a:lnTo>
                    <a:pt x="8796" y="64986"/>
                  </a:lnTo>
                  <a:lnTo>
                    <a:pt x="8980" y="64920"/>
                  </a:lnTo>
                  <a:lnTo>
                    <a:pt x="9163" y="64854"/>
                  </a:lnTo>
                  <a:lnTo>
                    <a:pt x="9339" y="64780"/>
                  </a:lnTo>
                  <a:lnTo>
                    <a:pt x="9507" y="64692"/>
                  </a:lnTo>
                  <a:lnTo>
                    <a:pt x="9667" y="64604"/>
                  </a:lnTo>
                  <a:lnTo>
                    <a:pt x="9828" y="64501"/>
                  </a:lnTo>
                  <a:lnTo>
                    <a:pt x="9973" y="64398"/>
                  </a:lnTo>
                  <a:lnTo>
                    <a:pt x="10118" y="64280"/>
                  </a:lnTo>
                  <a:lnTo>
                    <a:pt x="10256" y="64155"/>
                  </a:lnTo>
                  <a:lnTo>
                    <a:pt x="10393" y="64016"/>
                  </a:lnTo>
                  <a:lnTo>
                    <a:pt x="10516" y="63876"/>
                  </a:lnTo>
                  <a:lnTo>
                    <a:pt x="10638" y="63722"/>
                  </a:lnTo>
                  <a:lnTo>
                    <a:pt x="10753" y="63560"/>
                  </a:lnTo>
                  <a:lnTo>
                    <a:pt x="10860" y="63383"/>
                  </a:lnTo>
                  <a:lnTo>
                    <a:pt x="10967" y="63200"/>
                  </a:lnTo>
                  <a:lnTo>
                    <a:pt x="11066" y="63001"/>
                  </a:lnTo>
                  <a:lnTo>
                    <a:pt x="11158" y="62795"/>
                  </a:lnTo>
                  <a:lnTo>
                    <a:pt x="11242" y="62582"/>
                  </a:lnTo>
                  <a:lnTo>
                    <a:pt x="11326" y="62354"/>
                  </a:lnTo>
                  <a:lnTo>
                    <a:pt x="11402" y="62112"/>
                  </a:lnTo>
                  <a:lnTo>
                    <a:pt x="11471" y="61854"/>
                  </a:lnTo>
                  <a:lnTo>
                    <a:pt x="11540" y="61590"/>
                  </a:lnTo>
                  <a:lnTo>
                    <a:pt x="11601" y="61318"/>
                  </a:lnTo>
                  <a:lnTo>
                    <a:pt x="11654" y="61024"/>
                  </a:lnTo>
                  <a:lnTo>
                    <a:pt x="11708" y="60722"/>
                  </a:lnTo>
                  <a:lnTo>
                    <a:pt x="11754" y="60406"/>
                  </a:lnTo>
                  <a:lnTo>
                    <a:pt x="11792" y="60075"/>
                  </a:lnTo>
                  <a:lnTo>
                    <a:pt x="11830" y="59730"/>
                  </a:lnTo>
                  <a:lnTo>
                    <a:pt x="11861" y="59370"/>
                  </a:lnTo>
                  <a:lnTo>
                    <a:pt x="11891" y="59002"/>
                  </a:lnTo>
                  <a:lnTo>
                    <a:pt x="11914" y="58612"/>
                  </a:lnTo>
                  <a:lnTo>
                    <a:pt x="11930" y="58215"/>
                  </a:lnTo>
                  <a:lnTo>
                    <a:pt x="11945" y="57796"/>
                  </a:lnTo>
                  <a:lnTo>
                    <a:pt x="11952" y="57363"/>
                  </a:lnTo>
                  <a:lnTo>
                    <a:pt x="11952" y="56451"/>
                  </a:lnTo>
                  <a:lnTo>
                    <a:pt x="11945" y="53768"/>
                  </a:lnTo>
                  <a:lnTo>
                    <a:pt x="11930" y="51085"/>
                  </a:lnTo>
                  <a:lnTo>
                    <a:pt x="11907" y="48401"/>
                  </a:lnTo>
                  <a:lnTo>
                    <a:pt x="11884" y="45718"/>
                  </a:lnTo>
                  <a:lnTo>
                    <a:pt x="11853" y="43035"/>
                  </a:lnTo>
                  <a:lnTo>
                    <a:pt x="11815" y="40352"/>
                  </a:lnTo>
                  <a:lnTo>
                    <a:pt x="11777" y="37661"/>
                  </a:lnTo>
                  <a:lnTo>
                    <a:pt x="11723" y="34978"/>
                  </a:lnTo>
                  <a:lnTo>
                    <a:pt x="11662" y="32030"/>
                  </a:lnTo>
                  <a:lnTo>
                    <a:pt x="11593" y="29075"/>
                  </a:lnTo>
                  <a:lnTo>
                    <a:pt x="11509" y="26127"/>
                  </a:lnTo>
                  <a:lnTo>
                    <a:pt x="11425" y="23172"/>
                  </a:lnTo>
                  <a:lnTo>
                    <a:pt x="11326" y="20224"/>
                  </a:lnTo>
                  <a:lnTo>
                    <a:pt x="11226" y="17268"/>
                  </a:lnTo>
                  <a:lnTo>
                    <a:pt x="11127" y="14313"/>
                  </a:lnTo>
                  <a:lnTo>
                    <a:pt x="11012" y="11358"/>
                  </a:lnTo>
                  <a:lnTo>
                    <a:pt x="11012" y="11167"/>
                  </a:lnTo>
                  <a:lnTo>
                    <a:pt x="11005" y="10961"/>
                  </a:lnTo>
                  <a:lnTo>
                    <a:pt x="11012" y="10505"/>
                  </a:lnTo>
                  <a:lnTo>
                    <a:pt x="11035" y="9991"/>
                  </a:lnTo>
                  <a:lnTo>
                    <a:pt x="11058" y="9432"/>
                  </a:lnTo>
                  <a:lnTo>
                    <a:pt x="11127" y="8226"/>
                  </a:lnTo>
                  <a:lnTo>
                    <a:pt x="11150" y="7587"/>
                  </a:lnTo>
                  <a:lnTo>
                    <a:pt x="11173" y="6955"/>
                  </a:lnTo>
                  <a:lnTo>
                    <a:pt x="11181" y="6315"/>
                  </a:lnTo>
                  <a:lnTo>
                    <a:pt x="11181" y="5697"/>
                  </a:lnTo>
                  <a:lnTo>
                    <a:pt x="11173" y="5396"/>
                  </a:lnTo>
                  <a:lnTo>
                    <a:pt x="11158" y="5095"/>
                  </a:lnTo>
                  <a:lnTo>
                    <a:pt x="11135" y="4808"/>
                  </a:lnTo>
                  <a:lnTo>
                    <a:pt x="11112" y="4529"/>
                  </a:lnTo>
                  <a:lnTo>
                    <a:pt x="11074" y="4264"/>
                  </a:lnTo>
                  <a:lnTo>
                    <a:pt x="11035" y="4007"/>
                  </a:lnTo>
                  <a:lnTo>
                    <a:pt x="10990" y="3764"/>
                  </a:lnTo>
                  <a:lnTo>
                    <a:pt x="10936" y="3536"/>
                  </a:lnTo>
                  <a:lnTo>
                    <a:pt x="10875" y="3323"/>
                  </a:lnTo>
                  <a:lnTo>
                    <a:pt x="10799" y="3132"/>
                  </a:lnTo>
                  <a:lnTo>
                    <a:pt x="10714" y="2955"/>
                  </a:lnTo>
                  <a:lnTo>
                    <a:pt x="10676" y="2867"/>
                  </a:lnTo>
                  <a:lnTo>
                    <a:pt x="10623" y="2794"/>
                  </a:lnTo>
                  <a:lnTo>
                    <a:pt x="10508" y="2617"/>
                  </a:lnTo>
                  <a:lnTo>
                    <a:pt x="10393" y="2448"/>
                  </a:lnTo>
                  <a:lnTo>
                    <a:pt x="10279" y="2286"/>
                  </a:lnTo>
                  <a:lnTo>
                    <a:pt x="10157" y="2132"/>
                  </a:lnTo>
                  <a:lnTo>
                    <a:pt x="10034" y="1985"/>
                  </a:lnTo>
                  <a:lnTo>
                    <a:pt x="9904" y="1845"/>
                  </a:lnTo>
                  <a:lnTo>
                    <a:pt x="9774" y="1713"/>
                  </a:lnTo>
                  <a:lnTo>
                    <a:pt x="9645" y="1588"/>
                  </a:lnTo>
                  <a:lnTo>
                    <a:pt x="9515" y="1463"/>
                  </a:lnTo>
                  <a:lnTo>
                    <a:pt x="9385" y="1345"/>
                  </a:lnTo>
                  <a:lnTo>
                    <a:pt x="9247" y="1235"/>
                  </a:lnTo>
                  <a:lnTo>
                    <a:pt x="9110" y="1132"/>
                  </a:lnTo>
                  <a:lnTo>
                    <a:pt x="8964" y="1037"/>
                  </a:lnTo>
                  <a:lnTo>
                    <a:pt x="8827" y="941"/>
                  </a:lnTo>
                  <a:lnTo>
                    <a:pt x="8682" y="860"/>
                  </a:lnTo>
                  <a:lnTo>
                    <a:pt x="8536" y="772"/>
                  </a:lnTo>
                  <a:lnTo>
                    <a:pt x="8384" y="699"/>
                  </a:lnTo>
                  <a:lnTo>
                    <a:pt x="8238" y="625"/>
                  </a:lnTo>
                  <a:lnTo>
                    <a:pt x="8086" y="559"/>
                  </a:lnTo>
                  <a:lnTo>
                    <a:pt x="7933" y="500"/>
                  </a:lnTo>
                  <a:lnTo>
                    <a:pt x="7780" y="441"/>
                  </a:lnTo>
                  <a:lnTo>
                    <a:pt x="7619" y="382"/>
                  </a:lnTo>
                  <a:lnTo>
                    <a:pt x="7306" y="287"/>
                  </a:lnTo>
                  <a:lnTo>
                    <a:pt x="6985" y="213"/>
                  </a:lnTo>
                  <a:lnTo>
                    <a:pt x="6657" y="147"/>
                  </a:lnTo>
                  <a:lnTo>
                    <a:pt x="6320" y="96"/>
                  </a:lnTo>
                  <a:lnTo>
                    <a:pt x="5976" y="59"/>
                  </a:lnTo>
                  <a:lnTo>
                    <a:pt x="5633" y="30"/>
                  </a:lnTo>
                  <a:lnTo>
                    <a:pt x="5289" y="8"/>
                  </a:lnTo>
                  <a:lnTo>
                    <a:pt x="49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-5093375" y="-5647000"/>
              <a:ext cx="295575" cy="1527250"/>
            </a:xfrm>
            <a:custGeom>
              <a:avLst/>
              <a:gdLst/>
              <a:ahLst/>
              <a:cxnLst/>
              <a:rect l="l" t="t" r="r" b="b"/>
              <a:pathLst>
                <a:path w="11823" h="61090" extrusionOk="0">
                  <a:moveTo>
                    <a:pt x="7811" y="0"/>
                  </a:moveTo>
                  <a:lnTo>
                    <a:pt x="7337" y="8"/>
                  </a:lnTo>
                  <a:lnTo>
                    <a:pt x="6879" y="15"/>
                  </a:lnTo>
                  <a:lnTo>
                    <a:pt x="6435" y="37"/>
                  </a:lnTo>
                  <a:lnTo>
                    <a:pt x="6007" y="74"/>
                  </a:lnTo>
                  <a:lnTo>
                    <a:pt x="5602" y="118"/>
                  </a:lnTo>
                  <a:lnTo>
                    <a:pt x="5205" y="177"/>
                  </a:lnTo>
                  <a:lnTo>
                    <a:pt x="5014" y="214"/>
                  </a:lnTo>
                  <a:lnTo>
                    <a:pt x="4823" y="250"/>
                  </a:lnTo>
                  <a:lnTo>
                    <a:pt x="4639" y="294"/>
                  </a:lnTo>
                  <a:lnTo>
                    <a:pt x="4456" y="346"/>
                  </a:lnTo>
                  <a:lnTo>
                    <a:pt x="4280" y="397"/>
                  </a:lnTo>
                  <a:lnTo>
                    <a:pt x="4105" y="456"/>
                  </a:lnTo>
                  <a:lnTo>
                    <a:pt x="3936" y="522"/>
                  </a:lnTo>
                  <a:lnTo>
                    <a:pt x="3768" y="588"/>
                  </a:lnTo>
                  <a:lnTo>
                    <a:pt x="3608" y="662"/>
                  </a:lnTo>
                  <a:lnTo>
                    <a:pt x="3447" y="743"/>
                  </a:lnTo>
                  <a:lnTo>
                    <a:pt x="3294" y="824"/>
                  </a:lnTo>
                  <a:lnTo>
                    <a:pt x="3142" y="919"/>
                  </a:lnTo>
                  <a:lnTo>
                    <a:pt x="2996" y="1015"/>
                  </a:lnTo>
                  <a:lnTo>
                    <a:pt x="2851" y="1118"/>
                  </a:lnTo>
                  <a:lnTo>
                    <a:pt x="2706" y="1228"/>
                  </a:lnTo>
                  <a:lnTo>
                    <a:pt x="2576" y="1346"/>
                  </a:lnTo>
                  <a:lnTo>
                    <a:pt x="2439" y="1463"/>
                  </a:lnTo>
                  <a:lnTo>
                    <a:pt x="2309" y="1596"/>
                  </a:lnTo>
                  <a:lnTo>
                    <a:pt x="2186" y="1735"/>
                  </a:lnTo>
                  <a:lnTo>
                    <a:pt x="2064" y="1882"/>
                  </a:lnTo>
                  <a:lnTo>
                    <a:pt x="1942" y="2037"/>
                  </a:lnTo>
                  <a:lnTo>
                    <a:pt x="1827" y="2191"/>
                  </a:lnTo>
                  <a:lnTo>
                    <a:pt x="1720" y="2360"/>
                  </a:lnTo>
                  <a:lnTo>
                    <a:pt x="1613" y="2537"/>
                  </a:lnTo>
                  <a:lnTo>
                    <a:pt x="1506" y="2728"/>
                  </a:lnTo>
                  <a:lnTo>
                    <a:pt x="1407" y="2919"/>
                  </a:lnTo>
                  <a:lnTo>
                    <a:pt x="1308" y="3125"/>
                  </a:lnTo>
                  <a:lnTo>
                    <a:pt x="1216" y="3330"/>
                  </a:lnTo>
                  <a:lnTo>
                    <a:pt x="1124" y="3558"/>
                  </a:lnTo>
                  <a:lnTo>
                    <a:pt x="1040" y="3786"/>
                  </a:lnTo>
                  <a:lnTo>
                    <a:pt x="956" y="4022"/>
                  </a:lnTo>
                  <a:lnTo>
                    <a:pt x="880" y="4271"/>
                  </a:lnTo>
                  <a:lnTo>
                    <a:pt x="803" y="4536"/>
                  </a:lnTo>
                  <a:lnTo>
                    <a:pt x="727" y="4801"/>
                  </a:lnTo>
                  <a:lnTo>
                    <a:pt x="658" y="5080"/>
                  </a:lnTo>
                  <a:lnTo>
                    <a:pt x="597" y="5374"/>
                  </a:lnTo>
                  <a:lnTo>
                    <a:pt x="536" y="5676"/>
                  </a:lnTo>
                  <a:lnTo>
                    <a:pt x="475" y="5984"/>
                  </a:lnTo>
                  <a:lnTo>
                    <a:pt x="421" y="6308"/>
                  </a:lnTo>
                  <a:lnTo>
                    <a:pt x="368" y="6639"/>
                  </a:lnTo>
                  <a:lnTo>
                    <a:pt x="306" y="7138"/>
                  </a:lnTo>
                  <a:lnTo>
                    <a:pt x="245" y="7638"/>
                  </a:lnTo>
                  <a:lnTo>
                    <a:pt x="192" y="8138"/>
                  </a:lnTo>
                  <a:lnTo>
                    <a:pt x="146" y="8646"/>
                  </a:lnTo>
                  <a:lnTo>
                    <a:pt x="108" y="9153"/>
                  </a:lnTo>
                  <a:lnTo>
                    <a:pt x="77" y="9667"/>
                  </a:lnTo>
                  <a:lnTo>
                    <a:pt x="54" y="10182"/>
                  </a:lnTo>
                  <a:lnTo>
                    <a:pt x="31" y="10697"/>
                  </a:lnTo>
                  <a:lnTo>
                    <a:pt x="16" y="11211"/>
                  </a:lnTo>
                  <a:lnTo>
                    <a:pt x="8" y="11733"/>
                  </a:lnTo>
                  <a:lnTo>
                    <a:pt x="1" y="12770"/>
                  </a:lnTo>
                  <a:lnTo>
                    <a:pt x="8" y="13821"/>
                  </a:lnTo>
                  <a:lnTo>
                    <a:pt x="31" y="14865"/>
                  </a:lnTo>
                  <a:lnTo>
                    <a:pt x="62" y="15916"/>
                  </a:lnTo>
                  <a:lnTo>
                    <a:pt x="108" y="16967"/>
                  </a:lnTo>
                  <a:lnTo>
                    <a:pt x="199" y="19048"/>
                  </a:lnTo>
                  <a:lnTo>
                    <a:pt x="284" y="21106"/>
                  </a:lnTo>
                  <a:lnTo>
                    <a:pt x="322" y="22128"/>
                  </a:lnTo>
                  <a:lnTo>
                    <a:pt x="345" y="23128"/>
                  </a:lnTo>
                  <a:lnTo>
                    <a:pt x="375" y="24282"/>
                  </a:lnTo>
                  <a:lnTo>
                    <a:pt x="413" y="25436"/>
                  </a:lnTo>
                  <a:lnTo>
                    <a:pt x="459" y="26590"/>
                  </a:lnTo>
                  <a:lnTo>
                    <a:pt x="505" y="27744"/>
                  </a:lnTo>
                  <a:lnTo>
                    <a:pt x="566" y="28898"/>
                  </a:lnTo>
                  <a:lnTo>
                    <a:pt x="627" y="30053"/>
                  </a:lnTo>
                  <a:lnTo>
                    <a:pt x="696" y="31207"/>
                  </a:lnTo>
                  <a:lnTo>
                    <a:pt x="773" y="32361"/>
                  </a:lnTo>
                  <a:lnTo>
                    <a:pt x="933" y="34677"/>
                  </a:lnTo>
                  <a:lnTo>
                    <a:pt x="1101" y="36985"/>
                  </a:lnTo>
                  <a:lnTo>
                    <a:pt x="1445" y="41616"/>
                  </a:lnTo>
                  <a:lnTo>
                    <a:pt x="1613" y="43925"/>
                  </a:lnTo>
                  <a:lnTo>
                    <a:pt x="1766" y="46240"/>
                  </a:lnTo>
                  <a:lnTo>
                    <a:pt x="1842" y="47394"/>
                  </a:lnTo>
                  <a:lnTo>
                    <a:pt x="1911" y="48556"/>
                  </a:lnTo>
                  <a:lnTo>
                    <a:pt x="1972" y="49710"/>
                  </a:lnTo>
                  <a:lnTo>
                    <a:pt x="2026" y="50864"/>
                  </a:lnTo>
                  <a:lnTo>
                    <a:pt x="2079" y="52018"/>
                  </a:lnTo>
                  <a:lnTo>
                    <a:pt x="2118" y="53173"/>
                  </a:lnTo>
                  <a:lnTo>
                    <a:pt x="2156" y="54334"/>
                  </a:lnTo>
                  <a:lnTo>
                    <a:pt x="2179" y="55488"/>
                  </a:lnTo>
                  <a:lnTo>
                    <a:pt x="2194" y="56642"/>
                  </a:lnTo>
                  <a:lnTo>
                    <a:pt x="2202" y="57797"/>
                  </a:lnTo>
                  <a:lnTo>
                    <a:pt x="2202" y="58943"/>
                  </a:lnTo>
                  <a:lnTo>
                    <a:pt x="2186" y="60098"/>
                  </a:lnTo>
                  <a:lnTo>
                    <a:pt x="2171" y="60215"/>
                  </a:lnTo>
                  <a:lnTo>
                    <a:pt x="2148" y="60318"/>
                  </a:lnTo>
                  <a:lnTo>
                    <a:pt x="2110" y="60414"/>
                  </a:lnTo>
                  <a:lnTo>
                    <a:pt x="2064" y="60509"/>
                  </a:lnTo>
                  <a:lnTo>
                    <a:pt x="2003" y="60590"/>
                  </a:lnTo>
                  <a:lnTo>
                    <a:pt x="1934" y="60664"/>
                  </a:lnTo>
                  <a:lnTo>
                    <a:pt x="1850" y="60730"/>
                  </a:lnTo>
                  <a:lnTo>
                    <a:pt x="1766" y="60781"/>
                  </a:lnTo>
                  <a:lnTo>
                    <a:pt x="1766" y="60781"/>
                  </a:lnTo>
                  <a:lnTo>
                    <a:pt x="2393" y="60767"/>
                  </a:lnTo>
                  <a:lnTo>
                    <a:pt x="3019" y="60759"/>
                  </a:lnTo>
                  <a:lnTo>
                    <a:pt x="4280" y="60759"/>
                  </a:lnTo>
                  <a:lnTo>
                    <a:pt x="4907" y="60767"/>
                  </a:lnTo>
                  <a:lnTo>
                    <a:pt x="5541" y="60781"/>
                  </a:lnTo>
                  <a:lnTo>
                    <a:pt x="6802" y="60811"/>
                  </a:lnTo>
                  <a:lnTo>
                    <a:pt x="8063" y="60862"/>
                  </a:lnTo>
                  <a:lnTo>
                    <a:pt x="9324" y="60928"/>
                  </a:lnTo>
                  <a:lnTo>
                    <a:pt x="10577" y="61009"/>
                  </a:lnTo>
                  <a:lnTo>
                    <a:pt x="11823" y="61090"/>
                  </a:lnTo>
                  <a:lnTo>
                    <a:pt x="11792" y="59112"/>
                  </a:lnTo>
                  <a:lnTo>
                    <a:pt x="11769" y="57135"/>
                  </a:lnTo>
                  <a:lnTo>
                    <a:pt x="11739" y="53180"/>
                  </a:lnTo>
                  <a:lnTo>
                    <a:pt x="11724" y="49225"/>
                  </a:lnTo>
                  <a:lnTo>
                    <a:pt x="11708" y="45270"/>
                  </a:lnTo>
                  <a:lnTo>
                    <a:pt x="11693" y="41322"/>
                  </a:lnTo>
                  <a:lnTo>
                    <a:pt x="11670" y="37382"/>
                  </a:lnTo>
                  <a:lnTo>
                    <a:pt x="11655" y="35412"/>
                  </a:lnTo>
                  <a:lnTo>
                    <a:pt x="11632" y="33449"/>
                  </a:lnTo>
                  <a:lnTo>
                    <a:pt x="11601" y="31486"/>
                  </a:lnTo>
                  <a:lnTo>
                    <a:pt x="11571" y="29531"/>
                  </a:lnTo>
                  <a:lnTo>
                    <a:pt x="11418" y="22165"/>
                  </a:lnTo>
                  <a:lnTo>
                    <a:pt x="11265" y="14799"/>
                  </a:lnTo>
                  <a:lnTo>
                    <a:pt x="11120" y="7433"/>
                  </a:lnTo>
                  <a:lnTo>
                    <a:pt x="10967" y="67"/>
                  </a:lnTo>
                  <a:lnTo>
                    <a:pt x="9851" y="37"/>
                  </a:lnTo>
                  <a:lnTo>
                    <a:pt x="8797" y="8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-3968275" y="-6030000"/>
              <a:ext cx="1069150" cy="1092600"/>
            </a:xfrm>
            <a:custGeom>
              <a:avLst/>
              <a:gdLst/>
              <a:ahLst/>
              <a:cxnLst/>
              <a:rect l="l" t="t" r="r" b="b"/>
              <a:pathLst>
                <a:path w="42766" h="43704" extrusionOk="0">
                  <a:moveTo>
                    <a:pt x="30737" y="0"/>
                  </a:moveTo>
                  <a:lnTo>
                    <a:pt x="29820" y="287"/>
                  </a:lnTo>
                  <a:lnTo>
                    <a:pt x="28903" y="581"/>
                  </a:lnTo>
                  <a:lnTo>
                    <a:pt x="28001" y="890"/>
                  </a:lnTo>
                  <a:lnTo>
                    <a:pt x="27099" y="1206"/>
                  </a:lnTo>
                  <a:lnTo>
                    <a:pt x="26205" y="1537"/>
                  </a:lnTo>
                  <a:lnTo>
                    <a:pt x="25326" y="1882"/>
                  </a:lnTo>
                  <a:lnTo>
                    <a:pt x="24455" y="2235"/>
                  </a:lnTo>
                  <a:lnTo>
                    <a:pt x="23592" y="2603"/>
                  </a:lnTo>
                  <a:lnTo>
                    <a:pt x="22736" y="2985"/>
                  </a:lnTo>
                  <a:lnTo>
                    <a:pt x="21887" y="3374"/>
                  </a:lnTo>
                  <a:lnTo>
                    <a:pt x="21054" y="3779"/>
                  </a:lnTo>
                  <a:lnTo>
                    <a:pt x="20237" y="4190"/>
                  </a:lnTo>
                  <a:lnTo>
                    <a:pt x="19419" y="4617"/>
                  </a:lnTo>
                  <a:lnTo>
                    <a:pt x="18624" y="5058"/>
                  </a:lnTo>
                  <a:lnTo>
                    <a:pt x="17830" y="5506"/>
                  </a:lnTo>
                  <a:lnTo>
                    <a:pt x="17058" y="5969"/>
                  </a:lnTo>
                  <a:lnTo>
                    <a:pt x="16293" y="6447"/>
                  </a:lnTo>
                  <a:lnTo>
                    <a:pt x="15537" y="6932"/>
                  </a:lnTo>
                  <a:lnTo>
                    <a:pt x="15170" y="7182"/>
                  </a:lnTo>
                  <a:lnTo>
                    <a:pt x="14803" y="7432"/>
                  </a:lnTo>
                  <a:lnTo>
                    <a:pt x="14436" y="7690"/>
                  </a:lnTo>
                  <a:lnTo>
                    <a:pt x="14077" y="7947"/>
                  </a:lnTo>
                  <a:lnTo>
                    <a:pt x="13718" y="8212"/>
                  </a:lnTo>
                  <a:lnTo>
                    <a:pt x="13367" y="8476"/>
                  </a:lnTo>
                  <a:lnTo>
                    <a:pt x="13015" y="8741"/>
                  </a:lnTo>
                  <a:lnTo>
                    <a:pt x="12671" y="9013"/>
                  </a:lnTo>
                  <a:lnTo>
                    <a:pt x="12327" y="9285"/>
                  </a:lnTo>
                  <a:lnTo>
                    <a:pt x="11991" y="9564"/>
                  </a:lnTo>
                  <a:lnTo>
                    <a:pt x="11655" y="9844"/>
                  </a:lnTo>
                  <a:lnTo>
                    <a:pt x="11319" y="10123"/>
                  </a:lnTo>
                  <a:lnTo>
                    <a:pt x="10998" y="10410"/>
                  </a:lnTo>
                  <a:lnTo>
                    <a:pt x="10669" y="10704"/>
                  </a:lnTo>
                  <a:lnTo>
                    <a:pt x="10348" y="10998"/>
                  </a:lnTo>
                  <a:lnTo>
                    <a:pt x="10035" y="11292"/>
                  </a:lnTo>
                  <a:lnTo>
                    <a:pt x="9721" y="11593"/>
                  </a:lnTo>
                  <a:lnTo>
                    <a:pt x="9416" y="11895"/>
                  </a:lnTo>
                  <a:lnTo>
                    <a:pt x="9110" y="12196"/>
                  </a:lnTo>
                  <a:lnTo>
                    <a:pt x="8812" y="12505"/>
                  </a:lnTo>
                  <a:lnTo>
                    <a:pt x="8514" y="12821"/>
                  </a:lnTo>
                  <a:lnTo>
                    <a:pt x="8223" y="13137"/>
                  </a:lnTo>
                  <a:lnTo>
                    <a:pt x="7941" y="13453"/>
                  </a:lnTo>
                  <a:lnTo>
                    <a:pt x="7658" y="13777"/>
                  </a:lnTo>
                  <a:lnTo>
                    <a:pt x="7375" y="14100"/>
                  </a:lnTo>
                  <a:lnTo>
                    <a:pt x="7100" y="14431"/>
                  </a:lnTo>
                  <a:lnTo>
                    <a:pt x="6833" y="14762"/>
                  </a:lnTo>
                  <a:lnTo>
                    <a:pt x="6565" y="15100"/>
                  </a:lnTo>
                  <a:lnTo>
                    <a:pt x="6305" y="15438"/>
                  </a:lnTo>
                  <a:lnTo>
                    <a:pt x="6053" y="15776"/>
                  </a:lnTo>
                  <a:lnTo>
                    <a:pt x="5801" y="16122"/>
                  </a:lnTo>
                  <a:lnTo>
                    <a:pt x="5556" y="16467"/>
                  </a:lnTo>
                  <a:lnTo>
                    <a:pt x="5312" y="16820"/>
                  </a:lnTo>
                  <a:lnTo>
                    <a:pt x="5075" y="17180"/>
                  </a:lnTo>
                  <a:lnTo>
                    <a:pt x="4846" y="17533"/>
                  </a:lnTo>
                  <a:lnTo>
                    <a:pt x="4616" y="17893"/>
                  </a:lnTo>
                  <a:lnTo>
                    <a:pt x="4395" y="18261"/>
                  </a:lnTo>
                  <a:lnTo>
                    <a:pt x="4173" y="18628"/>
                  </a:lnTo>
                  <a:lnTo>
                    <a:pt x="3959" y="19003"/>
                  </a:lnTo>
                  <a:lnTo>
                    <a:pt x="3753" y="19378"/>
                  </a:lnTo>
                  <a:lnTo>
                    <a:pt x="3554" y="19753"/>
                  </a:lnTo>
                  <a:lnTo>
                    <a:pt x="3356" y="20135"/>
                  </a:lnTo>
                  <a:lnTo>
                    <a:pt x="3164" y="20525"/>
                  </a:lnTo>
                  <a:lnTo>
                    <a:pt x="2973" y="20915"/>
                  </a:lnTo>
                  <a:lnTo>
                    <a:pt x="2790" y="21304"/>
                  </a:lnTo>
                  <a:lnTo>
                    <a:pt x="2614" y="21701"/>
                  </a:lnTo>
                  <a:lnTo>
                    <a:pt x="2446" y="22098"/>
                  </a:lnTo>
                  <a:lnTo>
                    <a:pt x="2278" y="22503"/>
                  </a:lnTo>
                  <a:lnTo>
                    <a:pt x="2117" y="22907"/>
                  </a:lnTo>
                  <a:lnTo>
                    <a:pt x="1965" y="23319"/>
                  </a:lnTo>
                  <a:lnTo>
                    <a:pt x="1812" y="23730"/>
                  </a:lnTo>
                  <a:lnTo>
                    <a:pt x="1674" y="24142"/>
                  </a:lnTo>
                  <a:lnTo>
                    <a:pt x="1537" y="24561"/>
                  </a:lnTo>
                  <a:lnTo>
                    <a:pt x="1399" y="24987"/>
                  </a:lnTo>
                  <a:lnTo>
                    <a:pt x="1277" y="25414"/>
                  </a:lnTo>
                  <a:lnTo>
                    <a:pt x="1155" y="25840"/>
                  </a:lnTo>
                  <a:lnTo>
                    <a:pt x="1040" y="26274"/>
                  </a:lnTo>
                  <a:lnTo>
                    <a:pt x="925" y="26715"/>
                  </a:lnTo>
                  <a:lnTo>
                    <a:pt x="826" y="27156"/>
                  </a:lnTo>
                  <a:lnTo>
                    <a:pt x="727" y="27597"/>
                  </a:lnTo>
                  <a:lnTo>
                    <a:pt x="635" y="28046"/>
                  </a:lnTo>
                  <a:lnTo>
                    <a:pt x="551" y="28494"/>
                  </a:lnTo>
                  <a:lnTo>
                    <a:pt x="467" y="28950"/>
                  </a:lnTo>
                  <a:lnTo>
                    <a:pt x="398" y="29413"/>
                  </a:lnTo>
                  <a:lnTo>
                    <a:pt x="329" y="29869"/>
                  </a:lnTo>
                  <a:lnTo>
                    <a:pt x="268" y="30339"/>
                  </a:lnTo>
                  <a:lnTo>
                    <a:pt x="207" y="30810"/>
                  </a:lnTo>
                  <a:lnTo>
                    <a:pt x="161" y="31280"/>
                  </a:lnTo>
                  <a:lnTo>
                    <a:pt x="115" y="31758"/>
                  </a:lnTo>
                  <a:lnTo>
                    <a:pt x="85" y="32236"/>
                  </a:lnTo>
                  <a:lnTo>
                    <a:pt x="54" y="32714"/>
                  </a:lnTo>
                  <a:lnTo>
                    <a:pt x="31" y="33206"/>
                  </a:lnTo>
                  <a:lnTo>
                    <a:pt x="16" y="33691"/>
                  </a:lnTo>
                  <a:lnTo>
                    <a:pt x="1" y="34191"/>
                  </a:lnTo>
                  <a:lnTo>
                    <a:pt x="1" y="34684"/>
                  </a:lnTo>
                  <a:lnTo>
                    <a:pt x="1" y="35184"/>
                  </a:lnTo>
                  <a:lnTo>
                    <a:pt x="8" y="35691"/>
                  </a:lnTo>
                  <a:lnTo>
                    <a:pt x="24" y="36198"/>
                  </a:lnTo>
                  <a:lnTo>
                    <a:pt x="47" y="36713"/>
                  </a:lnTo>
                  <a:lnTo>
                    <a:pt x="77" y="37227"/>
                  </a:lnTo>
                  <a:lnTo>
                    <a:pt x="115" y="37749"/>
                  </a:lnTo>
                  <a:lnTo>
                    <a:pt x="161" y="38271"/>
                  </a:lnTo>
                  <a:lnTo>
                    <a:pt x="207" y="38793"/>
                  </a:lnTo>
                  <a:lnTo>
                    <a:pt x="268" y="39330"/>
                  </a:lnTo>
                  <a:lnTo>
                    <a:pt x="329" y="39859"/>
                  </a:lnTo>
                  <a:lnTo>
                    <a:pt x="398" y="40396"/>
                  </a:lnTo>
                  <a:lnTo>
                    <a:pt x="482" y="40940"/>
                  </a:lnTo>
                  <a:lnTo>
                    <a:pt x="566" y="41484"/>
                  </a:lnTo>
                  <a:lnTo>
                    <a:pt x="658" y="42035"/>
                  </a:lnTo>
                  <a:lnTo>
                    <a:pt x="757" y="42586"/>
                  </a:lnTo>
                  <a:lnTo>
                    <a:pt x="864" y="43145"/>
                  </a:lnTo>
                  <a:lnTo>
                    <a:pt x="979" y="43704"/>
                  </a:lnTo>
                  <a:lnTo>
                    <a:pt x="4785" y="43454"/>
                  </a:lnTo>
                  <a:lnTo>
                    <a:pt x="8590" y="43219"/>
                  </a:lnTo>
                  <a:lnTo>
                    <a:pt x="12396" y="42991"/>
                  </a:lnTo>
                  <a:lnTo>
                    <a:pt x="16209" y="42785"/>
                  </a:lnTo>
                  <a:lnTo>
                    <a:pt x="20015" y="42586"/>
                  </a:lnTo>
                  <a:lnTo>
                    <a:pt x="23828" y="42395"/>
                  </a:lnTo>
                  <a:lnTo>
                    <a:pt x="27642" y="42219"/>
                  </a:lnTo>
                  <a:lnTo>
                    <a:pt x="31448" y="42050"/>
                  </a:lnTo>
                  <a:lnTo>
                    <a:pt x="31417" y="41675"/>
                  </a:lnTo>
                  <a:lnTo>
                    <a:pt x="31386" y="41307"/>
                  </a:lnTo>
                  <a:lnTo>
                    <a:pt x="31371" y="40940"/>
                  </a:lnTo>
                  <a:lnTo>
                    <a:pt x="31364" y="40580"/>
                  </a:lnTo>
                  <a:lnTo>
                    <a:pt x="31364" y="40227"/>
                  </a:lnTo>
                  <a:lnTo>
                    <a:pt x="31371" y="39874"/>
                  </a:lnTo>
                  <a:lnTo>
                    <a:pt x="31386" y="39528"/>
                  </a:lnTo>
                  <a:lnTo>
                    <a:pt x="31409" y="39190"/>
                  </a:lnTo>
                  <a:lnTo>
                    <a:pt x="31448" y="38852"/>
                  </a:lnTo>
                  <a:lnTo>
                    <a:pt x="31486" y="38514"/>
                  </a:lnTo>
                  <a:lnTo>
                    <a:pt x="31532" y="38183"/>
                  </a:lnTo>
                  <a:lnTo>
                    <a:pt x="31593" y="37860"/>
                  </a:lnTo>
                  <a:lnTo>
                    <a:pt x="31654" y="37536"/>
                  </a:lnTo>
                  <a:lnTo>
                    <a:pt x="31730" y="37220"/>
                  </a:lnTo>
                  <a:lnTo>
                    <a:pt x="31807" y="36911"/>
                  </a:lnTo>
                  <a:lnTo>
                    <a:pt x="31898" y="36602"/>
                  </a:lnTo>
                  <a:lnTo>
                    <a:pt x="31990" y="36294"/>
                  </a:lnTo>
                  <a:lnTo>
                    <a:pt x="32090" y="35992"/>
                  </a:lnTo>
                  <a:lnTo>
                    <a:pt x="32204" y="35698"/>
                  </a:lnTo>
                  <a:lnTo>
                    <a:pt x="32319" y="35404"/>
                  </a:lnTo>
                  <a:lnTo>
                    <a:pt x="32441" y="35118"/>
                  </a:lnTo>
                  <a:lnTo>
                    <a:pt x="32571" y="34838"/>
                  </a:lnTo>
                  <a:lnTo>
                    <a:pt x="32709" y="34559"/>
                  </a:lnTo>
                  <a:lnTo>
                    <a:pt x="32846" y="34287"/>
                  </a:lnTo>
                  <a:lnTo>
                    <a:pt x="32999" y="34015"/>
                  </a:lnTo>
                  <a:lnTo>
                    <a:pt x="33152" y="33750"/>
                  </a:lnTo>
                  <a:lnTo>
                    <a:pt x="33312" y="33486"/>
                  </a:lnTo>
                  <a:lnTo>
                    <a:pt x="33480" y="33228"/>
                  </a:lnTo>
                  <a:lnTo>
                    <a:pt x="33656" y="32971"/>
                  </a:lnTo>
                  <a:lnTo>
                    <a:pt x="33840" y="32721"/>
                  </a:lnTo>
                  <a:lnTo>
                    <a:pt x="34023" y="32478"/>
                  </a:lnTo>
                  <a:lnTo>
                    <a:pt x="34214" y="32236"/>
                  </a:lnTo>
                  <a:lnTo>
                    <a:pt x="34413" y="32001"/>
                  </a:lnTo>
                  <a:lnTo>
                    <a:pt x="34619" y="31773"/>
                  </a:lnTo>
                  <a:lnTo>
                    <a:pt x="34825" y="31537"/>
                  </a:lnTo>
                  <a:lnTo>
                    <a:pt x="35039" y="31317"/>
                  </a:lnTo>
                  <a:lnTo>
                    <a:pt x="35261" y="31096"/>
                  </a:lnTo>
                  <a:lnTo>
                    <a:pt x="35483" y="30883"/>
                  </a:lnTo>
                  <a:lnTo>
                    <a:pt x="35712" y="30670"/>
                  </a:lnTo>
                  <a:lnTo>
                    <a:pt x="35949" y="30464"/>
                  </a:lnTo>
                  <a:lnTo>
                    <a:pt x="36186" y="30258"/>
                  </a:lnTo>
                  <a:lnTo>
                    <a:pt x="36430" y="30060"/>
                  </a:lnTo>
                  <a:lnTo>
                    <a:pt x="36675" y="29869"/>
                  </a:lnTo>
                  <a:lnTo>
                    <a:pt x="36927" y="29678"/>
                  </a:lnTo>
                  <a:lnTo>
                    <a:pt x="37187" y="29494"/>
                  </a:lnTo>
                  <a:lnTo>
                    <a:pt x="37447" y="29310"/>
                  </a:lnTo>
                  <a:lnTo>
                    <a:pt x="37714" y="29134"/>
                  </a:lnTo>
                  <a:lnTo>
                    <a:pt x="37982" y="28957"/>
                  </a:lnTo>
                  <a:lnTo>
                    <a:pt x="38257" y="28788"/>
                  </a:lnTo>
                  <a:lnTo>
                    <a:pt x="38532" y="28626"/>
                  </a:lnTo>
                  <a:lnTo>
                    <a:pt x="38815" y="28465"/>
                  </a:lnTo>
                  <a:lnTo>
                    <a:pt x="39097" y="28303"/>
                  </a:lnTo>
                  <a:lnTo>
                    <a:pt x="39388" y="28156"/>
                  </a:lnTo>
                  <a:lnTo>
                    <a:pt x="39678" y="28001"/>
                  </a:lnTo>
                  <a:lnTo>
                    <a:pt x="39976" y="27862"/>
                  </a:lnTo>
                  <a:lnTo>
                    <a:pt x="40274" y="27722"/>
                  </a:lnTo>
                  <a:lnTo>
                    <a:pt x="40572" y="27582"/>
                  </a:lnTo>
                  <a:lnTo>
                    <a:pt x="40878" y="27450"/>
                  </a:lnTo>
                  <a:lnTo>
                    <a:pt x="41184" y="27325"/>
                  </a:lnTo>
                  <a:lnTo>
                    <a:pt x="41497" y="27200"/>
                  </a:lnTo>
                  <a:lnTo>
                    <a:pt x="41810" y="27082"/>
                  </a:lnTo>
                  <a:lnTo>
                    <a:pt x="42124" y="26965"/>
                  </a:lnTo>
                  <a:lnTo>
                    <a:pt x="42444" y="26855"/>
                  </a:lnTo>
                  <a:lnTo>
                    <a:pt x="42765" y="26752"/>
                  </a:lnTo>
                  <a:lnTo>
                    <a:pt x="42299" y="26009"/>
                  </a:lnTo>
                  <a:lnTo>
                    <a:pt x="41841" y="25259"/>
                  </a:lnTo>
                  <a:lnTo>
                    <a:pt x="41382" y="24502"/>
                  </a:lnTo>
                  <a:lnTo>
                    <a:pt x="40931" y="23745"/>
                  </a:lnTo>
                  <a:lnTo>
                    <a:pt x="40480" y="22973"/>
                  </a:lnTo>
                  <a:lnTo>
                    <a:pt x="40037" y="22201"/>
                  </a:lnTo>
                  <a:lnTo>
                    <a:pt x="39602" y="21422"/>
                  </a:lnTo>
                  <a:lnTo>
                    <a:pt x="39174" y="20643"/>
                  </a:lnTo>
                  <a:lnTo>
                    <a:pt x="38746" y="19849"/>
                  </a:lnTo>
                  <a:lnTo>
                    <a:pt x="38318" y="19062"/>
                  </a:lnTo>
                  <a:lnTo>
                    <a:pt x="37905" y="18261"/>
                  </a:lnTo>
                  <a:lnTo>
                    <a:pt x="37492" y="17460"/>
                  </a:lnTo>
                  <a:lnTo>
                    <a:pt x="37087" y="16658"/>
                  </a:lnTo>
                  <a:lnTo>
                    <a:pt x="36690" y="15850"/>
                  </a:lnTo>
                  <a:lnTo>
                    <a:pt x="36293" y="15034"/>
                  </a:lnTo>
                  <a:lnTo>
                    <a:pt x="35903" y="14225"/>
                  </a:lnTo>
                  <a:lnTo>
                    <a:pt x="35521" y="13402"/>
                  </a:lnTo>
                  <a:lnTo>
                    <a:pt x="35146" y="12586"/>
                  </a:lnTo>
                  <a:lnTo>
                    <a:pt x="34780" y="11762"/>
                  </a:lnTo>
                  <a:lnTo>
                    <a:pt x="34420" y="10939"/>
                  </a:lnTo>
                  <a:lnTo>
                    <a:pt x="34061" y="10116"/>
                  </a:lnTo>
                  <a:lnTo>
                    <a:pt x="33717" y="9292"/>
                  </a:lnTo>
                  <a:lnTo>
                    <a:pt x="33373" y="8462"/>
                  </a:lnTo>
                  <a:lnTo>
                    <a:pt x="33045" y="7631"/>
                  </a:lnTo>
                  <a:lnTo>
                    <a:pt x="32716" y="6807"/>
                  </a:lnTo>
                  <a:lnTo>
                    <a:pt x="32395" y="5977"/>
                  </a:lnTo>
                  <a:lnTo>
                    <a:pt x="32082" y="5146"/>
                  </a:lnTo>
                  <a:lnTo>
                    <a:pt x="31784" y="4323"/>
                  </a:lnTo>
                  <a:lnTo>
                    <a:pt x="31486" y="3492"/>
                  </a:lnTo>
                  <a:lnTo>
                    <a:pt x="31195" y="2661"/>
                  </a:lnTo>
                  <a:lnTo>
                    <a:pt x="30920" y="1838"/>
                  </a:lnTo>
                  <a:lnTo>
                    <a:pt x="30645" y="1015"/>
                  </a:lnTo>
                  <a:lnTo>
                    <a:pt x="30607" y="875"/>
                  </a:lnTo>
                  <a:lnTo>
                    <a:pt x="30584" y="735"/>
                  </a:lnTo>
                  <a:lnTo>
                    <a:pt x="30576" y="603"/>
                  </a:lnTo>
                  <a:lnTo>
                    <a:pt x="30584" y="471"/>
                  </a:lnTo>
                  <a:lnTo>
                    <a:pt x="30607" y="346"/>
                  </a:lnTo>
                  <a:lnTo>
                    <a:pt x="30638" y="228"/>
                  </a:lnTo>
                  <a:lnTo>
                    <a:pt x="30683" y="110"/>
                  </a:lnTo>
                  <a:lnTo>
                    <a:pt x="307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17500" y="-2616600"/>
              <a:ext cx="582725" cy="594375"/>
            </a:xfrm>
            <a:custGeom>
              <a:avLst/>
              <a:gdLst/>
              <a:ahLst/>
              <a:cxnLst/>
              <a:rect l="l" t="t" r="r" b="b"/>
              <a:pathLst>
                <a:path w="23309" h="23775" extrusionOk="0">
                  <a:moveTo>
                    <a:pt x="5693" y="1"/>
                  </a:moveTo>
                  <a:lnTo>
                    <a:pt x="5479" y="809"/>
                  </a:lnTo>
                  <a:lnTo>
                    <a:pt x="5258" y="1603"/>
                  </a:lnTo>
                  <a:lnTo>
                    <a:pt x="5036" y="2397"/>
                  </a:lnTo>
                  <a:lnTo>
                    <a:pt x="4807" y="3176"/>
                  </a:lnTo>
                  <a:lnTo>
                    <a:pt x="4578" y="3948"/>
                  </a:lnTo>
                  <a:lnTo>
                    <a:pt x="4341" y="4713"/>
                  </a:lnTo>
                  <a:lnTo>
                    <a:pt x="4096" y="5463"/>
                  </a:lnTo>
                  <a:lnTo>
                    <a:pt x="3852" y="6205"/>
                  </a:lnTo>
                  <a:lnTo>
                    <a:pt x="3599" y="6940"/>
                  </a:lnTo>
                  <a:lnTo>
                    <a:pt x="3340" y="7661"/>
                  </a:lnTo>
                  <a:lnTo>
                    <a:pt x="3080" y="8374"/>
                  </a:lnTo>
                  <a:lnTo>
                    <a:pt x="2812" y="9072"/>
                  </a:lnTo>
                  <a:lnTo>
                    <a:pt x="2537" y="9763"/>
                  </a:lnTo>
                  <a:lnTo>
                    <a:pt x="2262" y="10440"/>
                  </a:lnTo>
                  <a:lnTo>
                    <a:pt x="1987" y="11108"/>
                  </a:lnTo>
                  <a:lnTo>
                    <a:pt x="1697" y="11763"/>
                  </a:lnTo>
                  <a:lnTo>
                    <a:pt x="1651" y="11873"/>
                  </a:lnTo>
                  <a:lnTo>
                    <a:pt x="1590" y="11976"/>
                  </a:lnTo>
                  <a:lnTo>
                    <a:pt x="1528" y="12064"/>
                  </a:lnTo>
                  <a:lnTo>
                    <a:pt x="1467" y="12145"/>
                  </a:lnTo>
                  <a:lnTo>
                    <a:pt x="1391" y="12226"/>
                  </a:lnTo>
                  <a:lnTo>
                    <a:pt x="1322" y="12292"/>
                  </a:lnTo>
                  <a:lnTo>
                    <a:pt x="1238" y="12351"/>
                  </a:lnTo>
                  <a:lnTo>
                    <a:pt x="1162" y="12410"/>
                  </a:lnTo>
                  <a:lnTo>
                    <a:pt x="1070" y="12454"/>
                  </a:lnTo>
                  <a:lnTo>
                    <a:pt x="986" y="12498"/>
                  </a:lnTo>
                  <a:lnTo>
                    <a:pt x="894" y="12527"/>
                  </a:lnTo>
                  <a:lnTo>
                    <a:pt x="802" y="12557"/>
                  </a:lnTo>
                  <a:lnTo>
                    <a:pt x="703" y="12579"/>
                  </a:lnTo>
                  <a:lnTo>
                    <a:pt x="611" y="12593"/>
                  </a:lnTo>
                  <a:lnTo>
                    <a:pt x="512" y="12601"/>
                  </a:lnTo>
                  <a:lnTo>
                    <a:pt x="329" y="12601"/>
                  </a:lnTo>
                  <a:lnTo>
                    <a:pt x="245" y="12593"/>
                  </a:lnTo>
                  <a:lnTo>
                    <a:pt x="69" y="12564"/>
                  </a:lnTo>
                  <a:lnTo>
                    <a:pt x="0" y="13160"/>
                  </a:lnTo>
                  <a:lnTo>
                    <a:pt x="84" y="13167"/>
                  </a:lnTo>
                  <a:lnTo>
                    <a:pt x="161" y="13182"/>
                  </a:lnTo>
                  <a:lnTo>
                    <a:pt x="237" y="13189"/>
                  </a:lnTo>
                  <a:lnTo>
                    <a:pt x="321" y="13204"/>
                  </a:lnTo>
                  <a:lnTo>
                    <a:pt x="1016" y="13307"/>
                  </a:lnTo>
                  <a:lnTo>
                    <a:pt x="1704" y="13424"/>
                  </a:lnTo>
                  <a:lnTo>
                    <a:pt x="2384" y="13564"/>
                  </a:lnTo>
                  <a:lnTo>
                    <a:pt x="3072" y="13718"/>
                  </a:lnTo>
                  <a:lnTo>
                    <a:pt x="3752" y="13887"/>
                  </a:lnTo>
                  <a:lnTo>
                    <a:pt x="4425" y="14071"/>
                  </a:lnTo>
                  <a:lnTo>
                    <a:pt x="5097" y="14277"/>
                  </a:lnTo>
                  <a:lnTo>
                    <a:pt x="5762" y="14490"/>
                  </a:lnTo>
                  <a:lnTo>
                    <a:pt x="6419" y="14718"/>
                  </a:lnTo>
                  <a:lnTo>
                    <a:pt x="7077" y="14968"/>
                  </a:lnTo>
                  <a:lnTo>
                    <a:pt x="7726" y="15225"/>
                  </a:lnTo>
                  <a:lnTo>
                    <a:pt x="8368" y="15497"/>
                  </a:lnTo>
                  <a:lnTo>
                    <a:pt x="9002" y="15791"/>
                  </a:lnTo>
                  <a:lnTo>
                    <a:pt x="9629" y="16093"/>
                  </a:lnTo>
                  <a:lnTo>
                    <a:pt x="10248" y="16409"/>
                  </a:lnTo>
                  <a:lnTo>
                    <a:pt x="10859" y="16740"/>
                  </a:lnTo>
                  <a:lnTo>
                    <a:pt x="11455" y="17085"/>
                  </a:lnTo>
                  <a:lnTo>
                    <a:pt x="12052" y="17445"/>
                  </a:lnTo>
                  <a:lnTo>
                    <a:pt x="12632" y="17813"/>
                  </a:lnTo>
                  <a:lnTo>
                    <a:pt x="13205" y="18195"/>
                  </a:lnTo>
                  <a:lnTo>
                    <a:pt x="13763" y="18600"/>
                  </a:lnTo>
                  <a:lnTo>
                    <a:pt x="14321" y="19004"/>
                  </a:lnTo>
                  <a:lnTo>
                    <a:pt x="14856" y="19430"/>
                  </a:lnTo>
                  <a:lnTo>
                    <a:pt x="15383" y="19864"/>
                  </a:lnTo>
                  <a:lnTo>
                    <a:pt x="15903" y="20312"/>
                  </a:lnTo>
                  <a:lnTo>
                    <a:pt x="16407" y="20768"/>
                  </a:lnTo>
                  <a:lnTo>
                    <a:pt x="16897" y="21246"/>
                  </a:lnTo>
                  <a:lnTo>
                    <a:pt x="17370" y="21724"/>
                  </a:lnTo>
                  <a:lnTo>
                    <a:pt x="17607" y="21974"/>
                  </a:lnTo>
                  <a:lnTo>
                    <a:pt x="17837" y="22224"/>
                  </a:lnTo>
                  <a:lnTo>
                    <a:pt x="18058" y="22474"/>
                  </a:lnTo>
                  <a:lnTo>
                    <a:pt x="18280" y="22724"/>
                  </a:lnTo>
                  <a:lnTo>
                    <a:pt x="18501" y="22981"/>
                  </a:lnTo>
                  <a:lnTo>
                    <a:pt x="18715" y="23246"/>
                  </a:lnTo>
                  <a:lnTo>
                    <a:pt x="18929" y="23510"/>
                  </a:lnTo>
                  <a:lnTo>
                    <a:pt x="19136" y="23775"/>
                  </a:lnTo>
                  <a:lnTo>
                    <a:pt x="19120" y="23679"/>
                  </a:lnTo>
                  <a:lnTo>
                    <a:pt x="19113" y="23591"/>
                  </a:lnTo>
                  <a:lnTo>
                    <a:pt x="19105" y="23495"/>
                  </a:lnTo>
                  <a:lnTo>
                    <a:pt x="19105" y="23407"/>
                  </a:lnTo>
                  <a:lnTo>
                    <a:pt x="19113" y="23312"/>
                  </a:lnTo>
                  <a:lnTo>
                    <a:pt x="19128" y="23216"/>
                  </a:lnTo>
                  <a:lnTo>
                    <a:pt x="19151" y="23121"/>
                  </a:lnTo>
                  <a:lnTo>
                    <a:pt x="19182" y="23025"/>
                  </a:lnTo>
                  <a:lnTo>
                    <a:pt x="19502" y="21841"/>
                  </a:lnTo>
                  <a:lnTo>
                    <a:pt x="19816" y="20658"/>
                  </a:lnTo>
                  <a:lnTo>
                    <a:pt x="20129" y="19474"/>
                  </a:lnTo>
                  <a:lnTo>
                    <a:pt x="20427" y="18291"/>
                  </a:lnTo>
                  <a:lnTo>
                    <a:pt x="20710" y="17100"/>
                  </a:lnTo>
                  <a:lnTo>
                    <a:pt x="20993" y="15909"/>
                  </a:lnTo>
                  <a:lnTo>
                    <a:pt x="21268" y="14718"/>
                  </a:lnTo>
                  <a:lnTo>
                    <a:pt x="21528" y="13527"/>
                  </a:lnTo>
                  <a:lnTo>
                    <a:pt x="21787" y="12336"/>
                  </a:lnTo>
                  <a:lnTo>
                    <a:pt x="22032" y="11138"/>
                  </a:lnTo>
                  <a:lnTo>
                    <a:pt x="22269" y="9947"/>
                  </a:lnTo>
                  <a:lnTo>
                    <a:pt x="22498" y="8749"/>
                  </a:lnTo>
                  <a:lnTo>
                    <a:pt x="22712" y="7550"/>
                  </a:lnTo>
                  <a:lnTo>
                    <a:pt x="22926" y="6352"/>
                  </a:lnTo>
                  <a:lnTo>
                    <a:pt x="23125" y="5154"/>
                  </a:lnTo>
                  <a:lnTo>
                    <a:pt x="23308" y="3956"/>
                  </a:lnTo>
                  <a:lnTo>
                    <a:pt x="22192" y="3823"/>
                  </a:lnTo>
                  <a:lnTo>
                    <a:pt x="21077" y="3676"/>
                  </a:lnTo>
                  <a:lnTo>
                    <a:pt x="19953" y="3522"/>
                  </a:lnTo>
                  <a:lnTo>
                    <a:pt x="18838" y="3345"/>
                  </a:lnTo>
                  <a:lnTo>
                    <a:pt x="17714" y="3162"/>
                  </a:lnTo>
                  <a:lnTo>
                    <a:pt x="16599" y="2956"/>
                  </a:lnTo>
                  <a:lnTo>
                    <a:pt x="15475" y="2743"/>
                  </a:lnTo>
                  <a:lnTo>
                    <a:pt x="14367" y="2507"/>
                  </a:lnTo>
                  <a:lnTo>
                    <a:pt x="13251" y="2257"/>
                  </a:lnTo>
                  <a:lnTo>
                    <a:pt x="12701" y="2125"/>
                  </a:lnTo>
                  <a:lnTo>
                    <a:pt x="12151" y="1985"/>
                  </a:lnTo>
                  <a:lnTo>
                    <a:pt x="11601" y="1846"/>
                  </a:lnTo>
                  <a:lnTo>
                    <a:pt x="11050" y="1706"/>
                  </a:lnTo>
                  <a:lnTo>
                    <a:pt x="10508" y="1552"/>
                  </a:lnTo>
                  <a:lnTo>
                    <a:pt x="9958" y="1397"/>
                  </a:lnTo>
                  <a:lnTo>
                    <a:pt x="9415" y="1243"/>
                  </a:lnTo>
                  <a:lnTo>
                    <a:pt x="8880" y="1081"/>
                  </a:lnTo>
                  <a:lnTo>
                    <a:pt x="8337" y="912"/>
                  </a:lnTo>
                  <a:lnTo>
                    <a:pt x="7803" y="743"/>
                  </a:lnTo>
                  <a:lnTo>
                    <a:pt x="7275" y="559"/>
                  </a:lnTo>
                  <a:lnTo>
                    <a:pt x="6740" y="383"/>
                  </a:lnTo>
                  <a:lnTo>
                    <a:pt x="6213" y="192"/>
                  </a:lnTo>
                  <a:lnTo>
                    <a:pt x="5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69575" y="-2962300"/>
              <a:ext cx="472675" cy="387075"/>
            </a:xfrm>
            <a:custGeom>
              <a:avLst/>
              <a:gdLst/>
              <a:ahLst/>
              <a:cxnLst/>
              <a:rect l="l" t="t" r="r" b="b"/>
              <a:pathLst>
                <a:path w="18907" h="15483" extrusionOk="0">
                  <a:moveTo>
                    <a:pt x="3217" y="1"/>
                  </a:moveTo>
                  <a:lnTo>
                    <a:pt x="2178" y="15"/>
                  </a:lnTo>
                  <a:lnTo>
                    <a:pt x="2079" y="809"/>
                  </a:lnTo>
                  <a:lnTo>
                    <a:pt x="1972" y="1603"/>
                  </a:lnTo>
                  <a:lnTo>
                    <a:pt x="1857" y="2397"/>
                  </a:lnTo>
                  <a:lnTo>
                    <a:pt x="1742" y="3184"/>
                  </a:lnTo>
                  <a:lnTo>
                    <a:pt x="1620" y="3963"/>
                  </a:lnTo>
                  <a:lnTo>
                    <a:pt x="1498" y="4742"/>
                  </a:lnTo>
                  <a:lnTo>
                    <a:pt x="1368" y="5522"/>
                  </a:lnTo>
                  <a:lnTo>
                    <a:pt x="1230" y="6286"/>
                  </a:lnTo>
                  <a:lnTo>
                    <a:pt x="1093" y="7058"/>
                  </a:lnTo>
                  <a:lnTo>
                    <a:pt x="948" y="7815"/>
                  </a:lnTo>
                  <a:lnTo>
                    <a:pt x="802" y="8572"/>
                  </a:lnTo>
                  <a:lnTo>
                    <a:pt x="650" y="9330"/>
                  </a:lnTo>
                  <a:lnTo>
                    <a:pt x="497" y="10072"/>
                  </a:lnTo>
                  <a:lnTo>
                    <a:pt x="336" y="10815"/>
                  </a:lnTo>
                  <a:lnTo>
                    <a:pt x="168" y="11550"/>
                  </a:lnTo>
                  <a:lnTo>
                    <a:pt x="0" y="12285"/>
                  </a:lnTo>
                  <a:lnTo>
                    <a:pt x="2186" y="12748"/>
                  </a:lnTo>
                  <a:lnTo>
                    <a:pt x="4371" y="13196"/>
                  </a:lnTo>
                  <a:lnTo>
                    <a:pt x="6557" y="13637"/>
                  </a:lnTo>
                  <a:lnTo>
                    <a:pt x="7650" y="13851"/>
                  </a:lnTo>
                  <a:lnTo>
                    <a:pt x="8743" y="14057"/>
                  </a:lnTo>
                  <a:lnTo>
                    <a:pt x="9835" y="14262"/>
                  </a:lnTo>
                  <a:lnTo>
                    <a:pt x="10928" y="14461"/>
                  </a:lnTo>
                  <a:lnTo>
                    <a:pt x="12021" y="14652"/>
                  </a:lnTo>
                  <a:lnTo>
                    <a:pt x="13121" y="14836"/>
                  </a:lnTo>
                  <a:lnTo>
                    <a:pt x="14222" y="15005"/>
                  </a:lnTo>
                  <a:lnTo>
                    <a:pt x="15330" y="15174"/>
                  </a:lnTo>
                  <a:lnTo>
                    <a:pt x="16438" y="15336"/>
                  </a:lnTo>
                  <a:lnTo>
                    <a:pt x="17554" y="15483"/>
                  </a:lnTo>
                  <a:lnTo>
                    <a:pt x="17676" y="14586"/>
                  </a:lnTo>
                  <a:lnTo>
                    <a:pt x="17798" y="13682"/>
                  </a:lnTo>
                  <a:lnTo>
                    <a:pt x="17913" y="12777"/>
                  </a:lnTo>
                  <a:lnTo>
                    <a:pt x="18020" y="11873"/>
                  </a:lnTo>
                  <a:lnTo>
                    <a:pt x="18119" y="10976"/>
                  </a:lnTo>
                  <a:lnTo>
                    <a:pt x="18219" y="10072"/>
                  </a:lnTo>
                  <a:lnTo>
                    <a:pt x="18310" y="9168"/>
                  </a:lnTo>
                  <a:lnTo>
                    <a:pt x="18402" y="8264"/>
                  </a:lnTo>
                  <a:lnTo>
                    <a:pt x="18479" y="7359"/>
                  </a:lnTo>
                  <a:lnTo>
                    <a:pt x="18555" y="6455"/>
                  </a:lnTo>
                  <a:lnTo>
                    <a:pt x="18624" y="5551"/>
                  </a:lnTo>
                  <a:lnTo>
                    <a:pt x="18692" y="4647"/>
                  </a:lnTo>
                  <a:lnTo>
                    <a:pt x="18754" y="3743"/>
                  </a:lnTo>
                  <a:lnTo>
                    <a:pt x="18807" y="2838"/>
                  </a:lnTo>
                  <a:lnTo>
                    <a:pt x="18861" y="1934"/>
                  </a:lnTo>
                  <a:lnTo>
                    <a:pt x="18906" y="1030"/>
                  </a:lnTo>
                  <a:lnTo>
                    <a:pt x="18853" y="1030"/>
                  </a:lnTo>
                  <a:lnTo>
                    <a:pt x="18799" y="1037"/>
                  </a:lnTo>
                  <a:lnTo>
                    <a:pt x="18738" y="1045"/>
                  </a:lnTo>
                  <a:lnTo>
                    <a:pt x="18677" y="1052"/>
                  </a:lnTo>
                  <a:lnTo>
                    <a:pt x="17630" y="927"/>
                  </a:lnTo>
                  <a:lnTo>
                    <a:pt x="16591" y="809"/>
                  </a:lnTo>
                  <a:lnTo>
                    <a:pt x="15559" y="699"/>
                  </a:lnTo>
                  <a:lnTo>
                    <a:pt x="14528" y="596"/>
                  </a:lnTo>
                  <a:lnTo>
                    <a:pt x="13496" y="501"/>
                  </a:lnTo>
                  <a:lnTo>
                    <a:pt x="12472" y="405"/>
                  </a:lnTo>
                  <a:lnTo>
                    <a:pt x="11440" y="324"/>
                  </a:lnTo>
                  <a:lnTo>
                    <a:pt x="10416" y="251"/>
                  </a:lnTo>
                  <a:lnTo>
                    <a:pt x="9392" y="185"/>
                  </a:lnTo>
                  <a:lnTo>
                    <a:pt x="8368" y="126"/>
                  </a:lnTo>
                  <a:lnTo>
                    <a:pt x="7344" y="82"/>
                  </a:lnTo>
                  <a:lnTo>
                    <a:pt x="6312" y="45"/>
                  </a:lnTo>
                  <a:lnTo>
                    <a:pt x="5281" y="15"/>
                  </a:lnTo>
                  <a:lnTo>
                    <a:pt x="42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629175" y="-3375800"/>
              <a:ext cx="417075" cy="385600"/>
            </a:xfrm>
            <a:custGeom>
              <a:avLst/>
              <a:gdLst/>
              <a:ahLst/>
              <a:cxnLst/>
              <a:rect l="l" t="t" r="r" b="b"/>
              <a:pathLst>
                <a:path w="16683" h="15424" extrusionOk="0">
                  <a:moveTo>
                    <a:pt x="574" y="0"/>
                  </a:moveTo>
                  <a:lnTo>
                    <a:pt x="596" y="919"/>
                  </a:lnTo>
                  <a:lnTo>
                    <a:pt x="612" y="1845"/>
                  </a:lnTo>
                  <a:lnTo>
                    <a:pt x="612" y="2764"/>
                  </a:lnTo>
                  <a:lnTo>
                    <a:pt x="612" y="3691"/>
                  </a:lnTo>
                  <a:lnTo>
                    <a:pt x="604" y="4610"/>
                  </a:lnTo>
                  <a:lnTo>
                    <a:pt x="589" y="5528"/>
                  </a:lnTo>
                  <a:lnTo>
                    <a:pt x="558" y="6447"/>
                  </a:lnTo>
                  <a:lnTo>
                    <a:pt x="528" y="7366"/>
                  </a:lnTo>
                  <a:lnTo>
                    <a:pt x="489" y="8278"/>
                  </a:lnTo>
                  <a:lnTo>
                    <a:pt x="436" y="9197"/>
                  </a:lnTo>
                  <a:lnTo>
                    <a:pt x="382" y="10108"/>
                  </a:lnTo>
                  <a:lnTo>
                    <a:pt x="321" y="11020"/>
                  </a:lnTo>
                  <a:lnTo>
                    <a:pt x="253" y="11924"/>
                  </a:lnTo>
                  <a:lnTo>
                    <a:pt x="176" y="12828"/>
                  </a:lnTo>
                  <a:lnTo>
                    <a:pt x="92" y="13733"/>
                  </a:lnTo>
                  <a:lnTo>
                    <a:pt x="0" y="14629"/>
                  </a:lnTo>
                  <a:lnTo>
                    <a:pt x="1040" y="14563"/>
                  </a:lnTo>
                  <a:lnTo>
                    <a:pt x="2079" y="14512"/>
                  </a:lnTo>
                  <a:lnTo>
                    <a:pt x="3126" y="14468"/>
                  </a:lnTo>
                  <a:lnTo>
                    <a:pt x="4173" y="14438"/>
                  </a:lnTo>
                  <a:lnTo>
                    <a:pt x="5212" y="14424"/>
                  </a:lnTo>
                  <a:lnTo>
                    <a:pt x="6259" y="14431"/>
                  </a:lnTo>
                  <a:lnTo>
                    <a:pt x="7306" y="14446"/>
                  </a:lnTo>
                  <a:lnTo>
                    <a:pt x="8353" y="14482"/>
                  </a:lnTo>
                  <a:lnTo>
                    <a:pt x="9400" y="14534"/>
                  </a:lnTo>
                  <a:lnTo>
                    <a:pt x="9920" y="14571"/>
                  </a:lnTo>
                  <a:lnTo>
                    <a:pt x="10439" y="14607"/>
                  </a:lnTo>
                  <a:lnTo>
                    <a:pt x="10959" y="14644"/>
                  </a:lnTo>
                  <a:lnTo>
                    <a:pt x="11479" y="14696"/>
                  </a:lnTo>
                  <a:lnTo>
                    <a:pt x="11991" y="14747"/>
                  </a:lnTo>
                  <a:lnTo>
                    <a:pt x="12510" y="14798"/>
                  </a:lnTo>
                  <a:lnTo>
                    <a:pt x="13022" y="14857"/>
                  </a:lnTo>
                  <a:lnTo>
                    <a:pt x="13534" y="14923"/>
                  </a:lnTo>
                  <a:lnTo>
                    <a:pt x="14046" y="14997"/>
                  </a:lnTo>
                  <a:lnTo>
                    <a:pt x="14558" y="15070"/>
                  </a:lnTo>
                  <a:lnTo>
                    <a:pt x="15070" y="15151"/>
                  </a:lnTo>
                  <a:lnTo>
                    <a:pt x="15575" y="15240"/>
                  </a:lnTo>
                  <a:lnTo>
                    <a:pt x="16087" y="15328"/>
                  </a:lnTo>
                  <a:lnTo>
                    <a:pt x="16591" y="15423"/>
                  </a:lnTo>
                  <a:lnTo>
                    <a:pt x="16622" y="14468"/>
                  </a:lnTo>
                  <a:lnTo>
                    <a:pt x="16645" y="13512"/>
                  </a:lnTo>
                  <a:lnTo>
                    <a:pt x="16660" y="12556"/>
                  </a:lnTo>
                  <a:lnTo>
                    <a:pt x="16675" y="11601"/>
                  </a:lnTo>
                  <a:lnTo>
                    <a:pt x="16683" y="10645"/>
                  </a:lnTo>
                  <a:lnTo>
                    <a:pt x="16683" y="9689"/>
                  </a:lnTo>
                  <a:lnTo>
                    <a:pt x="16675" y="8734"/>
                  </a:lnTo>
                  <a:lnTo>
                    <a:pt x="16660" y="7778"/>
                  </a:lnTo>
                  <a:lnTo>
                    <a:pt x="16645" y="6822"/>
                  </a:lnTo>
                  <a:lnTo>
                    <a:pt x="16614" y="5867"/>
                  </a:lnTo>
                  <a:lnTo>
                    <a:pt x="16584" y="4911"/>
                  </a:lnTo>
                  <a:lnTo>
                    <a:pt x="16545" y="3955"/>
                  </a:lnTo>
                  <a:lnTo>
                    <a:pt x="16500" y="3000"/>
                  </a:lnTo>
                  <a:lnTo>
                    <a:pt x="16454" y="2044"/>
                  </a:lnTo>
                  <a:lnTo>
                    <a:pt x="16400" y="1088"/>
                  </a:lnTo>
                  <a:lnTo>
                    <a:pt x="16339" y="133"/>
                  </a:lnTo>
                  <a:lnTo>
                    <a:pt x="16286" y="133"/>
                  </a:lnTo>
                  <a:lnTo>
                    <a:pt x="16263" y="140"/>
                  </a:lnTo>
                  <a:lnTo>
                    <a:pt x="16247" y="155"/>
                  </a:lnTo>
                  <a:lnTo>
                    <a:pt x="15766" y="191"/>
                  </a:lnTo>
                  <a:lnTo>
                    <a:pt x="15284" y="228"/>
                  </a:lnTo>
                  <a:lnTo>
                    <a:pt x="14795" y="258"/>
                  </a:lnTo>
                  <a:lnTo>
                    <a:pt x="14314" y="287"/>
                  </a:lnTo>
                  <a:lnTo>
                    <a:pt x="13832" y="309"/>
                  </a:lnTo>
                  <a:lnTo>
                    <a:pt x="13343" y="324"/>
                  </a:lnTo>
                  <a:lnTo>
                    <a:pt x="12365" y="346"/>
                  </a:lnTo>
                  <a:lnTo>
                    <a:pt x="11387" y="353"/>
                  </a:lnTo>
                  <a:lnTo>
                    <a:pt x="10401" y="346"/>
                  </a:lnTo>
                  <a:lnTo>
                    <a:pt x="9423" y="331"/>
                  </a:lnTo>
                  <a:lnTo>
                    <a:pt x="8437" y="309"/>
                  </a:lnTo>
                  <a:lnTo>
                    <a:pt x="7451" y="272"/>
                  </a:lnTo>
                  <a:lnTo>
                    <a:pt x="6458" y="235"/>
                  </a:lnTo>
                  <a:lnTo>
                    <a:pt x="4486" y="155"/>
                  </a:lnTo>
                  <a:lnTo>
                    <a:pt x="2522" y="66"/>
                  </a:lnTo>
                  <a:lnTo>
                    <a:pt x="1544" y="3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93075" y="-3894075"/>
              <a:ext cx="440575" cy="473625"/>
            </a:xfrm>
            <a:custGeom>
              <a:avLst/>
              <a:gdLst/>
              <a:ahLst/>
              <a:cxnLst/>
              <a:rect l="l" t="t" r="r" b="b"/>
              <a:pathLst>
                <a:path w="17623" h="18945" extrusionOk="0">
                  <a:moveTo>
                    <a:pt x="14864" y="0"/>
                  </a:moveTo>
                  <a:lnTo>
                    <a:pt x="14803" y="37"/>
                  </a:lnTo>
                  <a:lnTo>
                    <a:pt x="14742" y="81"/>
                  </a:lnTo>
                  <a:lnTo>
                    <a:pt x="14680" y="111"/>
                  </a:lnTo>
                  <a:lnTo>
                    <a:pt x="14612" y="133"/>
                  </a:lnTo>
                  <a:lnTo>
                    <a:pt x="10974" y="971"/>
                  </a:lnTo>
                  <a:lnTo>
                    <a:pt x="9148" y="1390"/>
                  </a:lnTo>
                  <a:lnTo>
                    <a:pt x="7321" y="1802"/>
                  </a:lnTo>
                  <a:lnTo>
                    <a:pt x="5495" y="2206"/>
                  </a:lnTo>
                  <a:lnTo>
                    <a:pt x="3661" y="2603"/>
                  </a:lnTo>
                  <a:lnTo>
                    <a:pt x="2744" y="2794"/>
                  </a:lnTo>
                  <a:lnTo>
                    <a:pt x="1834" y="2978"/>
                  </a:lnTo>
                  <a:lnTo>
                    <a:pt x="917" y="3162"/>
                  </a:lnTo>
                  <a:lnTo>
                    <a:pt x="0" y="3338"/>
                  </a:lnTo>
                  <a:lnTo>
                    <a:pt x="199" y="4286"/>
                  </a:lnTo>
                  <a:lnTo>
                    <a:pt x="390" y="5242"/>
                  </a:lnTo>
                  <a:lnTo>
                    <a:pt x="566" y="6198"/>
                  </a:lnTo>
                  <a:lnTo>
                    <a:pt x="734" y="7161"/>
                  </a:lnTo>
                  <a:lnTo>
                    <a:pt x="894" y="8131"/>
                  </a:lnTo>
                  <a:lnTo>
                    <a:pt x="1039" y="9101"/>
                  </a:lnTo>
                  <a:lnTo>
                    <a:pt x="1177" y="10072"/>
                  </a:lnTo>
                  <a:lnTo>
                    <a:pt x="1299" y="11050"/>
                  </a:lnTo>
                  <a:lnTo>
                    <a:pt x="1414" y="12027"/>
                  </a:lnTo>
                  <a:lnTo>
                    <a:pt x="1521" y="13005"/>
                  </a:lnTo>
                  <a:lnTo>
                    <a:pt x="1613" y="13990"/>
                  </a:lnTo>
                  <a:lnTo>
                    <a:pt x="1704" y="14982"/>
                  </a:lnTo>
                  <a:lnTo>
                    <a:pt x="1781" y="15968"/>
                  </a:lnTo>
                  <a:lnTo>
                    <a:pt x="1842" y="16960"/>
                  </a:lnTo>
                  <a:lnTo>
                    <a:pt x="1903" y="17945"/>
                  </a:lnTo>
                  <a:lnTo>
                    <a:pt x="1949" y="18945"/>
                  </a:lnTo>
                  <a:lnTo>
                    <a:pt x="2919" y="18908"/>
                  </a:lnTo>
                  <a:lnTo>
                    <a:pt x="3897" y="18864"/>
                  </a:lnTo>
                  <a:lnTo>
                    <a:pt x="5861" y="18776"/>
                  </a:lnTo>
                  <a:lnTo>
                    <a:pt x="7833" y="18695"/>
                  </a:lnTo>
                  <a:lnTo>
                    <a:pt x="8827" y="18658"/>
                  </a:lnTo>
                  <a:lnTo>
                    <a:pt x="9812" y="18621"/>
                  </a:lnTo>
                  <a:lnTo>
                    <a:pt x="10798" y="18599"/>
                  </a:lnTo>
                  <a:lnTo>
                    <a:pt x="11776" y="18585"/>
                  </a:lnTo>
                  <a:lnTo>
                    <a:pt x="12762" y="18585"/>
                  </a:lnTo>
                  <a:lnTo>
                    <a:pt x="13740" y="18592"/>
                  </a:lnTo>
                  <a:lnTo>
                    <a:pt x="14719" y="18614"/>
                  </a:lnTo>
                  <a:lnTo>
                    <a:pt x="15689" y="18651"/>
                  </a:lnTo>
                  <a:lnTo>
                    <a:pt x="16171" y="18680"/>
                  </a:lnTo>
                  <a:lnTo>
                    <a:pt x="16660" y="18710"/>
                  </a:lnTo>
                  <a:lnTo>
                    <a:pt x="17141" y="18746"/>
                  </a:lnTo>
                  <a:lnTo>
                    <a:pt x="17623" y="18783"/>
                  </a:lnTo>
                  <a:lnTo>
                    <a:pt x="17523" y="17607"/>
                  </a:lnTo>
                  <a:lnTo>
                    <a:pt x="17409" y="16431"/>
                  </a:lnTo>
                  <a:lnTo>
                    <a:pt x="17294" y="15254"/>
                  </a:lnTo>
                  <a:lnTo>
                    <a:pt x="17164" y="14071"/>
                  </a:lnTo>
                  <a:lnTo>
                    <a:pt x="17026" y="12895"/>
                  </a:lnTo>
                  <a:lnTo>
                    <a:pt x="16881" y="11718"/>
                  </a:lnTo>
                  <a:lnTo>
                    <a:pt x="16721" y="10542"/>
                  </a:lnTo>
                  <a:lnTo>
                    <a:pt x="16553" y="9373"/>
                  </a:lnTo>
                  <a:lnTo>
                    <a:pt x="16377" y="8197"/>
                  </a:lnTo>
                  <a:lnTo>
                    <a:pt x="16186" y="7021"/>
                  </a:lnTo>
                  <a:lnTo>
                    <a:pt x="15995" y="5852"/>
                  </a:lnTo>
                  <a:lnTo>
                    <a:pt x="15788" y="4676"/>
                  </a:lnTo>
                  <a:lnTo>
                    <a:pt x="15575" y="3507"/>
                  </a:lnTo>
                  <a:lnTo>
                    <a:pt x="15345" y="2338"/>
                  </a:lnTo>
                  <a:lnTo>
                    <a:pt x="15108" y="1169"/>
                  </a:lnTo>
                  <a:lnTo>
                    <a:pt x="14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69650" y="-4337725"/>
              <a:ext cx="481850" cy="483000"/>
            </a:xfrm>
            <a:custGeom>
              <a:avLst/>
              <a:gdLst/>
              <a:ahLst/>
              <a:cxnLst/>
              <a:rect l="l" t="t" r="r" b="b"/>
              <a:pathLst>
                <a:path w="19274" h="19320" extrusionOk="0">
                  <a:moveTo>
                    <a:pt x="14757" y="0"/>
                  </a:moveTo>
                  <a:lnTo>
                    <a:pt x="13802" y="331"/>
                  </a:lnTo>
                  <a:lnTo>
                    <a:pt x="12854" y="655"/>
                  </a:lnTo>
                  <a:lnTo>
                    <a:pt x="11914" y="985"/>
                  </a:lnTo>
                  <a:lnTo>
                    <a:pt x="10982" y="1331"/>
                  </a:lnTo>
                  <a:lnTo>
                    <a:pt x="10050" y="1676"/>
                  </a:lnTo>
                  <a:lnTo>
                    <a:pt x="9125" y="2029"/>
                  </a:lnTo>
                  <a:lnTo>
                    <a:pt x="8208" y="2397"/>
                  </a:lnTo>
                  <a:lnTo>
                    <a:pt x="7291" y="2772"/>
                  </a:lnTo>
                  <a:lnTo>
                    <a:pt x="6381" y="3161"/>
                  </a:lnTo>
                  <a:lnTo>
                    <a:pt x="5472" y="3558"/>
                  </a:lnTo>
                  <a:lnTo>
                    <a:pt x="4570" y="3977"/>
                  </a:lnTo>
                  <a:lnTo>
                    <a:pt x="3668" y="4411"/>
                  </a:lnTo>
                  <a:lnTo>
                    <a:pt x="2774" y="4860"/>
                  </a:lnTo>
                  <a:lnTo>
                    <a:pt x="2331" y="5087"/>
                  </a:lnTo>
                  <a:lnTo>
                    <a:pt x="1888" y="5323"/>
                  </a:lnTo>
                  <a:lnTo>
                    <a:pt x="1445" y="5565"/>
                  </a:lnTo>
                  <a:lnTo>
                    <a:pt x="1001" y="5808"/>
                  </a:lnTo>
                  <a:lnTo>
                    <a:pt x="558" y="6058"/>
                  </a:lnTo>
                  <a:lnTo>
                    <a:pt x="115" y="6315"/>
                  </a:lnTo>
                  <a:lnTo>
                    <a:pt x="92" y="6330"/>
                  </a:lnTo>
                  <a:lnTo>
                    <a:pt x="69" y="6337"/>
                  </a:lnTo>
                  <a:lnTo>
                    <a:pt x="39" y="6345"/>
                  </a:lnTo>
                  <a:lnTo>
                    <a:pt x="0" y="6359"/>
                  </a:lnTo>
                  <a:lnTo>
                    <a:pt x="359" y="7116"/>
                  </a:lnTo>
                  <a:lnTo>
                    <a:pt x="703" y="7881"/>
                  </a:lnTo>
                  <a:lnTo>
                    <a:pt x="1040" y="8653"/>
                  </a:lnTo>
                  <a:lnTo>
                    <a:pt x="1368" y="9439"/>
                  </a:lnTo>
                  <a:lnTo>
                    <a:pt x="1689" y="10226"/>
                  </a:lnTo>
                  <a:lnTo>
                    <a:pt x="1995" y="11020"/>
                  </a:lnTo>
                  <a:lnTo>
                    <a:pt x="2293" y="11821"/>
                  </a:lnTo>
                  <a:lnTo>
                    <a:pt x="2583" y="12630"/>
                  </a:lnTo>
                  <a:lnTo>
                    <a:pt x="2858" y="13446"/>
                  </a:lnTo>
                  <a:lnTo>
                    <a:pt x="3126" y="14269"/>
                  </a:lnTo>
                  <a:lnTo>
                    <a:pt x="3386" y="15093"/>
                  </a:lnTo>
                  <a:lnTo>
                    <a:pt x="3630" y="15931"/>
                  </a:lnTo>
                  <a:lnTo>
                    <a:pt x="3867" y="16769"/>
                  </a:lnTo>
                  <a:lnTo>
                    <a:pt x="4096" y="17614"/>
                  </a:lnTo>
                  <a:lnTo>
                    <a:pt x="4318" y="18460"/>
                  </a:lnTo>
                  <a:lnTo>
                    <a:pt x="4524" y="19320"/>
                  </a:lnTo>
                  <a:lnTo>
                    <a:pt x="6305" y="18805"/>
                  </a:lnTo>
                  <a:lnTo>
                    <a:pt x="8093" y="18305"/>
                  </a:lnTo>
                  <a:lnTo>
                    <a:pt x="9889" y="17820"/>
                  </a:lnTo>
                  <a:lnTo>
                    <a:pt x="11685" y="17342"/>
                  </a:lnTo>
                  <a:lnTo>
                    <a:pt x="13481" y="16872"/>
                  </a:lnTo>
                  <a:lnTo>
                    <a:pt x="15277" y="16408"/>
                  </a:lnTo>
                  <a:lnTo>
                    <a:pt x="18861" y="15497"/>
                  </a:lnTo>
                  <a:lnTo>
                    <a:pt x="18975" y="15475"/>
                  </a:lnTo>
                  <a:lnTo>
                    <a:pt x="19075" y="15460"/>
                  </a:lnTo>
                  <a:lnTo>
                    <a:pt x="19174" y="15468"/>
                  </a:lnTo>
                  <a:lnTo>
                    <a:pt x="19273" y="15475"/>
                  </a:lnTo>
                  <a:lnTo>
                    <a:pt x="19052" y="14497"/>
                  </a:lnTo>
                  <a:lnTo>
                    <a:pt x="18815" y="13519"/>
                  </a:lnTo>
                  <a:lnTo>
                    <a:pt x="18570" y="12549"/>
                  </a:lnTo>
                  <a:lnTo>
                    <a:pt x="18326" y="11571"/>
                  </a:lnTo>
                  <a:lnTo>
                    <a:pt x="18066" y="10594"/>
                  </a:lnTo>
                  <a:lnTo>
                    <a:pt x="17806" y="9623"/>
                  </a:lnTo>
                  <a:lnTo>
                    <a:pt x="17531" y="8653"/>
                  </a:lnTo>
                  <a:lnTo>
                    <a:pt x="17256" y="7682"/>
                  </a:lnTo>
                  <a:lnTo>
                    <a:pt x="16973" y="6712"/>
                  </a:lnTo>
                  <a:lnTo>
                    <a:pt x="16675" y="5749"/>
                  </a:lnTo>
                  <a:lnTo>
                    <a:pt x="16377" y="4786"/>
                  </a:lnTo>
                  <a:lnTo>
                    <a:pt x="16071" y="3823"/>
                  </a:lnTo>
                  <a:lnTo>
                    <a:pt x="15751" y="2860"/>
                  </a:lnTo>
                  <a:lnTo>
                    <a:pt x="15430" y="1904"/>
                  </a:lnTo>
                  <a:lnTo>
                    <a:pt x="15093" y="956"/>
                  </a:lnTo>
                  <a:lnTo>
                    <a:pt x="14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232175" y="-4915925"/>
              <a:ext cx="582925" cy="694750"/>
            </a:xfrm>
            <a:custGeom>
              <a:avLst/>
              <a:gdLst/>
              <a:ahLst/>
              <a:cxnLst/>
              <a:rect l="l" t="t" r="r" b="b"/>
              <a:pathLst>
                <a:path w="23317" h="27790" extrusionOk="0">
                  <a:moveTo>
                    <a:pt x="11127" y="1"/>
                  </a:moveTo>
                  <a:lnTo>
                    <a:pt x="10500" y="1001"/>
                  </a:lnTo>
                  <a:lnTo>
                    <a:pt x="9874" y="2001"/>
                  </a:lnTo>
                  <a:lnTo>
                    <a:pt x="9232" y="3000"/>
                  </a:lnTo>
                  <a:lnTo>
                    <a:pt x="8590" y="4000"/>
                  </a:lnTo>
                  <a:lnTo>
                    <a:pt x="7948" y="4993"/>
                  </a:lnTo>
                  <a:lnTo>
                    <a:pt x="7298" y="5992"/>
                  </a:lnTo>
                  <a:lnTo>
                    <a:pt x="6641" y="6977"/>
                  </a:lnTo>
                  <a:lnTo>
                    <a:pt x="5976" y="7970"/>
                  </a:lnTo>
                  <a:lnTo>
                    <a:pt x="5311" y="8955"/>
                  </a:lnTo>
                  <a:lnTo>
                    <a:pt x="4647" y="9940"/>
                  </a:lnTo>
                  <a:lnTo>
                    <a:pt x="3974" y="10918"/>
                  </a:lnTo>
                  <a:lnTo>
                    <a:pt x="3294" y="11895"/>
                  </a:lnTo>
                  <a:lnTo>
                    <a:pt x="2614" y="12866"/>
                  </a:lnTo>
                  <a:lnTo>
                    <a:pt x="1934" y="13836"/>
                  </a:lnTo>
                  <a:lnTo>
                    <a:pt x="1246" y="14799"/>
                  </a:lnTo>
                  <a:lnTo>
                    <a:pt x="550" y="15762"/>
                  </a:lnTo>
                  <a:lnTo>
                    <a:pt x="489" y="15836"/>
                  </a:lnTo>
                  <a:lnTo>
                    <a:pt x="428" y="15902"/>
                  </a:lnTo>
                  <a:lnTo>
                    <a:pt x="359" y="15961"/>
                  </a:lnTo>
                  <a:lnTo>
                    <a:pt x="291" y="16012"/>
                  </a:lnTo>
                  <a:lnTo>
                    <a:pt x="222" y="16056"/>
                  </a:lnTo>
                  <a:lnTo>
                    <a:pt x="153" y="16086"/>
                  </a:lnTo>
                  <a:lnTo>
                    <a:pt x="77" y="16115"/>
                  </a:lnTo>
                  <a:lnTo>
                    <a:pt x="0" y="16137"/>
                  </a:lnTo>
                  <a:lnTo>
                    <a:pt x="329" y="16446"/>
                  </a:lnTo>
                  <a:lnTo>
                    <a:pt x="650" y="16762"/>
                  </a:lnTo>
                  <a:lnTo>
                    <a:pt x="963" y="17078"/>
                  </a:lnTo>
                  <a:lnTo>
                    <a:pt x="1284" y="17402"/>
                  </a:lnTo>
                  <a:lnTo>
                    <a:pt x="1590" y="17725"/>
                  </a:lnTo>
                  <a:lnTo>
                    <a:pt x="1895" y="18056"/>
                  </a:lnTo>
                  <a:lnTo>
                    <a:pt x="2201" y="18387"/>
                  </a:lnTo>
                  <a:lnTo>
                    <a:pt x="2499" y="18725"/>
                  </a:lnTo>
                  <a:lnTo>
                    <a:pt x="2797" y="19063"/>
                  </a:lnTo>
                  <a:lnTo>
                    <a:pt x="3088" y="19409"/>
                  </a:lnTo>
                  <a:lnTo>
                    <a:pt x="3378" y="19754"/>
                  </a:lnTo>
                  <a:lnTo>
                    <a:pt x="3668" y="20100"/>
                  </a:lnTo>
                  <a:lnTo>
                    <a:pt x="3951" y="20460"/>
                  </a:lnTo>
                  <a:lnTo>
                    <a:pt x="4226" y="20813"/>
                  </a:lnTo>
                  <a:lnTo>
                    <a:pt x="4501" y="21173"/>
                  </a:lnTo>
                  <a:lnTo>
                    <a:pt x="4777" y="21540"/>
                  </a:lnTo>
                  <a:lnTo>
                    <a:pt x="5044" y="21908"/>
                  </a:lnTo>
                  <a:lnTo>
                    <a:pt x="5304" y="22276"/>
                  </a:lnTo>
                  <a:lnTo>
                    <a:pt x="5571" y="22650"/>
                  </a:lnTo>
                  <a:lnTo>
                    <a:pt x="5823" y="23025"/>
                  </a:lnTo>
                  <a:lnTo>
                    <a:pt x="6083" y="23408"/>
                  </a:lnTo>
                  <a:lnTo>
                    <a:pt x="6328" y="23790"/>
                  </a:lnTo>
                  <a:lnTo>
                    <a:pt x="6580" y="24180"/>
                  </a:lnTo>
                  <a:lnTo>
                    <a:pt x="6825" y="24569"/>
                  </a:lnTo>
                  <a:lnTo>
                    <a:pt x="7298" y="25356"/>
                  </a:lnTo>
                  <a:lnTo>
                    <a:pt x="7765" y="26157"/>
                  </a:lnTo>
                  <a:lnTo>
                    <a:pt x="8215" y="26966"/>
                  </a:lnTo>
                  <a:lnTo>
                    <a:pt x="8651" y="27789"/>
                  </a:lnTo>
                  <a:lnTo>
                    <a:pt x="9499" y="27252"/>
                  </a:lnTo>
                  <a:lnTo>
                    <a:pt x="10363" y="26723"/>
                  </a:lnTo>
                  <a:lnTo>
                    <a:pt x="11234" y="26201"/>
                  </a:lnTo>
                  <a:lnTo>
                    <a:pt x="12113" y="25687"/>
                  </a:lnTo>
                  <a:lnTo>
                    <a:pt x="12999" y="25187"/>
                  </a:lnTo>
                  <a:lnTo>
                    <a:pt x="13901" y="24694"/>
                  </a:lnTo>
                  <a:lnTo>
                    <a:pt x="14811" y="24216"/>
                  </a:lnTo>
                  <a:lnTo>
                    <a:pt x="15728" y="23746"/>
                  </a:lnTo>
                  <a:lnTo>
                    <a:pt x="16652" y="23290"/>
                  </a:lnTo>
                  <a:lnTo>
                    <a:pt x="17585" y="22856"/>
                  </a:lnTo>
                  <a:lnTo>
                    <a:pt x="18051" y="22643"/>
                  </a:lnTo>
                  <a:lnTo>
                    <a:pt x="18525" y="22437"/>
                  </a:lnTo>
                  <a:lnTo>
                    <a:pt x="18991" y="22231"/>
                  </a:lnTo>
                  <a:lnTo>
                    <a:pt x="19465" y="22033"/>
                  </a:lnTo>
                  <a:lnTo>
                    <a:pt x="19946" y="21834"/>
                  </a:lnTo>
                  <a:lnTo>
                    <a:pt x="20420" y="21643"/>
                  </a:lnTo>
                  <a:lnTo>
                    <a:pt x="20901" y="21460"/>
                  </a:lnTo>
                  <a:lnTo>
                    <a:pt x="21383" y="21283"/>
                  </a:lnTo>
                  <a:lnTo>
                    <a:pt x="21864" y="21107"/>
                  </a:lnTo>
                  <a:lnTo>
                    <a:pt x="22346" y="20938"/>
                  </a:lnTo>
                  <a:lnTo>
                    <a:pt x="22827" y="20776"/>
                  </a:lnTo>
                  <a:lnTo>
                    <a:pt x="23316" y="20614"/>
                  </a:lnTo>
                  <a:lnTo>
                    <a:pt x="23026" y="19901"/>
                  </a:lnTo>
                  <a:lnTo>
                    <a:pt x="22735" y="19195"/>
                  </a:lnTo>
                  <a:lnTo>
                    <a:pt x="22445" y="18490"/>
                  </a:lnTo>
                  <a:lnTo>
                    <a:pt x="22139" y="17791"/>
                  </a:lnTo>
                  <a:lnTo>
                    <a:pt x="21834" y="17093"/>
                  </a:lnTo>
                  <a:lnTo>
                    <a:pt x="21520" y="16402"/>
                  </a:lnTo>
                  <a:lnTo>
                    <a:pt x="21199" y="15711"/>
                  </a:lnTo>
                  <a:lnTo>
                    <a:pt x="20878" y="15020"/>
                  </a:lnTo>
                  <a:lnTo>
                    <a:pt x="20550" y="14336"/>
                  </a:lnTo>
                  <a:lnTo>
                    <a:pt x="20213" y="13660"/>
                  </a:lnTo>
                  <a:lnTo>
                    <a:pt x="19870" y="12983"/>
                  </a:lnTo>
                  <a:lnTo>
                    <a:pt x="19518" y="12314"/>
                  </a:lnTo>
                  <a:lnTo>
                    <a:pt x="19159" y="11646"/>
                  </a:lnTo>
                  <a:lnTo>
                    <a:pt x="18800" y="10984"/>
                  </a:lnTo>
                  <a:lnTo>
                    <a:pt x="18433" y="10330"/>
                  </a:lnTo>
                  <a:lnTo>
                    <a:pt x="18058" y="9675"/>
                  </a:lnTo>
                  <a:lnTo>
                    <a:pt x="17676" y="9028"/>
                  </a:lnTo>
                  <a:lnTo>
                    <a:pt x="17287" y="8389"/>
                  </a:lnTo>
                  <a:lnTo>
                    <a:pt x="16889" y="7749"/>
                  </a:lnTo>
                  <a:lnTo>
                    <a:pt x="16492" y="7117"/>
                  </a:lnTo>
                  <a:lnTo>
                    <a:pt x="16087" y="6492"/>
                  </a:lnTo>
                  <a:lnTo>
                    <a:pt x="15666" y="5875"/>
                  </a:lnTo>
                  <a:lnTo>
                    <a:pt x="15246" y="5257"/>
                  </a:lnTo>
                  <a:lnTo>
                    <a:pt x="14818" y="4647"/>
                  </a:lnTo>
                  <a:lnTo>
                    <a:pt x="14383" y="4044"/>
                  </a:lnTo>
                  <a:lnTo>
                    <a:pt x="13939" y="3449"/>
                  </a:lnTo>
                  <a:lnTo>
                    <a:pt x="13488" y="2861"/>
                  </a:lnTo>
                  <a:lnTo>
                    <a:pt x="13030" y="2273"/>
                  </a:lnTo>
                  <a:lnTo>
                    <a:pt x="12571" y="1692"/>
                  </a:lnTo>
                  <a:lnTo>
                    <a:pt x="12098" y="1126"/>
                  </a:lnTo>
                  <a:lnTo>
                    <a:pt x="11616" y="560"/>
                  </a:lnTo>
                  <a:lnTo>
                    <a:pt x="11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-93575" y="-5286225"/>
              <a:ext cx="557525" cy="749475"/>
            </a:xfrm>
            <a:custGeom>
              <a:avLst/>
              <a:gdLst/>
              <a:ahLst/>
              <a:cxnLst/>
              <a:rect l="l" t="t" r="r" b="b"/>
              <a:pathLst>
                <a:path w="22301" h="29979" extrusionOk="0">
                  <a:moveTo>
                    <a:pt x="1" y="0"/>
                  </a:moveTo>
                  <a:lnTo>
                    <a:pt x="108" y="2911"/>
                  </a:lnTo>
                  <a:lnTo>
                    <a:pt x="199" y="5830"/>
                  </a:lnTo>
                  <a:lnTo>
                    <a:pt x="291" y="8741"/>
                  </a:lnTo>
                  <a:lnTo>
                    <a:pt x="367" y="11652"/>
                  </a:lnTo>
                  <a:lnTo>
                    <a:pt x="444" y="14570"/>
                  </a:lnTo>
                  <a:lnTo>
                    <a:pt x="505" y="17482"/>
                  </a:lnTo>
                  <a:lnTo>
                    <a:pt x="566" y="20393"/>
                  </a:lnTo>
                  <a:lnTo>
                    <a:pt x="620" y="23311"/>
                  </a:lnTo>
                  <a:lnTo>
                    <a:pt x="1025" y="23458"/>
                  </a:lnTo>
                  <a:lnTo>
                    <a:pt x="1422" y="23613"/>
                  </a:lnTo>
                  <a:lnTo>
                    <a:pt x="1819" y="23767"/>
                  </a:lnTo>
                  <a:lnTo>
                    <a:pt x="2209" y="23929"/>
                  </a:lnTo>
                  <a:lnTo>
                    <a:pt x="2599" y="24098"/>
                  </a:lnTo>
                  <a:lnTo>
                    <a:pt x="2981" y="24267"/>
                  </a:lnTo>
                  <a:lnTo>
                    <a:pt x="3363" y="24443"/>
                  </a:lnTo>
                  <a:lnTo>
                    <a:pt x="3745" y="24620"/>
                  </a:lnTo>
                  <a:lnTo>
                    <a:pt x="4120" y="24796"/>
                  </a:lnTo>
                  <a:lnTo>
                    <a:pt x="4494" y="24987"/>
                  </a:lnTo>
                  <a:lnTo>
                    <a:pt x="4861" y="25178"/>
                  </a:lnTo>
                  <a:lnTo>
                    <a:pt x="5228" y="25370"/>
                  </a:lnTo>
                  <a:lnTo>
                    <a:pt x="5587" y="25568"/>
                  </a:lnTo>
                  <a:lnTo>
                    <a:pt x="5946" y="25766"/>
                  </a:lnTo>
                  <a:lnTo>
                    <a:pt x="6305" y="25972"/>
                  </a:lnTo>
                  <a:lnTo>
                    <a:pt x="6657" y="26178"/>
                  </a:lnTo>
                  <a:lnTo>
                    <a:pt x="7008" y="26391"/>
                  </a:lnTo>
                  <a:lnTo>
                    <a:pt x="7352" y="26605"/>
                  </a:lnTo>
                  <a:lnTo>
                    <a:pt x="7696" y="26825"/>
                  </a:lnTo>
                  <a:lnTo>
                    <a:pt x="8032" y="27046"/>
                  </a:lnTo>
                  <a:lnTo>
                    <a:pt x="8376" y="27274"/>
                  </a:lnTo>
                  <a:lnTo>
                    <a:pt x="8705" y="27501"/>
                  </a:lnTo>
                  <a:lnTo>
                    <a:pt x="9041" y="27737"/>
                  </a:lnTo>
                  <a:lnTo>
                    <a:pt x="9362" y="27972"/>
                  </a:lnTo>
                  <a:lnTo>
                    <a:pt x="10012" y="28457"/>
                  </a:lnTo>
                  <a:lnTo>
                    <a:pt x="10646" y="28950"/>
                  </a:lnTo>
                  <a:lnTo>
                    <a:pt x="11273" y="29457"/>
                  </a:lnTo>
                  <a:lnTo>
                    <a:pt x="11884" y="29979"/>
                  </a:lnTo>
                  <a:lnTo>
                    <a:pt x="11922" y="29817"/>
                  </a:lnTo>
                  <a:lnTo>
                    <a:pt x="11945" y="29744"/>
                  </a:lnTo>
                  <a:lnTo>
                    <a:pt x="11976" y="29663"/>
                  </a:lnTo>
                  <a:lnTo>
                    <a:pt x="12579" y="28597"/>
                  </a:lnTo>
                  <a:lnTo>
                    <a:pt x="13191" y="27531"/>
                  </a:lnTo>
                  <a:lnTo>
                    <a:pt x="13810" y="26465"/>
                  </a:lnTo>
                  <a:lnTo>
                    <a:pt x="14436" y="25399"/>
                  </a:lnTo>
                  <a:lnTo>
                    <a:pt x="15063" y="24333"/>
                  </a:lnTo>
                  <a:lnTo>
                    <a:pt x="15697" y="23274"/>
                  </a:lnTo>
                  <a:lnTo>
                    <a:pt x="16339" y="22208"/>
                  </a:lnTo>
                  <a:lnTo>
                    <a:pt x="16981" y="21150"/>
                  </a:lnTo>
                  <a:lnTo>
                    <a:pt x="17631" y="20099"/>
                  </a:lnTo>
                  <a:lnTo>
                    <a:pt x="18288" y="19040"/>
                  </a:lnTo>
                  <a:lnTo>
                    <a:pt x="18945" y="17996"/>
                  </a:lnTo>
                  <a:lnTo>
                    <a:pt x="19610" y="16945"/>
                  </a:lnTo>
                  <a:lnTo>
                    <a:pt x="20275" y="15901"/>
                  </a:lnTo>
                  <a:lnTo>
                    <a:pt x="20947" y="14864"/>
                  </a:lnTo>
                  <a:lnTo>
                    <a:pt x="21620" y="13835"/>
                  </a:lnTo>
                  <a:lnTo>
                    <a:pt x="22300" y="12806"/>
                  </a:lnTo>
                  <a:lnTo>
                    <a:pt x="21757" y="12255"/>
                  </a:lnTo>
                  <a:lnTo>
                    <a:pt x="21200" y="11711"/>
                  </a:lnTo>
                  <a:lnTo>
                    <a:pt x="20634" y="11181"/>
                  </a:lnTo>
                  <a:lnTo>
                    <a:pt x="20061" y="10659"/>
                  </a:lnTo>
                  <a:lnTo>
                    <a:pt x="19480" y="10145"/>
                  </a:lnTo>
                  <a:lnTo>
                    <a:pt x="18892" y="9638"/>
                  </a:lnTo>
                  <a:lnTo>
                    <a:pt x="18288" y="9138"/>
                  </a:lnTo>
                  <a:lnTo>
                    <a:pt x="17677" y="8645"/>
                  </a:lnTo>
                  <a:lnTo>
                    <a:pt x="17058" y="8167"/>
                  </a:lnTo>
                  <a:lnTo>
                    <a:pt x="16431" y="7697"/>
                  </a:lnTo>
                  <a:lnTo>
                    <a:pt x="15789" y="7234"/>
                  </a:lnTo>
                  <a:lnTo>
                    <a:pt x="15139" y="6785"/>
                  </a:lnTo>
                  <a:lnTo>
                    <a:pt x="14482" y="6344"/>
                  </a:lnTo>
                  <a:lnTo>
                    <a:pt x="13817" y="5911"/>
                  </a:lnTo>
                  <a:lnTo>
                    <a:pt x="13137" y="5491"/>
                  </a:lnTo>
                  <a:lnTo>
                    <a:pt x="12449" y="5080"/>
                  </a:lnTo>
                  <a:lnTo>
                    <a:pt x="11754" y="4675"/>
                  </a:lnTo>
                  <a:lnTo>
                    <a:pt x="11043" y="4286"/>
                  </a:lnTo>
                  <a:lnTo>
                    <a:pt x="10325" y="3904"/>
                  </a:lnTo>
                  <a:lnTo>
                    <a:pt x="9591" y="3536"/>
                  </a:lnTo>
                  <a:lnTo>
                    <a:pt x="8858" y="3176"/>
                  </a:lnTo>
                  <a:lnTo>
                    <a:pt x="8101" y="2830"/>
                  </a:lnTo>
                  <a:lnTo>
                    <a:pt x="7345" y="2492"/>
                  </a:lnTo>
                  <a:lnTo>
                    <a:pt x="6573" y="2169"/>
                  </a:lnTo>
                  <a:lnTo>
                    <a:pt x="5786" y="1853"/>
                  </a:lnTo>
                  <a:lnTo>
                    <a:pt x="4998" y="1551"/>
                  </a:lnTo>
                  <a:lnTo>
                    <a:pt x="4188" y="1264"/>
                  </a:lnTo>
                  <a:lnTo>
                    <a:pt x="3378" y="985"/>
                  </a:lnTo>
                  <a:lnTo>
                    <a:pt x="2545" y="720"/>
                  </a:lnTo>
                  <a:lnTo>
                    <a:pt x="1712" y="471"/>
                  </a:lnTo>
                  <a:lnTo>
                    <a:pt x="85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-3142350" y="-6118400"/>
              <a:ext cx="1819400" cy="1108600"/>
            </a:xfrm>
            <a:custGeom>
              <a:avLst/>
              <a:gdLst/>
              <a:ahLst/>
              <a:cxnLst/>
              <a:rect l="l" t="t" r="r" b="b"/>
              <a:pathLst>
                <a:path w="72776" h="44344" extrusionOk="0">
                  <a:moveTo>
                    <a:pt x="22605" y="0"/>
                  </a:moveTo>
                  <a:lnTo>
                    <a:pt x="21329" y="15"/>
                  </a:lnTo>
                  <a:lnTo>
                    <a:pt x="20053" y="44"/>
                  </a:lnTo>
                  <a:lnTo>
                    <a:pt x="18784" y="96"/>
                  </a:lnTo>
                  <a:lnTo>
                    <a:pt x="17508" y="155"/>
                  </a:lnTo>
                  <a:lnTo>
                    <a:pt x="16239" y="235"/>
                  </a:lnTo>
                  <a:lnTo>
                    <a:pt x="14971" y="331"/>
                  </a:lnTo>
                  <a:lnTo>
                    <a:pt x="13702" y="449"/>
                  </a:lnTo>
                  <a:lnTo>
                    <a:pt x="12434" y="581"/>
                  </a:lnTo>
                  <a:lnTo>
                    <a:pt x="11799" y="654"/>
                  </a:lnTo>
                  <a:lnTo>
                    <a:pt x="11165" y="728"/>
                  </a:lnTo>
                  <a:lnTo>
                    <a:pt x="10538" y="809"/>
                  </a:lnTo>
                  <a:lnTo>
                    <a:pt x="9904" y="897"/>
                  </a:lnTo>
                  <a:lnTo>
                    <a:pt x="9278" y="985"/>
                  </a:lnTo>
                  <a:lnTo>
                    <a:pt x="8643" y="1081"/>
                  </a:lnTo>
                  <a:lnTo>
                    <a:pt x="8017" y="1184"/>
                  </a:lnTo>
                  <a:lnTo>
                    <a:pt x="7390" y="1287"/>
                  </a:lnTo>
                  <a:lnTo>
                    <a:pt x="6763" y="1390"/>
                  </a:lnTo>
                  <a:lnTo>
                    <a:pt x="6144" y="1507"/>
                  </a:lnTo>
                  <a:lnTo>
                    <a:pt x="5518" y="1625"/>
                  </a:lnTo>
                  <a:lnTo>
                    <a:pt x="4899" y="1742"/>
                  </a:lnTo>
                  <a:lnTo>
                    <a:pt x="4280" y="1867"/>
                  </a:lnTo>
                  <a:lnTo>
                    <a:pt x="3661" y="2000"/>
                  </a:lnTo>
                  <a:lnTo>
                    <a:pt x="3049" y="2132"/>
                  </a:lnTo>
                  <a:lnTo>
                    <a:pt x="2430" y="2272"/>
                  </a:lnTo>
                  <a:lnTo>
                    <a:pt x="1819" y="2419"/>
                  </a:lnTo>
                  <a:lnTo>
                    <a:pt x="1208" y="2566"/>
                  </a:lnTo>
                  <a:lnTo>
                    <a:pt x="604" y="2713"/>
                  </a:lnTo>
                  <a:lnTo>
                    <a:pt x="0" y="2875"/>
                  </a:lnTo>
                  <a:lnTo>
                    <a:pt x="130" y="2977"/>
                  </a:lnTo>
                  <a:lnTo>
                    <a:pt x="191" y="3036"/>
                  </a:lnTo>
                  <a:lnTo>
                    <a:pt x="252" y="3095"/>
                  </a:lnTo>
                  <a:lnTo>
                    <a:pt x="306" y="3161"/>
                  </a:lnTo>
                  <a:lnTo>
                    <a:pt x="359" y="3227"/>
                  </a:lnTo>
                  <a:lnTo>
                    <a:pt x="413" y="3301"/>
                  </a:lnTo>
                  <a:lnTo>
                    <a:pt x="459" y="3382"/>
                  </a:lnTo>
                  <a:lnTo>
                    <a:pt x="1215" y="4999"/>
                  </a:lnTo>
                  <a:lnTo>
                    <a:pt x="1972" y="6624"/>
                  </a:lnTo>
                  <a:lnTo>
                    <a:pt x="2721" y="8248"/>
                  </a:lnTo>
                  <a:lnTo>
                    <a:pt x="3462" y="9880"/>
                  </a:lnTo>
                  <a:lnTo>
                    <a:pt x="4203" y="11520"/>
                  </a:lnTo>
                  <a:lnTo>
                    <a:pt x="4929" y="13159"/>
                  </a:lnTo>
                  <a:lnTo>
                    <a:pt x="5655" y="14806"/>
                  </a:lnTo>
                  <a:lnTo>
                    <a:pt x="6381" y="16452"/>
                  </a:lnTo>
                  <a:lnTo>
                    <a:pt x="7092" y="18107"/>
                  </a:lnTo>
                  <a:lnTo>
                    <a:pt x="7803" y="19753"/>
                  </a:lnTo>
                  <a:lnTo>
                    <a:pt x="8506" y="21407"/>
                  </a:lnTo>
                  <a:lnTo>
                    <a:pt x="9201" y="23069"/>
                  </a:lnTo>
                  <a:lnTo>
                    <a:pt x="9889" y="24723"/>
                  </a:lnTo>
                  <a:lnTo>
                    <a:pt x="10569" y="26377"/>
                  </a:lnTo>
                  <a:lnTo>
                    <a:pt x="11242" y="28038"/>
                  </a:lnTo>
                  <a:lnTo>
                    <a:pt x="11906" y="29692"/>
                  </a:lnTo>
                  <a:lnTo>
                    <a:pt x="12564" y="29545"/>
                  </a:lnTo>
                  <a:lnTo>
                    <a:pt x="13236" y="29413"/>
                  </a:lnTo>
                  <a:lnTo>
                    <a:pt x="13901" y="29303"/>
                  </a:lnTo>
                  <a:lnTo>
                    <a:pt x="14581" y="29207"/>
                  </a:lnTo>
                  <a:lnTo>
                    <a:pt x="15254" y="29126"/>
                  </a:lnTo>
                  <a:lnTo>
                    <a:pt x="15934" y="29060"/>
                  </a:lnTo>
                  <a:lnTo>
                    <a:pt x="16614" y="29016"/>
                  </a:lnTo>
                  <a:lnTo>
                    <a:pt x="17294" y="28979"/>
                  </a:lnTo>
                  <a:lnTo>
                    <a:pt x="17974" y="28964"/>
                  </a:lnTo>
                  <a:lnTo>
                    <a:pt x="18654" y="28964"/>
                  </a:lnTo>
                  <a:lnTo>
                    <a:pt x="19334" y="28986"/>
                  </a:lnTo>
                  <a:lnTo>
                    <a:pt x="20007" y="29016"/>
                  </a:lnTo>
                  <a:lnTo>
                    <a:pt x="20679" y="29067"/>
                  </a:lnTo>
                  <a:lnTo>
                    <a:pt x="21344" y="29134"/>
                  </a:lnTo>
                  <a:lnTo>
                    <a:pt x="22009" y="29214"/>
                  </a:lnTo>
                  <a:lnTo>
                    <a:pt x="22666" y="29317"/>
                  </a:lnTo>
                  <a:lnTo>
                    <a:pt x="23186" y="29406"/>
                  </a:lnTo>
                  <a:lnTo>
                    <a:pt x="23713" y="29501"/>
                  </a:lnTo>
                  <a:lnTo>
                    <a:pt x="24241" y="29611"/>
                  </a:lnTo>
                  <a:lnTo>
                    <a:pt x="24768" y="29736"/>
                  </a:lnTo>
                  <a:lnTo>
                    <a:pt x="25303" y="29869"/>
                  </a:lnTo>
                  <a:lnTo>
                    <a:pt x="25830" y="30016"/>
                  </a:lnTo>
                  <a:lnTo>
                    <a:pt x="26365" y="30170"/>
                  </a:lnTo>
                  <a:lnTo>
                    <a:pt x="26892" y="30339"/>
                  </a:lnTo>
                  <a:lnTo>
                    <a:pt x="27420" y="30516"/>
                  </a:lnTo>
                  <a:lnTo>
                    <a:pt x="27947" y="30714"/>
                  </a:lnTo>
                  <a:lnTo>
                    <a:pt x="28467" y="30913"/>
                  </a:lnTo>
                  <a:lnTo>
                    <a:pt x="28986" y="31133"/>
                  </a:lnTo>
                  <a:lnTo>
                    <a:pt x="29498" y="31361"/>
                  </a:lnTo>
                  <a:lnTo>
                    <a:pt x="30003" y="31604"/>
                  </a:lnTo>
                  <a:lnTo>
                    <a:pt x="30499" y="31854"/>
                  </a:lnTo>
                  <a:lnTo>
                    <a:pt x="30989" y="32126"/>
                  </a:lnTo>
                  <a:lnTo>
                    <a:pt x="31470" y="32405"/>
                  </a:lnTo>
                  <a:lnTo>
                    <a:pt x="31936" y="32699"/>
                  </a:lnTo>
                  <a:lnTo>
                    <a:pt x="32395" y="33000"/>
                  </a:lnTo>
                  <a:lnTo>
                    <a:pt x="32846" y="33324"/>
                  </a:lnTo>
                  <a:lnTo>
                    <a:pt x="33060" y="33486"/>
                  </a:lnTo>
                  <a:lnTo>
                    <a:pt x="33281" y="33655"/>
                  </a:lnTo>
                  <a:lnTo>
                    <a:pt x="33488" y="33824"/>
                  </a:lnTo>
                  <a:lnTo>
                    <a:pt x="33701" y="34000"/>
                  </a:lnTo>
                  <a:lnTo>
                    <a:pt x="33908" y="34177"/>
                  </a:lnTo>
                  <a:lnTo>
                    <a:pt x="34107" y="34353"/>
                  </a:lnTo>
                  <a:lnTo>
                    <a:pt x="34305" y="34544"/>
                  </a:lnTo>
                  <a:lnTo>
                    <a:pt x="34496" y="34728"/>
                  </a:lnTo>
                  <a:lnTo>
                    <a:pt x="34687" y="34919"/>
                  </a:lnTo>
                  <a:lnTo>
                    <a:pt x="34878" y="35118"/>
                  </a:lnTo>
                  <a:lnTo>
                    <a:pt x="35054" y="35316"/>
                  </a:lnTo>
                  <a:lnTo>
                    <a:pt x="35238" y="35514"/>
                  </a:lnTo>
                  <a:lnTo>
                    <a:pt x="35406" y="35720"/>
                  </a:lnTo>
                  <a:lnTo>
                    <a:pt x="35574" y="35926"/>
                  </a:lnTo>
                  <a:lnTo>
                    <a:pt x="35742" y="36139"/>
                  </a:lnTo>
                  <a:lnTo>
                    <a:pt x="35895" y="36353"/>
                  </a:lnTo>
                  <a:lnTo>
                    <a:pt x="36055" y="36573"/>
                  </a:lnTo>
                  <a:lnTo>
                    <a:pt x="36200" y="36801"/>
                  </a:lnTo>
                  <a:lnTo>
                    <a:pt x="36346" y="37022"/>
                  </a:lnTo>
                  <a:lnTo>
                    <a:pt x="36483" y="37257"/>
                  </a:lnTo>
                  <a:lnTo>
                    <a:pt x="36621" y="37485"/>
                  </a:lnTo>
                  <a:lnTo>
                    <a:pt x="36743" y="37727"/>
                  </a:lnTo>
                  <a:lnTo>
                    <a:pt x="36865" y="37962"/>
                  </a:lnTo>
                  <a:lnTo>
                    <a:pt x="36988" y="38212"/>
                  </a:lnTo>
                  <a:lnTo>
                    <a:pt x="37156" y="38609"/>
                  </a:lnTo>
                  <a:lnTo>
                    <a:pt x="37316" y="39014"/>
                  </a:lnTo>
                  <a:lnTo>
                    <a:pt x="37461" y="39433"/>
                  </a:lnTo>
                  <a:lnTo>
                    <a:pt x="37522" y="39646"/>
                  </a:lnTo>
                  <a:lnTo>
                    <a:pt x="37584" y="39859"/>
                  </a:lnTo>
                  <a:lnTo>
                    <a:pt x="37645" y="40072"/>
                  </a:lnTo>
                  <a:lnTo>
                    <a:pt x="37698" y="40286"/>
                  </a:lnTo>
                  <a:lnTo>
                    <a:pt x="37744" y="40499"/>
                  </a:lnTo>
                  <a:lnTo>
                    <a:pt x="37782" y="40712"/>
                  </a:lnTo>
                  <a:lnTo>
                    <a:pt x="37813" y="40925"/>
                  </a:lnTo>
                  <a:lnTo>
                    <a:pt x="37843" y="41138"/>
                  </a:lnTo>
                  <a:lnTo>
                    <a:pt x="37866" y="41351"/>
                  </a:lnTo>
                  <a:lnTo>
                    <a:pt x="37874" y="41557"/>
                  </a:lnTo>
                  <a:lnTo>
                    <a:pt x="37882" y="41763"/>
                  </a:lnTo>
                  <a:lnTo>
                    <a:pt x="37882" y="41969"/>
                  </a:lnTo>
                  <a:lnTo>
                    <a:pt x="37874" y="42175"/>
                  </a:lnTo>
                  <a:lnTo>
                    <a:pt x="37859" y="42373"/>
                  </a:lnTo>
                  <a:lnTo>
                    <a:pt x="37828" y="42564"/>
                  </a:lnTo>
                  <a:lnTo>
                    <a:pt x="37798" y="42756"/>
                  </a:lnTo>
                  <a:lnTo>
                    <a:pt x="37752" y="42939"/>
                  </a:lnTo>
                  <a:lnTo>
                    <a:pt x="37698" y="43123"/>
                  </a:lnTo>
                  <a:lnTo>
                    <a:pt x="37637" y="43300"/>
                  </a:lnTo>
                  <a:lnTo>
                    <a:pt x="37561" y="43469"/>
                  </a:lnTo>
                  <a:lnTo>
                    <a:pt x="37477" y="43630"/>
                  </a:lnTo>
                  <a:lnTo>
                    <a:pt x="37385" y="43785"/>
                  </a:lnTo>
                  <a:lnTo>
                    <a:pt x="37278" y="43939"/>
                  </a:lnTo>
                  <a:lnTo>
                    <a:pt x="37163" y="44079"/>
                  </a:lnTo>
                  <a:lnTo>
                    <a:pt x="37033" y="44218"/>
                  </a:lnTo>
                  <a:lnTo>
                    <a:pt x="36896" y="44343"/>
                  </a:lnTo>
                  <a:lnTo>
                    <a:pt x="41382" y="44255"/>
                  </a:lnTo>
                  <a:lnTo>
                    <a:pt x="45875" y="44167"/>
                  </a:lnTo>
                  <a:lnTo>
                    <a:pt x="50361" y="44093"/>
                  </a:lnTo>
                  <a:lnTo>
                    <a:pt x="54847" y="44020"/>
                  </a:lnTo>
                  <a:lnTo>
                    <a:pt x="59333" y="43961"/>
                  </a:lnTo>
                  <a:lnTo>
                    <a:pt x="63811" y="43910"/>
                  </a:lnTo>
                  <a:lnTo>
                    <a:pt x="68297" y="43858"/>
                  </a:lnTo>
                  <a:lnTo>
                    <a:pt x="72775" y="43814"/>
                  </a:lnTo>
                  <a:lnTo>
                    <a:pt x="72576" y="42689"/>
                  </a:lnTo>
                  <a:lnTo>
                    <a:pt x="72362" y="41565"/>
                  </a:lnTo>
                  <a:lnTo>
                    <a:pt x="72126" y="40440"/>
                  </a:lnTo>
                  <a:lnTo>
                    <a:pt x="71881" y="39322"/>
                  </a:lnTo>
                  <a:lnTo>
                    <a:pt x="71621" y="38198"/>
                  </a:lnTo>
                  <a:lnTo>
                    <a:pt x="71346" y="37080"/>
                  </a:lnTo>
                  <a:lnTo>
                    <a:pt x="71056" y="35970"/>
                  </a:lnTo>
                  <a:lnTo>
                    <a:pt x="70742" y="34860"/>
                  </a:lnTo>
                  <a:lnTo>
                    <a:pt x="70414" y="33758"/>
                  </a:lnTo>
                  <a:lnTo>
                    <a:pt x="70246" y="33206"/>
                  </a:lnTo>
                  <a:lnTo>
                    <a:pt x="70070" y="32655"/>
                  </a:lnTo>
                  <a:lnTo>
                    <a:pt x="69894" y="32103"/>
                  </a:lnTo>
                  <a:lnTo>
                    <a:pt x="69711" y="31559"/>
                  </a:lnTo>
                  <a:lnTo>
                    <a:pt x="69520" y="31015"/>
                  </a:lnTo>
                  <a:lnTo>
                    <a:pt x="69329" y="30471"/>
                  </a:lnTo>
                  <a:lnTo>
                    <a:pt x="69130" y="29935"/>
                  </a:lnTo>
                  <a:lnTo>
                    <a:pt x="68931" y="29391"/>
                  </a:lnTo>
                  <a:lnTo>
                    <a:pt x="68725" y="28854"/>
                  </a:lnTo>
                  <a:lnTo>
                    <a:pt x="68511" y="28325"/>
                  </a:lnTo>
                  <a:lnTo>
                    <a:pt x="68289" y="27788"/>
                  </a:lnTo>
                  <a:lnTo>
                    <a:pt x="68068" y="27259"/>
                  </a:lnTo>
                  <a:lnTo>
                    <a:pt x="67846" y="26730"/>
                  </a:lnTo>
                  <a:lnTo>
                    <a:pt x="67609" y="26200"/>
                  </a:lnTo>
                  <a:lnTo>
                    <a:pt x="67372" y="25678"/>
                  </a:lnTo>
                  <a:lnTo>
                    <a:pt x="67128" y="25156"/>
                  </a:lnTo>
                  <a:lnTo>
                    <a:pt x="66883" y="24642"/>
                  </a:lnTo>
                  <a:lnTo>
                    <a:pt x="66631" y="24120"/>
                  </a:lnTo>
                  <a:lnTo>
                    <a:pt x="66371" y="23613"/>
                  </a:lnTo>
                  <a:lnTo>
                    <a:pt x="66104" y="23098"/>
                  </a:lnTo>
                  <a:lnTo>
                    <a:pt x="65836" y="22591"/>
                  </a:lnTo>
                  <a:lnTo>
                    <a:pt x="65561" y="22084"/>
                  </a:lnTo>
                  <a:lnTo>
                    <a:pt x="65278" y="21584"/>
                  </a:lnTo>
                  <a:lnTo>
                    <a:pt x="64988" y="21084"/>
                  </a:lnTo>
                  <a:lnTo>
                    <a:pt x="64698" y="20591"/>
                  </a:lnTo>
                  <a:lnTo>
                    <a:pt x="64399" y="20099"/>
                  </a:lnTo>
                  <a:lnTo>
                    <a:pt x="64094" y="19606"/>
                  </a:lnTo>
                  <a:lnTo>
                    <a:pt x="63780" y="19121"/>
                  </a:lnTo>
                  <a:lnTo>
                    <a:pt x="63467" y="18636"/>
                  </a:lnTo>
                  <a:lnTo>
                    <a:pt x="63146" y="18158"/>
                  </a:lnTo>
                  <a:lnTo>
                    <a:pt x="62818" y="17687"/>
                  </a:lnTo>
                  <a:lnTo>
                    <a:pt x="62481" y="17210"/>
                  </a:lnTo>
                  <a:lnTo>
                    <a:pt x="62137" y="16747"/>
                  </a:lnTo>
                  <a:lnTo>
                    <a:pt x="61794" y="16283"/>
                  </a:lnTo>
                  <a:lnTo>
                    <a:pt x="61434" y="15820"/>
                  </a:lnTo>
                  <a:lnTo>
                    <a:pt x="61075" y="15364"/>
                  </a:lnTo>
                  <a:lnTo>
                    <a:pt x="60708" y="14916"/>
                  </a:lnTo>
                  <a:lnTo>
                    <a:pt x="60334" y="14468"/>
                  </a:lnTo>
                  <a:lnTo>
                    <a:pt x="59959" y="14019"/>
                  </a:lnTo>
                  <a:lnTo>
                    <a:pt x="59570" y="13585"/>
                  </a:lnTo>
                  <a:lnTo>
                    <a:pt x="59180" y="13144"/>
                  </a:lnTo>
                  <a:lnTo>
                    <a:pt x="58775" y="12718"/>
                  </a:lnTo>
                  <a:lnTo>
                    <a:pt x="58370" y="12292"/>
                  </a:lnTo>
                  <a:lnTo>
                    <a:pt x="57957" y="11865"/>
                  </a:lnTo>
                  <a:lnTo>
                    <a:pt x="57537" y="11454"/>
                  </a:lnTo>
                  <a:lnTo>
                    <a:pt x="57109" y="11042"/>
                  </a:lnTo>
                  <a:lnTo>
                    <a:pt x="56628" y="10593"/>
                  </a:lnTo>
                  <a:lnTo>
                    <a:pt x="56146" y="10167"/>
                  </a:lnTo>
                  <a:lnTo>
                    <a:pt x="55665" y="9741"/>
                  </a:lnTo>
                  <a:lnTo>
                    <a:pt x="55176" y="9336"/>
                  </a:lnTo>
                  <a:lnTo>
                    <a:pt x="54679" y="8932"/>
                  </a:lnTo>
                  <a:lnTo>
                    <a:pt x="54182" y="8542"/>
                  </a:lnTo>
                  <a:lnTo>
                    <a:pt x="53678" y="8167"/>
                  </a:lnTo>
                  <a:lnTo>
                    <a:pt x="53166" y="7800"/>
                  </a:lnTo>
                  <a:lnTo>
                    <a:pt x="52654" y="7447"/>
                  </a:lnTo>
                  <a:lnTo>
                    <a:pt x="52142" y="7094"/>
                  </a:lnTo>
                  <a:lnTo>
                    <a:pt x="51622" y="6763"/>
                  </a:lnTo>
                  <a:lnTo>
                    <a:pt x="51095" y="6433"/>
                  </a:lnTo>
                  <a:lnTo>
                    <a:pt x="50567" y="6116"/>
                  </a:lnTo>
                  <a:lnTo>
                    <a:pt x="50040" y="5808"/>
                  </a:lnTo>
                  <a:lnTo>
                    <a:pt x="49505" y="5514"/>
                  </a:lnTo>
                  <a:lnTo>
                    <a:pt x="48963" y="5227"/>
                  </a:lnTo>
                  <a:lnTo>
                    <a:pt x="48420" y="4948"/>
                  </a:lnTo>
                  <a:lnTo>
                    <a:pt x="47877" y="4676"/>
                  </a:lnTo>
                  <a:lnTo>
                    <a:pt x="47327" y="4418"/>
                  </a:lnTo>
                  <a:lnTo>
                    <a:pt x="46777" y="4168"/>
                  </a:lnTo>
                  <a:lnTo>
                    <a:pt x="46219" y="3926"/>
                  </a:lnTo>
                  <a:lnTo>
                    <a:pt x="45661" y="3691"/>
                  </a:lnTo>
                  <a:lnTo>
                    <a:pt x="45096" y="3463"/>
                  </a:lnTo>
                  <a:lnTo>
                    <a:pt x="44530" y="3249"/>
                  </a:lnTo>
                  <a:lnTo>
                    <a:pt x="43957" y="3036"/>
                  </a:lnTo>
                  <a:lnTo>
                    <a:pt x="43392" y="2838"/>
                  </a:lnTo>
                  <a:lnTo>
                    <a:pt x="42811" y="2647"/>
                  </a:lnTo>
                  <a:lnTo>
                    <a:pt x="42238" y="2463"/>
                  </a:lnTo>
                  <a:lnTo>
                    <a:pt x="41657" y="2286"/>
                  </a:lnTo>
                  <a:lnTo>
                    <a:pt x="41068" y="2117"/>
                  </a:lnTo>
                  <a:lnTo>
                    <a:pt x="40488" y="1956"/>
                  </a:lnTo>
                  <a:lnTo>
                    <a:pt x="39899" y="1801"/>
                  </a:lnTo>
                  <a:lnTo>
                    <a:pt x="39303" y="1654"/>
                  </a:lnTo>
                  <a:lnTo>
                    <a:pt x="38707" y="1515"/>
                  </a:lnTo>
                  <a:lnTo>
                    <a:pt x="38111" y="1382"/>
                  </a:lnTo>
                  <a:lnTo>
                    <a:pt x="37515" y="1257"/>
                  </a:lnTo>
                  <a:lnTo>
                    <a:pt x="36911" y="1140"/>
                  </a:lnTo>
                  <a:lnTo>
                    <a:pt x="36307" y="1029"/>
                  </a:lnTo>
                  <a:lnTo>
                    <a:pt x="35704" y="926"/>
                  </a:lnTo>
                  <a:lnTo>
                    <a:pt x="35100" y="823"/>
                  </a:lnTo>
                  <a:lnTo>
                    <a:pt x="34489" y="735"/>
                  </a:lnTo>
                  <a:lnTo>
                    <a:pt x="33877" y="647"/>
                  </a:lnTo>
                  <a:lnTo>
                    <a:pt x="33266" y="566"/>
                  </a:lnTo>
                  <a:lnTo>
                    <a:pt x="32647" y="493"/>
                  </a:lnTo>
                  <a:lnTo>
                    <a:pt x="32028" y="427"/>
                  </a:lnTo>
                  <a:lnTo>
                    <a:pt x="31409" y="360"/>
                  </a:lnTo>
                  <a:lnTo>
                    <a:pt x="30790" y="302"/>
                  </a:lnTo>
                  <a:lnTo>
                    <a:pt x="30171" y="250"/>
                  </a:lnTo>
                  <a:lnTo>
                    <a:pt x="29544" y="206"/>
                  </a:lnTo>
                  <a:lnTo>
                    <a:pt x="28918" y="162"/>
                  </a:lnTo>
                  <a:lnTo>
                    <a:pt x="28291" y="125"/>
                  </a:lnTo>
                  <a:lnTo>
                    <a:pt x="27664" y="96"/>
                  </a:lnTo>
                  <a:lnTo>
                    <a:pt x="27038" y="66"/>
                  </a:lnTo>
                  <a:lnTo>
                    <a:pt x="26403" y="44"/>
                  </a:lnTo>
                  <a:lnTo>
                    <a:pt x="25777" y="30"/>
                  </a:lnTo>
                  <a:lnTo>
                    <a:pt x="25142" y="15"/>
                  </a:lnTo>
                  <a:lnTo>
                    <a:pt x="238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-6047275" y="-6567575"/>
              <a:ext cx="7193825" cy="6805700"/>
            </a:xfrm>
            <a:custGeom>
              <a:avLst/>
              <a:gdLst/>
              <a:ahLst/>
              <a:cxnLst/>
              <a:rect l="l" t="t" r="r" b="b"/>
              <a:pathLst>
                <a:path w="287753" h="272228" extrusionOk="0">
                  <a:moveTo>
                    <a:pt x="238149" y="51254"/>
                  </a:moveTo>
                  <a:lnTo>
                    <a:pt x="239005" y="51482"/>
                  </a:lnTo>
                  <a:lnTo>
                    <a:pt x="239860" y="51725"/>
                  </a:lnTo>
                  <a:lnTo>
                    <a:pt x="240693" y="51974"/>
                  </a:lnTo>
                  <a:lnTo>
                    <a:pt x="241526" y="52239"/>
                  </a:lnTo>
                  <a:lnTo>
                    <a:pt x="242336" y="52518"/>
                  </a:lnTo>
                  <a:lnTo>
                    <a:pt x="243146" y="52805"/>
                  </a:lnTo>
                  <a:lnTo>
                    <a:pt x="243934" y="53107"/>
                  </a:lnTo>
                  <a:lnTo>
                    <a:pt x="244721" y="53423"/>
                  </a:lnTo>
                  <a:lnTo>
                    <a:pt x="245493" y="53746"/>
                  </a:lnTo>
                  <a:lnTo>
                    <a:pt x="246249" y="54084"/>
                  </a:lnTo>
                  <a:lnTo>
                    <a:pt x="247006" y="54430"/>
                  </a:lnTo>
                  <a:lnTo>
                    <a:pt x="247739" y="54790"/>
                  </a:lnTo>
                  <a:lnTo>
                    <a:pt x="248473" y="55158"/>
                  </a:lnTo>
                  <a:lnTo>
                    <a:pt x="249191" y="55540"/>
                  </a:lnTo>
                  <a:lnTo>
                    <a:pt x="249902" y="55929"/>
                  </a:lnTo>
                  <a:lnTo>
                    <a:pt x="250597" y="56334"/>
                  </a:lnTo>
                  <a:lnTo>
                    <a:pt x="251285" y="56745"/>
                  </a:lnTo>
                  <a:lnTo>
                    <a:pt x="251965" y="57165"/>
                  </a:lnTo>
                  <a:lnTo>
                    <a:pt x="252630" y="57598"/>
                  </a:lnTo>
                  <a:lnTo>
                    <a:pt x="253287" y="58039"/>
                  </a:lnTo>
                  <a:lnTo>
                    <a:pt x="253937" y="58488"/>
                  </a:lnTo>
                  <a:lnTo>
                    <a:pt x="254579" y="58951"/>
                  </a:lnTo>
                  <a:lnTo>
                    <a:pt x="255206" y="59421"/>
                  </a:lnTo>
                  <a:lnTo>
                    <a:pt x="255825" y="59899"/>
                  </a:lnTo>
                  <a:lnTo>
                    <a:pt x="256436" y="60392"/>
                  </a:lnTo>
                  <a:lnTo>
                    <a:pt x="257040" y="60892"/>
                  </a:lnTo>
                  <a:lnTo>
                    <a:pt x="257628" y="61399"/>
                  </a:lnTo>
                  <a:lnTo>
                    <a:pt x="258209" y="61913"/>
                  </a:lnTo>
                  <a:lnTo>
                    <a:pt x="258782" y="62435"/>
                  </a:lnTo>
                  <a:lnTo>
                    <a:pt x="259348" y="62965"/>
                  </a:lnTo>
                  <a:lnTo>
                    <a:pt x="259905" y="63509"/>
                  </a:lnTo>
                  <a:lnTo>
                    <a:pt x="260448" y="64060"/>
                  </a:lnTo>
                  <a:lnTo>
                    <a:pt x="259768" y="65089"/>
                  </a:lnTo>
                  <a:lnTo>
                    <a:pt x="259095" y="66118"/>
                  </a:lnTo>
                  <a:lnTo>
                    <a:pt x="258423" y="67155"/>
                  </a:lnTo>
                  <a:lnTo>
                    <a:pt x="257758" y="68199"/>
                  </a:lnTo>
                  <a:lnTo>
                    <a:pt x="257093" y="69250"/>
                  </a:lnTo>
                  <a:lnTo>
                    <a:pt x="256436" y="70294"/>
                  </a:lnTo>
                  <a:lnTo>
                    <a:pt x="255779" y="71353"/>
                  </a:lnTo>
                  <a:lnTo>
                    <a:pt x="255129" y="72404"/>
                  </a:lnTo>
                  <a:lnTo>
                    <a:pt x="254487" y="73462"/>
                  </a:lnTo>
                  <a:lnTo>
                    <a:pt x="253845" y="74528"/>
                  </a:lnTo>
                  <a:lnTo>
                    <a:pt x="253211" y="75587"/>
                  </a:lnTo>
                  <a:lnTo>
                    <a:pt x="252584" y="76653"/>
                  </a:lnTo>
                  <a:lnTo>
                    <a:pt x="251958" y="77719"/>
                  </a:lnTo>
                  <a:lnTo>
                    <a:pt x="251339" y="78785"/>
                  </a:lnTo>
                  <a:lnTo>
                    <a:pt x="250727" y="79851"/>
                  </a:lnTo>
                  <a:lnTo>
                    <a:pt x="250124" y="80917"/>
                  </a:lnTo>
                  <a:lnTo>
                    <a:pt x="250093" y="80998"/>
                  </a:lnTo>
                  <a:lnTo>
                    <a:pt x="250070" y="81071"/>
                  </a:lnTo>
                  <a:lnTo>
                    <a:pt x="250032" y="81233"/>
                  </a:lnTo>
                  <a:lnTo>
                    <a:pt x="249421" y="80711"/>
                  </a:lnTo>
                  <a:lnTo>
                    <a:pt x="248794" y="80204"/>
                  </a:lnTo>
                  <a:lnTo>
                    <a:pt x="248160" y="79711"/>
                  </a:lnTo>
                  <a:lnTo>
                    <a:pt x="247510" y="79226"/>
                  </a:lnTo>
                  <a:lnTo>
                    <a:pt x="247189" y="78991"/>
                  </a:lnTo>
                  <a:lnTo>
                    <a:pt x="246853" y="78755"/>
                  </a:lnTo>
                  <a:lnTo>
                    <a:pt x="246524" y="78528"/>
                  </a:lnTo>
                  <a:lnTo>
                    <a:pt x="246180" y="78300"/>
                  </a:lnTo>
                  <a:lnTo>
                    <a:pt x="245844" y="78079"/>
                  </a:lnTo>
                  <a:lnTo>
                    <a:pt x="245500" y="77859"/>
                  </a:lnTo>
                  <a:lnTo>
                    <a:pt x="245156" y="77645"/>
                  </a:lnTo>
                  <a:lnTo>
                    <a:pt x="244805" y="77432"/>
                  </a:lnTo>
                  <a:lnTo>
                    <a:pt x="244453" y="77226"/>
                  </a:lnTo>
                  <a:lnTo>
                    <a:pt x="244094" y="77020"/>
                  </a:lnTo>
                  <a:lnTo>
                    <a:pt x="243735" y="76822"/>
                  </a:lnTo>
                  <a:lnTo>
                    <a:pt x="243376" y="76624"/>
                  </a:lnTo>
                  <a:lnTo>
                    <a:pt x="243009" y="76432"/>
                  </a:lnTo>
                  <a:lnTo>
                    <a:pt x="242642" y="76241"/>
                  </a:lnTo>
                  <a:lnTo>
                    <a:pt x="242268" y="76050"/>
                  </a:lnTo>
                  <a:lnTo>
                    <a:pt x="241893" y="75874"/>
                  </a:lnTo>
                  <a:lnTo>
                    <a:pt x="241511" y="75697"/>
                  </a:lnTo>
                  <a:lnTo>
                    <a:pt x="241129" y="75521"/>
                  </a:lnTo>
                  <a:lnTo>
                    <a:pt x="240747" y="75352"/>
                  </a:lnTo>
                  <a:lnTo>
                    <a:pt x="240357" y="75183"/>
                  </a:lnTo>
                  <a:lnTo>
                    <a:pt x="239967" y="75021"/>
                  </a:lnTo>
                  <a:lnTo>
                    <a:pt x="239570" y="74867"/>
                  </a:lnTo>
                  <a:lnTo>
                    <a:pt x="239173" y="74712"/>
                  </a:lnTo>
                  <a:lnTo>
                    <a:pt x="238768" y="74565"/>
                  </a:lnTo>
                  <a:lnTo>
                    <a:pt x="238714" y="71647"/>
                  </a:lnTo>
                  <a:lnTo>
                    <a:pt x="238653" y="68736"/>
                  </a:lnTo>
                  <a:lnTo>
                    <a:pt x="238592" y="65824"/>
                  </a:lnTo>
                  <a:lnTo>
                    <a:pt x="238515" y="62906"/>
                  </a:lnTo>
                  <a:lnTo>
                    <a:pt x="238439" y="59995"/>
                  </a:lnTo>
                  <a:lnTo>
                    <a:pt x="238347" y="57084"/>
                  </a:lnTo>
                  <a:lnTo>
                    <a:pt x="238256" y="54165"/>
                  </a:lnTo>
                  <a:lnTo>
                    <a:pt x="238149" y="51254"/>
                  </a:lnTo>
                  <a:close/>
                  <a:moveTo>
                    <a:pt x="34512" y="57326"/>
                  </a:moveTo>
                  <a:lnTo>
                    <a:pt x="34504" y="58995"/>
                  </a:lnTo>
                  <a:lnTo>
                    <a:pt x="34512" y="60664"/>
                  </a:lnTo>
                  <a:lnTo>
                    <a:pt x="34527" y="62332"/>
                  </a:lnTo>
                  <a:lnTo>
                    <a:pt x="34557" y="64009"/>
                  </a:lnTo>
                  <a:lnTo>
                    <a:pt x="34596" y="65677"/>
                  </a:lnTo>
                  <a:lnTo>
                    <a:pt x="34649" y="67346"/>
                  </a:lnTo>
                  <a:lnTo>
                    <a:pt x="34710" y="69022"/>
                  </a:lnTo>
                  <a:lnTo>
                    <a:pt x="34787" y="70684"/>
                  </a:lnTo>
                  <a:lnTo>
                    <a:pt x="34878" y="72352"/>
                  </a:lnTo>
                  <a:lnTo>
                    <a:pt x="34985" y="74014"/>
                  </a:lnTo>
                  <a:lnTo>
                    <a:pt x="35108" y="75675"/>
                  </a:lnTo>
                  <a:lnTo>
                    <a:pt x="35253" y="77329"/>
                  </a:lnTo>
                  <a:lnTo>
                    <a:pt x="35406" y="78983"/>
                  </a:lnTo>
                  <a:lnTo>
                    <a:pt x="35490" y="79807"/>
                  </a:lnTo>
                  <a:lnTo>
                    <a:pt x="35581" y="80623"/>
                  </a:lnTo>
                  <a:lnTo>
                    <a:pt x="35673" y="81446"/>
                  </a:lnTo>
                  <a:lnTo>
                    <a:pt x="35772" y="82269"/>
                  </a:lnTo>
                  <a:lnTo>
                    <a:pt x="35872" y="83085"/>
                  </a:lnTo>
                  <a:lnTo>
                    <a:pt x="35979" y="83901"/>
                  </a:lnTo>
                  <a:lnTo>
                    <a:pt x="35551" y="84122"/>
                  </a:lnTo>
                  <a:lnTo>
                    <a:pt x="35131" y="84350"/>
                  </a:lnTo>
                  <a:lnTo>
                    <a:pt x="34718" y="84585"/>
                  </a:lnTo>
                  <a:lnTo>
                    <a:pt x="34305" y="84828"/>
                  </a:lnTo>
                  <a:lnTo>
                    <a:pt x="32349" y="82857"/>
                  </a:lnTo>
                  <a:lnTo>
                    <a:pt x="31355" y="81872"/>
                  </a:lnTo>
                  <a:lnTo>
                    <a:pt x="30362" y="80887"/>
                  </a:lnTo>
                  <a:lnTo>
                    <a:pt x="29361" y="79902"/>
                  </a:lnTo>
                  <a:lnTo>
                    <a:pt x="28352" y="78917"/>
                  </a:lnTo>
                  <a:lnTo>
                    <a:pt x="27343" y="77947"/>
                  </a:lnTo>
                  <a:lnTo>
                    <a:pt x="26319" y="76969"/>
                  </a:lnTo>
                  <a:lnTo>
                    <a:pt x="25295" y="76006"/>
                  </a:lnTo>
                  <a:lnTo>
                    <a:pt x="24264" y="75043"/>
                  </a:lnTo>
                  <a:lnTo>
                    <a:pt x="23224" y="74095"/>
                  </a:lnTo>
                  <a:lnTo>
                    <a:pt x="22185" y="73146"/>
                  </a:lnTo>
                  <a:lnTo>
                    <a:pt x="21130" y="72213"/>
                  </a:lnTo>
                  <a:lnTo>
                    <a:pt x="20076" y="71286"/>
                  </a:lnTo>
                  <a:lnTo>
                    <a:pt x="19013" y="70368"/>
                  </a:lnTo>
                  <a:lnTo>
                    <a:pt x="17944" y="69463"/>
                  </a:lnTo>
                  <a:lnTo>
                    <a:pt x="18341" y="68971"/>
                  </a:lnTo>
                  <a:lnTo>
                    <a:pt x="18738" y="68486"/>
                  </a:lnTo>
                  <a:lnTo>
                    <a:pt x="19143" y="68000"/>
                  </a:lnTo>
                  <a:lnTo>
                    <a:pt x="19564" y="67530"/>
                  </a:lnTo>
                  <a:lnTo>
                    <a:pt x="19984" y="67059"/>
                  </a:lnTo>
                  <a:lnTo>
                    <a:pt x="20412" y="66596"/>
                  </a:lnTo>
                  <a:lnTo>
                    <a:pt x="20855" y="66140"/>
                  </a:lnTo>
                  <a:lnTo>
                    <a:pt x="21298" y="65699"/>
                  </a:lnTo>
                  <a:lnTo>
                    <a:pt x="21749" y="65258"/>
                  </a:lnTo>
                  <a:lnTo>
                    <a:pt x="22215" y="64825"/>
                  </a:lnTo>
                  <a:lnTo>
                    <a:pt x="22682" y="64398"/>
                  </a:lnTo>
                  <a:lnTo>
                    <a:pt x="23163" y="63979"/>
                  </a:lnTo>
                  <a:lnTo>
                    <a:pt x="23645" y="63568"/>
                  </a:lnTo>
                  <a:lnTo>
                    <a:pt x="24141" y="63163"/>
                  </a:lnTo>
                  <a:lnTo>
                    <a:pt x="24638" y="62766"/>
                  </a:lnTo>
                  <a:lnTo>
                    <a:pt x="25150" y="62377"/>
                  </a:lnTo>
                  <a:lnTo>
                    <a:pt x="25670" y="61994"/>
                  </a:lnTo>
                  <a:lnTo>
                    <a:pt x="26197" y="61627"/>
                  </a:lnTo>
                  <a:lnTo>
                    <a:pt x="26732" y="61259"/>
                  </a:lnTo>
                  <a:lnTo>
                    <a:pt x="27282" y="60906"/>
                  </a:lnTo>
                  <a:lnTo>
                    <a:pt x="27832" y="60553"/>
                  </a:lnTo>
                  <a:lnTo>
                    <a:pt x="28390" y="60215"/>
                  </a:lnTo>
                  <a:lnTo>
                    <a:pt x="28963" y="59884"/>
                  </a:lnTo>
                  <a:lnTo>
                    <a:pt x="29544" y="59568"/>
                  </a:lnTo>
                  <a:lnTo>
                    <a:pt x="30133" y="59252"/>
                  </a:lnTo>
                  <a:lnTo>
                    <a:pt x="30729" y="58951"/>
                  </a:lnTo>
                  <a:lnTo>
                    <a:pt x="31340" y="58657"/>
                  </a:lnTo>
                  <a:lnTo>
                    <a:pt x="31951" y="58370"/>
                  </a:lnTo>
                  <a:lnTo>
                    <a:pt x="32578" y="58098"/>
                  </a:lnTo>
                  <a:lnTo>
                    <a:pt x="33212" y="57826"/>
                  </a:lnTo>
                  <a:lnTo>
                    <a:pt x="33854" y="57569"/>
                  </a:lnTo>
                  <a:lnTo>
                    <a:pt x="34512" y="57326"/>
                  </a:lnTo>
                  <a:close/>
                  <a:moveTo>
                    <a:pt x="262305" y="66067"/>
                  </a:moveTo>
                  <a:lnTo>
                    <a:pt x="262794" y="66626"/>
                  </a:lnTo>
                  <a:lnTo>
                    <a:pt x="263276" y="67192"/>
                  </a:lnTo>
                  <a:lnTo>
                    <a:pt x="263749" y="67758"/>
                  </a:lnTo>
                  <a:lnTo>
                    <a:pt x="264208" y="68339"/>
                  </a:lnTo>
                  <a:lnTo>
                    <a:pt x="264666" y="68927"/>
                  </a:lnTo>
                  <a:lnTo>
                    <a:pt x="265117" y="69515"/>
                  </a:lnTo>
                  <a:lnTo>
                    <a:pt x="265561" y="70110"/>
                  </a:lnTo>
                  <a:lnTo>
                    <a:pt x="265996" y="70713"/>
                  </a:lnTo>
                  <a:lnTo>
                    <a:pt x="266424" y="71323"/>
                  </a:lnTo>
                  <a:lnTo>
                    <a:pt x="266844" y="71941"/>
                  </a:lnTo>
                  <a:lnTo>
                    <a:pt x="267265" y="72558"/>
                  </a:lnTo>
                  <a:lnTo>
                    <a:pt x="267670" y="73183"/>
                  </a:lnTo>
                  <a:lnTo>
                    <a:pt x="268067" y="73815"/>
                  </a:lnTo>
                  <a:lnTo>
                    <a:pt x="268465" y="74455"/>
                  </a:lnTo>
                  <a:lnTo>
                    <a:pt x="268854" y="75094"/>
                  </a:lnTo>
                  <a:lnTo>
                    <a:pt x="269236" y="75741"/>
                  </a:lnTo>
                  <a:lnTo>
                    <a:pt x="269611" y="76396"/>
                  </a:lnTo>
                  <a:lnTo>
                    <a:pt x="269978" y="77050"/>
                  </a:lnTo>
                  <a:lnTo>
                    <a:pt x="270337" y="77712"/>
                  </a:lnTo>
                  <a:lnTo>
                    <a:pt x="270696" y="78380"/>
                  </a:lnTo>
                  <a:lnTo>
                    <a:pt x="271048" y="79049"/>
                  </a:lnTo>
                  <a:lnTo>
                    <a:pt x="271391" y="79726"/>
                  </a:lnTo>
                  <a:lnTo>
                    <a:pt x="271728" y="80402"/>
                  </a:lnTo>
                  <a:lnTo>
                    <a:pt x="272056" y="81086"/>
                  </a:lnTo>
                  <a:lnTo>
                    <a:pt x="272377" y="81777"/>
                  </a:lnTo>
                  <a:lnTo>
                    <a:pt x="272698" y="82468"/>
                  </a:lnTo>
                  <a:lnTo>
                    <a:pt x="273012" y="83159"/>
                  </a:lnTo>
                  <a:lnTo>
                    <a:pt x="273317" y="83857"/>
                  </a:lnTo>
                  <a:lnTo>
                    <a:pt x="273623" y="84556"/>
                  </a:lnTo>
                  <a:lnTo>
                    <a:pt x="273913" y="85261"/>
                  </a:lnTo>
                  <a:lnTo>
                    <a:pt x="274204" y="85967"/>
                  </a:lnTo>
                  <a:lnTo>
                    <a:pt x="274494" y="86680"/>
                  </a:lnTo>
                  <a:lnTo>
                    <a:pt x="274005" y="86842"/>
                  </a:lnTo>
                  <a:lnTo>
                    <a:pt x="273524" y="87004"/>
                  </a:lnTo>
                  <a:lnTo>
                    <a:pt x="273042" y="87173"/>
                  </a:lnTo>
                  <a:lnTo>
                    <a:pt x="272561" y="87349"/>
                  </a:lnTo>
                  <a:lnTo>
                    <a:pt x="272079" y="87526"/>
                  </a:lnTo>
                  <a:lnTo>
                    <a:pt x="271598" y="87709"/>
                  </a:lnTo>
                  <a:lnTo>
                    <a:pt x="271124" y="87900"/>
                  </a:lnTo>
                  <a:lnTo>
                    <a:pt x="270643" y="88099"/>
                  </a:lnTo>
                  <a:lnTo>
                    <a:pt x="270169" y="88297"/>
                  </a:lnTo>
                  <a:lnTo>
                    <a:pt x="269703" y="88503"/>
                  </a:lnTo>
                  <a:lnTo>
                    <a:pt x="269229" y="88709"/>
                  </a:lnTo>
                  <a:lnTo>
                    <a:pt x="268763" y="88922"/>
                  </a:lnTo>
                  <a:lnTo>
                    <a:pt x="267830" y="89356"/>
                  </a:lnTo>
                  <a:lnTo>
                    <a:pt x="266906" y="89812"/>
                  </a:lnTo>
                  <a:lnTo>
                    <a:pt x="265989" y="90282"/>
                  </a:lnTo>
                  <a:lnTo>
                    <a:pt x="265079" y="90760"/>
                  </a:lnTo>
                  <a:lnTo>
                    <a:pt x="264177" y="91253"/>
                  </a:lnTo>
                  <a:lnTo>
                    <a:pt x="263291" y="91753"/>
                  </a:lnTo>
                  <a:lnTo>
                    <a:pt x="262412" y="92267"/>
                  </a:lnTo>
                  <a:lnTo>
                    <a:pt x="261541" y="92789"/>
                  </a:lnTo>
                  <a:lnTo>
                    <a:pt x="260677" y="93318"/>
                  </a:lnTo>
                  <a:lnTo>
                    <a:pt x="259829" y="93855"/>
                  </a:lnTo>
                  <a:lnTo>
                    <a:pt x="259393" y="93032"/>
                  </a:lnTo>
                  <a:lnTo>
                    <a:pt x="258943" y="92223"/>
                  </a:lnTo>
                  <a:lnTo>
                    <a:pt x="258476" y="91422"/>
                  </a:lnTo>
                  <a:lnTo>
                    <a:pt x="258003" y="90635"/>
                  </a:lnTo>
                  <a:lnTo>
                    <a:pt x="257758" y="90246"/>
                  </a:lnTo>
                  <a:lnTo>
                    <a:pt x="257506" y="89856"/>
                  </a:lnTo>
                  <a:lnTo>
                    <a:pt x="257261" y="89474"/>
                  </a:lnTo>
                  <a:lnTo>
                    <a:pt x="257001" y="89091"/>
                  </a:lnTo>
                  <a:lnTo>
                    <a:pt x="256749" y="88716"/>
                  </a:lnTo>
                  <a:lnTo>
                    <a:pt x="256482" y="88342"/>
                  </a:lnTo>
                  <a:lnTo>
                    <a:pt x="256222" y="87974"/>
                  </a:lnTo>
                  <a:lnTo>
                    <a:pt x="255955" y="87606"/>
                  </a:lnTo>
                  <a:lnTo>
                    <a:pt x="255679" y="87239"/>
                  </a:lnTo>
                  <a:lnTo>
                    <a:pt x="255404" y="86879"/>
                  </a:lnTo>
                  <a:lnTo>
                    <a:pt x="255129" y="86526"/>
                  </a:lnTo>
                  <a:lnTo>
                    <a:pt x="254846" y="86166"/>
                  </a:lnTo>
                  <a:lnTo>
                    <a:pt x="254556" y="85820"/>
                  </a:lnTo>
                  <a:lnTo>
                    <a:pt x="254266" y="85475"/>
                  </a:lnTo>
                  <a:lnTo>
                    <a:pt x="253975" y="85129"/>
                  </a:lnTo>
                  <a:lnTo>
                    <a:pt x="253677" y="84791"/>
                  </a:lnTo>
                  <a:lnTo>
                    <a:pt x="253379" y="84453"/>
                  </a:lnTo>
                  <a:lnTo>
                    <a:pt x="253073" y="84122"/>
                  </a:lnTo>
                  <a:lnTo>
                    <a:pt x="252768" y="83791"/>
                  </a:lnTo>
                  <a:lnTo>
                    <a:pt x="252462" y="83468"/>
                  </a:lnTo>
                  <a:lnTo>
                    <a:pt x="252141" y="83144"/>
                  </a:lnTo>
                  <a:lnTo>
                    <a:pt x="251828" y="82828"/>
                  </a:lnTo>
                  <a:lnTo>
                    <a:pt x="251507" y="82512"/>
                  </a:lnTo>
                  <a:lnTo>
                    <a:pt x="251178" y="82203"/>
                  </a:lnTo>
                  <a:lnTo>
                    <a:pt x="251255" y="82181"/>
                  </a:lnTo>
                  <a:lnTo>
                    <a:pt x="251331" y="82152"/>
                  </a:lnTo>
                  <a:lnTo>
                    <a:pt x="251400" y="82122"/>
                  </a:lnTo>
                  <a:lnTo>
                    <a:pt x="251469" y="82078"/>
                  </a:lnTo>
                  <a:lnTo>
                    <a:pt x="251537" y="82027"/>
                  </a:lnTo>
                  <a:lnTo>
                    <a:pt x="251606" y="81968"/>
                  </a:lnTo>
                  <a:lnTo>
                    <a:pt x="251667" y="81902"/>
                  </a:lnTo>
                  <a:lnTo>
                    <a:pt x="251728" y="81828"/>
                  </a:lnTo>
                  <a:lnTo>
                    <a:pt x="252424" y="80865"/>
                  </a:lnTo>
                  <a:lnTo>
                    <a:pt x="253112" y="79902"/>
                  </a:lnTo>
                  <a:lnTo>
                    <a:pt x="253792" y="78932"/>
                  </a:lnTo>
                  <a:lnTo>
                    <a:pt x="254472" y="77961"/>
                  </a:lnTo>
                  <a:lnTo>
                    <a:pt x="255152" y="76984"/>
                  </a:lnTo>
                  <a:lnTo>
                    <a:pt x="255825" y="76006"/>
                  </a:lnTo>
                  <a:lnTo>
                    <a:pt x="256489" y="75021"/>
                  </a:lnTo>
                  <a:lnTo>
                    <a:pt x="257154" y="74036"/>
                  </a:lnTo>
                  <a:lnTo>
                    <a:pt x="257819" y="73043"/>
                  </a:lnTo>
                  <a:lnTo>
                    <a:pt x="258476" y="72058"/>
                  </a:lnTo>
                  <a:lnTo>
                    <a:pt x="259126" y="71059"/>
                  </a:lnTo>
                  <a:lnTo>
                    <a:pt x="259768" y="70066"/>
                  </a:lnTo>
                  <a:lnTo>
                    <a:pt x="260410" y="69066"/>
                  </a:lnTo>
                  <a:lnTo>
                    <a:pt x="261052" y="68067"/>
                  </a:lnTo>
                  <a:lnTo>
                    <a:pt x="261678" y="67067"/>
                  </a:lnTo>
                  <a:lnTo>
                    <a:pt x="262305" y="66067"/>
                  </a:lnTo>
                  <a:close/>
                  <a:moveTo>
                    <a:pt x="16843" y="70963"/>
                  </a:moveTo>
                  <a:lnTo>
                    <a:pt x="17737" y="71970"/>
                  </a:lnTo>
                  <a:lnTo>
                    <a:pt x="18639" y="72977"/>
                  </a:lnTo>
                  <a:lnTo>
                    <a:pt x="19548" y="73970"/>
                  </a:lnTo>
                  <a:lnTo>
                    <a:pt x="20473" y="74962"/>
                  </a:lnTo>
                  <a:lnTo>
                    <a:pt x="21398" y="75947"/>
                  </a:lnTo>
                  <a:lnTo>
                    <a:pt x="22338" y="76932"/>
                  </a:lnTo>
                  <a:lnTo>
                    <a:pt x="23278" y="77910"/>
                  </a:lnTo>
                  <a:lnTo>
                    <a:pt x="24233" y="78880"/>
                  </a:lnTo>
                  <a:lnTo>
                    <a:pt x="25188" y="79843"/>
                  </a:lnTo>
                  <a:lnTo>
                    <a:pt x="26143" y="80806"/>
                  </a:lnTo>
                  <a:lnTo>
                    <a:pt x="27114" y="81762"/>
                  </a:lnTo>
                  <a:lnTo>
                    <a:pt x="28077" y="82710"/>
                  </a:lnTo>
                  <a:lnTo>
                    <a:pt x="29047" y="83659"/>
                  </a:lnTo>
                  <a:lnTo>
                    <a:pt x="30018" y="84592"/>
                  </a:lnTo>
                  <a:lnTo>
                    <a:pt x="31967" y="86460"/>
                  </a:lnTo>
                  <a:lnTo>
                    <a:pt x="31692" y="86680"/>
                  </a:lnTo>
                  <a:lnTo>
                    <a:pt x="31416" y="86908"/>
                  </a:lnTo>
                  <a:lnTo>
                    <a:pt x="31157" y="87136"/>
                  </a:lnTo>
                  <a:lnTo>
                    <a:pt x="30897" y="87364"/>
                  </a:lnTo>
                  <a:lnTo>
                    <a:pt x="30637" y="87599"/>
                  </a:lnTo>
                  <a:lnTo>
                    <a:pt x="30392" y="87834"/>
                  </a:lnTo>
                  <a:lnTo>
                    <a:pt x="30140" y="88077"/>
                  </a:lnTo>
                  <a:lnTo>
                    <a:pt x="29903" y="88319"/>
                  </a:lnTo>
                  <a:lnTo>
                    <a:pt x="29666" y="88569"/>
                  </a:lnTo>
                  <a:lnTo>
                    <a:pt x="29437" y="88819"/>
                  </a:lnTo>
                  <a:lnTo>
                    <a:pt x="29208" y="89069"/>
                  </a:lnTo>
                  <a:lnTo>
                    <a:pt x="28986" y="89327"/>
                  </a:lnTo>
                  <a:lnTo>
                    <a:pt x="28772" y="89584"/>
                  </a:lnTo>
                  <a:lnTo>
                    <a:pt x="28558" y="89841"/>
                  </a:lnTo>
                  <a:lnTo>
                    <a:pt x="28352" y="90106"/>
                  </a:lnTo>
                  <a:lnTo>
                    <a:pt x="28146" y="90378"/>
                  </a:lnTo>
                  <a:lnTo>
                    <a:pt x="27947" y="90643"/>
                  </a:lnTo>
                  <a:lnTo>
                    <a:pt x="27748" y="90915"/>
                  </a:lnTo>
                  <a:lnTo>
                    <a:pt x="27557" y="91194"/>
                  </a:lnTo>
                  <a:lnTo>
                    <a:pt x="27374" y="91473"/>
                  </a:lnTo>
                  <a:lnTo>
                    <a:pt x="27190" y="91753"/>
                  </a:lnTo>
                  <a:lnTo>
                    <a:pt x="27015" y="92032"/>
                  </a:lnTo>
                  <a:lnTo>
                    <a:pt x="26839" y="92319"/>
                  </a:lnTo>
                  <a:lnTo>
                    <a:pt x="26671" y="92613"/>
                  </a:lnTo>
                  <a:lnTo>
                    <a:pt x="26503" y="92899"/>
                  </a:lnTo>
                  <a:lnTo>
                    <a:pt x="26342" y="93193"/>
                  </a:lnTo>
                  <a:lnTo>
                    <a:pt x="26029" y="93789"/>
                  </a:lnTo>
                  <a:lnTo>
                    <a:pt x="25731" y="94392"/>
                  </a:lnTo>
                  <a:lnTo>
                    <a:pt x="25448" y="95002"/>
                  </a:lnTo>
                  <a:lnTo>
                    <a:pt x="24432" y="94502"/>
                  </a:lnTo>
                  <a:lnTo>
                    <a:pt x="23415" y="94009"/>
                  </a:lnTo>
                  <a:lnTo>
                    <a:pt x="22391" y="93517"/>
                  </a:lnTo>
                  <a:lnTo>
                    <a:pt x="21367" y="93039"/>
                  </a:lnTo>
                  <a:lnTo>
                    <a:pt x="20336" y="92561"/>
                  </a:lnTo>
                  <a:lnTo>
                    <a:pt x="19304" y="92091"/>
                  </a:lnTo>
                  <a:lnTo>
                    <a:pt x="17233" y="91157"/>
                  </a:lnTo>
                  <a:lnTo>
                    <a:pt x="15154" y="90231"/>
                  </a:lnTo>
                  <a:lnTo>
                    <a:pt x="13076" y="89319"/>
                  </a:lnTo>
                  <a:lnTo>
                    <a:pt x="10997" y="88400"/>
                  </a:lnTo>
                  <a:lnTo>
                    <a:pt x="8926" y="87474"/>
                  </a:lnTo>
                  <a:lnTo>
                    <a:pt x="9102" y="86915"/>
                  </a:lnTo>
                  <a:lnTo>
                    <a:pt x="9285" y="86357"/>
                  </a:lnTo>
                  <a:lnTo>
                    <a:pt x="9469" y="85805"/>
                  </a:lnTo>
                  <a:lnTo>
                    <a:pt x="9660" y="85247"/>
                  </a:lnTo>
                  <a:lnTo>
                    <a:pt x="9851" y="84695"/>
                  </a:lnTo>
                  <a:lnTo>
                    <a:pt x="10049" y="84151"/>
                  </a:lnTo>
                  <a:lnTo>
                    <a:pt x="10248" y="83600"/>
                  </a:lnTo>
                  <a:lnTo>
                    <a:pt x="10454" y="83056"/>
                  </a:lnTo>
                  <a:lnTo>
                    <a:pt x="10668" y="82519"/>
                  </a:lnTo>
                  <a:lnTo>
                    <a:pt x="10882" y="81975"/>
                  </a:lnTo>
                  <a:lnTo>
                    <a:pt x="11104" y="81446"/>
                  </a:lnTo>
                  <a:lnTo>
                    <a:pt x="11326" y="80909"/>
                  </a:lnTo>
                  <a:lnTo>
                    <a:pt x="11555" y="80380"/>
                  </a:lnTo>
                  <a:lnTo>
                    <a:pt x="11792" y="79851"/>
                  </a:lnTo>
                  <a:lnTo>
                    <a:pt x="12029" y="79329"/>
                  </a:lnTo>
                  <a:lnTo>
                    <a:pt x="12273" y="78807"/>
                  </a:lnTo>
                  <a:lnTo>
                    <a:pt x="12525" y="78292"/>
                  </a:lnTo>
                  <a:lnTo>
                    <a:pt x="12778" y="77778"/>
                  </a:lnTo>
                  <a:lnTo>
                    <a:pt x="13030" y="77263"/>
                  </a:lnTo>
                  <a:lnTo>
                    <a:pt x="13297" y="76756"/>
                  </a:lnTo>
                  <a:lnTo>
                    <a:pt x="13565" y="76249"/>
                  </a:lnTo>
                  <a:lnTo>
                    <a:pt x="13840" y="75749"/>
                  </a:lnTo>
                  <a:lnTo>
                    <a:pt x="14115" y="75256"/>
                  </a:lnTo>
                  <a:lnTo>
                    <a:pt x="14398" y="74764"/>
                  </a:lnTo>
                  <a:lnTo>
                    <a:pt x="14680" y="74271"/>
                  </a:lnTo>
                  <a:lnTo>
                    <a:pt x="14978" y="73786"/>
                  </a:lnTo>
                  <a:lnTo>
                    <a:pt x="15277" y="73308"/>
                  </a:lnTo>
                  <a:lnTo>
                    <a:pt x="15575" y="72830"/>
                  </a:lnTo>
                  <a:lnTo>
                    <a:pt x="15888" y="72360"/>
                  </a:lnTo>
                  <a:lnTo>
                    <a:pt x="16201" y="71889"/>
                  </a:lnTo>
                  <a:lnTo>
                    <a:pt x="16522" y="71426"/>
                  </a:lnTo>
                  <a:lnTo>
                    <a:pt x="16843" y="70963"/>
                  </a:lnTo>
                  <a:close/>
                  <a:moveTo>
                    <a:pt x="46448" y="36823"/>
                  </a:moveTo>
                  <a:lnTo>
                    <a:pt x="46953" y="36831"/>
                  </a:lnTo>
                  <a:lnTo>
                    <a:pt x="48007" y="36860"/>
                  </a:lnTo>
                  <a:lnTo>
                    <a:pt x="49123" y="36890"/>
                  </a:lnTo>
                  <a:lnTo>
                    <a:pt x="49276" y="44256"/>
                  </a:lnTo>
                  <a:lnTo>
                    <a:pt x="49421" y="51622"/>
                  </a:lnTo>
                  <a:lnTo>
                    <a:pt x="49574" y="58988"/>
                  </a:lnTo>
                  <a:lnTo>
                    <a:pt x="49727" y="66354"/>
                  </a:lnTo>
                  <a:lnTo>
                    <a:pt x="49757" y="68309"/>
                  </a:lnTo>
                  <a:lnTo>
                    <a:pt x="49788" y="70272"/>
                  </a:lnTo>
                  <a:lnTo>
                    <a:pt x="49811" y="72235"/>
                  </a:lnTo>
                  <a:lnTo>
                    <a:pt x="49826" y="74205"/>
                  </a:lnTo>
                  <a:lnTo>
                    <a:pt x="49849" y="78145"/>
                  </a:lnTo>
                  <a:lnTo>
                    <a:pt x="49864" y="82093"/>
                  </a:lnTo>
                  <a:lnTo>
                    <a:pt x="49880" y="86048"/>
                  </a:lnTo>
                  <a:lnTo>
                    <a:pt x="49895" y="90003"/>
                  </a:lnTo>
                  <a:lnTo>
                    <a:pt x="49925" y="93958"/>
                  </a:lnTo>
                  <a:lnTo>
                    <a:pt x="49948" y="95935"/>
                  </a:lnTo>
                  <a:lnTo>
                    <a:pt x="49979" y="97913"/>
                  </a:lnTo>
                  <a:lnTo>
                    <a:pt x="48733" y="97832"/>
                  </a:lnTo>
                  <a:lnTo>
                    <a:pt x="47480" y="97751"/>
                  </a:lnTo>
                  <a:lnTo>
                    <a:pt x="46219" y="97685"/>
                  </a:lnTo>
                  <a:lnTo>
                    <a:pt x="44958" y="97634"/>
                  </a:lnTo>
                  <a:lnTo>
                    <a:pt x="43697" y="97604"/>
                  </a:lnTo>
                  <a:lnTo>
                    <a:pt x="43063" y="97590"/>
                  </a:lnTo>
                  <a:lnTo>
                    <a:pt x="42436" y="97582"/>
                  </a:lnTo>
                  <a:lnTo>
                    <a:pt x="41175" y="97582"/>
                  </a:lnTo>
                  <a:lnTo>
                    <a:pt x="40549" y="97590"/>
                  </a:lnTo>
                  <a:lnTo>
                    <a:pt x="39922" y="97604"/>
                  </a:lnTo>
                  <a:lnTo>
                    <a:pt x="39922" y="97604"/>
                  </a:lnTo>
                  <a:lnTo>
                    <a:pt x="40006" y="97553"/>
                  </a:lnTo>
                  <a:lnTo>
                    <a:pt x="40090" y="97487"/>
                  </a:lnTo>
                  <a:lnTo>
                    <a:pt x="40159" y="97413"/>
                  </a:lnTo>
                  <a:lnTo>
                    <a:pt x="40220" y="97332"/>
                  </a:lnTo>
                  <a:lnTo>
                    <a:pt x="40266" y="97237"/>
                  </a:lnTo>
                  <a:lnTo>
                    <a:pt x="40304" y="97141"/>
                  </a:lnTo>
                  <a:lnTo>
                    <a:pt x="40327" y="97038"/>
                  </a:lnTo>
                  <a:lnTo>
                    <a:pt x="40342" y="96921"/>
                  </a:lnTo>
                  <a:lnTo>
                    <a:pt x="40358" y="95766"/>
                  </a:lnTo>
                  <a:lnTo>
                    <a:pt x="40358" y="94620"/>
                  </a:lnTo>
                  <a:lnTo>
                    <a:pt x="40350" y="93465"/>
                  </a:lnTo>
                  <a:lnTo>
                    <a:pt x="40335" y="92311"/>
                  </a:lnTo>
                  <a:lnTo>
                    <a:pt x="40312" y="91157"/>
                  </a:lnTo>
                  <a:lnTo>
                    <a:pt x="40274" y="89996"/>
                  </a:lnTo>
                  <a:lnTo>
                    <a:pt x="40235" y="88841"/>
                  </a:lnTo>
                  <a:lnTo>
                    <a:pt x="40182" y="87687"/>
                  </a:lnTo>
                  <a:lnTo>
                    <a:pt x="40128" y="86533"/>
                  </a:lnTo>
                  <a:lnTo>
                    <a:pt x="40067" y="85379"/>
                  </a:lnTo>
                  <a:lnTo>
                    <a:pt x="39998" y="84217"/>
                  </a:lnTo>
                  <a:lnTo>
                    <a:pt x="39922" y="83063"/>
                  </a:lnTo>
                  <a:lnTo>
                    <a:pt x="39769" y="80748"/>
                  </a:lnTo>
                  <a:lnTo>
                    <a:pt x="39601" y="78439"/>
                  </a:lnTo>
                  <a:lnTo>
                    <a:pt x="39257" y="73808"/>
                  </a:lnTo>
                  <a:lnTo>
                    <a:pt x="39089" y="71500"/>
                  </a:lnTo>
                  <a:lnTo>
                    <a:pt x="38929" y="69184"/>
                  </a:lnTo>
                  <a:lnTo>
                    <a:pt x="38852" y="68030"/>
                  </a:lnTo>
                  <a:lnTo>
                    <a:pt x="38783" y="66876"/>
                  </a:lnTo>
                  <a:lnTo>
                    <a:pt x="38722" y="65721"/>
                  </a:lnTo>
                  <a:lnTo>
                    <a:pt x="38661" y="64567"/>
                  </a:lnTo>
                  <a:lnTo>
                    <a:pt x="38615" y="63413"/>
                  </a:lnTo>
                  <a:lnTo>
                    <a:pt x="38569" y="62259"/>
                  </a:lnTo>
                  <a:lnTo>
                    <a:pt x="38531" y="61105"/>
                  </a:lnTo>
                  <a:lnTo>
                    <a:pt x="38501" y="59951"/>
                  </a:lnTo>
                  <a:lnTo>
                    <a:pt x="38478" y="58951"/>
                  </a:lnTo>
                  <a:lnTo>
                    <a:pt x="38440" y="57929"/>
                  </a:lnTo>
                  <a:lnTo>
                    <a:pt x="38355" y="55871"/>
                  </a:lnTo>
                  <a:lnTo>
                    <a:pt x="38264" y="53790"/>
                  </a:lnTo>
                  <a:lnTo>
                    <a:pt x="38218" y="52739"/>
                  </a:lnTo>
                  <a:lnTo>
                    <a:pt x="38187" y="51688"/>
                  </a:lnTo>
                  <a:lnTo>
                    <a:pt x="38164" y="50644"/>
                  </a:lnTo>
                  <a:lnTo>
                    <a:pt x="38157" y="49593"/>
                  </a:lnTo>
                  <a:lnTo>
                    <a:pt x="38164" y="48556"/>
                  </a:lnTo>
                  <a:lnTo>
                    <a:pt x="38172" y="48034"/>
                  </a:lnTo>
                  <a:lnTo>
                    <a:pt x="38187" y="47520"/>
                  </a:lnTo>
                  <a:lnTo>
                    <a:pt x="38210" y="47005"/>
                  </a:lnTo>
                  <a:lnTo>
                    <a:pt x="38233" y="46490"/>
                  </a:lnTo>
                  <a:lnTo>
                    <a:pt x="38264" y="45976"/>
                  </a:lnTo>
                  <a:lnTo>
                    <a:pt x="38302" y="45469"/>
                  </a:lnTo>
                  <a:lnTo>
                    <a:pt x="38348" y="44961"/>
                  </a:lnTo>
                  <a:lnTo>
                    <a:pt x="38401" y="44461"/>
                  </a:lnTo>
                  <a:lnTo>
                    <a:pt x="38462" y="43961"/>
                  </a:lnTo>
                  <a:lnTo>
                    <a:pt x="38524" y="43462"/>
                  </a:lnTo>
                  <a:lnTo>
                    <a:pt x="38577" y="43131"/>
                  </a:lnTo>
                  <a:lnTo>
                    <a:pt x="38631" y="42807"/>
                  </a:lnTo>
                  <a:lnTo>
                    <a:pt x="38692" y="42499"/>
                  </a:lnTo>
                  <a:lnTo>
                    <a:pt x="38753" y="42197"/>
                  </a:lnTo>
                  <a:lnTo>
                    <a:pt x="38814" y="41903"/>
                  </a:lnTo>
                  <a:lnTo>
                    <a:pt x="38883" y="41624"/>
                  </a:lnTo>
                  <a:lnTo>
                    <a:pt x="38959" y="41359"/>
                  </a:lnTo>
                  <a:lnTo>
                    <a:pt x="39036" y="41094"/>
                  </a:lnTo>
                  <a:lnTo>
                    <a:pt x="39112" y="40845"/>
                  </a:lnTo>
                  <a:lnTo>
                    <a:pt x="39196" y="40609"/>
                  </a:lnTo>
                  <a:lnTo>
                    <a:pt x="39280" y="40381"/>
                  </a:lnTo>
                  <a:lnTo>
                    <a:pt x="39372" y="40153"/>
                  </a:lnTo>
                  <a:lnTo>
                    <a:pt x="39464" y="39948"/>
                  </a:lnTo>
                  <a:lnTo>
                    <a:pt x="39563" y="39742"/>
                  </a:lnTo>
                  <a:lnTo>
                    <a:pt x="39662" y="39551"/>
                  </a:lnTo>
                  <a:lnTo>
                    <a:pt x="39769" y="39360"/>
                  </a:lnTo>
                  <a:lnTo>
                    <a:pt x="39876" y="39183"/>
                  </a:lnTo>
                  <a:lnTo>
                    <a:pt x="39983" y="39014"/>
                  </a:lnTo>
                  <a:lnTo>
                    <a:pt x="40098" y="38860"/>
                  </a:lnTo>
                  <a:lnTo>
                    <a:pt x="40220" y="38705"/>
                  </a:lnTo>
                  <a:lnTo>
                    <a:pt x="40342" y="38558"/>
                  </a:lnTo>
                  <a:lnTo>
                    <a:pt x="40465" y="38419"/>
                  </a:lnTo>
                  <a:lnTo>
                    <a:pt x="40595" y="38286"/>
                  </a:lnTo>
                  <a:lnTo>
                    <a:pt x="40732" y="38169"/>
                  </a:lnTo>
                  <a:lnTo>
                    <a:pt x="40862" y="38051"/>
                  </a:lnTo>
                  <a:lnTo>
                    <a:pt x="41007" y="37941"/>
                  </a:lnTo>
                  <a:lnTo>
                    <a:pt x="41152" y="37838"/>
                  </a:lnTo>
                  <a:lnTo>
                    <a:pt x="41298" y="37742"/>
                  </a:lnTo>
                  <a:lnTo>
                    <a:pt x="41450" y="37647"/>
                  </a:lnTo>
                  <a:lnTo>
                    <a:pt x="41603" y="37566"/>
                  </a:lnTo>
                  <a:lnTo>
                    <a:pt x="41764" y="37485"/>
                  </a:lnTo>
                  <a:lnTo>
                    <a:pt x="41924" y="37411"/>
                  </a:lnTo>
                  <a:lnTo>
                    <a:pt x="42092" y="37345"/>
                  </a:lnTo>
                  <a:lnTo>
                    <a:pt x="42261" y="37279"/>
                  </a:lnTo>
                  <a:lnTo>
                    <a:pt x="42436" y="37220"/>
                  </a:lnTo>
                  <a:lnTo>
                    <a:pt x="42612" y="37169"/>
                  </a:lnTo>
                  <a:lnTo>
                    <a:pt x="42795" y="37117"/>
                  </a:lnTo>
                  <a:lnTo>
                    <a:pt x="42979" y="37073"/>
                  </a:lnTo>
                  <a:lnTo>
                    <a:pt x="43170" y="37037"/>
                  </a:lnTo>
                  <a:lnTo>
                    <a:pt x="43361" y="37000"/>
                  </a:lnTo>
                  <a:lnTo>
                    <a:pt x="43758" y="36941"/>
                  </a:lnTo>
                  <a:lnTo>
                    <a:pt x="44163" y="36897"/>
                  </a:lnTo>
                  <a:lnTo>
                    <a:pt x="44591" y="36860"/>
                  </a:lnTo>
                  <a:lnTo>
                    <a:pt x="45035" y="36838"/>
                  </a:lnTo>
                  <a:lnTo>
                    <a:pt x="45493" y="36831"/>
                  </a:lnTo>
                  <a:lnTo>
                    <a:pt x="45967" y="36823"/>
                  </a:lnTo>
                  <a:close/>
                  <a:moveTo>
                    <a:pt x="228481" y="37845"/>
                  </a:moveTo>
                  <a:lnTo>
                    <a:pt x="228841" y="37853"/>
                  </a:lnTo>
                  <a:lnTo>
                    <a:pt x="229185" y="37875"/>
                  </a:lnTo>
                  <a:lnTo>
                    <a:pt x="229528" y="37904"/>
                  </a:lnTo>
                  <a:lnTo>
                    <a:pt x="229872" y="37941"/>
                  </a:lnTo>
                  <a:lnTo>
                    <a:pt x="230209" y="37992"/>
                  </a:lnTo>
                  <a:lnTo>
                    <a:pt x="230537" y="38058"/>
                  </a:lnTo>
                  <a:lnTo>
                    <a:pt x="230858" y="38132"/>
                  </a:lnTo>
                  <a:lnTo>
                    <a:pt x="231171" y="38227"/>
                  </a:lnTo>
                  <a:lnTo>
                    <a:pt x="231332" y="38286"/>
                  </a:lnTo>
                  <a:lnTo>
                    <a:pt x="231485" y="38345"/>
                  </a:lnTo>
                  <a:lnTo>
                    <a:pt x="231638" y="38404"/>
                  </a:lnTo>
                  <a:lnTo>
                    <a:pt x="231790" y="38470"/>
                  </a:lnTo>
                  <a:lnTo>
                    <a:pt x="231936" y="38544"/>
                  </a:lnTo>
                  <a:lnTo>
                    <a:pt x="232088" y="38617"/>
                  </a:lnTo>
                  <a:lnTo>
                    <a:pt x="232234" y="38705"/>
                  </a:lnTo>
                  <a:lnTo>
                    <a:pt x="232379" y="38786"/>
                  </a:lnTo>
                  <a:lnTo>
                    <a:pt x="232516" y="38882"/>
                  </a:lnTo>
                  <a:lnTo>
                    <a:pt x="232662" y="38977"/>
                  </a:lnTo>
                  <a:lnTo>
                    <a:pt x="232799" y="39080"/>
                  </a:lnTo>
                  <a:lnTo>
                    <a:pt x="232937" y="39190"/>
                  </a:lnTo>
                  <a:lnTo>
                    <a:pt x="233067" y="39308"/>
                  </a:lnTo>
                  <a:lnTo>
                    <a:pt x="233197" y="39433"/>
                  </a:lnTo>
                  <a:lnTo>
                    <a:pt x="233326" y="39558"/>
                  </a:lnTo>
                  <a:lnTo>
                    <a:pt x="233456" y="39690"/>
                  </a:lnTo>
                  <a:lnTo>
                    <a:pt x="233586" y="39830"/>
                  </a:lnTo>
                  <a:lnTo>
                    <a:pt x="233709" y="39977"/>
                  </a:lnTo>
                  <a:lnTo>
                    <a:pt x="233831" y="40131"/>
                  </a:lnTo>
                  <a:lnTo>
                    <a:pt x="233945" y="40293"/>
                  </a:lnTo>
                  <a:lnTo>
                    <a:pt x="234060" y="40462"/>
                  </a:lnTo>
                  <a:lnTo>
                    <a:pt x="234175" y="40639"/>
                  </a:lnTo>
                  <a:lnTo>
                    <a:pt x="234228" y="40712"/>
                  </a:lnTo>
                  <a:lnTo>
                    <a:pt x="234266" y="40800"/>
                  </a:lnTo>
                  <a:lnTo>
                    <a:pt x="234351" y="40977"/>
                  </a:lnTo>
                  <a:lnTo>
                    <a:pt x="234427" y="41168"/>
                  </a:lnTo>
                  <a:lnTo>
                    <a:pt x="234488" y="41381"/>
                  </a:lnTo>
                  <a:lnTo>
                    <a:pt x="234542" y="41609"/>
                  </a:lnTo>
                  <a:lnTo>
                    <a:pt x="234587" y="41852"/>
                  </a:lnTo>
                  <a:lnTo>
                    <a:pt x="234626" y="42109"/>
                  </a:lnTo>
                  <a:lnTo>
                    <a:pt x="234664" y="42374"/>
                  </a:lnTo>
                  <a:lnTo>
                    <a:pt x="234687" y="42653"/>
                  </a:lnTo>
                  <a:lnTo>
                    <a:pt x="234710" y="42940"/>
                  </a:lnTo>
                  <a:lnTo>
                    <a:pt x="234725" y="43241"/>
                  </a:lnTo>
                  <a:lnTo>
                    <a:pt x="234733" y="43542"/>
                  </a:lnTo>
                  <a:lnTo>
                    <a:pt x="234733" y="44160"/>
                  </a:lnTo>
                  <a:lnTo>
                    <a:pt x="234725" y="44800"/>
                  </a:lnTo>
                  <a:lnTo>
                    <a:pt x="234702" y="45432"/>
                  </a:lnTo>
                  <a:lnTo>
                    <a:pt x="234679" y="46071"/>
                  </a:lnTo>
                  <a:lnTo>
                    <a:pt x="234610" y="47277"/>
                  </a:lnTo>
                  <a:lnTo>
                    <a:pt x="234587" y="47836"/>
                  </a:lnTo>
                  <a:lnTo>
                    <a:pt x="234564" y="48350"/>
                  </a:lnTo>
                  <a:lnTo>
                    <a:pt x="234557" y="48806"/>
                  </a:lnTo>
                  <a:lnTo>
                    <a:pt x="234564" y="49012"/>
                  </a:lnTo>
                  <a:lnTo>
                    <a:pt x="234564" y="49203"/>
                  </a:lnTo>
                  <a:lnTo>
                    <a:pt x="234679" y="52158"/>
                  </a:lnTo>
                  <a:lnTo>
                    <a:pt x="234778" y="55113"/>
                  </a:lnTo>
                  <a:lnTo>
                    <a:pt x="234878" y="58069"/>
                  </a:lnTo>
                  <a:lnTo>
                    <a:pt x="234977" y="61017"/>
                  </a:lnTo>
                  <a:lnTo>
                    <a:pt x="235061" y="63972"/>
                  </a:lnTo>
                  <a:lnTo>
                    <a:pt x="235145" y="66920"/>
                  </a:lnTo>
                  <a:lnTo>
                    <a:pt x="235214" y="69875"/>
                  </a:lnTo>
                  <a:lnTo>
                    <a:pt x="235275" y="72823"/>
                  </a:lnTo>
                  <a:lnTo>
                    <a:pt x="235329" y="75506"/>
                  </a:lnTo>
                  <a:lnTo>
                    <a:pt x="235367" y="78197"/>
                  </a:lnTo>
                  <a:lnTo>
                    <a:pt x="235405" y="80880"/>
                  </a:lnTo>
                  <a:lnTo>
                    <a:pt x="235436" y="83563"/>
                  </a:lnTo>
                  <a:lnTo>
                    <a:pt x="235459" y="86246"/>
                  </a:lnTo>
                  <a:lnTo>
                    <a:pt x="235482" y="88930"/>
                  </a:lnTo>
                  <a:lnTo>
                    <a:pt x="235497" y="91613"/>
                  </a:lnTo>
                  <a:lnTo>
                    <a:pt x="235504" y="94296"/>
                  </a:lnTo>
                  <a:lnTo>
                    <a:pt x="235504" y="95208"/>
                  </a:lnTo>
                  <a:lnTo>
                    <a:pt x="235497" y="95641"/>
                  </a:lnTo>
                  <a:lnTo>
                    <a:pt x="235482" y="96060"/>
                  </a:lnTo>
                  <a:lnTo>
                    <a:pt x="235466" y="96457"/>
                  </a:lnTo>
                  <a:lnTo>
                    <a:pt x="235443" y="96847"/>
                  </a:lnTo>
                  <a:lnTo>
                    <a:pt x="235413" y="97215"/>
                  </a:lnTo>
                  <a:lnTo>
                    <a:pt x="235382" y="97575"/>
                  </a:lnTo>
                  <a:lnTo>
                    <a:pt x="235344" y="97920"/>
                  </a:lnTo>
                  <a:lnTo>
                    <a:pt x="235306" y="98251"/>
                  </a:lnTo>
                  <a:lnTo>
                    <a:pt x="235260" y="98567"/>
                  </a:lnTo>
                  <a:lnTo>
                    <a:pt x="235206" y="98869"/>
                  </a:lnTo>
                  <a:lnTo>
                    <a:pt x="235153" y="99163"/>
                  </a:lnTo>
                  <a:lnTo>
                    <a:pt x="235092" y="99435"/>
                  </a:lnTo>
                  <a:lnTo>
                    <a:pt x="235023" y="99699"/>
                  </a:lnTo>
                  <a:lnTo>
                    <a:pt x="234954" y="99957"/>
                  </a:lnTo>
                  <a:lnTo>
                    <a:pt x="234878" y="100199"/>
                  </a:lnTo>
                  <a:lnTo>
                    <a:pt x="234794" y="100427"/>
                  </a:lnTo>
                  <a:lnTo>
                    <a:pt x="234710" y="100640"/>
                  </a:lnTo>
                  <a:lnTo>
                    <a:pt x="234618" y="100846"/>
                  </a:lnTo>
                  <a:lnTo>
                    <a:pt x="234519" y="101045"/>
                  </a:lnTo>
                  <a:lnTo>
                    <a:pt x="234412" y="101228"/>
                  </a:lnTo>
                  <a:lnTo>
                    <a:pt x="234305" y="101405"/>
                  </a:lnTo>
                  <a:lnTo>
                    <a:pt x="234190" y="101567"/>
                  </a:lnTo>
                  <a:lnTo>
                    <a:pt x="234068" y="101721"/>
                  </a:lnTo>
                  <a:lnTo>
                    <a:pt x="233945" y="101861"/>
                  </a:lnTo>
                  <a:lnTo>
                    <a:pt x="233808" y="102000"/>
                  </a:lnTo>
                  <a:lnTo>
                    <a:pt x="233670" y="102125"/>
                  </a:lnTo>
                  <a:lnTo>
                    <a:pt x="233525" y="102243"/>
                  </a:lnTo>
                  <a:lnTo>
                    <a:pt x="233380" y="102346"/>
                  </a:lnTo>
                  <a:lnTo>
                    <a:pt x="233220" y="102449"/>
                  </a:lnTo>
                  <a:lnTo>
                    <a:pt x="233059" y="102537"/>
                  </a:lnTo>
                  <a:lnTo>
                    <a:pt x="232891" y="102625"/>
                  </a:lnTo>
                  <a:lnTo>
                    <a:pt x="232715" y="102699"/>
                  </a:lnTo>
                  <a:lnTo>
                    <a:pt x="232532" y="102765"/>
                  </a:lnTo>
                  <a:lnTo>
                    <a:pt x="232348" y="102831"/>
                  </a:lnTo>
                  <a:lnTo>
                    <a:pt x="232150" y="102882"/>
                  </a:lnTo>
                  <a:lnTo>
                    <a:pt x="231951" y="102934"/>
                  </a:lnTo>
                  <a:lnTo>
                    <a:pt x="231745" y="102971"/>
                  </a:lnTo>
                  <a:lnTo>
                    <a:pt x="231531" y="103007"/>
                  </a:lnTo>
                  <a:lnTo>
                    <a:pt x="231309" y="103037"/>
                  </a:lnTo>
                  <a:lnTo>
                    <a:pt x="231080" y="103066"/>
                  </a:lnTo>
                  <a:lnTo>
                    <a:pt x="230850" y="103081"/>
                  </a:lnTo>
                  <a:lnTo>
                    <a:pt x="230606" y="103096"/>
                  </a:lnTo>
                  <a:lnTo>
                    <a:pt x="230361" y="103103"/>
                  </a:lnTo>
                  <a:lnTo>
                    <a:pt x="230102" y="103110"/>
                  </a:lnTo>
                  <a:lnTo>
                    <a:pt x="229574" y="103103"/>
                  </a:lnTo>
                  <a:lnTo>
                    <a:pt x="229009" y="103088"/>
                  </a:lnTo>
                  <a:lnTo>
                    <a:pt x="228420" y="103052"/>
                  </a:lnTo>
                  <a:lnTo>
                    <a:pt x="227801" y="103015"/>
                  </a:lnTo>
                  <a:lnTo>
                    <a:pt x="227152" y="102963"/>
                  </a:lnTo>
                  <a:lnTo>
                    <a:pt x="225761" y="102838"/>
                  </a:lnTo>
                  <a:lnTo>
                    <a:pt x="224240" y="102706"/>
                  </a:lnTo>
                  <a:lnTo>
                    <a:pt x="224278" y="100155"/>
                  </a:lnTo>
                  <a:lnTo>
                    <a:pt x="224301" y="97604"/>
                  </a:lnTo>
                  <a:lnTo>
                    <a:pt x="224309" y="95053"/>
                  </a:lnTo>
                  <a:lnTo>
                    <a:pt x="224317" y="92495"/>
                  </a:lnTo>
                  <a:lnTo>
                    <a:pt x="224317" y="89944"/>
                  </a:lnTo>
                  <a:lnTo>
                    <a:pt x="224301" y="87393"/>
                  </a:lnTo>
                  <a:lnTo>
                    <a:pt x="224286" y="84835"/>
                  </a:lnTo>
                  <a:lnTo>
                    <a:pt x="224263" y="82284"/>
                  </a:lnTo>
                  <a:lnTo>
                    <a:pt x="224210" y="77175"/>
                  </a:lnTo>
                  <a:lnTo>
                    <a:pt x="224148" y="72073"/>
                  </a:lnTo>
                  <a:lnTo>
                    <a:pt x="224080" y="66979"/>
                  </a:lnTo>
                  <a:lnTo>
                    <a:pt x="224011" y="61891"/>
                  </a:lnTo>
                  <a:lnTo>
                    <a:pt x="223973" y="58907"/>
                  </a:lnTo>
                  <a:lnTo>
                    <a:pt x="223934" y="55915"/>
                  </a:lnTo>
                  <a:lnTo>
                    <a:pt x="223881" y="52930"/>
                  </a:lnTo>
                  <a:lnTo>
                    <a:pt x="223827" y="49945"/>
                  </a:lnTo>
                  <a:lnTo>
                    <a:pt x="223766" y="46953"/>
                  </a:lnTo>
                  <a:lnTo>
                    <a:pt x="223698" y="43969"/>
                  </a:lnTo>
                  <a:lnTo>
                    <a:pt x="223629" y="40977"/>
                  </a:lnTo>
                  <a:lnTo>
                    <a:pt x="223552" y="37992"/>
                  </a:lnTo>
                  <a:lnTo>
                    <a:pt x="223606" y="38007"/>
                  </a:lnTo>
                  <a:lnTo>
                    <a:pt x="223644" y="38014"/>
                  </a:lnTo>
                  <a:lnTo>
                    <a:pt x="224026" y="38007"/>
                  </a:lnTo>
                  <a:lnTo>
                    <a:pt x="224408" y="38000"/>
                  </a:lnTo>
                  <a:lnTo>
                    <a:pt x="225165" y="37977"/>
                  </a:lnTo>
                  <a:lnTo>
                    <a:pt x="225921" y="37933"/>
                  </a:lnTo>
                  <a:lnTo>
                    <a:pt x="226663" y="37897"/>
                  </a:lnTo>
                  <a:lnTo>
                    <a:pt x="227404" y="37860"/>
                  </a:lnTo>
                  <a:lnTo>
                    <a:pt x="227763" y="37853"/>
                  </a:lnTo>
                  <a:lnTo>
                    <a:pt x="228130" y="37845"/>
                  </a:lnTo>
                  <a:close/>
                  <a:moveTo>
                    <a:pt x="275434" y="89194"/>
                  </a:moveTo>
                  <a:lnTo>
                    <a:pt x="275770" y="90150"/>
                  </a:lnTo>
                  <a:lnTo>
                    <a:pt x="276107" y="91098"/>
                  </a:lnTo>
                  <a:lnTo>
                    <a:pt x="276428" y="92054"/>
                  </a:lnTo>
                  <a:lnTo>
                    <a:pt x="276748" y="93017"/>
                  </a:lnTo>
                  <a:lnTo>
                    <a:pt x="277054" y="93980"/>
                  </a:lnTo>
                  <a:lnTo>
                    <a:pt x="277352" y="94943"/>
                  </a:lnTo>
                  <a:lnTo>
                    <a:pt x="277650" y="95906"/>
                  </a:lnTo>
                  <a:lnTo>
                    <a:pt x="277933" y="96876"/>
                  </a:lnTo>
                  <a:lnTo>
                    <a:pt x="278208" y="97847"/>
                  </a:lnTo>
                  <a:lnTo>
                    <a:pt x="278483" y="98817"/>
                  </a:lnTo>
                  <a:lnTo>
                    <a:pt x="278743" y="99788"/>
                  </a:lnTo>
                  <a:lnTo>
                    <a:pt x="279003" y="100765"/>
                  </a:lnTo>
                  <a:lnTo>
                    <a:pt x="279247" y="101743"/>
                  </a:lnTo>
                  <a:lnTo>
                    <a:pt x="279492" y="102713"/>
                  </a:lnTo>
                  <a:lnTo>
                    <a:pt x="279729" y="103691"/>
                  </a:lnTo>
                  <a:lnTo>
                    <a:pt x="279951" y="104669"/>
                  </a:lnTo>
                  <a:lnTo>
                    <a:pt x="279851" y="104662"/>
                  </a:lnTo>
                  <a:lnTo>
                    <a:pt x="279752" y="104654"/>
                  </a:lnTo>
                  <a:lnTo>
                    <a:pt x="279652" y="104669"/>
                  </a:lnTo>
                  <a:lnTo>
                    <a:pt x="279538" y="104691"/>
                  </a:lnTo>
                  <a:lnTo>
                    <a:pt x="275954" y="105602"/>
                  </a:lnTo>
                  <a:lnTo>
                    <a:pt x="274158" y="106066"/>
                  </a:lnTo>
                  <a:lnTo>
                    <a:pt x="272362" y="106536"/>
                  </a:lnTo>
                  <a:lnTo>
                    <a:pt x="270566" y="107014"/>
                  </a:lnTo>
                  <a:lnTo>
                    <a:pt x="268770" y="107499"/>
                  </a:lnTo>
                  <a:lnTo>
                    <a:pt x="266982" y="107999"/>
                  </a:lnTo>
                  <a:lnTo>
                    <a:pt x="265201" y="108514"/>
                  </a:lnTo>
                  <a:lnTo>
                    <a:pt x="264995" y="107654"/>
                  </a:lnTo>
                  <a:lnTo>
                    <a:pt x="264773" y="106808"/>
                  </a:lnTo>
                  <a:lnTo>
                    <a:pt x="264544" y="105963"/>
                  </a:lnTo>
                  <a:lnTo>
                    <a:pt x="264307" y="105125"/>
                  </a:lnTo>
                  <a:lnTo>
                    <a:pt x="264063" y="104287"/>
                  </a:lnTo>
                  <a:lnTo>
                    <a:pt x="263803" y="103463"/>
                  </a:lnTo>
                  <a:lnTo>
                    <a:pt x="263535" y="102640"/>
                  </a:lnTo>
                  <a:lnTo>
                    <a:pt x="263260" y="101824"/>
                  </a:lnTo>
                  <a:lnTo>
                    <a:pt x="262970" y="101015"/>
                  </a:lnTo>
                  <a:lnTo>
                    <a:pt x="262672" y="100214"/>
                  </a:lnTo>
                  <a:lnTo>
                    <a:pt x="262366" y="99420"/>
                  </a:lnTo>
                  <a:lnTo>
                    <a:pt x="262045" y="98633"/>
                  </a:lnTo>
                  <a:lnTo>
                    <a:pt x="261717" y="97847"/>
                  </a:lnTo>
                  <a:lnTo>
                    <a:pt x="261380" y="97075"/>
                  </a:lnTo>
                  <a:lnTo>
                    <a:pt x="261036" y="96310"/>
                  </a:lnTo>
                  <a:lnTo>
                    <a:pt x="260677" y="95553"/>
                  </a:lnTo>
                  <a:lnTo>
                    <a:pt x="260716" y="95539"/>
                  </a:lnTo>
                  <a:lnTo>
                    <a:pt x="260746" y="95531"/>
                  </a:lnTo>
                  <a:lnTo>
                    <a:pt x="260769" y="95524"/>
                  </a:lnTo>
                  <a:lnTo>
                    <a:pt x="260792" y="95509"/>
                  </a:lnTo>
                  <a:lnTo>
                    <a:pt x="261235" y="95252"/>
                  </a:lnTo>
                  <a:lnTo>
                    <a:pt x="261678" y="95002"/>
                  </a:lnTo>
                  <a:lnTo>
                    <a:pt x="262122" y="94759"/>
                  </a:lnTo>
                  <a:lnTo>
                    <a:pt x="262565" y="94517"/>
                  </a:lnTo>
                  <a:lnTo>
                    <a:pt x="263008" y="94281"/>
                  </a:lnTo>
                  <a:lnTo>
                    <a:pt x="263451" y="94054"/>
                  </a:lnTo>
                  <a:lnTo>
                    <a:pt x="264345" y="93605"/>
                  </a:lnTo>
                  <a:lnTo>
                    <a:pt x="265247" y="93171"/>
                  </a:lnTo>
                  <a:lnTo>
                    <a:pt x="266149" y="92752"/>
                  </a:lnTo>
                  <a:lnTo>
                    <a:pt x="267058" y="92355"/>
                  </a:lnTo>
                  <a:lnTo>
                    <a:pt x="267968" y="91966"/>
                  </a:lnTo>
                  <a:lnTo>
                    <a:pt x="268885" y="91591"/>
                  </a:lnTo>
                  <a:lnTo>
                    <a:pt x="269802" y="91223"/>
                  </a:lnTo>
                  <a:lnTo>
                    <a:pt x="270727" y="90870"/>
                  </a:lnTo>
                  <a:lnTo>
                    <a:pt x="271659" y="90525"/>
                  </a:lnTo>
                  <a:lnTo>
                    <a:pt x="272591" y="90179"/>
                  </a:lnTo>
                  <a:lnTo>
                    <a:pt x="273531" y="89849"/>
                  </a:lnTo>
                  <a:lnTo>
                    <a:pt x="274479" y="89525"/>
                  </a:lnTo>
                  <a:lnTo>
                    <a:pt x="275434" y="89194"/>
                  </a:lnTo>
                  <a:close/>
                  <a:moveTo>
                    <a:pt x="280478" y="106940"/>
                  </a:moveTo>
                  <a:lnTo>
                    <a:pt x="280722" y="108109"/>
                  </a:lnTo>
                  <a:lnTo>
                    <a:pt x="280959" y="109278"/>
                  </a:lnTo>
                  <a:lnTo>
                    <a:pt x="281189" y="110447"/>
                  </a:lnTo>
                  <a:lnTo>
                    <a:pt x="281402" y="111616"/>
                  </a:lnTo>
                  <a:lnTo>
                    <a:pt x="281609" y="112792"/>
                  </a:lnTo>
                  <a:lnTo>
                    <a:pt x="281800" y="113961"/>
                  </a:lnTo>
                  <a:lnTo>
                    <a:pt x="281991" y="115137"/>
                  </a:lnTo>
                  <a:lnTo>
                    <a:pt x="282167" y="116313"/>
                  </a:lnTo>
                  <a:lnTo>
                    <a:pt x="282335" y="117482"/>
                  </a:lnTo>
                  <a:lnTo>
                    <a:pt x="282495" y="118658"/>
                  </a:lnTo>
                  <a:lnTo>
                    <a:pt x="282641" y="119835"/>
                  </a:lnTo>
                  <a:lnTo>
                    <a:pt x="282778" y="121011"/>
                  </a:lnTo>
                  <a:lnTo>
                    <a:pt x="282908" y="122194"/>
                  </a:lnTo>
                  <a:lnTo>
                    <a:pt x="283023" y="123371"/>
                  </a:lnTo>
                  <a:lnTo>
                    <a:pt x="283137" y="124547"/>
                  </a:lnTo>
                  <a:lnTo>
                    <a:pt x="283237" y="125723"/>
                  </a:lnTo>
                  <a:lnTo>
                    <a:pt x="282755" y="125686"/>
                  </a:lnTo>
                  <a:lnTo>
                    <a:pt x="282274" y="125650"/>
                  </a:lnTo>
                  <a:lnTo>
                    <a:pt x="281785" y="125620"/>
                  </a:lnTo>
                  <a:lnTo>
                    <a:pt x="281303" y="125591"/>
                  </a:lnTo>
                  <a:lnTo>
                    <a:pt x="280333" y="125554"/>
                  </a:lnTo>
                  <a:lnTo>
                    <a:pt x="279354" y="125532"/>
                  </a:lnTo>
                  <a:lnTo>
                    <a:pt x="278376" y="125525"/>
                  </a:lnTo>
                  <a:lnTo>
                    <a:pt x="277390" y="125525"/>
                  </a:lnTo>
                  <a:lnTo>
                    <a:pt x="276412" y="125539"/>
                  </a:lnTo>
                  <a:lnTo>
                    <a:pt x="275426" y="125561"/>
                  </a:lnTo>
                  <a:lnTo>
                    <a:pt x="274441" y="125598"/>
                  </a:lnTo>
                  <a:lnTo>
                    <a:pt x="273447" y="125635"/>
                  </a:lnTo>
                  <a:lnTo>
                    <a:pt x="271475" y="125716"/>
                  </a:lnTo>
                  <a:lnTo>
                    <a:pt x="269511" y="125804"/>
                  </a:lnTo>
                  <a:lnTo>
                    <a:pt x="268533" y="125848"/>
                  </a:lnTo>
                  <a:lnTo>
                    <a:pt x="267563" y="125885"/>
                  </a:lnTo>
                  <a:lnTo>
                    <a:pt x="267517" y="124885"/>
                  </a:lnTo>
                  <a:lnTo>
                    <a:pt x="267456" y="123900"/>
                  </a:lnTo>
                  <a:lnTo>
                    <a:pt x="267395" y="122908"/>
                  </a:lnTo>
                  <a:lnTo>
                    <a:pt x="267318" y="121922"/>
                  </a:lnTo>
                  <a:lnTo>
                    <a:pt x="267227" y="120930"/>
                  </a:lnTo>
                  <a:lnTo>
                    <a:pt x="267135" y="119945"/>
                  </a:lnTo>
                  <a:lnTo>
                    <a:pt x="267028" y="118967"/>
                  </a:lnTo>
                  <a:lnTo>
                    <a:pt x="266913" y="117990"/>
                  </a:lnTo>
                  <a:lnTo>
                    <a:pt x="266791" y="117012"/>
                  </a:lnTo>
                  <a:lnTo>
                    <a:pt x="266653" y="116041"/>
                  </a:lnTo>
                  <a:lnTo>
                    <a:pt x="266508" y="115071"/>
                  </a:lnTo>
                  <a:lnTo>
                    <a:pt x="266348" y="114101"/>
                  </a:lnTo>
                  <a:lnTo>
                    <a:pt x="266180" y="113138"/>
                  </a:lnTo>
                  <a:lnTo>
                    <a:pt x="266004" y="112182"/>
                  </a:lnTo>
                  <a:lnTo>
                    <a:pt x="265813" y="111226"/>
                  </a:lnTo>
                  <a:lnTo>
                    <a:pt x="265614" y="110278"/>
                  </a:lnTo>
                  <a:lnTo>
                    <a:pt x="266531" y="110102"/>
                  </a:lnTo>
                  <a:lnTo>
                    <a:pt x="267448" y="109918"/>
                  </a:lnTo>
                  <a:lnTo>
                    <a:pt x="268358" y="109734"/>
                  </a:lnTo>
                  <a:lnTo>
                    <a:pt x="269275" y="109543"/>
                  </a:lnTo>
                  <a:lnTo>
                    <a:pt x="271109" y="109146"/>
                  </a:lnTo>
                  <a:lnTo>
                    <a:pt x="272935" y="108742"/>
                  </a:lnTo>
                  <a:lnTo>
                    <a:pt x="274762" y="108330"/>
                  </a:lnTo>
                  <a:lnTo>
                    <a:pt x="276588" y="107911"/>
                  </a:lnTo>
                  <a:lnTo>
                    <a:pt x="280226" y="107073"/>
                  </a:lnTo>
                  <a:lnTo>
                    <a:pt x="280294" y="107051"/>
                  </a:lnTo>
                  <a:lnTo>
                    <a:pt x="280356" y="107021"/>
                  </a:lnTo>
                  <a:lnTo>
                    <a:pt x="280417" y="106977"/>
                  </a:lnTo>
                  <a:lnTo>
                    <a:pt x="280478" y="106940"/>
                  </a:lnTo>
                  <a:close/>
                  <a:moveTo>
                    <a:pt x="180245" y="3941"/>
                  </a:moveTo>
                  <a:lnTo>
                    <a:pt x="189377" y="3955"/>
                  </a:lnTo>
                  <a:lnTo>
                    <a:pt x="198502" y="3978"/>
                  </a:lnTo>
                  <a:lnTo>
                    <a:pt x="207634" y="4022"/>
                  </a:lnTo>
                  <a:lnTo>
                    <a:pt x="216759" y="4088"/>
                  </a:lnTo>
                  <a:lnTo>
                    <a:pt x="216873" y="4080"/>
                  </a:lnTo>
                  <a:lnTo>
                    <a:pt x="216980" y="4066"/>
                  </a:lnTo>
                  <a:lnTo>
                    <a:pt x="217072" y="4044"/>
                  </a:lnTo>
                  <a:lnTo>
                    <a:pt x="217179" y="4022"/>
                  </a:lnTo>
                  <a:lnTo>
                    <a:pt x="217401" y="4933"/>
                  </a:lnTo>
                  <a:lnTo>
                    <a:pt x="217622" y="5845"/>
                  </a:lnTo>
                  <a:lnTo>
                    <a:pt x="217828" y="6764"/>
                  </a:lnTo>
                  <a:lnTo>
                    <a:pt x="218027" y="7690"/>
                  </a:lnTo>
                  <a:lnTo>
                    <a:pt x="218218" y="8624"/>
                  </a:lnTo>
                  <a:lnTo>
                    <a:pt x="218394" y="9557"/>
                  </a:lnTo>
                  <a:lnTo>
                    <a:pt x="218562" y="10491"/>
                  </a:lnTo>
                  <a:lnTo>
                    <a:pt x="218723" y="11439"/>
                  </a:lnTo>
                  <a:lnTo>
                    <a:pt x="218875" y="12380"/>
                  </a:lnTo>
                  <a:lnTo>
                    <a:pt x="219021" y="13336"/>
                  </a:lnTo>
                  <a:lnTo>
                    <a:pt x="219158" y="14291"/>
                  </a:lnTo>
                  <a:lnTo>
                    <a:pt x="219280" y="15247"/>
                  </a:lnTo>
                  <a:lnTo>
                    <a:pt x="219403" y="16210"/>
                  </a:lnTo>
                  <a:lnTo>
                    <a:pt x="219510" y="17173"/>
                  </a:lnTo>
                  <a:lnTo>
                    <a:pt x="219617" y="18144"/>
                  </a:lnTo>
                  <a:lnTo>
                    <a:pt x="219716" y="19114"/>
                  </a:lnTo>
                  <a:lnTo>
                    <a:pt x="219800" y="20084"/>
                  </a:lnTo>
                  <a:lnTo>
                    <a:pt x="219884" y="21062"/>
                  </a:lnTo>
                  <a:lnTo>
                    <a:pt x="219961" y="22040"/>
                  </a:lnTo>
                  <a:lnTo>
                    <a:pt x="220029" y="23025"/>
                  </a:lnTo>
                  <a:lnTo>
                    <a:pt x="220098" y="24003"/>
                  </a:lnTo>
                  <a:lnTo>
                    <a:pt x="220152" y="24988"/>
                  </a:lnTo>
                  <a:lnTo>
                    <a:pt x="220205" y="25980"/>
                  </a:lnTo>
                  <a:lnTo>
                    <a:pt x="220251" y="26965"/>
                  </a:lnTo>
                  <a:lnTo>
                    <a:pt x="220297" y="27958"/>
                  </a:lnTo>
                  <a:lnTo>
                    <a:pt x="220335" y="28950"/>
                  </a:lnTo>
                  <a:lnTo>
                    <a:pt x="220366" y="29942"/>
                  </a:lnTo>
                  <a:lnTo>
                    <a:pt x="220389" y="30935"/>
                  </a:lnTo>
                  <a:lnTo>
                    <a:pt x="220434" y="32927"/>
                  </a:lnTo>
                  <a:lnTo>
                    <a:pt x="220457" y="34919"/>
                  </a:lnTo>
                  <a:lnTo>
                    <a:pt x="220473" y="36919"/>
                  </a:lnTo>
                  <a:lnTo>
                    <a:pt x="220473" y="38911"/>
                  </a:lnTo>
                  <a:lnTo>
                    <a:pt x="220457" y="40903"/>
                  </a:lnTo>
                  <a:lnTo>
                    <a:pt x="220442" y="42896"/>
                  </a:lnTo>
                  <a:lnTo>
                    <a:pt x="220419" y="44888"/>
                  </a:lnTo>
                  <a:lnTo>
                    <a:pt x="220389" y="46873"/>
                  </a:lnTo>
                  <a:lnTo>
                    <a:pt x="220312" y="50813"/>
                  </a:lnTo>
                  <a:lnTo>
                    <a:pt x="220243" y="54724"/>
                  </a:lnTo>
                  <a:lnTo>
                    <a:pt x="220213" y="56665"/>
                  </a:lnTo>
                  <a:lnTo>
                    <a:pt x="220190" y="58591"/>
                  </a:lnTo>
                  <a:lnTo>
                    <a:pt x="220175" y="60509"/>
                  </a:lnTo>
                  <a:lnTo>
                    <a:pt x="220167" y="62406"/>
                  </a:lnTo>
                  <a:lnTo>
                    <a:pt x="220167" y="64288"/>
                  </a:lnTo>
                  <a:lnTo>
                    <a:pt x="220182" y="66155"/>
                  </a:lnTo>
                  <a:lnTo>
                    <a:pt x="220205" y="68081"/>
                  </a:lnTo>
                  <a:lnTo>
                    <a:pt x="220220" y="70007"/>
                  </a:lnTo>
                  <a:lnTo>
                    <a:pt x="220236" y="73867"/>
                  </a:lnTo>
                  <a:lnTo>
                    <a:pt x="220243" y="77719"/>
                  </a:lnTo>
                  <a:lnTo>
                    <a:pt x="220236" y="81578"/>
                  </a:lnTo>
                  <a:lnTo>
                    <a:pt x="220220" y="85438"/>
                  </a:lnTo>
                  <a:lnTo>
                    <a:pt x="220197" y="89297"/>
                  </a:lnTo>
                  <a:lnTo>
                    <a:pt x="220167" y="97016"/>
                  </a:lnTo>
                  <a:lnTo>
                    <a:pt x="220152" y="100876"/>
                  </a:lnTo>
                  <a:lnTo>
                    <a:pt x="220159" y="104735"/>
                  </a:lnTo>
                  <a:lnTo>
                    <a:pt x="220175" y="108594"/>
                  </a:lnTo>
                  <a:lnTo>
                    <a:pt x="220190" y="110528"/>
                  </a:lnTo>
                  <a:lnTo>
                    <a:pt x="220205" y="112454"/>
                  </a:lnTo>
                  <a:lnTo>
                    <a:pt x="220228" y="114380"/>
                  </a:lnTo>
                  <a:lnTo>
                    <a:pt x="220259" y="116313"/>
                  </a:lnTo>
                  <a:lnTo>
                    <a:pt x="220297" y="118239"/>
                  </a:lnTo>
                  <a:lnTo>
                    <a:pt x="220343" y="120166"/>
                  </a:lnTo>
                  <a:lnTo>
                    <a:pt x="220396" y="122092"/>
                  </a:lnTo>
                  <a:lnTo>
                    <a:pt x="220450" y="124018"/>
                  </a:lnTo>
                  <a:lnTo>
                    <a:pt x="220518" y="125944"/>
                  </a:lnTo>
                  <a:lnTo>
                    <a:pt x="220595" y="127870"/>
                  </a:lnTo>
                  <a:lnTo>
                    <a:pt x="220603" y="127929"/>
                  </a:lnTo>
                  <a:lnTo>
                    <a:pt x="220618" y="127973"/>
                  </a:lnTo>
                  <a:lnTo>
                    <a:pt x="220633" y="128017"/>
                  </a:lnTo>
                  <a:lnTo>
                    <a:pt x="220641" y="128068"/>
                  </a:lnTo>
                  <a:lnTo>
                    <a:pt x="220541" y="128098"/>
                  </a:lnTo>
                  <a:lnTo>
                    <a:pt x="220434" y="128127"/>
                  </a:lnTo>
                  <a:lnTo>
                    <a:pt x="220327" y="128149"/>
                  </a:lnTo>
                  <a:lnTo>
                    <a:pt x="220205" y="128164"/>
                  </a:lnTo>
                  <a:lnTo>
                    <a:pt x="219968" y="128193"/>
                  </a:lnTo>
                  <a:lnTo>
                    <a:pt x="219716" y="128215"/>
                  </a:lnTo>
                  <a:lnTo>
                    <a:pt x="219471" y="128223"/>
                  </a:lnTo>
                  <a:lnTo>
                    <a:pt x="219235" y="128230"/>
                  </a:lnTo>
                  <a:lnTo>
                    <a:pt x="218830" y="128245"/>
                  </a:lnTo>
                  <a:lnTo>
                    <a:pt x="218791" y="128252"/>
                  </a:lnTo>
                  <a:lnTo>
                    <a:pt x="218746" y="128259"/>
                  </a:lnTo>
                  <a:lnTo>
                    <a:pt x="218669" y="128267"/>
                  </a:lnTo>
                  <a:lnTo>
                    <a:pt x="218639" y="128112"/>
                  </a:lnTo>
                  <a:lnTo>
                    <a:pt x="218593" y="127958"/>
                  </a:lnTo>
                  <a:lnTo>
                    <a:pt x="218539" y="127811"/>
                  </a:lnTo>
                  <a:lnTo>
                    <a:pt x="218470" y="127664"/>
                  </a:lnTo>
                  <a:lnTo>
                    <a:pt x="218394" y="127532"/>
                  </a:lnTo>
                  <a:lnTo>
                    <a:pt x="218302" y="127399"/>
                  </a:lnTo>
                  <a:lnTo>
                    <a:pt x="218203" y="127282"/>
                  </a:lnTo>
                  <a:lnTo>
                    <a:pt x="218096" y="127164"/>
                  </a:lnTo>
                  <a:lnTo>
                    <a:pt x="217966" y="127061"/>
                  </a:lnTo>
                  <a:lnTo>
                    <a:pt x="217836" y="126973"/>
                  </a:lnTo>
                  <a:lnTo>
                    <a:pt x="217683" y="126892"/>
                  </a:lnTo>
                  <a:lnTo>
                    <a:pt x="217523" y="126826"/>
                  </a:lnTo>
                  <a:lnTo>
                    <a:pt x="217355" y="126767"/>
                  </a:lnTo>
                  <a:lnTo>
                    <a:pt x="217171" y="126730"/>
                  </a:lnTo>
                  <a:lnTo>
                    <a:pt x="216973" y="126708"/>
                  </a:lnTo>
                  <a:lnTo>
                    <a:pt x="216759" y="126701"/>
                  </a:lnTo>
                  <a:lnTo>
                    <a:pt x="211700" y="126708"/>
                  </a:lnTo>
                  <a:lnTo>
                    <a:pt x="206633" y="126716"/>
                  </a:lnTo>
                  <a:lnTo>
                    <a:pt x="196492" y="126716"/>
                  </a:lnTo>
                  <a:lnTo>
                    <a:pt x="186336" y="126693"/>
                  </a:lnTo>
                  <a:lnTo>
                    <a:pt x="176179" y="126664"/>
                  </a:lnTo>
                  <a:lnTo>
                    <a:pt x="166008" y="126635"/>
                  </a:lnTo>
                  <a:lnTo>
                    <a:pt x="155836" y="126620"/>
                  </a:lnTo>
                  <a:lnTo>
                    <a:pt x="150754" y="126613"/>
                  </a:lnTo>
                  <a:lnTo>
                    <a:pt x="145665" y="126613"/>
                  </a:lnTo>
                  <a:lnTo>
                    <a:pt x="140575" y="126620"/>
                  </a:lnTo>
                  <a:lnTo>
                    <a:pt x="135486" y="126635"/>
                  </a:lnTo>
                  <a:lnTo>
                    <a:pt x="130404" y="126649"/>
                  </a:lnTo>
                  <a:lnTo>
                    <a:pt x="125314" y="126679"/>
                  </a:lnTo>
                  <a:lnTo>
                    <a:pt x="120224" y="126723"/>
                  </a:lnTo>
                  <a:lnTo>
                    <a:pt x="115143" y="126767"/>
                  </a:lnTo>
                  <a:lnTo>
                    <a:pt x="110053" y="126833"/>
                  </a:lnTo>
                  <a:lnTo>
                    <a:pt x="104971" y="126907"/>
                  </a:lnTo>
                  <a:lnTo>
                    <a:pt x="99889" y="126995"/>
                  </a:lnTo>
                  <a:lnTo>
                    <a:pt x="94815" y="127098"/>
                  </a:lnTo>
                  <a:lnTo>
                    <a:pt x="89733" y="127215"/>
                  </a:lnTo>
                  <a:lnTo>
                    <a:pt x="84658" y="127348"/>
                  </a:lnTo>
                  <a:lnTo>
                    <a:pt x="82121" y="127421"/>
                  </a:lnTo>
                  <a:lnTo>
                    <a:pt x="79584" y="127495"/>
                  </a:lnTo>
                  <a:lnTo>
                    <a:pt x="77047" y="127583"/>
                  </a:lnTo>
                  <a:lnTo>
                    <a:pt x="74518" y="127671"/>
                  </a:lnTo>
                  <a:lnTo>
                    <a:pt x="71980" y="127759"/>
                  </a:lnTo>
                  <a:lnTo>
                    <a:pt x="69451" y="127855"/>
                  </a:lnTo>
                  <a:lnTo>
                    <a:pt x="66914" y="127958"/>
                  </a:lnTo>
                  <a:lnTo>
                    <a:pt x="64384" y="128068"/>
                  </a:lnTo>
                  <a:lnTo>
                    <a:pt x="61855" y="128178"/>
                  </a:lnTo>
                  <a:lnTo>
                    <a:pt x="59325" y="128296"/>
                  </a:lnTo>
                  <a:lnTo>
                    <a:pt x="56796" y="128421"/>
                  </a:lnTo>
                  <a:lnTo>
                    <a:pt x="54266" y="128553"/>
                  </a:lnTo>
                  <a:lnTo>
                    <a:pt x="54350" y="127487"/>
                  </a:lnTo>
                  <a:lnTo>
                    <a:pt x="54427" y="126429"/>
                  </a:lnTo>
                  <a:lnTo>
                    <a:pt x="54503" y="125363"/>
                  </a:lnTo>
                  <a:lnTo>
                    <a:pt x="54564" y="124297"/>
                  </a:lnTo>
                  <a:lnTo>
                    <a:pt x="54633" y="123231"/>
                  </a:lnTo>
                  <a:lnTo>
                    <a:pt x="54686" y="122165"/>
                  </a:lnTo>
                  <a:lnTo>
                    <a:pt x="54740" y="121099"/>
                  </a:lnTo>
                  <a:lnTo>
                    <a:pt x="54786" y="120033"/>
                  </a:lnTo>
                  <a:lnTo>
                    <a:pt x="54870" y="117894"/>
                  </a:lnTo>
                  <a:lnTo>
                    <a:pt x="54931" y="115755"/>
                  </a:lnTo>
                  <a:lnTo>
                    <a:pt x="54977" y="113608"/>
                  </a:lnTo>
                  <a:lnTo>
                    <a:pt x="55015" y="111462"/>
                  </a:lnTo>
                  <a:lnTo>
                    <a:pt x="55030" y="109315"/>
                  </a:lnTo>
                  <a:lnTo>
                    <a:pt x="55030" y="107168"/>
                  </a:lnTo>
                  <a:lnTo>
                    <a:pt x="55023" y="105014"/>
                  </a:lnTo>
                  <a:lnTo>
                    <a:pt x="55007" y="102860"/>
                  </a:lnTo>
                  <a:lnTo>
                    <a:pt x="54977" y="100706"/>
                  </a:lnTo>
                  <a:lnTo>
                    <a:pt x="54931" y="98553"/>
                  </a:lnTo>
                  <a:lnTo>
                    <a:pt x="54885" y="96399"/>
                  </a:lnTo>
                  <a:lnTo>
                    <a:pt x="54832" y="94245"/>
                  </a:lnTo>
                  <a:lnTo>
                    <a:pt x="54763" y="92091"/>
                  </a:lnTo>
                  <a:lnTo>
                    <a:pt x="54694" y="89929"/>
                  </a:lnTo>
                  <a:lnTo>
                    <a:pt x="54541" y="85622"/>
                  </a:lnTo>
                  <a:lnTo>
                    <a:pt x="54381" y="81314"/>
                  </a:lnTo>
                  <a:lnTo>
                    <a:pt x="54213" y="77013"/>
                  </a:lnTo>
                  <a:lnTo>
                    <a:pt x="54052" y="72713"/>
                  </a:lnTo>
                  <a:lnTo>
                    <a:pt x="53899" y="68427"/>
                  </a:lnTo>
                  <a:lnTo>
                    <a:pt x="53831" y="66288"/>
                  </a:lnTo>
                  <a:lnTo>
                    <a:pt x="53769" y="64148"/>
                  </a:lnTo>
                  <a:lnTo>
                    <a:pt x="53716" y="62016"/>
                  </a:lnTo>
                  <a:lnTo>
                    <a:pt x="53670" y="59884"/>
                  </a:lnTo>
                  <a:lnTo>
                    <a:pt x="53189" y="35846"/>
                  </a:lnTo>
                  <a:lnTo>
                    <a:pt x="53242" y="35677"/>
                  </a:lnTo>
                  <a:lnTo>
                    <a:pt x="53280" y="35493"/>
                  </a:lnTo>
                  <a:lnTo>
                    <a:pt x="53296" y="35316"/>
                  </a:lnTo>
                  <a:lnTo>
                    <a:pt x="53303" y="35133"/>
                  </a:lnTo>
                  <a:lnTo>
                    <a:pt x="53288" y="34956"/>
                  </a:lnTo>
                  <a:lnTo>
                    <a:pt x="53273" y="34868"/>
                  </a:lnTo>
                  <a:lnTo>
                    <a:pt x="53257" y="34780"/>
                  </a:lnTo>
                  <a:lnTo>
                    <a:pt x="53234" y="34691"/>
                  </a:lnTo>
                  <a:lnTo>
                    <a:pt x="53212" y="34603"/>
                  </a:lnTo>
                  <a:lnTo>
                    <a:pt x="53181" y="34522"/>
                  </a:lnTo>
                  <a:lnTo>
                    <a:pt x="53143" y="34434"/>
                  </a:lnTo>
                  <a:lnTo>
                    <a:pt x="52959" y="25363"/>
                  </a:lnTo>
                  <a:lnTo>
                    <a:pt x="52944" y="24995"/>
                  </a:lnTo>
                  <a:lnTo>
                    <a:pt x="52921" y="24583"/>
                  </a:lnTo>
                  <a:lnTo>
                    <a:pt x="52891" y="24150"/>
                  </a:lnTo>
                  <a:lnTo>
                    <a:pt x="52845" y="23672"/>
                  </a:lnTo>
                  <a:lnTo>
                    <a:pt x="52738" y="22650"/>
                  </a:lnTo>
                  <a:lnTo>
                    <a:pt x="52608" y="21525"/>
                  </a:lnTo>
                  <a:lnTo>
                    <a:pt x="52317" y="19077"/>
                  </a:lnTo>
                  <a:lnTo>
                    <a:pt x="52172" y="17798"/>
                  </a:lnTo>
                  <a:lnTo>
                    <a:pt x="52111" y="17151"/>
                  </a:lnTo>
                  <a:lnTo>
                    <a:pt x="52050" y="16504"/>
                  </a:lnTo>
                  <a:lnTo>
                    <a:pt x="51989" y="15857"/>
                  </a:lnTo>
                  <a:lnTo>
                    <a:pt x="51943" y="15218"/>
                  </a:lnTo>
                  <a:lnTo>
                    <a:pt x="51897" y="14578"/>
                  </a:lnTo>
                  <a:lnTo>
                    <a:pt x="51867" y="13953"/>
                  </a:lnTo>
                  <a:lnTo>
                    <a:pt x="51844" y="13343"/>
                  </a:lnTo>
                  <a:lnTo>
                    <a:pt x="51836" y="12740"/>
                  </a:lnTo>
                  <a:lnTo>
                    <a:pt x="51836" y="12160"/>
                  </a:lnTo>
                  <a:lnTo>
                    <a:pt x="51851" y="11594"/>
                  </a:lnTo>
                  <a:lnTo>
                    <a:pt x="51889" y="11057"/>
                  </a:lnTo>
                  <a:lnTo>
                    <a:pt x="51905" y="10792"/>
                  </a:lnTo>
                  <a:lnTo>
                    <a:pt x="51935" y="10542"/>
                  </a:lnTo>
                  <a:lnTo>
                    <a:pt x="51966" y="10292"/>
                  </a:lnTo>
                  <a:lnTo>
                    <a:pt x="51996" y="10050"/>
                  </a:lnTo>
                  <a:lnTo>
                    <a:pt x="52035" y="9815"/>
                  </a:lnTo>
                  <a:lnTo>
                    <a:pt x="52081" y="9594"/>
                  </a:lnTo>
                  <a:lnTo>
                    <a:pt x="52126" y="9373"/>
                  </a:lnTo>
                  <a:lnTo>
                    <a:pt x="52180" y="9168"/>
                  </a:lnTo>
                  <a:lnTo>
                    <a:pt x="52241" y="8962"/>
                  </a:lnTo>
                  <a:lnTo>
                    <a:pt x="52302" y="8771"/>
                  </a:lnTo>
                  <a:lnTo>
                    <a:pt x="52371" y="8594"/>
                  </a:lnTo>
                  <a:lnTo>
                    <a:pt x="52447" y="8418"/>
                  </a:lnTo>
                  <a:lnTo>
                    <a:pt x="52531" y="8256"/>
                  </a:lnTo>
                  <a:lnTo>
                    <a:pt x="52615" y="8102"/>
                  </a:lnTo>
                  <a:lnTo>
                    <a:pt x="52753" y="7896"/>
                  </a:lnTo>
                  <a:lnTo>
                    <a:pt x="52898" y="7697"/>
                  </a:lnTo>
                  <a:lnTo>
                    <a:pt x="53059" y="7506"/>
                  </a:lnTo>
                  <a:lnTo>
                    <a:pt x="53227" y="7322"/>
                  </a:lnTo>
                  <a:lnTo>
                    <a:pt x="53403" y="7153"/>
                  </a:lnTo>
                  <a:lnTo>
                    <a:pt x="53594" y="6984"/>
                  </a:lnTo>
                  <a:lnTo>
                    <a:pt x="53792" y="6830"/>
                  </a:lnTo>
                  <a:lnTo>
                    <a:pt x="53999" y="6683"/>
                  </a:lnTo>
                  <a:lnTo>
                    <a:pt x="54213" y="6536"/>
                  </a:lnTo>
                  <a:lnTo>
                    <a:pt x="54442" y="6403"/>
                  </a:lnTo>
                  <a:lnTo>
                    <a:pt x="54671" y="6279"/>
                  </a:lnTo>
                  <a:lnTo>
                    <a:pt x="54916" y="6161"/>
                  </a:lnTo>
                  <a:lnTo>
                    <a:pt x="55160" y="6051"/>
                  </a:lnTo>
                  <a:lnTo>
                    <a:pt x="55420" y="5940"/>
                  </a:lnTo>
                  <a:lnTo>
                    <a:pt x="55688" y="5845"/>
                  </a:lnTo>
                  <a:lnTo>
                    <a:pt x="55955" y="5757"/>
                  </a:lnTo>
                  <a:lnTo>
                    <a:pt x="56230" y="5668"/>
                  </a:lnTo>
                  <a:lnTo>
                    <a:pt x="56513" y="5587"/>
                  </a:lnTo>
                  <a:lnTo>
                    <a:pt x="56803" y="5514"/>
                  </a:lnTo>
                  <a:lnTo>
                    <a:pt x="57101" y="5448"/>
                  </a:lnTo>
                  <a:lnTo>
                    <a:pt x="57399" y="5382"/>
                  </a:lnTo>
                  <a:lnTo>
                    <a:pt x="57705" y="5323"/>
                  </a:lnTo>
                  <a:lnTo>
                    <a:pt x="58011" y="5271"/>
                  </a:lnTo>
                  <a:lnTo>
                    <a:pt x="58324" y="5227"/>
                  </a:lnTo>
                  <a:lnTo>
                    <a:pt x="58645" y="5183"/>
                  </a:lnTo>
                  <a:lnTo>
                    <a:pt x="58966" y="5146"/>
                  </a:lnTo>
                  <a:lnTo>
                    <a:pt x="59287" y="5117"/>
                  </a:lnTo>
                  <a:lnTo>
                    <a:pt x="59616" y="5088"/>
                  </a:lnTo>
                  <a:lnTo>
                    <a:pt x="60280" y="5036"/>
                  </a:lnTo>
                  <a:lnTo>
                    <a:pt x="60945" y="5007"/>
                  </a:lnTo>
                  <a:lnTo>
                    <a:pt x="61625" y="4985"/>
                  </a:lnTo>
                  <a:lnTo>
                    <a:pt x="62306" y="4977"/>
                  </a:lnTo>
                  <a:lnTo>
                    <a:pt x="62986" y="4985"/>
                  </a:lnTo>
                  <a:lnTo>
                    <a:pt x="63658" y="4992"/>
                  </a:lnTo>
                  <a:lnTo>
                    <a:pt x="64331" y="5007"/>
                  </a:lnTo>
                  <a:lnTo>
                    <a:pt x="64996" y="5036"/>
                  </a:lnTo>
                  <a:lnTo>
                    <a:pt x="66295" y="5088"/>
                  </a:lnTo>
                  <a:lnTo>
                    <a:pt x="67533" y="5154"/>
                  </a:lnTo>
                  <a:lnTo>
                    <a:pt x="68694" y="5205"/>
                  </a:lnTo>
                  <a:lnTo>
                    <a:pt x="69237" y="5220"/>
                  </a:lnTo>
                  <a:lnTo>
                    <a:pt x="69757" y="5235"/>
                  </a:lnTo>
                  <a:lnTo>
                    <a:pt x="70238" y="5242"/>
                  </a:lnTo>
                  <a:lnTo>
                    <a:pt x="70697" y="5235"/>
                  </a:lnTo>
                  <a:lnTo>
                    <a:pt x="75259" y="5124"/>
                  </a:lnTo>
                  <a:lnTo>
                    <a:pt x="79821" y="5021"/>
                  </a:lnTo>
                  <a:lnTo>
                    <a:pt x="84391" y="4926"/>
                  </a:lnTo>
                  <a:lnTo>
                    <a:pt x="88953" y="4838"/>
                  </a:lnTo>
                  <a:lnTo>
                    <a:pt x="93516" y="4749"/>
                  </a:lnTo>
                  <a:lnTo>
                    <a:pt x="98086" y="4661"/>
                  </a:lnTo>
                  <a:lnTo>
                    <a:pt x="102648" y="4580"/>
                  </a:lnTo>
                  <a:lnTo>
                    <a:pt x="107210" y="4507"/>
                  </a:lnTo>
                  <a:lnTo>
                    <a:pt x="111780" y="4441"/>
                  </a:lnTo>
                  <a:lnTo>
                    <a:pt x="116342" y="4375"/>
                  </a:lnTo>
                  <a:lnTo>
                    <a:pt x="120905" y="4316"/>
                  </a:lnTo>
                  <a:lnTo>
                    <a:pt x="125467" y="4257"/>
                  </a:lnTo>
                  <a:lnTo>
                    <a:pt x="130037" y="4205"/>
                  </a:lnTo>
                  <a:lnTo>
                    <a:pt x="134599" y="4161"/>
                  </a:lnTo>
                  <a:lnTo>
                    <a:pt x="139161" y="4117"/>
                  </a:lnTo>
                  <a:lnTo>
                    <a:pt x="143731" y="4080"/>
                  </a:lnTo>
                  <a:lnTo>
                    <a:pt x="148294" y="4051"/>
                  </a:lnTo>
                  <a:lnTo>
                    <a:pt x="152856" y="4022"/>
                  </a:lnTo>
                  <a:lnTo>
                    <a:pt x="157426" y="4000"/>
                  </a:lnTo>
                  <a:lnTo>
                    <a:pt x="161988" y="3978"/>
                  </a:lnTo>
                  <a:lnTo>
                    <a:pt x="166550" y="3963"/>
                  </a:lnTo>
                  <a:lnTo>
                    <a:pt x="171113" y="3948"/>
                  </a:lnTo>
                  <a:lnTo>
                    <a:pt x="175683" y="3948"/>
                  </a:lnTo>
                  <a:lnTo>
                    <a:pt x="180245" y="3941"/>
                  </a:lnTo>
                  <a:close/>
                  <a:moveTo>
                    <a:pt x="8399" y="89305"/>
                  </a:moveTo>
                  <a:lnTo>
                    <a:pt x="10401" y="90312"/>
                  </a:lnTo>
                  <a:lnTo>
                    <a:pt x="12411" y="91326"/>
                  </a:lnTo>
                  <a:lnTo>
                    <a:pt x="14421" y="92341"/>
                  </a:lnTo>
                  <a:lnTo>
                    <a:pt x="16438" y="93348"/>
                  </a:lnTo>
                  <a:lnTo>
                    <a:pt x="18456" y="94348"/>
                  </a:lnTo>
                  <a:lnTo>
                    <a:pt x="19472" y="94840"/>
                  </a:lnTo>
                  <a:lnTo>
                    <a:pt x="20488" y="95325"/>
                  </a:lnTo>
                  <a:lnTo>
                    <a:pt x="21505" y="95811"/>
                  </a:lnTo>
                  <a:lnTo>
                    <a:pt x="22529" y="96281"/>
                  </a:lnTo>
                  <a:lnTo>
                    <a:pt x="23545" y="96751"/>
                  </a:lnTo>
                  <a:lnTo>
                    <a:pt x="24577" y="97207"/>
                  </a:lnTo>
                  <a:lnTo>
                    <a:pt x="24401" y="97715"/>
                  </a:lnTo>
                  <a:lnTo>
                    <a:pt x="24233" y="98229"/>
                  </a:lnTo>
                  <a:lnTo>
                    <a:pt x="24073" y="98744"/>
                  </a:lnTo>
                  <a:lnTo>
                    <a:pt x="23927" y="99258"/>
                  </a:lnTo>
                  <a:lnTo>
                    <a:pt x="23782" y="99780"/>
                  </a:lnTo>
                  <a:lnTo>
                    <a:pt x="23645" y="100302"/>
                  </a:lnTo>
                  <a:lnTo>
                    <a:pt x="23515" y="100831"/>
                  </a:lnTo>
                  <a:lnTo>
                    <a:pt x="23392" y="101361"/>
                  </a:lnTo>
                  <a:lnTo>
                    <a:pt x="23278" y="101897"/>
                  </a:lnTo>
                  <a:lnTo>
                    <a:pt x="23171" y="102434"/>
                  </a:lnTo>
                  <a:lnTo>
                    <a:pt x="23064" y="102971"/>
                  </a:lnTo>
                  <a:lnTo>
                    <a:pt x="22972" y="103515"/>
                  </a:lnTo>
                  <a:lnTo>
                    <a:pt x="22880" y="104059"/>
                  </a:lnTo>
                  <a:lnTo>
                    <a:pt x="22796" y="104603"/>
                  </a:lnTo>
                  <a:lnTo>
                    <a:pt x="22712" y="105147"/>
                  </a:lnTo>
                  <a:lnTo>
                    <a:pt x="22636" y="105698"/>
                  </a:lnTo>
                  <a:lnTo>
                    <a:pt x="22567" y="106249"/>
                  </a:lnTo>
                  <a:lnTo>
                    <a:pt x="22506" y="106801"/>
                  </a:lnTo>
                  <a:lnTo>
                    <a:pt x="22445" y="107352"/>
                  </a:lnTo>
                  <a:lnTo>
                    <a:pt x="22391" y="107903"/>
                  </a:lnTo>
                  <a:lnTo>
                    <a:pt x="22300" y="109014"/>
                  </a:lnTo>
                  <a:lnTo>
                    <a:pt x="22215" y="110131"/>
                  </a:lnTo>
                  <a:lnTo>
                    <a:pt x="22154" y="111241"/>
                  </a:lnTo>
                  <a:lnTo>
                    <a:pt x="22101" y="112358"/>
                  </a:lnTo>
                  <a:lnTo>
                    <a:pt x="22063" y="113468"/>
                  </a:lnTo>
                  <a:lnTo>
                    <a:pt x="22032" y="114578"/>
                  </a:lnTo>
                  <a:lnTo>
                    <a:pt x="22009" y="115578"/>
                  </a:lnTo>
                  <a:lnTo>
                    <a:pt x="21994" y="116578"/>
                  </a:lnTo>
                  <a:lnTo>
                    <a:pt x="21986" y="117570"/>
                  </a:lnTo>
                  <a:lnTo>
                    <a:pt x="21979" y="118556"/>
                  </a:lnTo>
                  <a:lnTo>
                    <a:pt x="21979" y="120504"/>
                  </a:lnTo>
                  <a:lnTo>
                    <a:pt x="21986" y="122415"/>
                  </a:lnTo>
                  <a:lnTo>
                    <a:pt x="21986" y="123591"/>
                  </a:lnTo>
                  <a:lnTo>
                    <a:pt x="21994" y="124775"/>
                  </a:lnTo>
                  <a:lnTo>
                    <a:pt x="22009" y="125966"/>
                  </a:lnTo>
                  <a:lnTo>
                    <a:pt x="22032" y="127157"/>
                  </a:lnTo>
                  <a:lnTo>
                    <a:pt x="22055" y="128355"/>
                  </a:lnTo>
                  <a:lnTo>
                    <a:pt x="22086" y="129553"/>
                  </a:lnTo>
                  <a:lnTo>
                    <a:pt x="22124" y="130751"/>
                  </a:lnTo>
                  <a:lnTo>
                    <a:pt x="22170" y="131950"/>
                  </a:lnTo>
                  <a:lnTo>
                    <a:pt x="22170" y="131950"/>
                  </a:lnTo>
                  <a:lnTo>
                    <a:pt x="19892" y="131825"/>
                  </a:lnTo>
                  <a:lnTo>
                    <a:pt x="17615" y="131707"/>
                  </a:lnTo>
                  <a:lnTo>
                    <a:pt x="15338" y="131597"/>
                  </a:lnTo>
                  <a:lnTo>
                    <a:pt x="13060" y="131501"/>
                  </a:lnTo>
                  <a:lnTo>
                    <a:pt x="10775" y="131428"/>
                  </a:lnTo>
                  <a:lnTo>
                    <a:pt x="8498" y="131362"/>
                  </a:lnTo>
                  <a:lnTo>
                    <a:pt x="7359" y="131340"/>
                  </a:lnTo>
                  <a:lnTo>
                    <a:pt x="6221" y="131317"/>
                  </a:lnTo>
                  <a:lnTo>
                    <a:pt x="5082" y="131303"/>
                  </a:lnTo>
                  <a:lnTo>
                    <a:pt x="3951" y="131288"/>
                  </a:lnTo>
                  <a:lnTo>
                    <a:pt x="3898" y="129663"/>
                  </a:lnTo>
                  <a:lnTo>
                    <a:pt x="3859" y="128039"/>
                  </a:lnTo>
                  <a:lnTo>
                    <a:pt x="3836" y="126407"/>
                  </a:lnTo>
                  <a:lnTo>
                    <a:pt x="3829" y="125591"/>
                  </a:lnTo>
                  <a:lnTo>
                    <a:pt x="3829" y="124775"/>
                  </a:lnTo>
                  <a:lnTo>
                    <a:pt x="3829" y="123959"/>
                  </a:lnTo>
                  <a:lnTo>
                    <a:pt x="3844" y="123143"/>
                  </a:lnTo>
                  <a:lnTo>
                    <a:pt x="3859" y="122319"/>
                  </a:lnTo>
                  <a:lnTo>
                    <a:pt x="3875" y="121496"/>
                  </a:lnTo>
                  <a:lnTo>
                    <a:pt x="3905" y="120680"/>
                  </a:lnTo>
                  <a:lnTo>
                    <a:pt x="3936" y="119849"/>
                  </a:lnTo>
                  <a:lnTo>
                    <a:pt x="3974" y="119026"/>
                  </a:lnTo>
                  <a:lnTo>
                    <a:pt x="4020" y="118203"/>
                  </a:lnTo>
                  <a:lnTo>
                    <a:pt x="4104" y="116732"/>
                  </a:lnTo>
                  <a:lnTo>
                    <a:pt x="4211" y="115240"/>
                  </a:lnTo>
                  <a:lnTo>
                    <a:pt x="4326" y="113733"/>
                  </a:lnTo>
                  <a:lnTo>
                    <a:pt x="4455" y="112219"/>
                  </a:lnTo>
                  <a:lnTo>
                    <a:pt x="5372" y="112351"/>
                  </a:lnTo>
                  <a:lnTo>
                    <a:pt x="6297" y="112476"/>
                  </a:lnTo>
                  <a:lnTo>
                    <a:pt x="7214" y="112594"/>
                  </a:lnTo>
                  <a:lnTo>
                    <a:pt x="8131" y="112726"/>
                  </a:lnTo>
                  <a:lnTo>
                    <a:pt x="9048" y="112866"/>
                  </a:lnTo>
                  <a:lnTo>
                    <a:pt x="9965" y="113013"/>
                  </a:lnTo>
                  <a:lnTo>
                    <a:pt x="10424" y="113094"/>
                  </a:lnTo>
                  <a:lnTo>
                    <a:pt x="10882" y="113182"/>
                  </a:lnTo>
                  <a:lnTo>
                    <a:pt x="11341" y="113270"/>
                  </a:lnTo>
                  <a:lnTo>
                    <a:pt x="11792" y="113366"/>
                  </a:lnTo>
                  <a:lnTo>
                    <a:pt x="12334" y="113490"/>
                  </a:lnTo>
                  <a:lnTo>
                    <a:pt x="12869" y="113630"/>
                  </a:lnTo>
                  <a:lnTo>
                    <a:pt x="13404" y="113770"/>
                  </a:lnTo>
                  <a:lnTo>
                    <a:pt x="13932" y="113924"/>
                  </a:lnTo>
                  <a:lnTo>
                    <a:pt x="14459" y="114079"/>
                  </a:lnTo>
                  <a:lnTo>
                    <a:pt x="14986" y="114240"/>
                  </a:lnTo>
                  <a:lnTo>
                    <a:pt x="16041" y="114564"/>
                  </a:lnTo>
                  <a:lnTo>
                    <a:pt x="17088" y="114887"/>
                  </a:lnTo>
                  <a:lnTo>
                    <a:pt x="17607" y="115042"/>
                  </a:lnTo>
                  <a:lnTo>
                    <a:pt x="18135" y="115196"/>
                  </a:lnTo>
                  <a:lnTo>
                    <a:pt x="18662" y="115343"/>
                  </a:lnTo>
                  <a:lnTo>
                    <a:pt x="19197" y="115483"/>
                  </a:lnTo>
                  <a:lnTo>
                    <a:pt x="19724" y="115608"/>
                  </a:lnTo>
                  <a:lnTo>
                    <a:pt x="20259" y="115725"/>
                  </a:lnTo>
                  <a:lnTo>
                    <a:pt x="20336" y="115740"/>
                  </a:lnTo>
                  <a:lnTo>
                    <a:pt x="20412" y="115755"/>
                  </a:lnTo>
                  <a:lnTo>
                    <a:pt x="20565" y="115755"/>
                  </a:lnTo>
                  <a:lnTo>
                    <a:pt x="20710" y="115747"/>
                  </a:lnTo>
                  <a:lnTo>
                    <a:pt x="20840" y="115718"/>
                  </a:lnTo>
                  <a:lnTo>
                    <a:pt x="20977" y="115674"/>
                  </a:lnTo>
                  <a:lnTo>
                    <a:pt x="21100" y="115615"/>
                  </a:lnTo>
                  <a:lnTo>
                    <a:pt x="21214" y="115549"/>
                  </a:lnTo>
                  <a:lnTo>
                    <a:pt x="21314" y="115468"/>
                  </a:lnTo>
                  <a:lnTo>
                    <a:pt x="21413" y="115380"/>
                  </a:lnTo>
                  <a:lnTo>
                    <a:pt x="21497" y="115284"/>
                  </a:lnTo>
                  <a:lnTo>
                    <a:pt x="21574" y="115174"/>
                  </a:lnTo>
                  <a:lnTo>
                    <a:pt x="21635" y="115064"/>
                  </a:lnTo>
                  <a:lnTo>
                    <a:pt x="21688" y="114946"/>
                  </a:lnTo>
                  <a:lnTo>
                    <a:pt x="21726" y="114828"/>
                  </a:lnTo>
                  <a:lnTo>
                    <a:pt x="21749" y="114703"/>
                  </a:lnTo>
                  <a:lnTo>
                    <a:pt x="21757" y="114578"/>
                  </a:lnTo>
                  <a:lnTo>
                    <a:pt x="21742" y="114446"/>
                  </a:lnTo>
                  <a:lnTo>
                    <a:pt x="21734" y="114387"/>
                  </a:lnTo>
                  <a:lnTo>
                    <a:pt x="21719" y="114321"/>
                  </a:lnTo>
                  <a:lnTo>
                    <a:pt x="21696" y="114255"/>
                  </a:lnTo>
                  <a:lnTo>
                    <a:pt x="21673" y="114196"/>
                  </a:lnTo>
                  <a:lnTo>
                    <a:pt x="21642" y="114137"/>
                  </a:lnTo>
                  <a:lnTo>
                    <a:pt x="21612" y="114079"/>
                  </a:lnTo>
                  <a:lnTo>
                    <a:pt x="21574" y="114020"/>
                  </a:lnTo>
                  <a:lnTo>
                    <a:pt x="21528" y="113968"/>
                  </a:lnTo>
                  <a:lnTo>
                    <a:pt x="21482" y="113910"/>
                  </a:lnTo>
                  <a:lnTo>
                    <a:pt x="21421" y="113858"/>
                  </a:lnTo>
                  <a:lnTo>
                    <a:pt x="21367" y="113814"/>
                  </a:lnTo>
                  <a:lnTo>
                    <a:pt x="21298" y="113762"/>
                  </a:lnTo>
                  <a:lnTo>
                    <a:pt x="21230" y="113718"/>
                  </a:lnTo>
                  <a:lnTo>
                    <a:pt x="21153" y="113674"/>
                  </a:lnTo>
                  <a:lnTo>
                    <a:pt x="20718" y="113454"/>
                  </a:lnTo>
                  <a:lnTo>
                    <a:pt x="20274" y="113233"/>
                  </a:lnTo>
                  <a:lnTo>
                    <a:pt x="19816" y="113027"/>
                  </a:lnTo>
                  <a:lnTo>
                    <a:pt x="19350" y="112829"/>
                  </a:lnTo>
                  <a:lnTo>
                    <a:pt x="18876" y="112638"/>
                  </a:lnTo>
                  <a:lnTo>
                    <a:pt x="18387" y="112454"/>
                  </a:lnTo>
                  <a:lnTo>
                    <a:pt x="17898" y="112278"/>
                  </a:lnTo>
                  <a:lnTo>
                    <a:pt x="17393" y="112116"/>
                  </a:lnTo>
                  <a:lnTo>
                    <a:pt x="16889" y="111954"/>
                  </a:lnTo>
                  <a:lnTo>
                    <a:pt x="16369" y="111800"/>
                  </a:lnTo>
                  <a:lnTo>
                    <a:pt x="15850" y="111660"/>
                  </a:lnTo>
                  <a:lnTo>
                    <a:pt x="15330" y="111520"/>
                  </a:lnTo>
                  <a:lnTo>
                    <a:pt x="14795" y="111395"/>
                  </a:lnTo>
                  <a:lnTo>
                    <a:pt x="14260" y="111278"/>
                  </a:lnTo>
                  <a:lnTo>
                    <a:pt x="13725" y="111160"/>
                  </a:lnTo>
                  <a:lnTo>
                    <a:pt x="13183" y="111057"/>
                  </a:lnTo>
                  <a:lnTo>
                    <a:pt x="12640" y="110962"/>
                  </a:lnTo>
                  <a:lnTo>
                    <a:pt x="12097" y="110873"/>
                  </a:lnTo>
                  <a:lnTo>
                    <a:pt x="11555" y="110785"/>
                  </a:lnTo>
                  <a:lnTo>
                    <a:pt x="11005" y="110712"/>
                  </a:lnTo>
                  <a:lnTo>
                    <a:pt x="10462" y="110646"/>
                  </a:lnTo>
                  <a:lnTo>
                    <a:pt x="9912" y="110587"/>
                  </a:lnTo>
                  <a:lnTo>
                    <a:pt x="9369" y="110535"/>
                  </a:lnTo>
                  <a:lnTo>
                    <a:pt x="8827" y="110491"/>
                  </a:lnTo>
                  <a:lnTo>
                    <a:pt x="8284" y="110454"/>
                  </a:lnTo>
                  <a:lnTo>
                    <a:pt x="7749" y="110425"/>
                  </a:lnTo>
                  <a:lnTo>
                    <a:pt x="7214" y="110410"/>
                  </a:lnTo>
                  <a:lnTo>
                    <a:pt x="6687" y="110396"/>
                  </a:lnTo>
                  <a:lnTo>
                    <a:pt x="6160" y="110388"/>
                  </a:lnTo>
                  <a:lnTo>
                    <a:pt x="5640" y="110388"/>
                  </a:lnTo>
                  <a:lnTo>
                    <a:pt x="5120" y="110396"/>
                  </a:lnTo>
                  <a:lnTo>
                    <a:pt x="4616" y="110410"/>
                  </a:lnTo>
                  <a:lnTo>
                    <a:pt x="4746" y="109109"/>
                  </a:lnTo>
                  <a:lnTo>
                    <a:pt x="4883" y="107801"/>
                  </a:lnTo>
                  <a:lnTo>
                    <a:pt x="5036" y="106492"/>
                  </a:lnTo>
                  <a:lnTo>
                    <a:pt x="5204" y="105169"/>
                  </a:lnTo>
                  <a:lnTo>
                    <a:pt x="5388" y="103853"/>
                  </a:lnTo>
                  <a:lnTo>
                    <a:pt x="5579" y="102522"/>
                  </a:lnTo>
                  <a:lnTo>
                    <a:pt x="5785" y="101199"/>
                  </a:lnTo>
                  <a:lnTo>
                    <a:pt x="6007" y="99868"/>
                  </a:lnTo>
                  <a:lnTo>
                    <a:pt x="6244" y="98538"/>
                  </a:lnTo>
                  <a:lnTo>
                    <a:pt x="6496" y="97207"/>
                  </a:lnTo>
                  <a:lnTo>
                    <a:pt x="6771" y="95884"/>
                  </a:lnTo>
                  <a:lnTo>
                    <a:pt x="7061" y="94553"/>
                  </a:lnTo>
                  <a:lnTo>
                    <a:pt x="7207" y="93899"/>
                  </a:lnTo>
                  <a:lnTo>
                    <a:pt x="7367" y="93238"/>
                  </a:lnTo>
                  <a:lnTo>
                    <a:pt x="7528" y="92576"/>
                  </a:lnTo>
                  <a:lnTo>
                    <a:pt x="7688" y="91922"/>
                  </a:lnTo>
                  <a:lnTo>
                    <a:pt x="7864" y="91267"/>
                  </a:lnTo>
                  <a:lnTo>
                    <a:pt x="8032" y="90613"/>
                  </a:lnTo>
                  <a:lnTo>
                    <a:pt x="8215" y="89959"/>
                  </a:lnTo>
                  <a:lnTo>
                    <a:pt x="8399" y="89305"/>
                  </a:lnTo>
                  <a:close/>
                  <a:moveTo>
                    <a:pt x="194665" y="131001"/>
                  </a:moveTo>
                  <a:lnTo>
                    <a:pt x="194543" y="131016"/>
                  </a:lnTo>
                  <a:lnTo>
                    <a:pt x="194429" y="131038"/>
                  </a:lnTo>
                  <a:lnTo>
                    <a:pt x="194314" y="131068"/>
                  </a:lnTo>
                  <a:lnTo>
                    <a:pt x="194207" y="131104"/>
                  </a:lnTo>
                  <a:lnTo>
                    <a:pt x="194100" y="131156"/>
                  </a:lnTo>
                  <a:lnTo>
                    <a:pt x="193993" y="131215"/>
                  </a:lnTo>
                  <a:lnTo>
                    <a:pt x="193901" y="131281"/>
                  </a:lnTo>
                  <a:lnTo>
                    <a:pt x="193810" y="131354"/>
                  </a:lnTo>
                  <a:lnTo>
                    <a:pt x="193726" y="131435"/>
                  </a:lnTo>
                  <a:lnTo>
                    <a:pt x="193657" y="131531"/>
                  </a:lnTo>
                  <a:lnTo>
                    <a:pt x="193588" y="131634"/>
                  </a:lnTo>
                  <a:lnTo>
                    <a:pt x="193527" y="131744"/>
                  </a:lnTo>
                  <a:lnTo>
                    <a:pt x="193481" y="131861"/>
                  </a:lnTo>
                  <a:lnTo>
                    <a:pt x="193443" y="131994"/>
                  </a:lnTo>
                  <a:lnTo>
                    <a:pt x="193420" y="132133"/>
                  </a:lnTo>
                  <a:lnTo>
                    <a:pt x="193405" y="132281"/>
                  </a:lnTo>
                  <a:lnTo>
                    <a:pt x="193343" y="133501"/>
                  </a:lnTo>
                  <a:lnTo>
                    <a:pt x="193298" y="134721"/>
                  </a:lnTo>
                  <a:lnTo>
                    <a:pt x="193206" y="137162"/>
                  </a:lnTo>
                  <a:lnTo>
                    <a:pt x="193038" y="142036"/>
                  </a:lnTo>
                  <a:lnTo>
                    <a:pt x="191074" y="142036"/>
                  </a:lnTo>
                  <a:lnTo>
                    <a:pt x="189110" y="142043"/>
                  </a:lnTo>
                  <a:lnTo>
                    <a:pt x="187138" y="142065"/>
                  </a:lnTo>
                  <a:lnTo>
                    <a:pt x="185166" y="142095"/>
                  </a:lnTo>
                  <a:lnTo>
                    <a:pt x="183195" y="142131"/>
                  </a:lnTo>
                  <a:lnTo>
                    <a:pt x="181231" y="142175"/>
                  </a:lnTo>
                  <a:lnTo>
                    <a:pt x="179259" y="142227"/>
                  </a:lnTo>
                  <a:lnTo>
                    <a:pt x="177295" y="142278"/>
                  </a:lnTo>
                  <a:lnTo>
                    <a:pt x="177570" y="131310"/>
                  </a:lnTo>
                  <a:lnTo>
                    <a:pt x="181850" y="131229"/>
                  </a:lnTo>
                  <a:lnTo>
                    <a:pt x="186122" y="131156"/>
                  </a:lnTo>
                  <a:lnTo>
                    <a:pt x="190386" y="131082"/>
                  </a:lnTo>
                  <a:lnTo>
                    <a:pt x="194665" y="131001"/>
                  </a:lnTo>
                  <a:close/>
                  <a:moveTo>
                    <a:pt x="267632" y="127671"/>
                  </a:moveTo>
                  <a:lnTo>
                    <a:pt x="268602" y="127701"/>
                  </a:lnTo>
                  <a:lnTo>
                    <a:pt x="269580" y="127737"/>
                  </a:lnTo>
                  <a:lnTo>
                    <a:pt x="271544" y="127826"/>
                  </a:lnTo>
                  <a:lnTo>
                    <a:pt x="273516" y="127906"/>
                  </a:lnTo>
                  <a:lnTo>
                    <a:pt x="274509" y="127943"/>
                  </a:lnTo>
                  <a:lnTo>
                    <a:pt x="275495" y="127980"/>
                  </a:lnTo>
                  <a:lnTo>
                    <a:pt x="276481" y="128002"/>
                  </a:lnTo>
                  <a:lnTo>
                    <a:pt x="277459" y="128017"/>
                  </a:lnTo>
                  <a:lnTo>
                    <a:pt x="278445" y="128024"/>
                  </a:lnTo>
                  <a:lnTo>
                    <a:pt x="279423" y="128017"/>
                  </a:lnTo>
                  <a:lnTo>
                    <a:pt x="280401" y="127995"/>
                  </a:lnTo>
                  <a:lnTo>
                    <a:pt x="280890" y="127980"/>
                  </a:lnTo>
                  <a:lnTo>
                    <a:pt x="281372" y="127958"/>
                  </a:lnTo>
                  <a:lnTo>
                    <a:pt x="281853" y="127929"/>
                  </a:lnTo>
                  <a:lnTo>
                    <a:pt x="282342" y="127899"/>
                  </a:lnTo>
                  <a:lnTo>
                    <a:pt x="282824" y="127862"/>
                  </a:lnTo>
                  <a:lnTo>
                    <a:pt x="283305" y="127826"/>
                  </a:lnTo>
                  <a:lnTo>
                    <a:pt x="283321" y="127811"/>
                  </a:lnTo>
                  <a:lnTo>
                    <a:pt x="283344" y="127804"/>
                  </a:lnTo>
                  <a:lnTo>
                    <a:pt x="283397" y="127804"/>
                  </a:lnTo>
                  <a:lnTo>
                    <a:pt x="283458" y="128759"/>
                  </a:lnTo>
                  <a:lnTo>
                    <a:pt x="283512" y="129715"/>
                  </a:lnTo>
                  <a:lnTo>
                    <a:pt x="283558" y="130671"/>
                  </a:lnTo>
                  <a:lnTo>
                    <a:pt x="283603" y="131626"/>
                  </a:lnTo>
                  <a:lnTo>
                    <a:pt x="283642" y="132582"/>
                  </a:lnTo>
                  <a:lnTo>
                    <a:pt x="283672" y="133538"/>
                  </a:lnTo>
                  <a:lnTo>
                    <a:pt x="283703" y="134493"/>
                  </a:lnTo>
                  <a:lnTo>
                    <a:pt x="283718" y="135449"/>
                  </a:lnTo>
                  <a:lnTo>
                    <a:pt x="283733" y="136405"/>
                  </a:lnTo>
                  <a:lnTo>
                    <a:pt x="283741" y="137360"/>
                  </a:lnTo>
                  <a:lnTo>
                    <a:pt x="283741" y="138316"/>
                  </a:lnTo>
                  <a:lnTo>
                    <a:pt x="283733" y="139272"/>
                  </a:lnTo>
                  <a:lnTo>
                    <a:pt x="283718" y="140227"/>
                  </a:lnTo>
                  <a:lnTo>
                    <a:pt x="283703" y="141183"/>
                  </a:lnTo>
                  <a:lnTo>
                    <a:pt x="283680" y="142139"/>
                  </a:lnTo>
                  <a:lnTo>
                    <a:pt x="283649" y="143094"/>
                  </a:lnTo>
                  <a:lnTo>
                    <a:pt x="283145" y="142999"/>
                  </a:lnTo>
                  <a:lnTo>
                    <a:pt x="282633" y="142911"/>
                  </a:lnTo>
                  <a:lnTo>
                    <a:pt x="282128" y="142822"/>
                  </a:lnTo>
                  <a:lnTo>
                    <a:pt x="281616" y="142741"/>
                  </a:lnTo>
                  <a:lnTo>
                    <a:pt x="281104" y="142668"/>
                  </a:lnTo>
                  <a:lnTo>
                    <a:pt x="280592" y="142594"/>
                  </a:lnTo>
                  <a:lnTo>
                    <a:pt x="280080" y="142528"/>
                  </a:lnTo>
                  <a:lnTo>
                    <a:pt x="279568" y="142469"/>
                  </a:lnTo>
                  <a:lnTo>
                    <a:pt x="279049" y="142418"/>
                  </a:lnTo>
                  <a:lnTo>
                    <a:pt x="278537" y="142367"/>
                  </a:lnTo>
                  <a:lnTo>
                    <a:pt x="278017" y="142315"/>
                  </a:lnTo>
                  <a:lnTo>
                    <a:pt x="277497" y="142278"/>
                  </a:lnTo>
                  <a:lnTo>
                    <a:pt x="276978" y="142242"/>
                  </a:lnTo>
                  <a:lnTo>
                    <a:pt x="276458" y="142205"/>
                  </a:lnTo>
                  <a:lnTo>
                    <a:pt x="275411" y="142153"/>
                  </a:lnTo>
                  <a:lnTo>
                    <a:pt x="274364" y="142117"/>
                  </a:lnTo>
                  <a:lnTo>
                    <a:pt x="273317" y="142102"/>
                  </a:lnTo>
                  <a:lnTo>
                    <a:pt x="272270" y="142095"/>
                  </a:lnTo>
                  <a:lnTo>
                    <a:pt x="271231" y="142109"/>
                  </a:lnTo>
                  <a:lnTo>
                    <a:pt x="270184" y="142139"/>
                  </a:lnTo>
                  <a:lnTo>
                    <a:pt x="269137" y="142183"/>
                  </a:lnTo>
                  <a:lnTo>
                    <a:pt x="268098" y="142234"/>
                  </a:lnTo>
                  <a:lnTo>
                    <a:pt x="267058" y="142300"/>
                  </a:lnTo>
                  <a:lnTo>
                    <a:pt x="267150" y="141404"/>
                  </a:lnTo>
                  <a:lnTo>
                    <a:pt x="267234" y="140499"/>
                  </a:lnTo>
                  <a:lnTo>
                    <a:pt x="267311" y="139595"/>
                  </a:lnTo>
                  <a:lnTo>
                    <a:pt x="267379" y="138691"/>
                  </a:lnTo>
                  <a:lnTo>
                    <a:pt x="267441" y="137779"/>
                  </a:lnTo>
                  <a:lnTo>
                    <a:pt x="267494" y="136868"/>
                  </a:lnTo>
                  <a:lnTo>
                    <a:pt x="267547" y="135949"/>
                  </a:lnTo>
                  <a:lnTo>
                    <a:pt x="267586" y="135037"/>
                  </a:lnTo>
                  <a:lnTo>
                    <a:pt x="267616" y="134118"/>
                  </a:lnTo>
                  <a:lnTo>
                    <a:pt x="267647" y="133199"/>
                  </a:lnTo>
                  <a:lnTo>
                    <a:pt x="267662" y="132281"/>
                  </a:lnTo>
                  <a:lnTo>
                    <a:pt x="267670" y="131362"/>
                  </a:lnTo>
                  <a:lnTo>
                    <a:pt x="267670" y="130435"/>
                  </a:lnTo>
                  <a:lnTo>
                    <a:pt x="267670" y="129516"/>
                  </a:lnTo>
                  <a:lnTo>
                    <a:pt x="267654" y="128590"/>
                  </a:lnTo>
                  <a:lnTo>
                    <a:pt x="267632" y="127671"/>
                  </a:lnTo>
                  <a:close/>
                  <a:moveTo>
                    <a:pt x="3997" y="132788"/>
                  </a:moveTo>
                  <a:lnTo>
                    <a:pt x="6267" y="133030"/>
                  </a:lnTo>
                  <a:lnTo>
                    <a:pt x="8552" y="133251"/>
                  </a:lnTo>
                  <a:lnTo>
                    <a:pt x="10829" y="133464"/>
                  </a:lnTo>
                  <a:lnTo>
                    <a:pt x="13114" y="133655"/>
                  </a:lnTo>
                  <a:lnTo>
                    <a:pt x="15399" y="133839"/>
                  </a:lnTo>
                  <a:lnTo>
                    <a:pt x="17684" y="134008"/>
                  </a:lnTo>
                  <a:lnTo>
                    <a:pt x="19961" y="134170"/>
                  </a:lnTo>
                  <a:lnTo>
                    <a:pt x="22238" y="134309"/>
                  </a:lnTo>
                  <a:lnTo>
                    <a:pt x="22277" y="135250"/>
                  </a:lnTo>
                  <a:lnTo>
                    <a:pt x="22330" y="136184"/>
                  </a:lnTo>
                  <a:lnTo>
                    <a:pt x="22384" y="137118"/>
                  </a:lnTo>
                  <a:lnTo>
                    <a:pt x="22445" y="138059"/>
                  </a:lnTo>
                  <a:lnTo>
                    <a:pt x="22506" y="138992"/>
                  </a:lnTo>
                  <a:lnTo>
                    <a:pt x="22582" y="139926"/>
                  </a:lnTo>
                  <a:lnTo>
                    <a:pt x="22659" y="140867"/>
                  </a:lnTo>
                  <a:lnTo>
                    <a:pt x="22743" y="141801"/>
                  </a:lnTo>
                  <a:lnTo>
                    <a:pt x="22827" y="142734"/>
                  </a:lnTo>
                  <a:lnTo>
                    <a:pt x="22926" y="143668"/>
                  </a:lnTo>
                  <a:lnTo>
                    <a:pt x="23026" y="144594"/>
                  </a:lnTo>
                  <a:lnTo>
                    <a:pt x="23140" y="145528"/>
                  </a:lnTo>
                  <a:lnTo>
                    <a:pt x="23255" y="146454"/>
                  </a:lnTo>
                  <a:lnTo>
                    <a:pt x="23385" y="147388"/>
                  </a:lnTo>
                  <a:lnTo>
                    <a:pt x="23515" y="148306"/>
                  </a:lnTo>
                  <a:lnTo>
                    <a:pt x="23660" y="149233"/>
                  </a:lnTo>
                  <a:lnTo>
                    <a:pt x="22544" y="149387"/>
                  </a:lnTo>
                  <a:lnTo>
                    <a:pt x="21436" y="149527"/>
                  </a:lnTo>
                  <a:lnTo>
                    <a:pt x="20320" y="149652"/>
                  </a:lnTo>
                  <a:lnTo>
                    <a:pt x="19212" y="149762"/>
                  </a:lnTo>
                  <a:lnTo>
                    <a:pt x="18104" y="149858"/>
                  </a:lnTo>
                  <a:lnTo>
                    <a:pt x="16996" y="149938"/>
                  </a:lnTo>
                  <a:lnTo>
                    <a:pt x="15888" y="150012"/>
                  </a:lnTo>
                  <a:lnTo>
                    <a:pt x="14787" y="150063"/>
                  </a:lnTo>
                  <a:lnTo>
                    <a:pt x="13679" y="150108"/>
                  </a:lnTo>
                  <a:lnTo>
                    <a:pt x="12564" y="150144"/>
                  </a:lnTo>
                  <a:lnTo>
                    <a:pt x="11456" y="150159"/>
                  </a:lnTo>
                  <a:lnTo>
                    <a:pt x="10347" y="150166"/>
                  </a:lnTo>
                  <a:lnTo>
                    <a:pt x="9232" y="150159"/>
                  </a:lnTo>
                  <a:lnTo>
                    <a:pt x="8116" y="150144"/>
                  </a:lnTo>
                  <a:lnTo>
                    <a:pt x="7000" y="150115"/>
                  </a:lnTo>
                  <a:lnTo>
                    <a:pt x="5877" y="150071"/>
                  </a:lnTo>
                  <a:lnTo>
                    <a:pt x="5701" y="149005"/>
                  </a:lnTo>
                  <a:lnTo>
                    <a:pt x="5533" y="147932"/>
                  </a:lnTo>
                  <a:lnTo>
                    <a:pt x="5372" y="146866"/>
                  </a:lnTo>
                  <a:lnTo>
                    <a:pt x="5220" y="145792"/>
                  </a:lnTo>
                  <a:lnTo>
                    <a:pt x="5074" y="144712"/>
                  </a:lnTo>
                  <a:lnTo>
                    <a:pt x="4937" y="143638"/>
                  </a:lnTo>
                  <a:lnTo>
                    <a:pt x="4807" y="142558"/>
                  </a:lnTo>
                  <a:lnTo>
                    <a:pt x="4685" y="141477"/>
                  </a:lnTo>
                  <a:lnTo>
                    <a:pt x="4570" y="140396"/>
                  </a:lnTo>
                  <a:lnTo>
                    <a:pt x="4463" y="139316"/>
                  </a:lnTo>
                  <a:lnTo>
                    <a:pt x="4371" y="138235"/>
                  </a:lnTo>
                  <a:lnTo>
                    <a:pt x="4280" y="137147"/>
                  </a:lnTo>
                  <a:lnTo>
                    <a:pt x="4196" y="136059"/>
                  </a:lnTo>
                  <a:lnTo>
                    <a:pt x="4119" y="134971"/>
                  </a:lnTo>
                  <a:lnTo>
                    <a:pt x="4050" y="133883"/>
                  </a:lnTo>
                  <a:lnTo>
                    <a:pt x="3997" y="132788"/>
                  </a:lnTo>
                  <a:close/>
                  <a:moveTo>
                    <a:pt x="268923" y="144212"/>
                  </a:moveTo>
                  <a:lnTo>
                    <a:pt x="269955" y="144226"/>
                  </a:lnTo>
                  <a:lnTo>
                    <a:pt x="270986" y="144256"/>
                  </a:lnTo>
                  <a:lnTo>
                    <a:pt x="272018" y="144293"/>
                  </a:lnTo>
                  <a:lnTo>
                    <a:pt x="273042" y="144337"/>
                  </a:lnTo>
                  <a:lnTo>
                    <a:pt x="274066" y="144396"/>
                  </a:lnTo>
                  <a:lnTo>
                    <a:pt x="275090" y="144462"/>
                  </a:lnTo>
                  <a:lnTo>
                    <a:pt x="276114" y="144535"/>
                  </a:lnTo>
                  <a:lnTo>
                    <a:pt x="277146" y="144616"/>
                  </a:lnTo>
                  <a:lnTo>
                    <a:pt x="278170" y="144712"/>
                  </a:lnTo>
                  <a:lnTo>
                    <a:pt x="279202" y="144807"/>
                  </a:lnTo>
                  <a:lnTo>
                    <a:pt x="280233" y="144910"/>
                  </a:lnTo>
                  <a:lnTo>
                    <a:pt x="281265" y="145020"/>
                  </a:lnTo>
                  <a:lnTo>
                    <a:pt x="282304" y="145138"/>
                  </a:lnTo>
                  <a:lnTo>
                    <a:pt x="283351" y="145263"/>
                  </a:lnTo>
                  <a:lnTo>
                    <a:pt x="283412" y="145256"/>
                  </a:lnTo>
                  <a:lnTo>
                    <a:pt x="283473" y="145248"/>
                  </a:lnTo>
                  <a:lnTo>
                    <a:pt x="283527" y="145241"/>
                  </a:lnTo>
                  <a:lnTo>
                    <a:pt x="283580" y="145241"/>
                  </a:lnTo>
                  <a:lnTo>
                    <a:pt x="283535" y="146145"/>
                  </a:lnTo>
                  <a:lnTo>
                    <a:pt x="283481" y="147049"/>
                  </a:lnTo>
                  <a:lnTo>
                    <a:pt x="283428" y="147954"/>
                  </a:lnTo>
                  <a:lnTo>
                    <a:pt x="283366" y="148858"/>
                  </a:lnTo>
                  <a:lnTo>
                    <a:pt x="283298" y="149762"/>
                  </a:lnTo>
                  <a:lnTo>
                    <a:pt x="283229" y="150666"/>
                  </a:lnTo>
                  <a:lnTo>
                    <a:pt x="283153" y="151570"/>
                  </a:lnTo>
                  <a:lnTo>
                    <a:pt x="283076" y="152475"/>
                  </a:lnTo>
                  <a:lnTo>
                    <a:pt x="282984" y="153379"/>
                  </a:lnTo>
                  <a:lnTo>
                    <a:pt x="282893" y="154283"/>
                  </a:lnTo>
                  <a:lnTo>
                    <a:pt x="282793" y="155187"/>
                  </a:lnTo>
                  <a:lnTo>
                    <a:pt x="282694" y="156084"/>
                  </a:lnTo>
                  <a:lnTo>
                    <a:pt x="282587" y="156988"/>
                  </a:lnTo>
                  <a:lnTo>
                    <a:pt x="282472" y="157893"/>
                  </a:lnTo>
                  <a:lnTo>
                    <a:pt x="282350" y="158797"/>
                  </a:lnTo>
                  <a:lnTo>
                    <a:pt x="282228" y="159694"/>
                  </a:lnTo>
                  <a:lnTo>
                    <a:pt x="281112" y="159547"/>
                  </a:lnTo>
                  <a:lnTo>
                    <a:pt x="280004" y="159385"/>
                  </a:lnTo>
                  <a:lnTo>
                    <a:pt x="278896" y="159216"/>
                  </a:lnTo>
                  <a:lnTo>
                    <a:pt x="277795" y="159047"/>
                  </a:lnTo>
                  <a:lnTo>
                    <a:pt x="276695" y="158863"/>
                  </a:lnTo>
                  <a:lnTo>
                    <a:pt x="275602" y="158672"/>
                  </a:lnTo>
                  <a:lnTo>
                    <a:pt x="274509" y="158473"/>
                  </a:lnTo>
                  <a:lnTo>
                    <a:pt x="273417" y="158268"/>
                  </a:lnTo>
                  <a:lnTo>
                    <a:pt x="272324" y="158062"/>
                  </a:lnTo>
                  <a:lnTo>
                    <a:pt x="271231" y="157848"/>
                  </a:lnTo>
                  <a:lnTo>
                    <a:pt x="269045" y="157407"/>
                  </a:lnTo>
                  <a:lnTo>
                    <a:pt x="266860" y="156959"/>
                  </a:lnTo>
                  <a:lnTo>
                    <a:pt x="264674" y="156496"/>
                  </a:lnTo>
                  <a:lnTo>
                    <a:pt x="264842" y="155761"/>
                  </a:lnTo>
                  <a:lnTo>
                    <a:pt x="265010" y="155026"/>
                  </a:lnTo>
                  <a:lnTo>
                    <a:pt x="265171" y="154283"/>
                  </a:lnTo>
                  <a:lnTo>
                    <a:pt x="265324" y="153541"/>
                  </a:lnTo>
                  <a:lnTo>
                    <a:pt x="265477" y="152783"/>
                  </a:lnTo>
                  <a:lnTo>
                    <a:pt x="265622" y="152026"/>
                  </a:lnTo>
                  <a:lnTo>
                    <a:pt x="265767" y="151269"/>
                  </a:lnTo>
                  <a:lnTo>
                    <a:pt x="265904" y="150497"/>
                  </a:lnTo>
                  <a:lnTo>
                    <a:pt x="266042" y="149733"/>
                  </a:lnTo>
                  <a:lnTo>
                    <a:pt x="266172" y="148953"/>
                  </a:lnTo>
                  <a:lnTo>
                    <a:pt x="266294" y="148174"/>
                  </a:lnTo>
                  <a:lnTo>
                    <a:pt x="266416" y="147395"/>
                  </a:lnTo>
                  <a:lnTo>
                    <a:pt x="266531" y="146608"/>
                  </a:lnTo>
                  <a:lnTo>
                    <a:pt x="266646" y="145814"/>
                  </a:lnTo>
                  <a:lnTo>
                    <a:pt x="266753" y="145020"/>
                  </a:lnTo>
                  <a:lnTo>
                    <a:pt x="266852" y="144226"/>
                  </a:lnTo>
                  <a:lnTo>
                    <a:pt x="267891" y="144212"/>
                  </a:lnTo>
                  <a:close/>
                  <a:moveTo>
                    <a:pt x="177226" y="144359"/>
                  </a:moveTo>
                  <a:lnTo>
                    <a:pt x="179190" y="144410"/>
                  </a:lnTo>
                  <a:lnTo>
                    <a:pt x="181154" y="144462"/>
                  </a:lnTo>
                  <a:lnTo>
                    <a:pt x="183118" y="144513"/>
                  </a:lnTo>
                  <a:lnTo>
                    <a:pt x="185090" y="144550"/>
                  </a:lnTo>
                  <a:lnTo>
                    <a:pt x="187054" y="144579"/>
                  </a:lnTo>
                  <a:lnTo>
                    <a:pt x="189018" y="144601"/>
                  </a:lnTo>
                  <a:lnTo>
                    <a:pt x="190982" y="144609"/>
                  </a:lnTo>
                  <a:lnTo>
                    <a:pt x="192946" y="144601"/>
                  </a:lnTo>
                  <a:lnTo>
                    <a:pt x="192862" y="148130"/>
                  </a:lnTo>
                  <a:lnTo>
                    <a:pt x="192786" y="151666"/>
                  </a:lnTo>
                  <a:lnTo>
                    <a:pt x="192717" y="155202"/>
                  </a:lnTo>
                  <a:lnTo>
                    <a:pt x="192694" y="156974"/>
                  </a:lnTo>
                  <a:lnTo>
                    <a:pt x="192671" y="158745"/>
                  </a:lnTo>
                  <a:lnTo>
                    <a:pt x="191693" y="158745"/>
                  </a:lnTo>
                  <a:lnTo>
                    <a:pt x="190707" y="158753"/>
                  </a:lnTo>
                  <a:lnTo>
                    <a:pt x="189721" y="158782"/>
                  </a:lnTo>
                  <a:lnTo>
                    <a:pt x="188728" y="158819"/>
                  </a:lnTo>
                  <a:lnTo>
                    <a:pt x="187742" y="158870"/>
                  </a:lnTo>
                  <a:lnTo>
                    <a:pt x="186748" y="158929"/>
                  </a:lnTo>
                  <a:lnTo>
                    <a:pt x="185747" y="159003"/>
                  </a:lnTo>
                  <a:lnTo>
                    <a:pt x="184754" y="159084"/>
                  </a:lnTo>
                  <a:lnTo>
                    <a:pt x="183760" y="159179"/>
                  </a:lnTo>
                  <a:lnTo>
                    <a:pt x="182759" y="159275"/>
                  </a:lnTo>
                  <a:lnTo>
                    <a:pt x="181766" y="159378"/>
                  </a:lnTo>
                  <a:lnTo>
                    <a:pt x="180780" y="159480"/>
                  </a:lnTo>
                  <a:lnTo>
                    <a:pt x="178801" y="159708"/>
                  </a:lnTo>
                  <a:lnTo>
                    <a:pt x="176837" y="159936"/>
                  </a:lnTo>
                  <a:lnTo>
                    <a:pt x="177043" y="152144"/>
                  </a:lnTo>
                  <a:lnTo>
                    <a:pt x="177135" y="148248"/>
                  </a:lnTo>
                  <a:lnTo>
                    <a:pt x="177226" y="144359"/>
                  </a:lnTo>
                  <a:close/>
                  <a:moveTo>
                    <a:pt x="24073" y="151681"/>
                  </a:moveTo>
                  <a:lnTo>
                    <a:pt x="24195" y="152364"/>
                  </a:lnTo>
                  <a:lnTo>
                    <a:pt x="24332" y="153048"/>
                  </a:lnTo>
                  <a:lnTo>
                    <a:pt x="24470" y="153724"/>
                  </a:lnTo>
                  <a:lnTo>
                    <a:pt x="24607" y="154408"/>
                  </a:lnTo>
                  <a:lnTo>
                    <a:pt x="24760" y="155084"/>
                  </a:lnTo>
                  <a:lnTo>
                    <a:pt x="24913" y="155761"/>
                  </a:lnTo>
                  <a:lnTo>
                    <a:pt x="25074" y="156430"/>
                  </a:lnTo>
                  <a:lnTo>
                    <a:pt x="25242" y="157106"/>
                  </a:lnTo>
                  <a:lnTo>
                    <a:pt x="25410" y="157775"/>
                  </a:lnTo>
                  <a:lnTo>
                    <a:pt x="25586" y="158444"/>
                  </a:lnTo>
                  <a:lnTo>
                    <a:pt x="25777" y="159113"/>
                  </a:lnTo>
                  <a:lnTo>
                    <a:pt x="25968" y="159775"/>
                  </a:lnTo>
                  <a:lnTo>
                    <a:pt x="26166" y="160436"/>
                  </a:lnTo>
                  <a:lnTo>
                    <a:pt x="26365" y="161098"/>
                  </a:lnTo>
                  <a:lnTo>
                    <a:pt x="26579" y="161752"/>
                  </a:lnTo>
                  <a:lnTo>
                    <a:pt x="26801" y="162414"/>
                  </a:lnTo>
                  <a:lnTo>
                    <a:pt x="24623" y="162921"/>
                  </a:lnTo>
                  <a:lnTo>
                    <a:pt x="22452" y="163450"/>
                  </a:lnTo>
                  <a:lnTo>
                    <a:pt x="20290" y="163987"/>
                  </a:lnTo>
                  <a:lnTo>
                    <a:pt x="18127" y="164531"/>
                  </a:lnTo>
                  <a:lnTo>
                    <a:pt x="15964" y="165082"/>
                  </a:lnTo>
                  <a:lnTo>
                    <a:pt x="13809" y="165648"/>
                  </a:lnTo>
                  <a:lnTo>
                    <a:pt x="11654" y="166214"/>
                  </a:lnTo>
                  <a:lnTo>
                    <a:pt x="9499" y="166780"/>
                  </a:lnTo>
                  <a:lnTo>
                    <a:pt x="9255" y="165854"/>
                  </a:lnTo>
                  <a:lnTo>
                    <a:pt x="9010" y="164928"/>
                  </a:lnTo>
                  <a:lnTo>
                    <a:pt x="8773" y="163994"/>
                  </a:lnTo>
                  <a:lnTo>
                    <a:pt x="8544" y="163068"/>
                  </a:lnTo>
                  <a:lnTo>
                    <a:pt x="8322" y="162134"/>
                  </a:lnTo>
                  <a:lnTo>
                    <a:pt x="8101" y="161201"/>
                  </a:lnTo>
                  <a:lnTo>
                    <a:pt x="7887" y="160267"/>
                  </a:lnTo>
                  <a:lnTo>
                    <a:pt x="7673" y="159333"/>
                  </a:lnTo>
                  <a:lnTo>
                    <a:pt x="7466" y="158400"/>
                  </a:lnTo>
                  <a:lnTo>
                    <a:pt x="7268" y="157466"/>
                  </a:lnTo>
                  <a:lnTo>
                    <a:pt x="7077" y="156525"/>
                  </a:lnTo>
                  <a:lnTo>
                    <a:pt x="6886" y="155592"/>
                  </a:lnTo>
                  <a:lnTo>
                    <a:pt x="6702" y="154651"/>
                  </a:lnTo>
                  <a:lnTo>
                    <a:pt x="6519" y="153717"/>
                  </a:lnTo>
                  <a:lnTo>
                    <a:pt x="6343" y="152776"/>
                  </a:lnTo>
                  <a:lnTo>
                    <a:pt x="6175" y="151835"/>
                  </a:lnTo>
                  <a:lnTo>
                    <a:pt x="6733" y="151901"/>
                  </a:lnTo>
                  <a:lnTo>
                    <a:pt x="7291" y="151960"/>
                  </a:lnTo>
                  <a:lnTo>
                    <a:pt x="7848" y="152012"/>
                  </a:lnTo>
                  <a:lnTo>
                    <a:pt x="8406" y="152056"/>
                  </a:lnTo>
                  <a:lnTo>
                    <a:pt x="8964" y="152100"/>
                  </a:lnTo>
                  <a:lnTo>
                    <a:pt x="9522" y="152136"/>
                  </a:lnTo>
                  <a:lnTo>
                    <a:pt x="10080" y="152173"/>
                  </a:lnTo>
                  <a:lnTo>
                    <a:pt x="10638" y="152203"/>
                  </a:lnTo>
                  <a:lnTo>
                    <a:pt x="11761" y="152247"/>
                  </a:lnTo>
                  <a:lnTo>
                    <a:pt x="12885" y="152276"/>
                  </a:lnTo>
                  <a:lnTo>
                    <a:pt x="14000" y="152291"/>
                  </a:lnTo>
                  <a:lnTo>
                    <a:pt x="15124" y="152284"/>
                  </a:lnTo>
                  <a:lnTo>
                    <a:pt x="16239" y="152261"/>
                  </a:lnTo>
                  <a:lnTo>
                    <a:pt x="17363" y="152225"/>
                  </a:lnTo>
                  <a:lnTo>
                    <a:pt x="18486" y="152173"/>
                  </a:lnTo>
                  <a:lnTo>
                    <a:pt x="19602" y="152100"/>
                  </a:lnTo>
                  <a:lnTo>
                    <a:pt x="20725" y="152019"/>
                  </a:lnTo>
                  <a:lnTo>
                    <a:pt x="21841" y="151923"/>
                  </a:lnTo>
                  <a:lnTo>
                    <a:pt x="22957" y="151806"/>
                  </a:lnTo>
                  <a:lnTo>
                    <a:pt x="24073" y="151681"/>
                  </a:lnTo>
                  <a:close/>
                  <a:moveTo>
                    <a:pt x="111123" y="132303"/>
                  </a:moveTo>
                  <a:lnTo>
                    <a:pt x="110955" y="137265"/>
                  </a:lnTo>
                  <a:lnTo>
                    <a:pt x="110771" y="142227"/>
                  </a:lnTo>
                  <a:lnTo>
                    <a:pt x="110588" y="147182"/>
                  </a:lnTo>
                  <a:lnTo>
                    <a:pt x="110389" y="152144"/>
                  </a:lnTo>
                  <a:lnTo>
                    <a:pt x="110076" y="160576"/>
                  </a:lnTo>
                  <a:lnTo>
                    <a:pt x="109915" y="164796"/>
                  </a:lnTo>
                  <a:lnTo>
                    <a:pt x="109747" y="169008"/>
                  </a:lnTo>
                  <a:lnTo>
                    <a:pt x="109671" y="168942"/>
                  </a:lnTo>
                  <a:lnTo>
                    <a:pt x="109579" y="168875"/>
                  </a:lnTo>
                  <a:lnTo>
                    <a:pt x="109495" y="168817"/>
                  </a:lnTo>
                  <a:lnTo>
                    <a:pt x="109396" y="168765"/>
                  </a:lnTo>
                  <a:lnTo>
                    <a:pt x="109289" y="168728"/>
                  </a:lnTo>
                  <a:lnTo>
                    <a:pt x="109174" y="168692"/>
                  </a:lnTo>
                  <a:lnTo>
                    <a:pt x="109052" y="168670"/>
                  </a:lnTo>
                  <a:lnTo>
                    <a:pt x="108922" y="168655"/>
                  </a:lnTo>
                  <a:lnTo>
                    <a:pt x="107974" y="168618"/>
                  </a:lnTo>
                  <a:lnTo>
                    <a:pt x="107019" y="168589"/>
                  </a:lnTo>
                  <a:lnTo>
                    <a:pt x="106064" y="168567"/>
                  </a:lnTo>
                  <a:lnTo>
                    <a:pt x="105101" y="168552"/>
                  </a:lnTo>
                  <a:lnTo>
                    <a:pt x="104130" y="168537"/>
                  </a:lnTo>
                  <a:lnTo>
                    <a:pt x="103160" y="168537"/>
                  </a:lnTo>
                  <a:lnTo>
                    <a:pt x="102189" y="168545"/>
                  </a:lnTo>
                  <a:lnTo>
                    <a:pt x="101211" y="168559"/>
                  </a:lnTo>
                  <a:lnTo>
                    <a:pt x="100233" y="168581"/>
                  </a:lnTo>
                  <a:lnTo>
                    <a:pt x="99255" y="168603"/>
                  </a:lnTo>
                  <a:lnTo>
                    <a:pt x="98284" y="168640"/>
                  </a:lnTo>
                  <a:lnTo>
                    <a:pt x="97306" y="168684"/>
                  </a:lnTo>
                  <a:lnTo>
                    <a:pt x="96336" y="168728"/>
                  </a:lnTo>
                  <a:lnTo>
                    <a:pt x="95365" y="168787"/>
                  </a:lnTo>
                  <a:lnTo>
                    <a:pt x="94394" y="168853"/>
                  </a:lnTo>
                  <a:lnTo>
                    <a:pt x="93432" y="168920"/>
                  </a:lnTo>
                  <a:lnTo>
                    <a:pt x="93485" y="166942"/>
                  </a:lnTo>
                  <a:lnTo>
                    <a:pt x="93546" y="164972"/>
                  </a:lnTo>
                  <a:lnTo>
                    <a:pt x="93615" y="162994"/>
                  </a:lnTo>
                  <a:lnTo>
                    <a:pt x="93691" y="161024"/>
                  </a:lnTo>
                  <a:lnTo>
                    <a:pt x="93775" y="159054"/>
                  </a:lnTo>
                  <a:lnTo>
                    <a:pt x="93859" y="157084"/>
                  </a:lnTo>
                  <a:lnTo>
                    <a:pt x="93951" y="155114"/>
                  </a:lnTo>
                  <a:lnTo>
                    <a:pt x="94051" y="153144"/>
                  </a:lnTo>
                  <a:lnTo>
                    <a:pt x="94975" y="153202"/>
                  </a:lnTo>
                  <a:lnTo>
                    <a:pt x="95908" y="153254"/>
                  </a:lnTo>
                  <a:lnTo>
                    <a:pt x="96840" y="153298"/>
                  </a:lnTo>
                  <a:lnTo>
                    <a:pt x="97772" y="153335"/>
                  </a:lnTo>
                  <a:lnTo>
                    <a:pt x="98705" y="153372"/>
                  </a:lnTo>
                  <a:lnTo>
                    <a:pt x="99637" y="153401"/>
                  </a:lnTo>
                  <a:lnTo>
                    <a:pt x="100569" y="153423"/>
                  </a:lnTo>
                  <a:lnTo>
                    <a:pt x="101502" y="153438"/>
                  </a:lnTo>
                  <a:lnTo>
                    <a:pt x="102434" y="153452"/>
                  </a:lnTo>
                  <a:lnTo>
                    <a:pt x="103366" y="153460"/>
                  </a:lnTo>
                  <a:lnTo>
                    <a:pt x="105231" y="153460"/>
                  </a:lnTo>
                  <a:lnTo>
                    <a:pt x="107080" y="153438"/>
                  </a:lnTo>
                  <a:lnTo>
                    <a:pt x="108922" y="153408"/>
                  </a:lnTo>
                  <a:lnTo>
                    <a:pt x="109075" y="153394"/>
                  </a:lnTo>
                  <a:lnTo>
                    <a:pt x="109220" y="153372"/>
                  </a:lnTo>
                  <a:lnTo>
                    <a:pt x="109350" y="153335"/>
                  </a:lnTo>
                  <a:lnTo>
                    <a:pt x="109480" y="153283"/>
                  </a:lnTo>
                  <a:lnTo>
                    <a:pt x="109587" y="153224"/>
                  </a:lnTo>
                  <a:lnTo>
                    <a:pt x="109694" y="153158"/>
                  </a:lnTo>
                  <a:lnTo>
                    <a:pt x="109785" y="153085"/>
                  </a:lnTo>
                  <a:lnTo>
                    <a:pt x="109870" y="152997"/>
                  </a:lnTo>
                  <a:lnTo>
                    <a:pt x="109946" y="152908"/>
                  </a:lnTo>
                  <a:lnTo>
                    <a:pt x="110007" y="152813"/>
                  </a:lnTo>
                  <a:lnTo>
                    <a:pt x="110061" y="152710"/>
                  </a:lnTo>
                  <a:lnTo>
                    <a:pt x="110106" y="152600"/>
                  </a:lnTo>
                  <a:lnTo>
                    <a:pt x="110137" y="152489"/>
                  </a:lnTo>
                  <a:lnTo>
                    <a:pt x="110160" y="152379"/>
                  </a:lnTo>
                  <a:lnTo>
                    <a:pt x="110175" y="152261"/>
                  </a:lnTo>
                  <a:lnTo>
                    <a:pt x="110183" y="152144"/>
                  </a:lnTo>
                  <a:lnTo>
                    <a:pt x="110175" y="152034"/>
                  </a:lnTo>
                  <a:lnTo>
                    <a:pt x="110160" y="151916"/>
                  </a:lnTo>
                  <a:lnTo>
                    <a:pt x="110137" y="151806"/>
                  </a:lnTo>
                  <a:lnTo>
                    <a:pt x="110106" y="151695"/>
                  </a:lnTo>
                  <a:lnTo>
                    <a:pt x="110061" y="151592"/>
                  </a:lnTo>
                  <a:lnTo>
                    <a:pt x="110007" y="151490"/>
                  </a:lnTo>
                  <a:lnTo>
                    <a:pt x="109946" y="151394"/>
                  </a:lnTo>
                  <a:lnTo>
                    <a:pt x="109870" y="151306"/>
                  </a:lnTo>
                  <a:lnTo>
                    <a:pt x="109785" y="151225"/>
                  </a:lnTo>
                  <a:lnTo>
                    <a:pt x="109694" y="151151"/>
                  </a:lnTo>
                  <a:lnTo>
                    <a:pt x="109587" y="151085"/>
                  </a:lnTo>
                  <a:lnTo>
                    <a:pt x="109480" y="151026"/>
                  </a:lnTo>
                  <a:lnTo>
                    <a:pt x="109350" y="150982"/>
                  </a:lnTo>
                  <a:lnTo>
                    <a:pt x="109220" y="150946"/>
                  </a:lnTo>
                  <a:lnTo>
                    <a:pt x="109075" y="150924"/>
                  </a:lnTo>
                  <a:lnTo>
                    <a:pt x="108922" y="150909"/>
                  </a:lnTo>
                  <a:lnTo>
                    <a:pt x="107088" y="150879"/>
                  </a:lnTo>
                  <a:lnTo>
                    <a:pt x="105246" y="150857"/>
                  </a:lnTo>
                  <a:lnTo>
                    <a:pt x="104321" y="150850"/>
                  </a:lnTo>
                  <a:lnTo>
                    <a:pt x="103397" y="150850"/>
                  </a:lnTo>
                  <a:lnTo>
                    <a:pt x="102472" y="150857"/>
                  </a:lnTo>
                  <a:lnTo>
                    <a:pt x="101540" y="150865"/>
                  </a:lnTo>
                  <a:lnTo>
                    <a:pt x="100615" y="150879"/>
                  </a:lnTo>
                  <a:lnTo>
                    <a:pt x="99683" y="150901"/>
                  </a:lnTo>
                  <a:lnTo>
                    <a:pt x="98758" y="150931"/>
                  </a:lnTo>
                  <a:lnTo>
                    <a:pt x="97833" y="150960"/>
                  </a:lnTo>
                  <a:lnTo>
                    <a:pt x="96909" y="150997"/>
                  </a:lnTo>
                  <a:lnTo>
                    <a:pt x="95984" y="151041"/>
                  </a:lnTo>
                  <a:lnTo>
                    <a:pt x="95059" y="151093"/>
                  </a:lnTo>
                  <a:lnTo>
                    <a:pt x="94142" y="151151"/>
                  </a:lnTo>
                  <a:lnTo>
                    <a:pt x="94287" y="148792"/>
                  </a:lnTo>
                  <a:lnTo>
                    <a:pt x="94440" y="146439"/>
                  </a:lnTo>
                  <a:lnTo>
                    <a:pt x="94608" y="144079"/>
                  </a:lnTo>
                  <a:lnTo>
                    <a:pt x="94792" y="141727"/>
                  </a:lnTo>
                  <a:lnTo>
                    <a:pt x="94983" y="139367"/>
                  </a:lnTo>
                  <a:lnTo>
                    <a:pt x="95197" y="137022"/>
                  </a:lnTo>
                  <a:lnTo>
                    <a:pt x="95418" y="134670"/>
                  </a:lnTo>
                  <a:lnTo>
                    <a:pt x="95655" y="132325"/>
                  </a:lnTo>
                  <a:lnTo>
                    <a:pt x="99530" y="132332"/>
                  </a:lnTo>
                  <a:lnTo>
                    <a:pt x="103397" y="132332"/>
                  </a:lnTo>
                  <a:lnTo>
                    <a:pt x="107264" y="132317"/>
                  </a:lnTo>
                  <a:lnTo>
                    <a:pt x="111123" y="132303"/>
                  </a:lnTo>
                  <a:close/>
                  <a:moveTo>
                    <a:pt x="192648" y="161017"/>
                  </a:moveTo>
                  <a:lnTo>
                    <a:pt x="192602" y="165391"/>
                  </a:lnTo>
                  <a:lnTo>
                    <a:pt x="192564" y="169772"/>
                  </a:lnTo>
                  <a:lnTo>
                    <a:pt x="192556" y="171963"/>
                  </a:lnTo>
                  <a:lnTo>
                    <a:pt x="192549" y="174161"/>
                  </a:lnTo>
                  <a:lnTo>
                    <a:pt x="192549" y="176352"/>
                  </a:lnTo>
                  <a:lnTo>
                    <a:pt x="192556" y="178543"/>
                  </a:lnTo>
                  <a:lnTo>
                    <a:pt x="190523" y="178543"/>
                  </a:lnTo>
                  <a:lnTo>
                    <a:pt x="188498" y="178535"/>
                  </a:lnTo>
                  <a:lnTo>
                    <a:pt x="184448" y="178498"/>
                  </a:lnTo>
                  <a:lnTo>
                    <a:pt x="182423" y="178491"/>
                  </a:lnTo>
                  <a:lnTo>
                    <a:pt x="181414" y="178498"/>
                  </a:lnTo>
                  <a:lnTo>
                    <a:pt x="180398" y="178498"/>
                  </a:lnTo>
                  <a:lnTo>
                    <a:pt x="179389" y="178513"/>
                  </a:lnTo>
                  <a:lnTo>
                    <a:pt x="178380" y="178535"/>
                  </a:lnTo>
                  <a:lnTo>
                    <a:pt x="177364" y="178557"/>
                  </a:lnTo>
                  <a:lnTo>
                    <a:pt x="176355" y="178587"/>
                  </a:lnTo>
                  <a:lnTo>
                    <a:pt x="176470" y="174418"/>
                  </a:lnTo>
                  <a:lnTo>
                    <a:pt x="176584" y="170243"/>
                  </a:lnTo>
                  <a:lnTo>
                    <a:pt x="176791" y="161906"/>
                  </a:lnTo>
                  <a:lnTo>
                    <a:pt x="178770" y="161877"/>
                  </a:lnTo>
                  <a:lnTo>
                    <a:pt x="180757" y="161840"/>
                  </a:lnTo>
                  <a:lnTo>
                    <a:pt x="181758" y="161818"/>
                  </a:lnTo>
                  <a:lnTo>
                    <a:pt x="182759" y="161789"/>
                  </a:lnTo>
                  <a:lnTo>
                    <a:pt x="183753" y="161752"/>
                  </a:lnTo>
                  <a:lnTo>
                    <a:pt x="184754" y="161708"/>
                  </a:lnTo>
                  <a:lnTo>
                    <a:pt x="185755" y="161664"/>
                  </a:lnTo>
                  <a:lnTo>
                    <a:pt x="186748" y="161605"/>
                  </a:lnTo>
                  <a:lnTo>
                    <a:pt x="187742" y="161532"/>
                  </a:lnTo>
                  <a:lnTo>
                    <a:pt x="188728" y="161458"/>
                  </a:lnTo>
                  <a:lnTo>
                    <a:pt x="189713" y="161370"/>
                  </a:lnTo>
                  <a:lnTo>
                    <a:pt x="190699" y="161267"/>
                  </a:lnTo>
                  <a:lnTo>
                    <a:pt x="191677" y="161149"/>
                  </a:lnTo>
                  <a:lnTo>
                    <a:pt x="192648" y="161017"/>
                  </a:lnTo>
                  <a:close/>
                  <a:moveTo>
                    <a:pt x="27649" y="164773"/>
                  </a:moveTo>
                  <a:lnTo>
                    <a:pt x="27894" y="165384"/>
                  </a:lnTo>
                  <a:lnTo>
                    <a:pt x="28138" y="165994"/>
                  </a:lnTo>
                  <a:lnTo>
                    <a:pt x="28390" y="166597"/>
                  </a:lnTo>
                  <a:lnTo>
                    <a:pt x="28642" y="167199"/>
                  </a:lnTo>
                  <a:lnTo>
                    <a:pt x="28910" y="167802"/>
                  </a:lnTo>
                  <a:lnTo>
                    <a:pt x="29185" y="168398"/>
                  </a:lnTo>
                  <a:lnTo>
                    <a:pt x="29460" y="168993"/>
                  </a:lnTo>
                  <a:lnTo>
                    <a:pt x="29743" y="169589"/>
                  </a:lnTo>
                  <a:lnTo>
                    <a:pt x="30041" y="170177"/>
                  </a:lnTo>
                  <a:lnTo>
                    <a:pt x="30339" y="170765"/>
                  </a:lnTo>
                  <a:lnTo>
                    <a:pt x="30645" y="171353"/>
                  </a:lnTo>
                  <a:lnTo>
                    <a:pt x="30966" y="171934"/>
                  </a:lnTo>
                  <a:lnTo>
                    <a:pt x="31287" y="172514"/>
                  </a:lnTo>
                  <a:lnTo>
                    <a:pt x="31623" y="173095"/>
                  </a:lnTo>
                  <a:lnTo>
                    <a:pt x="31959" y="173669"/>
                  </a:lnTo>
                  <a:lnTo>
                    <a:pt x="32311" y="174242"/>
                  </a:lnTo>
                  <a:lnTo>
                    <a:pt x="31890" y="174249"/>
                  </a:lnTo>
                  <a:lnTo>
                    <a:pt x="31478" y="174264"/>
                  </a:lnTo>
                  <a:lnTo>
                    <a:pt x="31065" y="174286"/>
                  </a:lnTo>
                  <a:lnTo>
                    <a:pt x="30652" y="174315"/>
                  </a:lnTo>
                  <a:lnTo>
                    <a:pt x="30232" y="174352"/>
                  </a:lnTo>
                  <a:lnTo>
                    <a:pt x="29819" y="174396"/>
                  </a:lnTo>
                  <a:lnTo>
                    <a:pt x="29407" y="174440"/>
                  </a:lnTo>
                  <a:lnTo>
                    <a:pt x="29002" y="174499"/>
                  </a:lnTo>
                  <a:lnTo>
                    <a:pt x="28589" y="174558"/>
                  </a:lnTo>
                  <a:lnTo>
                    <a:pt x="28176" y="174632"/>
                  </a:lnTo>
                  <a:lnTo>
                    <a:pt x="27771" y="174705"/>
                  </a:lnTo>
                  <a:lnTo>
                    <a:pt x="27359" y="174786"/>
                  </a:lnTo>
                  <a:lnTo>
                    <a:pt x="26954" y="174874"/>
                  </a:lnTo>
                  <a:lnTo>
                    <a:pt x="26549" y="174970"/>
                  </a:lnTo>
                  <a:lnTo>
                    <a:pt x="26143" y="175073"/>
                  </a:lnTo>
                  <a:lnTo>
                    <a:pt x="25738" y="175183"/>
                  </a:lnTo>
                  <a:lnTo>
                    <a:pt x="25341" y="175301"/>
                  </a:lnTo>
                  <a:lnTo>
                    <a:pt x="24936" y="175426"/>
                  </a:lnTo>
                  <a:lnTo>
                    <a:pt x="24539" y="175558"/>
                  </a:lnTo>
                  <a:lnTo>
                    <a:pt x="24141" y="175698"/>
                  </a:lnTo>
                  <a:lnTo>
                    <a:pt x="23752" y="175845"/>
                  </a:lnTo>
                  <a:lnTo>
                    <a:pt x="23354" y="175999"/>
                  </a:lnTo>
                  <a:lnTo>
                    <a:pt x="22964" y="176161"/>
                  </a:lnTo>
                  <a:lnTo>
                    <a:pt x="22575" y="176330"/>
                  </a:lnTo>
                  <a:lnTo>
                    <a:pt x="22193" y="176506"/>
                  </a:lnTo>
                  <a:lnTo>
                    <a:pt x="21803" y="176690"/>
                  </a:lnTo>
                  <a:lnTo>
                    <a:pt x="21421" y="176881"/>
                  </a:lnTo>
                  <a:lnTo>
                    <a:pt x="21046" y="177080"/>
                  </a:lnTo>
                  <a:lnTo>
                    <a:pt x="20664" y="177285"/>
                  </a:lnTo>
                  <a:lnTo>
                    <a:pt x="20290" y="177499"/>
                  </a:lnTo>
                  <a:lnTo>
                    <a:pt x="19923" y="177719"/>
                  </a:lnTo>
                  <a:lnTo>
                    <a:pt x="19548" y="177947"/>
                  </a:lnTo>
                  <a:lnTo>
                    <a:pt x="19205" y="178175"/>
                  </a:lnTo>
                  <a:lnTo>
                    <a:pt x="18868" y="178410"/>
                  </a:lnTo>
                  <a:lnTo>
                    <a:pt x="18524" y="178653"/>
                  </a:lnTo>
                  <a:lnTo>
                    <a:pt x="18188" y="178903"/>
                  </a:lnTo>
                  <a:lnTo>
                    <a:pt x="17852" y="179167"/>
                  </a:lnTo>
                  <a:lnTo>
                    <a:pt x="17516" y="179432"/>
                  </a:lnTo>
                  <a:lnTo>
                    <a:pt x="17187" y="179711"/>
                  </a:lnTo>
                  <a:lnTo>
                    <a:pt x="16858" y="179998"/>
                  </a:lnTo>
                  <a:lnTo>
                    <a:pt x="16537" y="180292"/>
                  </a:lnTo>
                  <a:lnTo>
                    <a:pt x="16209" y="180594"/>
                  </a:lnTo>
                  <a:lnTo>
                    <a:pt x="15896" y="180910"/>
                  </a:lnTo>
                  <a:lnTo>
                    <a:pt x="15575" y="181226"/>
                  </a:lnTo>
                  <a:lnTo>
                    <a:pt x="15261" y="181549"/>
                  </a:lnTo>
                  <a:lnTo>
                    <a:pt x="14948" y="181880"/>
                  </a:lnTo>
                  <a:lnTo>
                    <a:pt x="14642" y="182218"/>
                  </a:lnTo>
                  <a:lnTo>
                    <a:pt x="14344" y="182564"/>
                  </a:lnTo>
                  <a:lnTo>
                    <a:pt x="13756" y="180836"/>
                  </a:lnTo>
                  <a:lnTo>
                    <a:pt x="13183" y="179101"/>
                  </a:lnTo>
                  <a:lnTo>
                    <a:pt x="12617" y="177374"/>
                  </a:lnTo>
                  <a:lnTo>
                    <a:pt x="12075" y="175639"/>
                  </a:lnTo>
                  <a:lnTo>
                    <a:pt x="11540" y="173911"/>
                  </a:lnTo>
                  <a:lnTo>
                    <a:pt x="11020" y="172176"/>
                  </a:lnTo>
                  <a:lnTo>
                    <a:pt x="10516" y="170441"/>
                  </a:lnTo>
                  <a:lnTo>
                    <a:pt x="10026" y="168699"/>
                  </a:lnTo>
                  <a:lnTo>
                    <a:pt x="12235" y="168243"/>
                  </a:lnTo>
                  <a:lnTo>
                    <a:pt x="14444" y="167773"/>
                  </a:lnTo>
                  <a:lnTo>
                    <a:pt x="16652" y="167295"/>
                  </a:lnTo>
                  <a:lnTo>
                    <a:pt x="18853" y="166810"/>
                  </a:lnTo>
                  <a:lnTo>
                    <a:pt x="21062" y="166317"/>
                  </a:lnTo>
                  <a:lnTo>
                    <a:pt x="23262" y="165810"/>
                  </a:lnTo>
                  <a:lnTo>
                    <a:pt x="25463" y="165295"/>
                  </a:lnTo>
                  <a:lnTo>
                    <a:pt x="27649" y="164773"/>
                  </a:lnTo>
                  <a:close/>
                  <a:moveTo>
                    <a:pt x="109678" y="170669"/>
                  </a:moveTo>
                  <a:lnTo>
                    <a:pt x="109510" y="174867"/>
                  </a:lnTo>
                  <a:lnTo>
                    <a:pt x="109342" y="179064"/>
                  </a:lnTo>
                  <a:lnTo>
                    <a:pt x="109182" y="183262"/>
                  </a:lnTo>
                  <a:lnTo>
                    <a:pt x="109037" y="187460"/>
                  </a:lnTo>
                  <a:lnTo>
                    <a:pt x="109006" y="187460"/>
                  </a:lnTo>
                  <a:lnTo>
                    <a:pt x="108975" y="187452"/>
                  </a:lnTo>
                  <a:lnTo>
                    <a:pt x="108952" y="187445"/>
                  </a:lnTo>
                  <a:lnTo>
                    <a:pt x="108922" y="187438"/>
                  </a:lnTo>
                  <a:lnTo>
                    <a:pt x="108425" y="187408"/>
                  </a:lnTo>
                  <a:lnTo>
                    <a:pt x="107928" y="187379"/>
                  </a:lnTo>
                  <a:lnTo>
                    <a:pt x="107439" y="187357"/>
                  </a:lnTo>
                  <a:lnTo>
                    <a:pt x="106943" y="187342"/>
                  </a:lnTo>
                  <a:lnTo>
                    <a:pt x="106446" y="187327"/>
                  </a:lnTo>
                  <a:lnTo>
                    <a:pt x="105949" y="187320"/>
                  </a:lnTo>
                  <a:lnTo>
                    <a:pt x="104956" y="187320"/>
                  </a:lnTo>
                  <a:lnTo>
                    <a:pt x="104459" y="187327"/>
                  </a:lnTo>
                  <a:lnTo>
                    <a:pt x="103962" y="187335"/>
                  </a:lnTo>
                  <a:lnTo>
                    <a:pt x="102976" y="187371"/>
                  </a:lnTo>
                  <a:lnTo>
                    <a:pt x="101983" y="187423"/>
                  </a:lnTo>
                  <a:lnTo>
                    <a:pt x="100990" y="187496"/>
                  </a:lnTo>
                  <a:lnTo>
                    <a:pt x="100004" y="187577"/>
                  </a:lnTo>
                  <a:lnTo>
                    <a:pt x="99010" y="187673"/>
                  </a:lnTo>
                  <a:lnTo>
                    <a:pt x="98024" y="187783"/>
                  </a:lnTo>
                  <a:lnTo>
                    <a:pt x="97039" y="187908"/>
                  </a:lnTo>
                  <a:lnTo>
                    <a:pt x="96053" y="188048"/>
                  </a:lnTo>
                  <a:lnTo>
                    <a:pt x="95067" y="188195"/>
                  </a:lnTo>
                  <a:lnTo>
                    <a:pt x="94089" y="188357"/>
                  </a:lnTo>
                  <a:lnTo>
                    <a:pt x="93111" y="188526"/>
                  </a:lnTo>
                  <a:lnTo>
                    <a:pt x="93164" y="184063"/>
                  </a:lnTo>
                  <a:lnTo>
                    <a:pt x="93225" y="179608"/>
                  </a:lnTo>
                  <a:lnTo>
                    <a:pt x="93294" y="175146"/>
                  </a:lnTo>
                  <a:lnTo>
                    <a:pt x="93340" y="172919"/>
                  </a:lnTo>
                  <a:lnTo>
                    <a:pt x="93386" y="170691"/>
                  </a:lnTo>
                  <a:lnTo>
                    <a:pt x="94356" y="170757"/>
                  </a:lnTo>
                  <a:lnTo>
                    <a:pt x="95327" y="170824"/>
                  </a:lnTo>
                  <a:lnTo>
                    <a:pt x="96297" y="170882"/>
                  </a:lnTo>
                  <a:lnTo>
                    <a:pt x="97275" y="170934"/>
                  </a:lnTo>
                  <a:lnTo>
                    <a:pt x="98254" y="170971"/>
                  </a:lnTo>
                  <a:lnTo>
                    <a:pt x="99232" y="171007"/>
                  </a:lnTo>
                  <a:lnTo>
                    <a:pt x="100210" y="171037"/>
                  </a:lnTo>
                  <a:lnTo>
                    <a:pt x="101188" y="171059"/>
                  </a:lnTo>
                  <a:lnTo>
                    <a:pt x="102166" y="171074"/>
                  </a:lnTo>
                  <a:lnTo>
                    <a:pt x="103145" y="171081"/>
                  </a:lnTo>
                  <a:lnTo>
                    <a:pt x="104115" y="171081"/>
                  </a:lnTo>
                  <a:lnTo>
                    <a:pt x="105086" y="171066"/>
                  </a:lnTo>
                  <a:lnTo>
                    <a:pt x="106056" y="171051"/>
                  </a:lnTo>
                  <a:lnTo>
                    <a:pt x="107011" y="171029"/>
                  </a:lnTo>
                  <a:lnTo>
                    <a:pt x="107974" y="170993"/>
                  </a:lnTo>
                  <a:lnTo>
                    <a:pt x="108922" y="170956"/>
                  </a:lnTo>
                  <a:lnTo>
                    <a:pt x="109037" y="170949"/>
                  </a:lnTo>
                  <a:lnTo>
                    <a:pt x="109151" y="170927"/>
                  </a:lnTo>
                  <a:lnTo>
                    <a:pt x="109251" y="170904"/>
                  </a:lnTo>
                  <a:lnTo>
                    <a:pt x="109350" y="170868"/>
                  </a:lnTo>
                  <a:lnTo>
                    <a:pt x="109442" y="170824"/>
                  </a:lnTo>
                  <a:lnTo>
                    <a:pt x="109526" y="170772"/>
                  </a:lnTo>
                  <a:lnTo>
                    <a:pt x="109610" y="170721"/>
                  </a:lnTo>
                  <a:lnTo>
                    <a:pt x="109678" y="170669"/>
                  </a:lnTo>
                  <a:close/>
                  <a:moveTo>
                    <a:pt x="176309" y="180072"/>
                  </a:moveTo>
                  <a:lnTo>
                    <a:pt x="176798" y="180167"/>
                  </a:lnTo>
                  <a:lnTo>
                    <a:pt x="177288" y="180255"/>
                  </a:lnTo>
                  <a:lnTo>
                    <a:pt x="177777" y="180344"/>
                  </a:lnTo>
                  <a:lnTo>
                    <a:pt x="178266" y="180424"/>
                  </a:lnTo>
                  <a:lnTo>
                    <a:pt x="178762" y="180505"/>
                  </a:lnTo>
                  <a:lnTo>
                    <a:pt x="179259" y="180571"/>
                  </a:lnTo>
                  <a:lnTo>
                    <a:pt x="179764" y="180645"/>
                  </a:lnTo>
                  <a:lnTo>
                    <a:pt x="180268" y="180704"/>
                  </a:lnTo>
                  <a:lnTo>
                    <a:pt x="180772" y="180763"/>
                  </a:lnTo>
                  <a:lnTo>
                    <a:pt x="181277" y="180821"/>
                  </a:lnTo>
                  <a:lnTo>
                    <a:pt x="182293" y="180917"/>
                  </a:lnTo>
                  <a:lnTo>
                    <a:pt x="183309" y="180998"/>
                  </a:lnTo>
                  <a:lnTo>
                    <a:pt x="184341" y="181057"/>
                  </a:lnTo>
                  <a:lnTo>
                    <a:pt x="185365" y="181108"/>
                  </a:lnTo>
                  <a:lnTo>
                    <a:pt x="186397" y="181145"/>
                  </a:lnTo>
                  <a:lnTo>
                    <a:pt x="187428" y="181167"/>
                  </a:lnTo>
                  <a:lnTo>
                    <a:pt x="188460" y="181174"/>
                  </a:lnTo>
                  <a:lnTo>
                    <a:pt x="189484" y="181174"/>
                  </a:lnTo>
                  <a:lnTo>
                    <a:pt x="190516" y="181160"/>
                  </a:lnTo>
                  <a:lnTo>
                    <a:pt x="191540" y="181138"/>
                  </a:lnTo>
                  <a:lnTo>
                    <a:pt x="192556" y="181108"/>
                  </a:lnTo>
                  <a:lnTo>
                    <a:pt x="192579" y="186555"/>
                  </a:lnTo>
                  <a:lnTo>
                    <a:pt x="192610" y="191995"/>
                  </a:lnTo>
                  <a:lnTo>
                    <a:pt x="192656" y="197443"/>
                  </a:lnTo>
                  <a:lnTo>
                    <a:pt x="192717" y="202890"/>
                  </a:lnTo>
                  <a:lnTo>
                    <a:pt x="190585" y="202890"/>
                  </a:lnTo>
                  <a:lnTo>
                    <a:pt x="188445" y="202898"/>
                  </a:lnTo>
                  <a:lnTo>
                    <a:pt x="186305" y="202920"/>
                  </a:lnTo>
                  <a:lnTo>
                    <a:pt x="184173" y="202949"/>
                  </a:lnTo>
                  <a:lnTo>
                    <a:pt x="182033" y="202993"/>
                  </a:lnTo>
                  <a:lnTo>
                    <a:pt x="179901" y="203045"/>
                  </a:lnTo>
                  <a:lnTo>
                    <a:pt x="177769" y="203111"/>
                  </a:lnTo>
                  <a:lnTo>
                    <a:pt x="175644" y="203177"/>
                  </a:lnTo>
                  <a:lnTo>
                    <a:pt x="175744" y="200288"/>
                  </a:lnTo>
                  <a:lnTo>
                    <a:pt x="175836" y="197399"/>
                  </a:lnTo>
                  <a:lnTo>
                    <a:pt x="175920" y="194510"/>
                  </a:lnTo>
                  <a:lnTo>
                    <a:pt x="176004" y="191621"/>
                  </a:lnTo>
                  <a:lnTo>
                    <a:pt x="176156" y="185842"/>
                  </a:lnTo>
                  <a:lnTo>
                    <a:pt x="176309" y="180072"/>
                  </a:lnTo>
                  <a:close/>
                  <a:moveTo>
                    <a:pt x="104940" y="189628"/>
                  </a:moveTo>
                  <a:lnTo>
                    <a:pt x="105926" y="189636"/>
                  </a:lnTo>
                  <a:lnTo>
                    <a:pt x="106920" y="189643"/>
                  </a:lnTo>
                  <a:lnTo>
                    <a:pt x="107921" y="189665"/>
                  </a:lnTo>
                  <a:lnTo>
                    <a:pt x="108922" y="189694"/>
                  </a:lnTo>
                  <a:lnTo>
                    <a:pt x="108945" y="189694"/>
                  </a:lnTo>
                  <a:lnTo>
                    <a:pt x="108838" y="193069"/>
                  </a:lnTo>
                  <a:lnTo>
                    <a:pt x="108723" y="196443"/>
                  </a:lnTo>
                  <a:lnTo>
                    <a:pt x="108616" y="199825"/>
                  </a:lnTo>
                  <a:lnTo>
                    <a:pt x="108509" y="203199"/>
                  </a:lnTo>
                  <a:lnTo>
                    <a:pt x="108440" y="203147"/>
                  </a:lnTo>
                  <a:lnTo>
                    <a:pt x="108364" y="203096"/>
                  </a:lnTo>
                  <a:lnTo>
                    <a:pt x="108280" y="203052"/>
                  </a:lnTo>
                  <a:lnTo>
                    <a:pt x="108196" y="203008"/>
                  </a:lnTo>
                  <a:lnTo>
                    <a:pt x="108097" y="202978"/>
                  </a:lnTo>
                  <a:lnTo>
                    <a:pt x="107997" y="202956"/>
                  </a:lnTo>
                  <a:lnTo>
                    <a:pt x="107890" y="202942"/>
                  </a:lnTo>
                  <a:lnTo>
                    <a:pt x="107776" y="202934"/>
                  </a:lnTo>
                  <a:lnTo>
                    <a:pt x="105934" y="202934"/>
                  </a:lnTo>
                  <a:lnTo>
                    <a:pt x="104085" y="202942"/>
                  </a:lnTo>
                  <a:lnTo>
                    <a:pt x="102235" y="202956"/>
                  </a:lnTo>
                  <a:lnTo>
                    <a:pt x="100386" y="202986"/>
                  </a:lnTo>
                  <a:lnTo>
                    <a:pt x="98529" y="203030"/>
                  </a:lnTo>
                  <a:lnTo>
                    <a:pt x="96679" y="203081"/>
                  </a:lnTo>
                  <a:lnTo>
                    <a:pt x="94822" y="203147"/>
                  </a:lnTo>
                  <a:lnTo>
                    <a:pt x="92973" y="203221"/>
                  </a:lnTo>
                  <a:lnTo>
                    <a:pt x="93111" y="190400"/>
                  </a:lnTo>
                  <a:lnTo>
                    <a:pt x="94104" y="190261"/>
                  </a:lnTo>
                  <a:lnTo>
                    <a:pt x="95090" y="190143"/>
                  </a:lnTo>
                  <a:lnTo>
                    <a:pt x="96076" y="190033"/>
                  </a:lnTo>
                  <a:lnTo>
                    <a:pt x="97054" y="189937"/>
                  </a:lnTo>
                  <a:lnTo>
                    <a:pt x="98040" y="189864"/>
                  </a:lnTo>
                  <a:lnTo>
                    <a:pt x="99026" y="189797"/>
                  </a:lnTo>
                  <a:lnTo>
                    <a:pt x="100004" y="189739"/>
                  </a:lnTo>
                  <a:lnTo>
                    <a:pt x="100990" y="189694"/>
                  </a:lnTo>
                  <a:lnTo>
                    <a:pt x="101975" y="189665"/>
                  </a:lnTo>
                  <a:lnTo>
                    <a:pt x="102961" y="189643"/>
                  </a:lnTo>
                  <a:lnTo>
                    <a:pt x="103947" y="189628"/>
                  </a:lnTo>
                  <a:close/>
                  <a:moveTo>
                    <a:pt x="175599" y="204853"/>
                  </a:moveTo>
                  <a:lnTo>
                    <a:pt x="177738" y="204926"/>
                  </a:lnTo>
                  <a:lnTo>
                    <a:pt x="179871" y="204985"/>
                  </a:lnTo>
                  <a:lnTo>
                    <a:pt x="182018" y="205037"/>
                  </a:lnTo>
                  <a:lnTo>
                    <a:pt x="184158" y="205081"/>
                  </a:lnTo>
                  <a:lnTo>
                    <a:pt x="186305" y="205110"/>
                  </a:lnTo>
                  <a:lnTo>
                    <a:pt x="188453" y="205132"/>
                  </a:lnTo>
                  <a:lnTo>
                    <a:pt x="190592" y="205147"/>
                  </a:lnTo>
                  <a:lnTo>
                    <a:pt x="192740" y="205140"/>
                  </a:lnTo>
                  <a:lnTo>
                    <a:pt x="192877" y="219070"/>
                  </a:lnTo>
                  <a:lnTo>
                    <a:pt x="191937" y="219093"/>
                  </a:lnTo>
                  <a:lnTo>
                    <a:pt x="190982" y="219115"/>
                  </a:lnTo>
                  <a:lnTo>
                    <a:pt x="189041" y="219144"/>
                  </a:lnTo>
                  <a:lnTo>
                    <a:pt x="188063" y="219166"/>
                  </a:lnTo>
                  <a:lnTo>
                    <a:pt x="187077" y="219188"/>
                  </a:lnTo>
                  <a:lnTo>
                    <a:pt x="186091" y="219217"/>
                  </a:lnTo>
                  <a:lnTo>
                    <a:pt x="185105" y="219262"/>
                  </a:lnTo>
                  <a:lnTo>
                    <a:pt x="184127" y="219313"/>
                  </a:lnTo>
                  <a:lnTo>
                    <a:pt x="183638" y="219350"/>
                  </a:lnTo>
                  <a:lnTo>
                    <a:pt x="183149" y="219387"/>
                  </a:lnTo>
                  <a:lnTo>
                    <a:pt x="182660" y="219431"/>
                  </a:lnTo>
                  <a:lnTo>
                    <a:pt x="182178" y="219482"/>
                  </a:lnTo>
                  <a:lnTo>
                    <a:pt x="181697" y="219534"/>
                  </a:lnTo>
                  <a:lnTo>
                    <a:pt x="181216" y="219592"/>
                  </a:lnTo>
                  <a:lnTo>
                    <a:pt x="180742" y="219659"/>
                  </a:lnTo>
                  <a:lnTo>
                    <a:pt x="180268" y="219732"/>
                  </a:lnTo>
                  <a:lnTo>
                    <a:pt x="179802" y="219813"/>
                  </a:lnTo>
                  <a:lnTo>
                    <a:pt x="179336" y="219901"/>
                  </a:lnTo>
                  <a:lnTo>
                    <a:pt x="178877" y="219997"/>
                  </a:lnTo>
                  <a:lnTo>
                    <a:pt x="178426" y="220100"/>
                  </a:lnTo>
                  <a:lnTo>
                    <a:pt x="177975" y="220210"/>
                  </a:lnTo>
                  <a:lnTo>
                    <a:pt x="177524" y="220328"/>
                  </a:lnTo>
                  <a:lnTo>
                    <a:pt x="177479" y="220350"/>
                  </a:lnTo>
                  <a:lnTo>
                    <a:pt x="177425" y="220372"/>
                  </a:lnTo>
                  <a:lnTo>
                    <a:pt x="177333" y="220423"/>
                  </a:lnTo>
                  <a:lnTo>
                    <a:pt x="177257" y="220489"/>
                  </a:lnTo>
                  <a:lnTo>
                    <a:pt x="177181" y="220570"/>
                  </a:lnTo>
                  <a:lnTo>
                    <a:pt x="176860" y="220636"/>
                  </a:lnTo>
                  <a:lnTo>
                    <a:pt x="176699" y="220666"/>
                  </a:lnTo>
                  <a:lnTo>
                    <a:pt x="176539" y="220695"/>
                  </a:lnTo>
                  <a:lnTo>
                    <a:pt x="176386" y="220710"/>
                  </a:lnTo>
                  <a:lnTo>
                    <a:pt x="176241" y="220725"/>
                  </a:lnTo>
                  <a:lnTo>
                    <a:pt x="176111" y="220725"/>
                  </a:lnTo>
                  <a:lnTo>
                    <a:pt x="175981" y="220717"/>
                  </a:lnTo>
                  <a:lnTo>
                    <a:pt x="175866" y="220702"/>
                  </a:lnTo>
                  <a:lnTo>
                    <a:pt x="175759" y="220673"/>
                  </a:lnTo>
                  <a:lnTo>
                    <a:pt x="175675" y="220636"/>
                  </a:lnTo>
                  <a:lnTo>
                    <a:pt x="175629" y="220607"/>
                  </a:lnTo>
                  <a:lnTo>
                    <a:pt x="175599" y="220577"/>
                  </a:lnTo>
                  <a:lnTo>
                    <a:pt x="175568" y="220548"/>
                  </a:lnTo>
                  <a:lnTo>
                    <a:pt x="175537" y="220511"/>
                  </a:lnTo>
                  <a:lnTo>
                    <a:pt x="175522" y="220475"/>
                  </a:lnTo>
                  <a:lnTo>
                    <a:pt x="175499" y="220430"/>
                  </a:lnTo>
                  <a:lnTo>
                    <a:pt x="175492" y="220386"/>
                  </a:lnTo>
                  <a:lnTo>
                    <a:pt x="175484" y="220335"/>
                  </a:lnTo>
                  <a:lnTo>
                    <a:pt x="175484" y="220276"/>
                  </a:lnTo>
                  <a:lnTo>
                    <a:pt x="175484" y="220217"/>
                  </a:lnTo>
                  <a:lnTo>
                    <a:pt x="175484" y="220158"/>
                  </a:lnTo>
                  <a:lnTo>
                    <a:pt x="175484" y="220100"/>
                  </a:lnTo>
                  <a:lnTo>
                    <a:pt x="175476" y="220048"/>
                  </a:lnTo>
                  <a:lnTo>
                    <a:pt x="175461" y="219997"/>
                  </a:lnTo>
                  <a:lnTo>
                    <a:pt x="175446" y="219953"/>
                  </a:lnTo>
                  <a:lnTo>
                    <a:pt x="175423" y="219909"/>
                  </a:lnTo>
                  <a:lnTo>
                    <a:pt x="175400" y="219864"/>
                  </a:lnTo>
                  <a:lnTo>
                    <a:pt x="175369" y="219835"/>
                  </a:lnTo>
                  <a:lnTo>
                    <a:pt x="175301" y="219769"/>
                  </a:lnTo>
                  <a:lnTo>
                    <a:pt x="175224" y="219717"/>
                  </a:lnTo>
                  <a:lnTo>
                    <a:pt x="175140" y="219673"/>
                  </a:lnTo>
                  <a:lnTo>
                    <a:pt x="175048" y="219644"/>
                  </a:lnTo>
                  <a:lnTo>
                    <a:pt x="175599" y="204853"/>
                  </a:lnTo>
                  <a:close/>
                  <a:moveTo>
                    <a:pt x="92950" y="204809"/>
                  </a:moveTo>
                  <a:lnTo>
                    <a:pt x="94799" y="204890"/>
                  </a:lnTo>
                  <a:lnTo>
                    <a:pt x="96656" y="204956"/>
                  </a:lnTo>
                  <a:lnTo>
                    <a:pt x="98506" y="205007"/>
                  </a:lnTo>
                  <a:lnTo>
                    <a:pt x="100363" y="205051"/>
                  </a:lnTo>
                  <a:lnTo>
                    <a:pt x="102220" y="205081"/>
                  </a:lnTo>
                  <a:lnTo>
                    <a:pt x="104069" y="205103"/>
                  </a:lnTo>
                  <a:lnTo>
                    <a:pt x="105926" y="205118"/>
                  </a:lnTo>
                  <a:lnTo>
                    <a:pt x="107883" y="205118"/>
                  </a:lnTo>
                  <a:lnTo>
                    <a:pt x="107982" y="205103"/>
                  </a:lnTo>
                  <a:lnTo>
                    <a:pt x="108074" y="205081"/>
                  </a:lnTo>
                  <a:lnTo>
                    <a:pt x="108158" y="205051"/>
                  </a:lnTo>
                  <a:lnTo>
                    <a:pt x="108242" y="205015"/>
                  </a:lnTo>
                  <a:lnTo>
                    <a:pt x="108318" y="204971"/>
                  </a:lnTo>
                  <a:lnTo>
                    <a:pt x="108395" y="204926"/>
                  </a:lnTo>
                  <a:lnTo>
                    <a:pt x="108463" y="204875"/>
                  </a:lnTo>
                  <a:lnTo>
                    <a:pt x="108364" y="208286"/>
                  </a:lnTo>
                  <a:lnTo>
                    <a:pt x="108272" y="211697"/>
                  </a:lnTo>
                  <a:lnTo>
                    <a:pt x="108204" y="215108"/>
                  </a:lnTo>
                  <a:lnTo>
                    <a:pt x="108142" y="218519"/>
                  </a:lnTo>
                  <a:lnTo>
                    <a:pt x="108066" y="222327"/>
                  </a:lnTo>
                  <a:lnTo>
                    <a:pt x="108005" y="226135"/>
                  </a:lnTo>
                  <a:lnTo>
                    <a:pt x="107959" y="229943"/>
                  </a:lnTo>
                  <a:lnTo>
                    <a:pt x="107936" y="233751"/>
                  </a:lnTo>
                  <a:lnTo>
                    <a:pt x="107470" y="233700"/>
                  </a:lnTo>
                  <a:lnTo>
                    <a:pt x="107011" y="233656"/>
                  </a:lnTo>
                  <a:lnTo>
                    <a:pt x="106545" y="233619"/>
                  </a:lnTo>
                  <a:lnTo>
                    <a:pt x="106079" y="233589"/>
                  </a:lnTo>
                  <a:lnTo>
                    <a:pt x="105605" y="233560"/>
                  </a:lnTo>
                  <a:lnTo>
                    <a:pt x="105139" y="233545"/>
                  </a:lnTo>
                  <a:lnTo>
                    <a:pt x="104665" y="233523"/>
                  </a:lnTo>
                  <a:lnTo>
                    <a:pt x="104192" y="233516"/>
                  </a:lnTo>
                  <a:lnTo>
                    <a:pt x="103244" y="233501"/>
                  </a:lnTo>
                  <a:lnTo>
                    <a:pt x="102296" y="233508"/>
                  </a:lnTo>
                  <a:lnTo>
                    <a:pt x="101341" y="233523"/>
                  </a:lnTo>
                  <a:lnTo>
                    <a:pt x="100386" y="233545"/>
                  </a:lnTo>
                  <a:lnTo>
                    <a:pt x="99438" y="233582"/>
                  </a:lnTo>
                  <a:lnTo>
                    <a:pt x="98483" y="233619"/>
                  </a:lnTo>
                  <a:lnTo>
                    <a:pt x="96588" y="233707"/>
                  </a:lnTo>
                  <a:lnTo>
                    <a:pt x="94708" y="233795"/>
                  </a:lnTo>
                  <a:lnTo>
                    <a:pt x="93783" y="233832"/>
                  </a:lnTo>
                  <a:lnTo>
                    <a:pt x="92858" y="233861"/>
                  </a:lnTo>
                  <a:lnTo>
                    <a:pt x="92759" y="233861"/>
                  </a:lnTo>
                  <a:lnTo>
                    <a:pt x="92667" y="233876"/>
                  </a:lnTo>
                  <a:lnTo>
                    <a:pt x="92576" y="233891"/>
                  </a:lnTo>
                  <a:lnTo>
                    <a:pt x="92492" y="233920"/>
                  </a:lnTo>
                  <a:lnTo>
                    <a:pt x="92415" y="233950"/>
                  </a:lnTo>
                  <a:lnTo>
                    <a:pt x="92339" y="233986"/>
                  </a:lnTo>
                  <a:lnTo>
                    <a:pt x="92262" y="234030"/>
                  </a:lnTo>
                  <a:lnTo>
                    <a:pt x="92194" y="234082"/>
                  </a:lnTo>
                  <a:lnTo>
                    <a:pt x="92278" y="232384"/>
                  </a:lnTo>
                  <a:lnTo>
                    <a:pt x="92354" y="230686"/>
                  </a:lnTo>
                  <a:lnTo>
                    <a:pt x="92423" y="228987"/>
                  </a:lnTo>
                  <a:lnTo>
                    <a:pt x="92492" y="227289"/>
                  </a:lnTo>
                  <a:lnTo>
                    <a:pt x="92553" y="225591"/>
                  </a:lnTo>
                  <a:lnTo>
                    <a:pt x="92606" y="223886"/>
                  </a:lnTo>
                  <a:lnTo>
                    <a:pt x="92652" y="222187"/>
                  </a:lnTo>
                  <a:lnTo>
                    <a:pt x="92698" y="220482"/>
                  </a:lnTo>
                  <a:lnTo>
                    <a:pt x="93592" y="220541"/>
                  </a:lnTo>
                  <a:lnTo>
                    <a:pt x="94494" y="220585"/>
                  </a:lnTo>
                  <a:lnTo>
                    <a:pt x="95388" y="220614"/>
                  </a:lnTo>
                  <a:lnTo>
                    <a:pt x="96290" y="220629"/>
                  </a:lnTo>
                  <a:lnTo>
                    <a:pt x="97184" y="220622"/>
                  </a:lnTo>
                  <a:lnTo>
                    <a:pt x="98086" y="220607"/>
                  </a:lnTo>
                  <a:lnTo>
                    <a:pt x="98980" y="220570"/>
                  </a:lnTo>
                  <a:lnTo>
                    <a:pt x="99874" y="220519"/>
                  </a:lnTo>
                  <a:lnTo>
                    <a:pt x="100768" y="220453"/>
                  </a:lnTo>
                  <a:lnTo>
                    <a:pt x="101662" y="220372"/>
                  </a:lnTo>
                  <a:lnTo>
                    <a:pt x="102548" y="220276"/>
                  </a:lnTo>
                  <a:lnTo>
                    <a:pt x="103435" y="220158"/>
                  </a:lnTo>
                  <a:lnTo>
                    <a:pt x="104321" y="220026"/>
                  </a:lnTo>
                  <a:lnTo>
                    <a:pt x="105200" y="219879"/>
                  </a:lnTo>
                  <a:lnTo>
                    <a:pt x="106079" y="219717"/>
                  </a:lnTo>
                  <a:lnTo>
                    <a:pt x="106950" y="219534"/>
                  </a:lnTo>
                  <a:lnTo>
                    <a:pt x="107057" y="219504"/>
                  </a:lnTo>
                  <a:lnTo>
                    <a:pt x="107157" y="219467"/>
                  </a:lnTo>
                  <a:lnTo>
                    <a:pt x="107248" y="219431"/>
                  </a:lnTo>
                  <a:lnTo>
                    <a:pt x="107332" y="219379"/>
                  </a:lnTo>
                  <a:lnTo>
                    <a:pt x="107416" y="219328"/>
                  </a:lnTo>
                  <a:lnTo>
                    <a:pt x="107485" y="219269"/>
                  </a:lnTo>
                  <a:lnTo>
                    <a:pt x="107546" y="219210"/>
                  </a:lnTo>
                  <a:lnTo>
                    <a:pt x="107608" y="219144"/>
                  </a:lnTo>
                  <a:lnTo>
                    <a:pt x="107661" y="219070"/>
                  </a:lnTo>
                  <a:lnTo>
                    <a:pt x="107699" y="218997"/>
                  </a:lnTo>
                  <a:lnTo>
                    <a:pt x="107737" y="218923"/>
                  </a:lnTo>
                  <a:lnTo>
                    <a:pt x="107768" y="218843"/>
                  </a:lnTo>
                  <a:lnTo>
                    <a:pt x="107791" y="218762"/>
                  </a:lnTo>
                  <a:lnTo>
                    <a:pt x="107806" y="218681"/>
                  </a:lnTo>
                  <a:lnTo>
                    <a:pt x="107814" y="218600"/>
                  </a:lnTo>
                  <a:lnTo>
                    <a:pt x="107821" y="218519"/>
                  </a:lnTo>
                  <a:lnTo>
                    <a:pt x="107814" y="218387"/>
                  </a:lnTo>
                  <a:lnTo>
                    <a:pt x="107791" y="218262"/>
                  </a:lnTo>
                  <a:lnTo>
                    <a:pt x="107760" y="218137"/>
                  </a:lnTo>
                  <a:lnTo>
                    <a:pt x="107714" y="218012"/>
                  </a:lnTo>
                  <a:lnTo>
                    <a:pt x="107653" y="217894"/>
                  </a:lnTo>
                  <a:lnTo>
                    <a:pt x="107585" y="217784"/>
                  </a:lnTo>
                  <a:lnTo>
                    <a:pt x="107501" y="217681"/>
                  </a:lnTo>
                  <a:lnTo>
                    <a:pt x="107409" y="217585"/>
                  </a:lnTo>
                  <a:lnTo>
                    <a:pt x="107309" y="217505"/>
                  </a:lnTo>
                  <a:lnTo>
                    <a:pt x="107195" y="217431"/>
                  </a:lnTo>
                  <a:lnTo>
                    <a:pt x="107073" y="217372"/>
                  </a:lnTo>
                  <a:lnTo>
                    <a:pt x="106935" y="217321"/>
                  </a:lnTo>
                  <a:lnTo>
                    <a:pt x="106866" y="217306"/>
                  </a:lnTo>
                  <a:lnTo>
                    <a:pt x="106797" y="217291"/>
                  </a:lnTo>
                  <a:lnTo>
                    <a:pt x="106721" y="217284"/>
                  </a:lnTo>
                  <a:lnTo>
                    <a:pt x="106652" y="217277"/>
                  </a:lnTo>
                  <a:lnTo>
                    <a:pt x="106568" y="217277"/>
                  </a:lnTo>
                  <a:lnTo>
                    <a:pt x="106492" y="217284"/>
                  </a:lnTo>
                  <a:lnTo>
                    <a:pt x="106408" y="217291"/>
                  </a:lnTo>
                  <a:lnTo>
                    <a:pt x="106331" y="217306"/>
                  </a:lnTo>
                  <a:lnTo>
                    <a:pt x="105475" y="217475"/>
                  </a:lnTo>
                  <a:lnTo>
                    <a:pt x="104619" y="217630"/>
                  </a:lnTo>
                  <a:lnTo>
                    <a:pt x="103771" y="217769"/>
                  </a:lnTo>
                  <a:lnTo>
                    <a:pt x="102923" y="217902"/>
                  </a:lnTo>
                  <a:lnTo>
                    <a:pt x="102082" y="218019"/>
                  </a:lnTo>
                  <a:lnTo>
                    <a:pt x="101234" y="218129"/>
                  </a:lnTo>
                  <a:lnTo>
                    <a:pt x="100386" y="218225"/>
                  </a:lnTo>
                  <a:lnTo>
                    <a:pt x="99545" y="218306"/>
                  </a:lnTo>
                  <a:lnTo>
                    <a:pt x="98697" y="218379"/>
                  </a:lnTo>
                  <a:lnTo>
                    <a:pt x="97856" y="218438"/>
                  </a:lnTo>
                  <a:lnTo>
                    <a:pt x="97008" y="218490"/>
                  </a:lnTo>
                  <a:lnTo>
                    <a:pt x="96160" y="218526"/>
                  </a:lnTo>
                  <a:lnTo>
                    <a:pt x="95311" y="218549"/>
                  </a:lnTo>
                  <a:lnTo>
                    <a:pt x="94456" y="218563"/>
                  </a:lnTo>
                  <a:lnTo>
                    <a:pt x="93607" y="218571"/>
                  </a:lnTo>
                  <a:lnTo>
                    <a:pt x="92744" y="218563"/>
                  </a:lnTo>
                  <a:lnTo>
                    <a:pt x="92813" y="215130"/>
                  </a:lnTo>
                  <a:lnTo>
                    <a:pt x="92866" y="211697"/>
                  </a:lnTo>
                  <a:lnTo>
                    <a:pt x="92912" y="208257"/>
                  </a:lnTo>
                  <a:lnTo>
                    <a:pt x="92950" y="204809"/>
                  </a:lnTo>
                  <a:close/>
                  <a:moveTo>
                    <a:pt x="192900" y="221761"/>
                  </a:moveTo>
                  <a:lnTo>
                    <a:pt x="192931" y="225349"/>
                  </a:lnTo>
                  <a:lnTo>
                    <a:pt x="192961" y="228936"/>
                  </a:lnTo>
                  <a:lnTo>
                    <a:pt x="192984" y="232523"/>
                  </a:lnTo>
                  <a:lnTo>
                    <a:pt x="192992" y="236111"/>
                  </a:lnTo>
                  <a:lnTo>
                    <a:pt x="192992" y="236111"/>
                  </a:lnTo>
                  <a:lnTo>
                    <a:pt x="192915" y="236074"/>
                  </a:lnTo>
                  <a:lnTo>
                    <a:pt x="192839" y="236052"/>
                  </a:lnTo>
                  <a:lnTo>
                    <a:pt x="192755" y="236030"/>
                  </a:lnTo>
                  <a:lnTo>
                    <a:pt x="192671" y="236023"/>
                  </a:lnTo>
                  <a:lnTo>
                    <a:pt x="191532" y="235956"/>
                  </a:lnTo>
                  <a:lnTo>
                    <a:pt x="190394" y="235905"/>
                  </a:lnTo>
                  <a:lnTo>
                    <a:pt x="189247" y="235868"/>
                  </a:lnTo>
                  <a:lnTo>
                    <a:pt x="188101" y="235846"/>
                  </a:lnTo>
                  <a:lnTo>
                    <a:pt x="186955" y="235832"/>
                  </a:lnTo>
                  <a:lnTo>
                    <a:pt x="185808" y="235832"/>
                  </a:lnTo>
                  <a:lnTo>
                    <a:pt x="184654" y="235839"/>
                  </a:lnTo>
                  <a:lnTo>
                    <a:pt x="183508" y="235854"/>
                  </a:lnTo>
                  <a:lnTo>
                    <a:pt x="182354" y="235876"/>
                  </a:lnTo>
                  <a:lnTo>
                    <a:pt x="181200" y="235905"/>
                  </a:lnTo>
                  <a:lnTo>
                    <a:pt x="178892" y="235971"/>
                  </a:lnTo>
                  <a:lnTo>
                    <a:pt x="174292" y="236133"/>
                  </a:lnTo>
                  <a:lnTo>
                    <a:pt x="174475" y="232590"/>
                  </a:lnTo>
                  <a:lnTo>
                    <a:pt x="174636" y="229046"/>
                  </a:lnTo>
                  <a:lnTo>
                    <a:pt x="174789" y="225510"/>
                  </a:lnTo>
                  <a:lnTo>
                    <a:pt x="174934" y="221982"/>
                  </a:lnTo>
                  <a:lnTo>
                    <a:pt x="175087" y="222062"/>
                  </a:lnTo>
                  <a:lnTo>
                    <a:pt x="175247" y="222143"/>
                  </a:lnTo>
                  <a:lnTo>
                    <a:pt x="175408" y="222209"/>
                  </a:lnTo>
                  <a:lnTo>
                    <a:pt x="175576" y="222268"/>
                  </a:lnTo>
                  <a:lnTo>
                    <a:pt x="175698" y="222298"/>
                  </a:lnTo>
                  <a:lnTo>
                    <a:pt x="175813" y="222327"/>
                  </a:lnTo>
                  <a:lnTo>
                    <a:pt x="175935" y="222349"/>
                  </a:lnTo>
                  <a:lnTo>
                    <a:pt x="176050" y="222364"/>
                  </a:lnTo>
                  <a:lnTo>
                    <a:pt x="176286" y="222386"/>
                  </a:lnTo>
                  <a:lnTo>
                    <a:pt x="176516" y="222386"/>
                  </a:lnTo>
                  <a:lnTo>
                    <a:pt x="176753" y="222379"/>
                  </a:lnTo>
                  <a:lnTo>
                    <a:pt x="176982" y="222349"/>
                  </a:lnTo>
                  <a:lnTo>
                    <a:pt x="177219" y="222312"/>
                  </a:lnTo>
                  <a:lnTo>
                    <a:pt x="177456" y="222268"/>
                  </a:lnTo>
                  <a:lnTo>
                    <a:pt x="177815" y="222180"/>
                  </a:lnTo>
                  <a:lnTo>
                    <a:pt x="178189" y="222092"/>
                  </a:lnTo>
                  <a:lnTo>
                    <a:pt x="178380" y="222048"/>
                  </a:lnTo>
                  <a:lnTo>
                    <a:pt x="178564" y="222011"/>
                  </a:lnTo>
                  <a:lnTo>
                    <a:pt x="178747" y="221982"/>
                  </a:lnTo>
                  <a:lnTo>
                    <a:pt x="178923" y="221960"/>
                  </a:lnTo>
                  <a:lnTo>
                    <a:pt x="178839" y="221989"/>
                  </a:lnTo>
                  <a:lnTo>
                    <a:pt x="178762" y="222026"/>
                  </a:lnTo>
                  <a:lnTo>
                    <a:pt x="178678" y="222070"/>
                  </a:lnTo>
                  <a:lnTo>
                    <a:pt x="178610" y="222121"/>
                  </a:lnTo>
                  <a:lnTo>
                    <a:pt x="178541" y="222173"/>
                  </a:lnTo>
                  <a:lnTo>
                    <a:pt x="178480" y="222239"/>
                  </a:lnTo>
                  <a:lnTo>
                    <a:pt x="178426" y="222305"/>
                  </a:lnTo>
                  <a:lnTo>
                    <a:pt x="178380" y="222371"/>
                  </a:lnTo>
                  <a:lnTo>
                    <a:pt x="178342" y="222445"/>
                  </a:lnTo>
                  <a:lnTo>
                    <a:pt x="178319" y="222518"/>
                  </a:lnTo>
                  <a:lnTo>
                    <a:pt x="178304" y="222599"/>
                  </a:lnTo>
                  <a:lnTo>
                    <a:pt x="178304" y="222680"/>
                  </a:lnTo>
                  <a:lnTo>
                    <a:pt x="178312" y="222761"/>
                  </a:lnTo>
                  <a:lnTo>
                    <a:pt x="178334" y="222842"/>
                  </a:lnTo>
                  <a:lnTo>
                    <a:pt x="178373" y="222923"/>
                  </a:lnTo>
                  <a:lnTo>
                    <a:pt x="178419" y="222996"/>
                  </a:lnTo>
                  <a:lnTo>
                    <a:pt x="178510" y="223106"/>
                  </a:lnTo>
                  <a:lnTo>
                    <a:pt x="178602" y="223202"/>
                  </a:lnTo>
                  <a:lnTo>
                    <a:pt x="178694" y="223283"/>
                  </a:lnTo>
                  <a:lnTo>
                    <a:pt x="178785" y="223356"/>
                  </a:lnTo>
                  <a:lnTo>
                    <a:pt x="178877" y="223415"/>
                  </a:lnTo>
                  <a:lnTo>
                    <a:pt x="178976" y="223467"/>
                  </a:lnTo>
                  <a:lnTo>
                    <a:pt x="179076" y="223503"/>
                  </a:lnTo>
                  <a:lnTo>
                    <a:pt x="179167" y="223533"/>
                  </a:lnTo>
                  <a:lnTo>
                    <a:pt x="179267" y="223547"/>
                  </a:lnTo>
                  <a:lnTo>
                    <a:pt x="179366" y="223555"/>
                  </a:lnTo>
                  <a:lnTo>
                    <a:pt x="179465" y="223555"/>
                  </a:lnTo>
                  <a:lnTo>
                    <a:pt x="179557" y="223547"/>
                  </a:lnTo>
                  <a:lnTo>
                    <a:pt x="179657" y="223533"/>
                  </a:lnTo>
                  <a:lnTo>
                    <a:pt x="179748" y="223503"/>
                  </a:lnTo>
                  <a:lnTo>
                    <a:pt x="179848" y="223474"/>
                  </a:lnTo>
                  <a:lnTo>
                    <a:pt x="179939" y="223430"/>
                  </a:lnTo>
                  <a:lnTo>
                    <a:pt x="180023" y="223386"/>
                  </a:lnTo>
                  <a:lnTo>
                    <a:pt x="180115" y="223334"/>
                  </a:lnTo>
                  <a:lnTo>
                    <a:pt x="180199" y="223268"/>
                  </a:lnTo>
                  <a:lnTo>
                    <a:pt x="180276" y="223202"/>
                  </a:lnTo>
                  <a:lnTo>
                    <a:pt x="180352" y="223136"/>
                  </a:lnTo>
                  <a:lnTo>
                    <a:pt x="180428" y="223055"/>
                  </a:lnTo>
                  <a:lnTo>
                    <a:pt x="180497" y="222974"/>
                  </a:lnTo>
                  <a:lnTo>
                    <a:pt x="180566" y="222893"/>
                  </a:lnTo>
                  <a:lnTo>
                    <a:pt x="180627" y="222798"/>
                  </a:lnTo>
                  <a:lnTo>
                    <a:pt x="180681" y="222709"/>
                  </a:lnTo>
                  <a:lnTo>
                    <a:pt x="180734" y="222614"/>
                  </a:lnTo>
                  <a:lnTo>
                    <a:pt x="180780" y="222511"/>
                  </a:lnTo>
                  <a:lnTo>
                    <a:pt x="180818" y="222408"/>
                  </a:lnTo>
                  <a:lnTo>
                    <a:pt x="180849" y="222305"/>
                  </a:lnTo>
                  <a:lnTo>
                    <a:pt x="180879" y="222202"/>
                  </a:lnTo>
                  <a:lnTo>
                    <a:pt x="180902" y="222092"/>
                  </a:lnTo>
                  <a:lnTo>
                    <a:pt x="181636" y="222136"/>
                  </a:lnTo>
                  <a:lnTo>
                    <a:pt x="182385" y="222165"/>
                  </a:lnTo>
                  <a:lnTo>
                    <a:pt x="183134" y="222180"/>
                  </a:lnTo>
                  <a:lnTo>
                    <a:pt x="183890" y="222180"/>
                  </a:lnTo>
                  <a:lnTo>
                    <a:pt x="184647" y="222173"/>
                  </a:lnTo>
                  <a:lnTo>
                    <a:pt x="185403" y="222151"/>
                  </a:lnTo>
                  <a:lnTo>
                    <a:pt x="186168" y="222129"/>
                  </a:lnTo>
                  <a:lnTo>
                    <a:pt x="186924" y="222092"/>
                  </a:lnTo>
                  <a:lnTo>
                    <a:pt x="188445" y="222018"/>
                  </a:lnTo>
                  <a:lnTo>
                    <a:pt x="189950" y="221923"/>
                  </a:lnTo>
                  <a:lnTo>
                    <a:pt x="191441" y="221842"/>
                  </a:lnTo>
                  <a:lnTo>
                    <a:pt x="192900" y="221761"/>
                  </a:lnTo>
                  <a:close/>
                  <a:moveTo>
                    <a:pt x="174200" y="238140"/>
                  </a:moveTo>
                  <a:lnTo>
                    <a:pt x="176508" y="238213"/>
                  </a:lnTo>
                  <a:lnTo>
                    <a:pt x="178824" y="238287"/>
                  </a:lnTo>
                  <a:lnTo>
                    <a:pt x="181139" y="238353"/>
                  </a:lnTo>
                  <a:lnTo>
                    <a:pt x="182293" y="238382"/>
                  </a:lnTo>
                  <a:lnTo>
                    <a:pt x="183455" y="238404"/>
                  </a:lnTo>
                  <a:lnTo>
                    <a:pt x="184609" y="238427"/>
                  </a:lnTo>
                  <a:lnTo>
                    <a:pt x="185763" y="238434"/>
                  </a:lnTo>
                  <a:lnTo>
                    <a:pt x="186916" y="238427"/>
                  </a:lnTo>
                  <a:lnTo>
                    <a:pt x="188070" y="238419"/>
                  </a:lnTo>
                  <a:lnTo>
                    <a:pt x="189224" y="238390"/>
                  </a:lnTo>
                  <a:lnTo>
                    <a:pt x="190378" y="238353"/>
                  </a:lnTo>
                  <a:lnTo>
                    <a:pt x="191525" y="238302"/>
                  </a:lnTo>
                  <a:lnTo>
                    <a:pt x="192671" y="238228"/>
                  </a:lnTo>
                  <a:lnTo>
                    <a:pt x="192755" y="238221"/>
                  </a:lnTo>
                  <a:lnTo>
                    <a:pt x="192839" y="238206"/>
                  </a:lnTo>
                  <a:lnTo>
                    <a:pt x="192992" y="238162"/>
                  </a:lnTo>
                  <a:lnTo>
                    <a:pt x="193007" y="240669"/>
                  </a:lnTo>
                  <a:lnTo>
                    <a:pt x="193007" y="243176"/>
                  </a:lnTo>
                  <a:lnTo>
                    <a:pt x="193007" y="245682"/>
                  </a:lnTo>
                  <a:lnTo>
                    <a:pt x="192992" y="248182"/>
                  </a:lnTo>
                  <a:lnTo>
                    <a:pt x="193000" y="248263"/>
                  </a:lnTo>
                  <a:lnTo>
                    <a:pt x="193015" y="248336"/>
                  </a:lnTo>
                  <a:lnTo>
                    <a:pt x="193061" y="248468"/>
                  </a:lnTo>
                  <a:lnTo>
                    <a:pt x="192472" y="248358"/>
                  </a:lnTo>
                  <a:lnTo>
                    <a:pt x="191884" y="248255"/>
                  </a:lnTo>
                  <a:lnTo>
                    <a:pt x="191295" y="248160"/>
                  </a:lnTo>
                  <a:lnTo>
                    <a:pt x="190699" y="248064"/>
                  </a:lnTo>
                  <a:lnTo>
                    <a:pt x="190103" y="247983"/>
                  </a:lnTo>
                  <a:lnTo>
                    <a:pt x="189499" y="247910"/>
                  </a:lnTo>
                  <a:lnTo>
                    <a:pt x="188896" y="247836"/>
                  </a:lnTo>
                  <a:lnTo>
                    <a:pt x="188292" y="247770"/>
                  </a:lnTo>
                  <a:lnTo>
                    <a:pt x="187688" y="247711"/>
                  </a:lnTo>
                  <a:lnTo>
                    <a:pt x="187085" y="247667"/>
                  </a:lnTo>
                  <a:lnTo>
                    <a:pt x="186473" y="247623"/>
                  </a:lnTo>
                  <a:lnTo>
                    <a:pt x="185862" y="247579"/>
                  </a:lnTo>
                  <a:lnTo>
                    <a:pt x="185251" y="247550"/>
                  </a:lnTo>
                  <a:lnTo>
                    <a:pt x="184639" y="247527"/>
                  </a:lnTo>
                  <a:lnTo>
                    <a:pt x="184028" y="247513"/>
                  </a:lnTo>
                  <a:lnTo>
                    <a:pt x="183416" y="247498"/>
                  </a:lnTo>
                  <a:lnTo>
                    <a:pt x="182186" y="247498"/>
                  </a:lnTo>
                  <a:lnTo>
                    <a:pt x="181575" y="247513"/>
                  </a:lnTo>
                  <a:lnTo>
                    <a:pt x="180956" y="247527"/>
                  </a:lnTo>
                  <a:lnTo>
                    <a:pt x="180344" y="247550"/>
                  </a:lnTo>
                  <a:lnTo>
                    <a:pt x="179733" y="247586"/>
                  </a:lnTo>
                  <a:lnTo>
                    <a:pt x="179114" y="247623"/>
                  </a:lnTo>
                  <a:lnTo>
                    <a:pt x="178503" y="247667"/>
                  </a:lnTo>
                  <a:lnTo>
                    <a:pt x="177891" y="247719"/>
                  </a:lnTo>
                  <a:lnTo>
                    <a:pt x="177280" y="247777"/>
                  </a:lnTo>
                  <a:lnTo>
                    <a:pt x="176676" y="247844"/>
                  </a:lnTo>
                  <a:lnTo>
                    <a:pt x="176065" y="247910"/>
                  </a:lnTo>
                  <a:lnTo>
                    <a:pt x="175461" y="247991"/>
                  </a:lnTo>
                  <a:lnTo>
                    <a:pt x="174850" y="248079"/>
                  </a:lnTo>
                  <a:lnTo>
                    <a:pt x="174254" y="248174"/>
                  </a:lnTo>
                  <a:lnTo>
                    <a:pt x="173650" y="248270"/>
                  </a:lnTo>
                  <a:lnTo>
                    <a:pt x="174200" y="238140"/>
                  </a:lnTo>
                  <a:close/>
                  <a:moveTo>
                    <a:pt x="92125" y="235692"/>
                  </a:moveTo>
                  <a:lnTo>
                    <a:pt x="92194" y="235751"/>
                  </a:lnTo>
                  <a:lnTo>
                    <a:pt x="92262" y="235809"/>
                  </a:lnTo>
                  <a:lnTo>
                    <a:pt x="92346" y="235861"/>
                  </a:lnTo>
                  <a:lnTo>
                    <a:pt x="92430" y="235905"/>
                  </a:lnTo>
                  <a:lnTo>
                    <a:pt x="92530" y="235942"/>
                  </a:lnTo>
                  <a:lnTo>
                    <a:pt x="92629" y="235964"/>
                  </a:lnTo>
                  <a:lnTo>
                    <a:pt x="92744" y="235986"/>
                  </a:lnTo>
                  <a:lnTo>
                    <a:pt x="92858" y="236001"/>
                  </a:lnTo>
                  <a:lnTo>
                    <a:pt x="93783" y="236030"/>
                  </a:lnTo>
                  <a:lnTo>
                    <a:pt x="94708" y="236067"/>
                  </a:lnTo>
                  <a:lnTo>
                    <a:pt x="96588" y="236148"/>
                  </a:lnTo>
                  <a:lnTo>
                    <a:pt x="98483" y="236228"/>
                  </a:lnTo>
                  <a:lnTo>
                    <a:pt x="99438" y="236265"/>
                  </a:lnTo>
                  <a:lnTo>
                    <a:pt x="100386" y="236302"/>
                  </a:lnTo>
                  <a:lnTo>
                    <a:pt x="101341" y="236324"/>
                  </a:lnTo>
                  <a:lnTo>
                    <a:pt x="102296" y="236339"/>
                  </a:lnTo>
                  <a:lnTo>
                    <a:pt x="103244" y="236339"/>
                  </a:lnTo>
                  <a:lnTo>
                    <a:pt x="104192" y="236324"/>
                  </a:lnTo>
                  <a:lnTo>
                    <a:pt x="104665" y="236309"/>
                  </a:lnTo>
                  <a:lnTo>
                    <a:pt x="105139" y="236295"/>
                  </a:lnTo>
                  <a:lnTo>
                    <a:pt x="105605" y="236273"/>
                  </a:lnTo>
                  <a:lnTo>
                    <a:pt x="106079" y="236251"/>
                  </a:lnTo>
                  <a:lnTo>
                    <a:pt x="106545" y="236214"/>
                  </a:lnTo>
                  <a:lnTo>
                    <a:pt x="107011" y="236177"/>
                  </a:lnTo>
                  <a:lnTo>
                    <a:pt x="107470" y="236133"/>
                  </a:lnTo>
                  <a:lnTo>
                    <a:pt x="107936" y="236089"/>
                  </a:lnTo>
                  <a:lnTo>
                    <a:pt x="107921" y="239198"/>
                  </a:lnTo>
                  <a:lnTo>
                    <a:pt x="107921" y="242315"/>
                  </a:lnTo>
                  <a:lnTo>
                    <a:pt x="107921" y="245425"/>
                  </a:lnTo>
                  <a:lnTo>
                    <a:pt x="107936" y="248535"/>
                  </a:lnTo>
                  <a:lnTo>
                    <a:pt x="106996" y="248366"/>
                  </a:lnTo>
                  <a:lnTo>
                    <a:pt x="106049" y="248211"/>
                  </a:lnTo>
                  <a:lnTo>
                    <a:pt x="105101" y="248071"/>
                  </a:lnTo>
                  <a:lnTo>
                    <a:pt x="104153" y="247947"/>
                  </a:lnTo>
                  <a:lnTo>
                    <a:pt x="103206" y="247836"/>
                  </a:lnTo>
                  <a:lnTo>
                    <a:pt x="102250" y="247741"/>
                  </a:lnTo>
                  <a:lnTo>
                    <a:pt x="101303" y="247660"/>
                  </a:lnTo>
                  <a:lnTo>
                    <a:pt x="100363" y="247594"/>
                  </a:lnTo>
                  <a:lnTo>
                    <a:pt x="99415" y="247542"/>
                  </a:lnTo>
                  <a:lnTo>
                    <a:pt x="98483" y="247498"/>
                  </a:lnTo>
                  <a:lnTo>
                    <a:pt x="97551" y="247469"/>
                  </a:lnTo>
                  <a:lnTo>
                    <a:pt x="96634" y="247454"/>
                  </a:lnTo>
                  <a:lnTo>
                    <a:pt x="95717" y="247447"/>
                  </a:lnTo>
                  <a:lnTo>
                    <a:pt x="94815" y="247454"/>
                  </a:lnTo>
                  <a:lnTo>
                    <a:pt x="93921" y="247469"/>
                  </a:lnTo>
                  <a:lnTo>
                    <a:pt x="93042" y="247498"/>
                  </a:lnTo>
                  <a:lnTo>
                    <a:pt x="92201" y="247535"/>
                  </a:lnTo>
                  <a:lnTo>
                    <a:pt x="91773" y="247557"/>
                  </a:lnTo>
                  <a:lnTo>
                    <a:pt x="91345" y="247586"/>
                  </a:lnTo>
                  <a:lnTo>
                    <a:pt x="91460" y="246101"/>
                  </a:lnTo>
                  <a:lnTo>
                    <a:pt x="91567" y="244616"/>
                  </a:lnTo>
                  <a:lnTo>
                    <a:pt x="91674" y="243131"/>
                  </a:lnTo>
                  <a:lnTo>
                    <a:pt x="91773" y="241646"/>
                  </a:lnTo>
                  <a:lnTo>
                    <a:pt x="91949" y="238669"/>
                  </a:lnTo>
                  <a:lnTo>
                    <a:pt x="92125" y="235692"/>
                  </a:lnTo>
                  <a:close/>
                  <a:moveTo>
                    <a:pt x="181972" y="251291"/>
                  </a:moveTo>
                  <a:lnTo>
                    <a:pt x="182614" y="251299"/>
                  </a:lnTo>
                  <a:lnTo>
                    <a:pt x="183256" y="251306"/>
                  </a:lnTo>
                  <a:lnTo>
                    <a:pt x="183906" y="251328"/>
                  </a:lnTo>
                  <a:lnTo>
                    <a:pt x="184547" y="251358"/>
                  </a:lnTo>
                  <a:lnTo>
                    <a:pt x="185189" y="251394"/>
                  </a:lnTo>
                  <a:lnTo>
                    <a:pt x="185824" y="251438"/>
                  </a:lnTo>
                  <a:lnTo>
                    <a:pt x="186466" y="251490"/>
                  </a:lnTo>
                  <a:lnTo>
                    <a:pt x="187100" y="251556"/>
                  </a:lnTo>
                  <a:lnTo>
                    <a:pt x="187734" y="251622"/>
                  </a:lnTo>
                  <a:lnTo>
                    <a:pt x="188368" y="251696"/>
                  </a:lnTo>
                  <a:lnTo>
                    <a:pt x="188995" y="251784"/>
                  </a:lnTo>
                  <a:lnTo>
                    <a:pt x="189622" y="251879"/>
                  </a:lnTo>
                  <a:lnTo>
                    <a:pt x="190248" y="251982"/>
                  </a:lnTo>
                  <a:lnTo>
                    <a:pt x="190867" y="252093"/>
                  </a:lnTo>
                  <a:lnTo>
                    <a:pt x="191486" y="252210"/>
                  </a:lnTo>
                  <a:lnTo>
                    <a:pt x="192105" y="252335"/>
                  </a:lnTo>
                  <a:lnTo>
                    <a:pt x="192717" y="252475"/>
                  </a:lnTo>
                  <a:lnTo>
                    <a:pt x="193320" y="252615"/>
                  </a:lnTo>
                  <a:lnTo>
                    <a:pt x="193924" y="252769"/>
                  </a:lnTo>
                  <a:lnTo>
                    <a:pt x="194520" y="252931"/>
                  </a:lnTo>
                  <a:lnTo>
                    <a:pt x="195116" y="253100"/>
                  </a:lnTo>
                  <a:lnTo>
                    <a:pt x="195705" y="253276"/>
                  </a:lnTo>
                  <a:lnTo>
                    <a:pt x="196293" y="253460"/>
                  </a:lnTo>
                  <a:lnTo>
                    <a:pt x="196874" y="253651"/>
                  </a:lnTo>
                  <a:lnTo>
                    <a:pt x="197447" y="253857"/>
                  </a:lnTo>
                  <a:lnTo>
                    <a:pt x="198013" y="254063"/>
                  </a:lnTo>
                  <a:lnTo>
                    <a:pt x="198578" y="254283"/>
                  </a:lnTo>
                  <a:lnTo>
                    <a:pt x="199136" y="254511"/>
                  </a:lnTo>
                  <a:lnTo>
                    <a:pt x="199686" y="254747"/>
                  </a:lnTo>
                  <a:lnTo>
                    <a:pt x="200229" y="254989"/>
                  </a:lnTo>
                  <a:lnTo>
                    <a:pt x="200764" y="255246"/>
                  </a:lnTo>
                  <a:lnTo>
                    <a:pt x="201299" y="255504"/>
                  </a:lnTo>
                  <a:lnTo>
                    <a:pt x="201818" y="255776"/>
                  </a:lnTo>
                  <a:lnTo>
                    <a:pt x="202338" y="256055"/>
                  </a:lnTo>
                  <a:lnTo>
                    <a:pt x="202842" y="256342"/>
                  </a:lnTo>
                  <a:lnTo>
                    <a:pt x="203347" y="256636"/>
                  </a:lnTo>
                  <a:lnTo>
                    <a:pt x="203844" y="256937"/>
                  </a:lnTo>
                  <a:lnTo>
                    <a:pt x="204325" y="257246"/>
                  </a:lnTo>
                  <a:lnTo>
                    <a:pt x="204799" y="257569"/>
                  </a:lnTo>
                  <a:lnTo>
                    <a:pt x="205273" y="257900"/>
                  </a:lnTo>
                  <a:lnTo>
                    <a:pt x="205731" y="258238"/>
                  </a:lnTo>
                  <a:lnTo>
                    <a:pt x="206182" y="258584"/>
                  </a:lnTo>
                  <a:lnTo>
                    <a:pt x="206625" y="258937"/>
                  </a:lnTo>
                  <a:lnTo>
                    <a:pt x="207053" y="259304"/>
                  </a:lnTo>
                  <a:lnTo>
                    <a:pt x="207481" y="259672"/>
                  </a:lnTo>
                  <a:lnTo>
                    <a:pt x="207894" y="260054"/>
                  </a:lnTo>
                  <a:lnTo>
                    <a:pt x="208299" y="260444"/>
                  </a:lnTo>
                  <a:lnTo>
                    <a:pt x="208689" y="260841"/>
                  </a:lnTo>
                  <a:lnTo>
                    <a:pt x="209071" y="261245"/>
                  </a:lnTo>
                  <a:lnTo>
                    <a:pt x="209445" y="261664"/>
                  </a:lnTo>
                  <a:lnTo>
                    <a:pt x="209804" y="262083"/>
                  </a:lnTo>
                  <a:lnTo>
                    <a:pt x="210156" y="262517"/>
                  </a:lnTo>
                  <a:lnTo>
                    <a:pt x="210500" y="262958"/>
                  </a:lnTo>
                  <a:lnTo>
                    <a:pt x="210828" y="263406"/>
                  </a:lnTo>
                  <a:lnTo>
                    <a:pt x="211142" y="263870"/>
                  </a:lnTo>
                  <a:lnTo>
                    <a:pt x="211447" y="264333"/>
                  </a:lnTo>
                  <a:lnTo>
                    <a:pt x="211738" y="264811"/>
                  </a:lnTo>
                  <a:lnTo>
                    <a:pt x="212021" y="265296"/>
                  </a:lnTo>
                  <a:lnTo>
                    <a:pt x="212288" y="265788"/>
                  </a:lnTo>
                  <a:lnTo>
                    <a:pt x="212540" y="266288"/>
                  </a:lnTo>
                  <a:lnTo>
                    <a:pt x="212785" y="266803"/>
                  </a:lnTo>
                  <a:lnTo>
                    <a:pt x="213014" y="267317"/>
                  </a:lnTo>
                  <a:lnTo>
                    <a:pt x="213228" y="267847"/>
                  </a:lnTo>
                  <a:lnTo>
                    <a:pt x="205189" y="267773"/>
                  </a:lnTo>
                  <a:lnTo>
                    <a:pt x="197141" y="267707"/>
                  </a:lnTo>
                  <a:lnTo>
                    <a:pt x="193122" y="267685"/>
                  </a:lnTo>
                  <a:lnTo>
                    <a:pt x="189094" y="267663"/>
                  </a:lnTo>
                  <a:lnTo>
                    <a:pt x="185075" y="267641"/>
                  </a:lnTo>
                  <a:lnTo>
                    <a:pt x="181047" y="267633"/>
                  </a:lnTo>
                  <a:lnTo>
                    <a:pt x="177020" y="267641"/>
                  </a:lnTo>
                  <a:lnTo>
                    <a:pt x="173000" y="267648"/>
                  </a:lnTo>
                  <a:lnTo>
                    <a:pt x="168973" y="267670"/>
                  </a:lnTo>
                  <a:lnTo>
                    <a:pt x="164953" y="267707"/>
                  </a:lnTo>
                  <a:lnTo>
                    <a:pt x="160926" y="267758"/>
                  </a:lnTo>
                  <a:lnTo>
                    <a:pt x="156906" y="267825"/>
                  </a:lnTo>
                  <a:lnTo>
                    <a:pt x="152887" y="267905"/>
                  </a:lnTo>
                  <a:lnTo>
                    <a:pt x="150877" y="267950"/>
                  </a:lnTo>
                  <a:lnTo>
                    <a:pt x="148867" y="268001"/>
                  </a:lnTo>
                  <a:lnTo>
                    <a:pt x="149104" y="267501"/>
                  </a:lnTo>
                  <a:lnTo>
                    <a:pt x="149348" y="267009"/>
                  </a:lnTo>
                  <a:lnTo>
                    <a:pt x="149608" y="266516"/>
                  </a:lnTo>
                  <a:lnTo>
                    <a:pt x="149876" y="266038"/>
                  </a:lnTo>
                  <a:lnTo>
                    <a:pt x="150158" y="265568"/>
                  </a:lnTo>
                  <a:lnTo>
                    <a:pt x="150456" y="265097"/>
                  </a:lnTo>
                  <a:lnTo>
                    <a:pt x="150762" y="264641"/>
                  </a:lnTo>
                  <a:lnTo>
                    <a:pt x="151083" y="264193"/>
                  </a:lnTo>
                  <a:lnTo>
                    <a:pt x="151419" y="263752"/>
                  </a:lnTo>
                  <a:lnTo>
                    <a:pt x="151755" y="263311"/>
                  </a:lnTo>
                  <a:lnTo>
                    <a:pt x="152115" y="262884"/>
                  </a:lnTo>
                  <a:lnTo>
                    <a:pt x="152474" y="262465"/>
                  </a:lnTo>
                  <a:lnTo>
                    <a:pt x="152856" y="262054"/>
                  </a:lnTo>
                  <a:lnTo>
                    <a:pt x="153238" y="261649"/>
                  </a:lnTo>
                  <a:lnTo>
                    <a:pt x="153635" y="261252"/>
                  </a:lnTo>
                  <a:lnTo>
                    <a:pt x="154040" y="260863"/>
                  </a:lnTo>
                  <a:lnTo>
                    <a:pt x="154461" y="260481"/>
                  </a:lnTo>
                  <a:lnTo>
                    <a:pt x="154881" y="260106"/>
                  </a:lnTo>
                  <a:lnTo>
                    <a:pt x="155317" y="259738"/>
                  </a:lnTo>
                  <a:lnTo>
                    <a:pt x="155760" y="259378"/>
                  </a:lnTo>
                  <a:lnTo>
                    <a:pt x="156218" y="259025"/>
                  </a:lnTo>
                  <a:lnTo>
                    <a:pt x="156677" y="258679"/>
                  </a:lnTo>
                  <a:lnTo>
                    <a:pt x="157151" y="258349"/>
                  </a:lnTo>
                  <a:lnTo>
                    <a:pt x="157632" y="258018"/>
                  </a:lnTo>
                  <a:lnTo>
                    <a:pt x="158121" y="257694"/>
                  </a:lnTo>
                  <a:lnTo>
                    <a:pt x="158610" y="257386"/>
                  </a:lnTo>
                  <a:lnTo>
                    <a:pt x="159115" y="257077"/>
                  </a:lnTo>
                  <a:lnTo>
                    <a:pt x="159627" y="256783"/>
                  </a:lnTo>
                  <a:lnTo>
                    <a:pt x="160146" y="256489"/>
                  </a:lnTo>
                  <a:lnTo>
                    <a:pt x="160674" y="256209"/>
                  </a:lnTo>
                  <a:lnTo>
                    <a:pt x="161209" y="255930"/>
                  </a:lnTo>
                  <a:lnTo>
                    <a:pt x="161744" y="255665"/>
                  </a:lnTo>
                  <a:lnTo>
                    <a:pt x="162294" y="255408"/>
                  </a:lnTo>
                  <a:lnTo>
                    <a:pt x="162844" y="255158"/>
                  </a:lnTo>
                  <a:lnTo>
                    <a:pt x="163402" y="254916"/>
                  </a:lnTo>
                  <a:lnTo>
                    <a:pt x="163967" y="254680"/>
                  </a:lnTo>
                  <a:lnTo>
                    <a:pt x="164533" y="254452"/>
                  </a:lnTo>
                  <a:lnTo>
                    <a:pt x="165114" y="254232"/>
                  </a:lnTo>
                  <a:lnTo>
                    <a:pt x="165695" y="254019"/>
                  </a:lnTo>
                  <a:lnTo>
                    <a:pt x="166275" y="253813"/>
                  </a:lnTo>
                  <a:lnTo>
                    <a:pt x="166871" y="253614"/>
                  </a:lnTo>
                  <a:lnTo>
                    <a:pt x="167468" y="253431"/>
                  </a:lnTo>
                  <a:lnTo>
                    <a:pt x="168064" y="253247"/>
                  </a:lnTo>
                  <a:lnTo>
                    <a:pt x="168667" y="253078"/>
                  </a:lnTo>
                  <a:lnTo>
                    <a:pt x="169279" y="252909"/>
                  </a:lnTo>
                  <a:lnTo>
                    <a:pt x="169890" y="252754"/>
                  </a:lnTo>
                  <a:lnTo>
                    <a:pt x="170501" y="252607"/>
                  </a:lnTo>
                  <a:lnTo>
                    <a:pt x="171120" y="252468"/>
                  </a:lnTo>
                  <a:lnTo>
                    <a:pt x="171747" y="252328"/>
                  </a:lnTo>
                  <a:lnTo>
                    <a:pt x="172374" y="252203"/>
                  </a:lnTo>
                  <a:lnTo>
                    <a:pt x="173000" y="252093"/>
                  </a:lnTo>
                  <a:lnTo>
                    <a:pt x="173627" y="251982"/>
                  </a:lnTo>
                  <a:lnTo>
                    <a:pt x="174261" y="251879"/>
                  </a:lnTo>
                  <a:lnTo>
                    <a:pt x="174896" y="251784"/>
                  </a:lnTo>
                  <a:lnTo>
                    <a:pt x="175537" y="251703"/>
                  </a:lnTo>
                  <a:lnTo>
                    <a:pt x="176172" y="251622"/>
                  </a:lnTo>
                  <a:lnTo>
                    <a:pt x="176814" y="251556"/>
                  </a:lnTo>
                  <a:lnTo>
                    <a:pt x="177456" y="251497"/>
                  </a:lnTo>
                  <a:lnTo>
                    <a:pt x="178098" y="251438"/>
                  </a:lnTo>
                  <a:lnTo>
                    <a:pt x="178747" y="251394"/>
                  </a:lnTo>
                  <a:lnTo>
                    <a:pt x="179389" y="251358"/>
                  </a:lnTo>
                  <a:lnTo>
                    <a:pt x="180031" y="251328"/>
                  </a:lnTo>
                  <a:lnTo>
                    <a:pt x="180681" y="251313"/>
                  </a:lnTo>
                  <a:lnTo>
                    <a:pt x="181322" y="251299"/>
                  </a:lnTo>
                  <a:lnTo>
                    <a:pt x="181972" y="251291"/>
                  </a:lnTo>
                  <a:close/>
                  <a:moveTo>
                    <a:pt x="96167" y="250872"/>
                  </a:moveTo>
                  <a:lnTo>
                    <a:pt x="96817" y="250880"/>
                  </a:lnTo>
                  <a:lnTo>
                    <a:pt x="97467" y="250887"/>
                  </a:lnTo>
                  <a:lnTo>
                    <a:pt x="98116" y="250909"/>
                  </a:lnTo>
                  <a:lnTo>
                    <a:pt x="98773" y="250931"/>
                  </a:lnTo>
                  <a:lnTo>
                    <a:pt x="99438" y="250968"/>
                  </a:lnTo>
                  <a:lnTo>
                    <a:pt x="100103" y="251005"/>
                  </a:lnTo>
                  <a:lnTo>
                    <a:pt x="100776" y="251049"/>
                  </a:lnTo>
                  <a:lnTo>
                    <a:pt x="101440" y="251100"/>
                  </a:lnTo>
                  <a:lnTo>
                    <a:pt x="102113" y="251159"/>
                  </a:lnTo>
                  <a:lnTo>
                    <a:pt x="102785" y="251233"/>
                  </a:lnTo>
                  <a:lnTo>
                    <a:pt x="103466" y="251306"/>
                  </a:lnTo>
                  <a:lnTo>
                    <a:pt x="104138" y="251387"/>
                  </a:lnTo>
                  <a:lnTo>
                    <a:pt x="104811" y="251483"/>
                  </a:lnTo>
                  <a:lnTo>
                    <a:pt x="105483" y="251578"/>
                  </a:lnTo>
                  <a:lnTo>
                    <a:pt x="106156" y="251688"/>
                  </a:lnTo>
                  <a:lnTo>
                    <a:pt x="106828" y="251806"/>
                  </a:lnTo>
                  <a:lnTo>
                    <a:pt x="107493" y="251931"/>
                  </a:lnTo>
                  <a:lnTo>
                    <a:pt x="108158" y="252063"/>
                  </a:lnTo>
                  <a:lnTo>
                    <a:pt x="108823" y="252210"/>
                  </a:lnTo>
                  <a:lnTo>
                    <a:pt x="109480" y="252365"/>
                  </a:lnTo>
                  <a:lnTo>
                    <a:pt x="110129" y="252526"/>
                  </a:lnTo>
                  <a:lnTo>
                    <a:pt x="110779" y="252703"/>
                  </a:lnTo>
                  <a:lnTo>
                    <a:pt x="111429" y="252887"/>
                  </a:lnTo>
                  <a:lnTo>
                    <a:pt x="112063" y="253078"/>
                  </a:lnTo>
                  <a:lnTo>
                    <a:pt x="112697" y="253284"/>
                  </a:lnTo>
                  <a:lnTo>
                    <a:pt x="113316" y="253497"/>
                  </a:lnTo>
                  <a:lnTo>
                    <a:pt x="113935" y="253725"/>
                  </a:lnTo>
                  <a:lnTo>
                    <a:pt x="114546" y="253960"/>
                  </a:lnTo>
                  <a:lnTo>
                    <a:pt x="115143" y="254210"/>
                  </a:lnTo>
                  <a:lnTo>
                    <a:pt x="115739" y="254467"/>
                  </a:lnTo>
                  <a:lnTo>
                    <a:pt x="116319" y="254739"/>
                  </a:lnTo>
                  <a:lnTo>
                    <a:pt x="116893" y="255019"/>
                  </a:lnTo>
                  <a:lnTo>
                    <a:pt x="117450" y="255320"/>
                  </a:lnTo>
                  <a:lnTo>
                    <a:pt x="118001" y="255621"/>
                  </a:lnTo>
                  <a:lnTo>
                    <a:pt x="118543" y="255945"/>
                  </a:lnTo>
                  <a:lnTo>
                    <a:pt x="119071" y="256276"/>
                  </a:lnTo>
                  <a:lnTo>
                    <a:pt x="119590" y="256621"/>
                  </a:lnTo>
                  <a:lnTo>
                    <a:pt x="119842" y="256798"/>
                  </a:lnTo>
                  <a:lnTo>
                    <a:pt x="120087" y="256981"/>
                  </a:lnTo>
                  <a:lnTo>
                    <a:pt x="120339" y="257165"/>
                  </a:lnTo>
                  <a:lnTo>
                    <a:pt x="120576" y="257349"/>
                  </a:lnTo>
                  <a:lnTo>
                    <a:pt x="120821" y="257540"/>
                  </a:lnTo>
                  <a:lnTo>
                    <a:pt x="121057" y="257739"/>
                  </a:lnTo>
                  <a:lnTo>
                    <a:pt x="121287" y="257930"/>
                  </a:lnTo>
                  <a:lnTo>
                    <a:pt x="121516" y="258135"/>
                  </a:lnTo>
                  <a:lnTo>
                    <a:pt x="121738" y="258334"/>
                  </a:lnTo>
                  <a:lnTo>
                    <a:pt x="121959" y="258547"/>
                  </a:lnTo>
                  <a:lnTo>
                    <a:pt x="122181" y="258760"/>
                  </a:lnTo>
                  <a:lnTo>
                    <a:pt x="122395" y="258974"/>
                  </a:lnTo>
                  <a:lnTo>
                    <a:pt x="122601" y="259187"/>
                  </a:lnTo>
                  <a:lnTo>
                    <a:pt x="122807" y="259415"/>
                  </a:lnTo>
                  <a:lnTo>
                    <a:pt x="123006" y="259635"/>
                  </a:lnTo>
                  <a:lnTo>
                    <a:pt x="123205" y="259863"/>
                  </a:lnTo>
                  <a:lnTo>
                    <a:pt x="123396" y="260098"/>
                  </a:lnTo>
                  <a:lnTo>
                    <a:pt x="123587" y="260334"/>
                  </a:lnTo>
                  <a:lnTo>
                    <a:pt x="123770" y="260576"/>
                  </a:lnTo>
                  <a:lnTo>
                    <a:pt x="123954" y="260819"/>
                  </a:lnTo>
                  <a:lnTo>
                    <a:pt x="124130" y="261069"/>
                  </a:lnTo>
                  <a:lnTo>
                    <a:pt x="124298" y="261319"/>
                  </a:lnTo>
                  <a:lnTo>
                    <a:pt x="124466" y="261576"/>
                  </a:lnTo>
                  <a:lnTo>
                    <a:pt x="124626" y="261833"/>
                  </a:lnTo>
                  <a:lnTo>
                    <a:pt x="124779" y="262098"/>
                  </a:lnTo>
                  <a:lnTo>
                    <a:pt x="124932" y="262363"/>
                  </a:lnTo>
                  <a:lnTo>
                    <a:pt x="125077" y="262635"/>
                  </a:lnTo>
                  <a:lnTo>
                    <a:pt x="125222" y="262907"/>
                  </a:lnTo>
                  <a:lnTo>
                    <a:pt x="125360" y="263186"/>
                  </a:lnTo>
                  <a:lnTo>
                    <a:pt x="125490" y="263465"/>
                  </a:lnTo>
                  <a:lnTo>
                    <a:pt x="125620" y="263752"/>
                  </a:lnTo>
                  <a:lnTo>
                    <a:pt x="125742" y="264046"/>
                  </a:lnTo>
                  <a:lnTo>
                    <a:pt x="125857" y="264340"/>
                  </a:lnTo>
                  <a:lnTo>
                    <a:pt x="125964" y="264634"/>
                  </a:lnTo>
                  <a:lnTo>
                    <a:pt x="126071" y="264943"/>
                  </a:lnTo>
                  <a:lnTo>
                    <a:pt x="126170" y="265244"/>
                  </a:lnTo>
                  <a:lnTo>
                    <a:pt x="126269" y="265553"/>
                  </a:lnTo>
                  <a:lnTo>
                    <a:pt x="126353" y="265869"/>
                  </a:lnTo>
                  <a:lnTo>
                    <a:pt x="126437" y="266193"/>
                  </a:lnTo>
                  <a:lnTo>
                    <a:pt x="126522" y="266516"/>
                  </a:lnTo>
                  <a:lnTo>
                    <a:pt x="126590" y="266839"/>
                  </a:lnTo>
                  <a:lnTo>
                    <a:pt x="126659" y="267170"/>
                  </a:lnTo>
                  <a:lnTo>
                    <a:pt x="126720" y="267508"/>
                  </a:lnTo>
                  <a:lnTo>
                    <a:pt x="126774" y="267847"/>
                  </a:lnTo>
                  <a:lnTo>
                    <a:pt x="124642" y="267817"/>
                  </a:lnTo>
                  <a:lnTo>
                    <a:pt x="122517" y="267788"/>
                  </a:lnTo>
                  <a:lnTo>
                    <a:pt x="120385" y="267766"/>
                  </a:lnTo>
                  <a:lnTo>
                    <a:pt x="118253" y="267751"/>
                  </a:lnTo>
                  <a:lnTo>
                    <a:pt x="116121" y="267744"/>
                  </a:lnTo>
                  <a:lnTo>
                    <a:pt x="113981" y="267736"/>
                  </a:lnTo>
                  <a:lnTo>
                    <a:pt x="111849" y="267736"/>
                  </a:lnTo>
                  <a:lnTo>
                    <a:pt x="109709" y="267744"/>
                  </a:lnTo>
                  <a:lnTo>
                    <a:pt x="107577" y="267758"/>
                  </a:lnTo>
                  <a:lnTo>
                    <a:pt x="105437" y="267773"/>
                  </a:lnTo>
                  <a:lnTo>
                    <a:pt x="103297" y="267795"/>
                  </a:lnTo>
                  <a:lnTo>
                    <a:pt x="101158" y="267825"/>
                  </a:lnTo>
                  <a:lnTo>
                    <a:pt x="99018" y="267854"/>
                  </a:lnTo>
                  <a:lnTo>
                    <a:pt x="96878" y="267891"/>
                  </a:lnTo>
                  <a:lnTo>
                    <a:pt x="94738" y="267935"/>
                  </a:lnTo>
                  <a:lnTo>
                    <a:pt x="92599" y="267986"/>
                  </a:lnTo>
                  <a:lnTo>
                    <a:pt x="90459" y="268038"/>
                  </a:lnTo>
                  <a:lnTo>
                    <a:pt x="88327" y="268097"/>
                  </a:lnTo>
                  <a:lnTo>
                    <a:pt x="86187" y="268155"/>
                  </a:lnTo>
                  <a:lnTo>
                    <a:pt x="84047" y="268222"/>
                  </a:lnTo>
                  <a:lnTo>
                    <a:pt x="81907" y="268295"/>
                  </a:lnTo>
                  <a:lnTo>
                    <a:pt x="79775" y="268376"/>
                  </a:lnTo>
                  <a:lnTo>
                    <a:pt x="77635" y="268457"/>
                  </a:lnTo>
                  <a:lnTo>
                    <a:pt x="75503" y="268545"/>
                  </a:lnTo>
                  <a:lnTo>
                    <a:pt x="73364" y="268633"/>
                  </a:lnTo>
                  <a:lnTo>
                    <a:pt x="71231" y="268729"/>
                  </a:lnTo>
                  <a:lnTo>
                    <a:pt x="69099" y="268824"/>
                  </a:lnTo>
                  <a:lnTo>
                    <a:pt x="66975" y="268935"/>
                  </a:lnTo>
                  <a:lnTo>
                    <a:pt x="64843" y="269045"/>
                  </a:lnTo>
                  <a:lnTo>
                    <a:pt x="62718" y="269155"/>
                  </a:lnTo>
                  <a:lnTo>
                    <a:pt x="60586" y="269273"/>
                  </a:lnTo>
                  <a:lnTo>
                    <a:pt x="58462" y="269398"/>
                  </a:lnTo>
                  <a:lnTo>
                    <a:pt x="58500" y="269273"/>
                  </a:lnTo>
                  <a:lnTo>
                    <a:pt x="58507" y="269214"/>
                  </a:lnTo>
                  <a:lnTo>
                    <a:pt x="58507" y="269155"/>
                  </a:lnTo>
                  <a:lnTo>
                    <a:pt x="58530" y="268824"/>
                  </a:lnTo>
                  <a:lnTo>
                    <a:pt x="58553" y="268501"/>
                  </a:lnTo>
                  <a:lnTo>
                    <a:pt x="58584" y="268185"/>
                  </a:lnTo>
                  <a:lnTo>
                    <a:pt x="58630" y="267869"/>
                  </a:lnTo>
                  <a:lnTo>
                    <a:pt x="58676" y="267553"/>
                  </a:lnTo>
                  <a:lnTo>
                    <a:pt x="58729" y="267244"/>
                  </a:lnTo>
                  <a:lnTo>
                    <a:pt x="58798" y="266942"/>
                  </a:lnTo>
                  <a:lnTo>
                    <a:pt x="58867" y="266641"/>
                  </a:lnTo>
                  <a:lnTo>
                    <a:pt x="58951" y="266347"/>
                  </a:lnTo>
                  <a:lnTo>
                    <a:pt x="59035" y="266053"/>
                  </a:lnTo>
                  <a:lnTo>
                    <a:pt x="59134" y="265759"/>
                  </a:lnTo>
                  <a:lnTo>
                    <a:pt x="59233" y="265472"/>
                  </a:lnTo>
                  <a:lnTo>
                    <a:pt x="59340" y="265185"/>
                  </a:lnTo>
                  <a:lnTo>
                    <a:pt x="59455" y="264906"/>
                  </a:lnTo>
                  <a:lnTo>
                    <a:pt x="59577" y="264634"/>
                  </a:lnTo>
                  <a:lnTo>
                    <a:pt x="59707" y="264362"/>
                  </a:lnTo>
                  <a:lnTo>
                    <a:pt x="59845" y="264090"/>
                  </a:lnTo>
                  <a:lnTo>
                    <a:pt x="59990" y="263825"/>
                  </a:lnTo>
                  <a:lnTo>
                    <a:pt x="60143" y="263561"/>
                  </a:lnTo>
                  <a:lnTo>
                    <a:pt x="60296" y="263303"/>
                  </a:lnTo>
                  <a:lnTo>
                    <a:pt x="60456" y="263046"/>
                  </a:lnTo>
                  <a:lnTo>
                    <a:pt x="60624" y="262789"/>
                  </a:lnTo>
                  <a:lnTo>
                    <a:pt x="60800" y="262546"/>
                  </a:lnTo>
                  <a:lnTo>
                    <a:pt x="60983" y="262296"/>
                  </a:lnTo>
                  <a:lnTo>
                    <a:pt x="61167" y="262054"/>
                  </a:lnTo>
                  <a:lnTo>
                    <a:pt x="61366" y="261811"/>
                  </a:lnTo>
                  <a:lnTo>
                    <a:pt x="61564" y="261576"/>
                  </a:lnTo>
                  <a:lnTo>
                    <a:pt x="61763" y="261341"/>
                  </a:lnTo>
                  <a:lnTo>
                    <a:pt x="61977" y="261113"/>
                  </a:lnTo>
                  <a:lnTo>
                    <a:pt x="62191" y="260885"/>
                  </a:lnTo>
                  <a:lnTo>
                    <a:pt x="62413" y="260664"/>
                  </a:lnTo>
                  <a:lnTo>
                    <a:pt x="62634" y="260444"/>
                  </a:lnTo>
                  <a:lnTo>
                    <a:pt x="62863" y="260223"/>
                  </a:lnTo>
                  <a:lnTo>
                    <a:pt x="63100" y="260010"/>
                  </a:lnTo>
                  <a:lnTo>
                    <a:pt x="63345" y="259797"/>
                  </a:lnTo>
                  <a:lnTo>
                    <a:pt x="63589" y="259591"/>
                  </a:lnTo>
                  <a:lnTo>
                    <a:pt x="63834" y="259385"/>
                  </a:lnTo>
                  <a:lnTo>
                    <a:pt x="64094" y="259187"/>
                  </a:lnTo>
                  <a:lnTo>
                    <a:pt x="64354" y="258981"/>
                  </a:lnTo>
                  <a:lnTo>
                    <a:pt x="64613" y="258790"/>
                  </a:lnTo>
                  <a:lnTo>
                    <a:pt x="64881" y="258591"/>
                  </a:lnTo>
                  <a:lnTo>
                    <a:pt x="65156" y="258407"/>
                  </a:lnTo>
                  <a:lnTo>
                    <a:pt x="65431" y="258216"/>
                  </a:lnTo>
                  <a:lnTo>
                    <a:pt x="65706" y="258033"/>
                  </a:lnTo>
                  <a:lnTo>
                    <a:pt x="65997" y="257849"/>
                  </a:lnTo>
                  <a:lnTo>
                    <a:pt x="66279" y="257672"/>
                  </a:lnTo>
                  <a:lnTo>
                    <a:pt x="66868" y="257319"/>
                  </a:lnTo>
                  <a:lnTo>
                    <a:pt x="67472" y="256981"/>
                  </a:lnTo>
                  <a:lnTo>
                    <a:pt x="68083" y="256658"/>
                  </a:lnTo>
                  <a:lnTo>
                    <a:pt x="68710" y="256342"/>
                  </a:lnTo>
                  <a:lnTo>
                    <a:pt x="69344" y="256040"/>
                  </a:lnTo>
                  <a:lnTo>
                    <a:pt x="69993" y="255739"/>
                  </a:lnTo>
                  <a:lnTo>
                    <a:pt x="70651" y="255460"/>
                  </a:lnTo>
                  <a:lnTo>
                    <a:pt x="71316" y="255188"/>
                  </a:lnTo>
                  <a:lnTo>
                    <a:pt x="71988" y="254923"/>
                  </a:lnTo>
                  <a:lnTo>
                    <a:pt x="72676" y="254666"/>
                  </a:lnTo>
                  <a:lnTo>
                    <a:pt x="73364" y="254423"/>
                  </a:lnTo>
                  <a:lnTo>
                    <a:pt x="74059" y="254188"/>
                  </a:lnTo>
                  <a:lnTo>
                    <a:pt x="74754" y="253967"/>
                  </a:lnTo>
                  <a:lnTo>
                    <a:pt x="75457" y="253747"/>
                  </a:lnTo>
                  <a:lnTo>
                    <a:pt x="76168" y="253541"/>
                  </a:lnTo>
                  <a:lnTo>
                    <a:pt x="76879" y="253342"/>
                  </a:lnTo>
                  <a:lnTo>
                    <a:pt x="77590" y="253159"/>
                  </a:lnTo>
                  <a:lnTo>
                    <a:pt x="78300" y="252982"/>
                  </a:lnTo>
                  <a:lnTo>
                    <a:pt x="79011" y="252806"/>
                  </a:lnTo>
                  <a:lnTo>
                    <a:pt x="79722" y="252644"/>
                  </a:lnTo>
                  <a:lnTo>
                    <a:pt x="80432" y="252490"/>
                  </a:lnTo>
                  <a:lnTo>
                    <a:pt x="81143" y="252343"/>
                  </a:lnTo>
                  <a:lnTo>
                    <a:pt x="81846" y="252210"/>
                  </a:lnTo>
                  <a:lnTo>
                    <a:pt x="82542" y="252078"/>
                  </a:lnTo>
                  <a:lnTo>
                    <a:pt x="83237" y="251953"/>
                  </a:lnTo>
                  <a:lnTo>
                    <a:pt x="83933" y="251843"/>
                  </a:lnTo>
                  <a:lnTo>
                    <a:pt x="84613" y="251732"/>
                  </a:lnTo>
                  <a:lnTo>
                    <a:pt x="85285" y="251637"/>
                  </a:lnTo>
                  <a:lnTo>
                    <a:pt x="85958" y="251541"/>
                  </a:lnTo>
                  <a:lnTo>
                    <a:pt x="86615" y="251453"/>
                  </a:lnTo>
                  <a:lnTo>
                    <a:pt x="87264" y="251372"/>
                  </a:lnTo>
                  <a:lnTo>
                    <a:pt x="87906" y="251306"/>
                  </a:lnTo>
                  <a:lnTo>
                    <a:pt x="88533" y="251233"/>
                  </a:lnTo>
                  <a:lnTo>
                    <a:pt x="89144" y="251174"/>
                  </a:lnTo>
                  <a:lnTo>
                    <a:pt x="89748" y="251122"/>
                  </a:lnTo>
                  <a:lnTo>
                    <a:pt x="90337" y="251078"/>
                  </a:lnTo>
                  <a:lnTo>
                    <a:pt x="90910" y="251034"/>
                  </a:lnTo>
                  <a:lnTo>
                    <a:pt x="91468" y="250997"/>
                  </a:lnTo>
                  <a:lnTo>
                    <a:pt x="92010" y="250968"/>
                  </a:lnTo>
                  <a:lnTo>
                    <a:pt x="92537" y="250939"/>
                  </a:lnTo>
                  <a:lnTo>
                    <a:pt x="93042" y="250916"/>
                  </a:lnTo>
                  <a:lnTo>
                    <a:pt x="93653" y="250902"/>
                  </a:lnTo>
                  <a:lnTo>
                    <a:pt x="94272" y="250887"/>
                  </a:lnTo>
                  <a:lnTo>
                    <a:pt x="94899" y="250872"/>
                  </a:lnTo>
                  <a:close/>
                  <a:moveTo>
                    <a:pt x="180383" y="0"/>
                  </a:moveTo>
                  <a:lnTo>
                    <a:pt x="175186" y="8"/>
                  </a:lnTo>
                  <a:lnTo>
                    <a:pt x="169989" y="15"/>
                  </a:lnTo>
                  <a:lnTo>
                    <a:pt x="164793" y="30"/>
                  </a:lnTo>
                  <a:lnTo>
                    <a:pt x="159596" y="52"/>
                  </a:lnTo>
                  <a:lnTo>
                    <a:pt x="154400" y="81"/>
                  </a:lnTo>
                  <a:lnTo>
                    <a:pt x="149203" y="118"/>
                  </a:lnTo>
                  <a:lnTo>
                    <a:pt x="144006" y="155"/>
                  </a:lnTo>
                  <a:lnTo>
                    <a:pt x="138810" y="199"/>
                  </a:lnTo>
                  <a:lnTo>
                    <a:pt x="133613" y="250"/>
                  </a:lnTo>
                  <a:lnTo>
                    <a:pt x="128417" y="302"/>
                  </a:lnTo>
                  <a:lnTo>
                    <a:pt x="123220" y="368"/>
                  </a:lnTo>
                  <a:lnTo>
                    <a:pt x="118024" y="434"/>
                  </a:lnTo>
                  <a:lnTo>
                    <a:pt x="112827" y="508"/>
                  </a:lnTo>
                  <a:lnTo>
                    <a:pt x="107630" y="589"/>
                  </a:lnTo>
                  <a:lnTo>
                    <a:pt x="102434" y="669"/>
                  </a:lnTo>
                  <a:lnTo>
                    <a:pt x="97237" y="765"/>
                  </a:lnTo>
                  <a:lnTo>
                    <a:pt x="92041" y="861"/>
                  </a:lnTo>
                  <a:lnTo>
                    <a:pt x="86844" y="963"/>
                  </a:lnTo>
                  <a:lnTo>
                    <a:pt x="81655" y="1066"/>
                  </a:lnTo>
                  <a:lnTo>
                    <a:pt x="76459" y="1184"/>
                  </a:lnTo>
                  <a:lnTo>
                    <a:pt x="71262" y="1302"/>
                  </a:lnTo>
                  <a:lnTo>
                    <a:pt x="66065" y="1427"/>
                  </a:lnTo>
                  <a:lnTo>
                    <a:pt x="60869" y="1559"/>
                  </a:lnTo>
                  <a:lnTo>
                    <a:pt x="55672" y="1691"/>
                  </a:lnTo>
                  <a:lnTo>
                    <a:pt x="50483" y="1838"/>
                  </a:lnTo>
                  <a:lnTo>
                    <a:pt x="50376" y="1838"/>
                  </a:lnTo>
                  <a:lnTo>
                    <a:pt x="50277" y="1853"/>
                  </a:lnTo>
                  <a:lnTo>
                    <a:pt x="50178" y="1860"/>
                  </a:lnTo>
                  <a:lnTo>
                    <a:pt x="50078" y="1882"/>
                  </a:lnTo>
                  <a:lnTo>
                    <a:pt x="49987" y="1904"/>
                  </a:lnTo>
                  <a:lnTo>
                    <a:pt x="49887" y="1934"/>
                  </a:lnTo>
                  <a:lnTo>
                    <a:pt x="49796" y="1963"/>
                  </a:lnTo>
                  <a:lnTo>
                    <a:pt x="49704" y="2000"/>
                  </a:lnTo>
                  <a:lnTo>
                    <a:pt x="49528" y="2081"/>
                  </a:lnTo>
                  <a:lnTo>
                    <a:pt x="49352" y="2184"/>
                  </a:lnTo>
                  <a:lnTo>
                    <a:pt x="49192" y="2294"/>
                  </a:lnTo>
                  <a:lnTo>
                    <a:pt x="49047" y="2419"/>
                  </a:lnTo>
                  <a:lnTo>
                    <a:pt x="48978" y="2485"/>
                  </a:lnTo>
                  <a:lnTo>
                    <a:pt x="48909" y="2559"/>
                  </a:lnTo>
                  <a:lnTo>
                    <a:pt x="48848" y="2632"/>
                  </a:lnTo>
                  <a:lnTo>
                    <a:pt x="48787" y="2706"/>
                  </a:lnTo>
                  <a:lnTo>
                    <a:pt x="48733" y="2787"/>
                  </a:lnTo>
                  <a:lnTo>
                    <a:pt x="48687" y="2867"/>
                  </a:lnTo>
                  <a:lnTo>
                    <a:pt x="48642" y="2956"/>
                  </a:lnTo>
                  <a:lnTo>
                    <a:pt x="48596" y="3037"/>
                  </a:lnTo>
                  <a:lnTo>
                    <a:pt x="48558" y="3132"/>
                  </a:lnTo>
                  <a:lnTo>
                    <a:pt x="48527" y="3220"/>
                  </a:lnTo>
                  <a:lnTo>
                    <a:pt x="48496" y="3309"/>
                  </a:lnTo>
                  <a:lnTo>
                    <a:pt x="48473" y="3404"/>
                  </a:lnTo>
                  <a:lnTo>
                    <a:pt x="48458" y="3500"/>
                  </a:lnTo>
                  <a:lnTo>
                    <a:pt x="48443" y="3603"/>
                  </a:lnTo>
                  <a:lnTo>
                    <a:pt x="48435" y="3698"/>
                  </a:lnTo>
                  <a:lnTo>
                    <a:pt x="48435" y="3801"/>
                  </a:lnTo>
                  <a:lnTo>
                    <a:pt x="49054" y="33420"/>
                  </a:lnTo>
                  <a:lnTo>
                    <a:pt x="46028" y="33427"/>
                  </a:lnTo>
                  <a:lnTo>
                    <a:pt x="43002" y="33434"/>
                  </a:lnTo>
                  <a:lnTo>
                    <a:pt x="36965" y="33464"/>
                  </a:lnTo>
                  <a:lnTo>
                    <a:pt x="36873" y="33464"/>
                  </a:lnTo>
                  <a:lnTo>
                    <a:pt x="36774" y="33471"/>
                  </a:lnTo>
                  <a:lnTo>
                    <a:pt x="36682" y="33486"/>
                  </a:lnTo>
                  <a:lnTo>
                    <a:pt x="36590" y="33501"/>
                  </a:lnTo>
                  <a:lnTo>
                    <a:pt x="36498" y="33523"/>
                  </a:lnTo>
                  <a:lnTo>
                    <a:pt x="36414" y="33545"/>
                  </a:lnTo>
                  <a:lnTo>
                    <a:pt x="36330" y="33574"/>
                  </a:lnTo>
                  <a:lnTo>
                    <a:pt x="36246" y="33611"/>
                  </a:lnTo>
                  <a:lnTo>
                    <a:pt x="36086" y="33684"/>
                  </a:lnTo>
                  <a:lnTo>
                    <a:pt x="35941" y="33773"/>
                  </a:lnTo>
                  <a:lnTo>
                    <a:pt x="35795" y="33875"/>
                  </a:lnTo>
                  <a:lnTo>
                    <a:pt x="35673" y="33993"/>
                  </a:lnTo>
                  <a:lnTo>
                    <a:pt x="35551" y="34118"/>
                  </a:lnTo>
                  <a:lnTo>
                    <a:pt x="35451" y="34258"/>
                  </a:lnTo>
                  <a:lnTo>
                    <a:pt x="35360" y="34397"/>
                  </a:lnTo>
                  <a:lnTo>
                    <a:pt x="35283" y="34552"/>
                  </a:lnTo>
                  <a:lnTo>
                    <a:pt x="35222" y="34714"/>
                  </a:lnTo>
                  <a:lnTo>
                    <a:pt x="35176" y="34883"/>
                  </a:lnTo>
                  <a:lnTo>
                    <a:pt x="35146" y="35052"/>
                  </a:lnTo>
                  <a:lnTo>
                    <a:pt x="35131" y="35228"/>
                  </a:lnTo>
                  <a:lnTo>
                    <a:pt x="34947" y="40036"/>
                  </a:lnTo>
                  <a:lnTo>
                    <a:pt x="34855" y="42469"/>
                  </a:lnTo>
                  <a:lnTo>
                    <a:pt x="34771" y="44910"/>
                  </a:lnTo>
                  <a:lnTo>
                    <a:pt x="34695" y="47365"/>
                  </a:lnTo>
                  <a:lnTo>
                    <a:pt x="34634" y="49835"/>
                  </a:lnTo>
                  <a:lnTo>
                    <a:pt x="34573" y="52305"/>
                  </a:lnTo>
                  <a:lnTo>
                    <a:pt x="34534" y="54790"/>
                  </a:lnTo>
                  <a:lnTo>
                    <a:pt x="34466" y="54775"/>
                  </a:lnTo>
                  <a:lnTo>
                    <a:pt x="34389" y="54761"/>
                  </a:lnTo>
                  <a:lnTo>
                    <a:pt x="34229" y="54753"/>
                  </a:lnTo>
                  <a:lnTo>
                    <a:pt x="34061" y="54761"/>
                  </a:lnTo>
                  <a:lnTo>
                    <a:pt x="33893" y="54790"/>
                  </a:lnTo>
                  <a:lnTo>
                    <a:pt x="33358" y="54922"/>
                  </a:lnTo>
                  <a:lnTo>
                    <a:pt x="32830" y="55062"/>
                  </a:lnTo>
                  <a:lnTo>
                    <a:pt x="32303" y="55209"/>
                  </a:lnTo>
                  <a:lnTo>
                    <a:pt x="31791" y="55363"/>
                  </a:lnTo>
                  <a:lnTo>
                    <a:pt x="31279" y="55525"/>
                  </a:lnTo>
                  <a:lnTo>
                    <a:pt x="30767" y="55694"/>
                  </a:lnTo>
                  <a:lnTo>
                    <a:pt x="30270" y="55871"/>
                  </a:lnTo>
                  <a:lnTo>
                    <a:pt x="29773" y="56047"/>
                  </a:lnTo>
                  <a:lnTo>
                    <a:pt x="29292" y="56238"/>
                  </a:lnTo>
                  <a:lnTo>
                    <a:pt x="28803" y="56429"/>
                  </a:lnTo>
                  <a:lnTo>
                    <a:pt x="28329" y="56628"/>
                  </a:lnTo>
                  <a:lnTo>
                    <a:pt x="27855" y="56834"/>
                  </a:lnTo>
                  <a:lnTo>
                    <a:pt x="27389" y="57047"/>
                  </a:lnTo>
                  <a:lnTo>
                    <a:pt x="26931" y="57267"/>
                  </a:lnTo>
                  <a:lnTo>
                    <a:pt x="26472" y="57495"/>
                  </a:lnTo>
                  <a:lnTo>
                    <a:pt x="26029" y="57723"/>
                  </a:lnTo>
                  <a:lnTo>
                    <a:pt x="25586" y="57958"/>
                  </a:lnTo>
                  <a:lnTo>
                    <a:pt x="25142" y="58201"/>
                  </a:lnTo>
                  <a:lnTo>
                    <a:pt x="24707" y="58451"/>
                  </a:lnTo>
                  <a:lnTo>
                    <a:pt x="24279" y="58708"/>
                  </a:lnTo>
                  <a:lnTo>
                    <a:pt x="23859" y="58966"/>
                  </a:lnTo>
                  <a:lnTo>
                    <a:pt x="23438" y="59230"/>
                  </a:lnTo>
                  <a:lnTo>
                    <a:pt x="23026" y="59502"/>
                  </a:lnTo>
                  <a:lnTo>
                    <a:pt x="22621" y="59774"/>
                  </a:lnTo>
                  <a:lnTo>
                    <a:pt x="22215" y="60061"/>
                  </a:lnTo>
                  <a:lnTo>
                    <a:pt x="21818" y="60348"/>
                  </a:lnTo>
                  <a:lnTo>
                    <a:pt x="21428" y="60634"/>
                  </a:lnTo>
                  <a:lnTo>
                    <a:pt x="21039" y="60936"/>
                  </a:lnTo>
                  <a:lnTo>
                    <a:pt x="20657" y="61237"/>
                  </a:lnTo>
                  <a:lnTo>
                    <a:pt x="20282" y="61546"/>
                  </a:lnTo>
                  <a:lnTo>
                    <a:pt x="19908" y="61855"/>
                  </a:lnTo>
                  <a:lnTo>
                    <a:pt x="19541" y="62171"/>
                  </a:lnTo>
                  <a:lnTo>
                    <a:pt x="19182" y="62494"/>
                  </a:lnTo>
                  <a:lnTo>
                    <a:pt x="18822" y="62825"/>
                  </a:lnTo>
                  <a:lnTo>
                    <a:pt x="18471" y="63156"/>
                  </a:lnTo>
                  <a:lnTo>
                    <a:pt x="18119" y="63487"/>
                  </a:lnTo>
                  <a:lnTo>
                    <a:pt x="17775" y="63832"/>
                  </a:lnTo>
                  <a:lnTo>
                    <a:pt x="17439" y="64178"/>
                  </a:lnTo>
                  <a:lnTo>
                    <a:pt x="17103" y="64523"/>
                  </a:lnTo>
                  <a:lnTo>
                    <a:pt x="16774" y="64876"/>
                  </a:lnTo>
                  <a:lnTo>
                    <a:pt x="16446" y="65236"/>
                  </a:lnTo>
                  <a:lnTo>
                    <a:pt x="16125" y="65596"/>
                  </a:lnTo>
                  <a:lnTo>
                    <a:pt x="15811" y="65964"/>
                  </a:lnTo>
                  <a:lnTo>
                    <a:pt x="15498" y="66332"/>
                  </a:lnTo>
                  <a:lnTo>
                    <a:pt x="15192" y="66707"/>
                  </a:lnTo>
                  <a:lnTo>
                    <a:pt x="14887" y="67089"/>
                  </a:lnTo>
                  <a:lnTo>
                    <a:pt x="14589" y="67471"/>
                  </a:lnTo>
                  <a:lnTo>
                    <a:pt x="14298" y="67853"/>
                  </a:lnTo>
                  <a:lnTo>
                    <a:pt x="14008" y="68243"/>
                  </a:lnTo>
                  <a:lnTo>
                    <a:pt x="13718" y="68640"/>
                  </a:lnTo>
                  <a:lnTo>
                    <a:pt x="13435" y="69037"/>
                  </a:lnTo>
                  <a:lnTo>
                    <a:pt x="13160" y="69434"/>
                  </a:lnTo>
                  <a:lnTo>
                    <a:pt x="12885" y="69838"/>
                  </a:lnTo>
                  <a:lnTo>
                    <a:pt x="12617" y="70243"/>
                  </a:lnTo>
                  <a:lnTo>
                    <a:pt x="12350" y="70654"/>
                  </a:lnTo>
                  <a:lnTo>
                    <a:pt x="12090" y="71066"/>
                  </a:lnTo>
                  <a:lnTo>
                    <a:pt x="11830" y="71485"/>
                  </a:lnTo>
                  <a:lnTo>
                    <a:pt x="11578" y="71904"/>
                  </a:lnTo>
                  <a:lnTo>
                    <a:pt x="11333" y="72330"/>
                  </a:lnTo>
                  <a:lnTo>
                    <a:pt x="11089" y="72749"/>
                  </a:lnTo>
                  <a:lnTo>
                    <a:pt x="10844" y="73183"/>
                  </a:lnTo>
                  <a:lnTo>
                    <a:pt x="10607" y="73609"/>
                  </a:lnTo>
                  <a:lnTo>
                    <a:pt x="10370" y="74043"/>
                  </a:lnTo>
                  <a:lnTo>
                    <a:pt x="10141" y="74484"/>
                  </a:lnTo>
                  <a:lnTo>
                    <a:pt x="9690" y="75366"/>
                  </a:lnTo>
                  <a:lnTo>
                    <a:pt x="9255" y="76256"/>
                  </a:lnTo>
                  <a:lnTo>
                    <a:pt x="8834" y="77153"/>
                  </a:lnTo>
                  <a:lnTo>
                    <a:pt x="8429" y="78064"/>
                  </a:lnTo>
                  <a:lnTo>
                    <a:pt x="8032" y="78983"/>
                  </a:lnTo>
                  <a:lnTo>
                    <a:pt x="7650" y="79910"/>
                  </a:lnTo>
                  <a:lnTo>
                    <a:pt x="7283" y="80836"/>
                  </a:lnTo>
                  <a:lnTo>
                    <a:pt x="6931" y="81777"/>
                  </a:lnTo>
                  <a:lnTo>
                    <a:pt x="6588" y="82725"/>
                  </a:lnTo>
                  <a:lnTo>
                    <a:pt x="6259" y="83673"/>
                  </a:lnTo>
                  <a:lnTo>
                    <a:pt x="5938" y="84629"/>
                  </a:lnTo>
                  <a:lnTo>
                    <a:pt x="5632" y="85585"/>
                  </a:lnTo>
                  <a:lnTo>
                    <a:pt x="5342" y="86548"/>
                  </a:lnTo>
                  <a:lnTo>
                    <a:pt x="5051" y="87518"/>
                  </a:lnTo>
                  <a:lnTo>
                    <a:pt x="4784" y="88481"/>
                  </a:lnTo>
                  <a:lnTo>
                    <a:pt x="4517" y="89452"/>
                  </a:lnTo>
                  <a:lnTo>
                    <a:pt x="4264" y="90429"/>
                  </a:lnTo>
                  <a:lnTo>
                    <a:pt x="4027" y="91400"/>
                  </a:lnTo>
                  <a:lnTo>
                    <a:pt x="3791" y="92377"/>
                  </a:lnTo>
                  <a:lnTo>
                    <a:pt x="3569" y="93348"/>
                  </a:lnTo>
                  <a:lnTo>
                    <a:pt x="3355" y="94318"/>
                  </a:lnTo>
                  <a:lnTo>
                    <a:pt x="3149" y="95296"/>
                  </a:lnTo>
                  <a:lnTo>
                    <a:pt x="2950" y="96266"/>
                  </a:lnTo>
                  <a:lnTo>
                    <a:pt x="2767" y="97229"/>
                  </a:lnTo>
                  <a:lnTo>
                    <a:pt x="2583" y="98192"/>
                  </a:lnTo>
                  <a:lnTo>
                    <a:pt x="2407" y="99155"/>
                  </a:lnTo>
                  <a:lnTo>
                    <a:pt x="2247" y="100118"/>
                  </a:lnTo>
                  <a:lnTo>
                    <a:pt x="2086" y="101067"/>
                  </a:lnTo>
                  <a:lnTo>
                    <a:pt x="1934" y="102015"/>
                  </a:lnTo>
                  <a:lnTo>
                    <a:pt x="1788" y="102956"/>
                  </a:lnTo>
                  <a:lnTo>
                    <a:pt x="1651" y="103897"/>
                  </a:lnTo>
                  <a:lnTo>
                    <a:pt x="1513" y="104823"/>
                  </a:lnTo>
                  <a:lnTo>
                    <a:pt x="1345" y="106073"/>
                  </a:lnTo>
                  <a:lnTo>
                    <a:pt x="1185" y="107330"/>
                  </a:lnTo>
                  <a:lnTo>
                    <a:pt x="1032" y="108587"/>
                  </a:lnTo>
                  <a:lnTo>
                    <a:pt x="894" y="109844"/>
                  </a:lnTo>
                  <a:lnTo>
                    <a:pt x="764" y="111101"/>
                  </a:lnTo>
                  <a:lnTo>
                    <a:pt x="642" y="112366"/>
                  </a:lnTo>
                  <a:lnTo>
                    <a:pt x="527" y="113630"/>
                  </a:lnTo>
                  <a:lnTo>
                    <a:pt x="428" y="114895"/>
                  </a:lnTo>
                  <a:lnTo>
                    <a:pt x="344" y="116166"/>
                  </a:lnTo>
                  <a:lnTo>
                    <a:pt x="260" y="117431"/>
                  </a:lnTo>
                  <a:lnTo>
                    <a:pt x="191" y="118703"/>
                  </a:lnTo>
                  <a:lnTo>
                    <a:pt x="138" y="119974"/>
                  </a:lnTo>
                  <a:lnTo>
                    <a:pt x="84" y="121253"/>
                  </a:lnTo>
                  <a:lnTo>
                    <a:pt x="46" y="122525"/>
                  </a:lnTo>
                  <a:lnTo>
                    <a:pt x="23" y="123797"/>
                  </a:lnTo>
                  <a:lnTo>
                    <a:pt x="8" y="125076"/>
                  </a:lnTo>
                  <a:lnTo>
                    <a:pt x="0" y="126355"/>
                  </a:lnTo>
                  <a:lnTo>
                    <a:pt x="0" y="127627"/>
                  </a:lnTo>
                  <a:lnTo>
                    <a:pt x="15" y="128906"/>
                  </a:lnTo>
                  <a:lnTo>
                    <a:pt x="46" y="130185"/>
                  </a:lnTo>
                  <a:lnTo>
                    <a:pt x="77" y="131465"/>
                  </a:lnTo>
                  <a:lnTo>
                    <a:pt x="130" y="132744"/>
                  </a:lnTo>
                  <a:lnTo>
                    <a:pt x="184" y="134015"/>
                  </a:lnTo>
                  <a:lnTo>
                    <a:pt x="252" y="135295"/>
                  </a:lnTo>
                  <a:lnTo>
                    <a:pt x="329" y="136574"/>
                  </a:lnTo>
                  <a:lnTo>
                    <a:pt x="420" y="137853"/>
                  </a:lnTo>
                  <a:lnTo>
                    <a:pt x="520" y="139125"/>
                  </a:lnTo>
                  <a:lnTo>
                    <a:pt x="634" y="140404"/>
                  </a:lnTo>
                  <a:lnTo>
                    <a:pt x="757" y="141676"/>
                  </a:lnTo>
                  <a:lnTo>
                    <a:pt x="887" y="142947"/>
                  </a:lnTo>
                  <a:lnTo>
                    <a:pt x="1032" y="144219"/>
                  </a:lnTo>
                  <a:lnTo>
                    <a:pt x="1185" y="145491"/>
                  </a:lnTo>
                  <a:lnTo>
                    <a:pt x="1345" y="146763"/>
                  </a:lnTo>
                  <a:lnTo>
                    <a:pt x="1521" y="148027"/>
                  </a:lnTo>
                  <a:lnTo>
                    <a:pt x="1712" y="149299"/>
                  </a:lnTo>
                  <a:lnTo>
                    <a:pt x="1911" y="150563"/>
                  </a:lnTo>
                  <a:lnTo>
                    <a:pt x="2117" y="151828"/>
                  </a:lnTo>
                  <a:lnTo>
                    <a:pt x="2339" y="153085"/>
                  </a:lnTo>
                  <a:lnTo>
                    <a:pt x="2568" y="154349"/>
                  </a:lnTo>
                  <a:lnTo>
                    <a:pt x="2812" y="155599"/>
                  </a:lnTo>
                  <a:lnTo>
                    <a:pt x="3065" y="156856"/>
                  </a:lnTo>
                  <a:lnTo>
                    <a:pt x="3332" y="158106"/>
                  </a:lnTo>
                  <a:lnTo>
                    <a:pt x="3607" y="159356"/>
                  </a:lnTo>
                  <a:lnTo>
                    <a:pt x="3890" y="160605"/>
                  </a:lnTo>
                  <a:lnTo>
                    <a:pt x="4188" y="161848"/>
                  </a:lnTo>
                  <a:lnTo>
                    <a:pt x="4501" y="163090"/>
                  </a:lnTo>
                  <a:lnTo>
                    <a:pt x="4815" y="164325"/>
                  </a:lnTo>
                  <a:lnTo>
                    <a:pt x="5151" y="165560"/>
                  </a:lnTo>
                  <a:lnTo>
                    <a:pt x="5495" y="166795"/>
                  </a:lnTo>
                  <a:lnTo>
                    <a:pt x="5846" y="168023"/>
                  </a:lnTo>
                  <a:lnTo>
                    <a:pt x="6213" y="169243"/>
                  </a:lnTo>
                  <a:lnTo>
                    <a:pt x="6588" y="170463"/>
                  </a:lnTo>
                  <a:lnTo>
                    <a:pt x="6977" y="171684"/>
                  </a:lnTo>
                  <a:lnTo>
                    <a:pt x="7375" y="172897"/>
                  </a:lnTo>
                  <a:lnTo>
                    <a:pt x="7787" y="174102"/>
                  </a:lnTo>
                  <a:lnTo>
                    <a:pt x="8208" y="175308"/>
                  </a:lnTo>
                  <a:lnTo>
                    <a:pt x="8643" y="176506"/>
                  </a:lnTo>
                  <a:lnTo>
                    <a:pt x="9086" y="177697"/>
                  </a:lnTo>
                  <a:lnTo>
                    <a:pt x="9545" y="178888"/>
                  </a:lnTo>
                  <a:lnTo>
                    <a:pt x="10011" y="180079"/>
                  </a:lnTo>
                  <a:lnTo>
                    <a:pt x="10493" y="181255"/>
                  </a:lnTo>
                  <a:lnTo>
                    <a:pt x="10982" y="182431"/>
                  </a:lnTo>
                  <a:lnTo>
                    <a:pt x="11486" y="183608"/>
                  </a:lnTo>
                  <a:lnTo>
                    <a:pt x="11998" y="184769"/>
                  </a:lnTo>
                  <a:lnTo>
                    <a:pt x="12075" y="184894"/>
                  </a:lnTo>
                  <a:lnTo>
                    <a:pt x="12159" y="185012"/>
                  </a:lnTo>
                  <a:lnTo>
                    <a:pt x="12250" y="185122"/>
                  </a:lnTo>
                  <a:lnTo>
                    <a:pt x="12350" y="185210"/>
                  </a:lnTo>
                  <a:lnTo>
                    <a:pt x="11983" y="185762"/>
                  </a:lnTo>
                  <a:lnTo>
                    <a:pt x="11639" y="186320"/>
                  </a:lnTo>
                  <a:lnTo>
                    <a:pt x="11303" y="186894"/>
                  </a:lnTo>
                  <a:lnTo>
                    <a:pt x="10989" y="187467"/>
                  </a:lnTo>
                  <a:lnTo>
                    <a:pt x="10684" y="188048"/>
                  </a:lnTo>
                  <a:lnTo>
                    <a:pt x="10393" y="188636"/>
                  </a:lnTo>
                  <a:lnTo>
                    <a:pt x="10118" y="189231"/>
                  </a:lnTo>
                  <a:lnTo>
                    <a:pt x="9858" y="189834"/>
                  </a:lnTo>
                  <a:lnTo>
                    <a:pt x="9621" y="190437"/>
                  </a:lnTo>
                  <a:lnTo>
                    <a:pt x="9400" y="191047"/>
                  </a:lnTo>
                  <a:lnTo>
                    <a:pt x="9293" y="191356"/>
                  </a:lnTo>
                  <a:lnTo>
                    <a:pt x="9193" y="191657"/>
                  </a:lnTo>
                  <a:lnTo>
                    <a:pt x="9094" y="191966"/>
                  </a:lnTo>
                  <a:lnTo>
                    <a:pt x="9010" y="192275"/>
                  </a:lnTo>
                  <a:lnTo>
                    <a:pt x="8918" y="192584"/>
                  </a:lnTo>
                  <a:lnTo>
                    <a:pt x="8842" y="192892"/>
                  </a:lnTo>
                  <a:lnTo>
                    <a:pt x="8766" y="193201"/>
                  </a:lnTo>
                  <a:lnTo>
                    <a:pt x="8697" y="193510"/>
                  </a:lnTo>
                  <a:lnTo>
                    <a:pt x="8628" y="193819"/>
                  </a:lnTo>
                  <a:lnTo>
                    <a:pt x="8567" y="194127"/>
                  </a:lnTo>
                  <a:lnTo>
                    <a:pt x="8513" y="194436"/>
                  </a:lnTo>
                  <a:lnTo>
                    <a:pt x="8467" y="194752"/>
                  </a:lnTo>
                  <a:lnTo>
                    <a:pt x="8422" y="195061"/>
                  </a:lnTo>
                  <a:lnTo>
                    <a:pt x="8383" y="195370"/>
                  </a:lnTo>
                  <a:lnTo>
                    <a:pt x="8353" y="195678"/>
                  </a:lnTo>
                  <a:lnTo>
                    <a:pt x="8322" y="195987"/>
                  </a:lnTo>
                  <a:lnTo>
                    <a:pt x="8299" y="196296"/>
                  </a:lnTo>
                  <a:lnTo>
                    <a:pt x="8284" y="196605"/>
                  </a:lnTo>
                  <a:lnTo>
                    <a:pt x="8276" y="196906"/>
                  </a:lnTo>
                  <a:lnTo>
                    <a:pt x="8276" y="197215"/>
                  </a:lnTo>
                  <a:lnTo>
                    <a:pt x="8276" y="197524"/>
                  </a:lnTo>
                  <a:lnTo>
                    <a:pt x="8284" y="197825"/>
                  </a:lnTo>
                  <a:lnTo>
                    <a:pt x="8307" y="198134"/>
                  </a:lnTo>
                  <a:lnTo>
                    <a:pt x="8322" y="198435"/>
                  </a:lnTo>
                  <a:lnTo>
                    <a:pt x="8353" y="198737"/>
                  </a:lnTo>
                  <a:lnTo>
                    <a:pt x="8391" y="199038"/>
                  </a:lnTo>
                  <a:lnTo>
                    <a:pt x="8429" y="199339"/>
                  </a:lnTo>
                  <a:lnTo>
                    <a:pt x="8475" y="199634"/>
                  </a:lnTo>
                  <a:lnTo>
                    <a:pt x="8529" y="199935"/>
                  </a:lnTo>
                  <a:lnTo>
                    <a:pt x="8590" y="200229"/>
                  </a:lnTo>
                  <a:lnTo>
                    <a:pt x="8659" y="200523"/>
                  </a:lnTo>
                  <a:lnTo>
                    <a:pt x="8735" y="200817"/>
                  </a:lnTo>
                  <a:lnTo>
                    <a:pt x="8819" y="201104"/>
                  </a:lnTo>
                  <a:lnTo>
                    <a:pt x="8911" y="201398"/>
                  </a:lnTo>
                  <a:lnTo>
                    <a:pt x="9002" y="201685"/>
                  </a:lnTo>
                  <a:lnTo>
                    <a:pt x="9109" y="201964"/>
                  </a:lnTo>
                  <a:lnTo>
                    <a:pt x="9224" y="202251"/>
                  </a:lnTo>
                  <a:lnTo>
                    <a:pt x="9339" y="202530"/>
                  </a:lnTo>
                  <a:lnTo>
                    <a:pt x="9469" y="202809"/>
                  </a:lnTo>
                  <a:lnTo>
                    <a:pt x="9599" y="203089"/>
                  </a:lnTo>
                  <a:lnTo>
                    <a:pt x="9744" y="203361"/>
                  </a:lnTo>
                  <a:lnTo>
                    <a:pt x="9889" y="203633"/>
                  </a:lnTo>
                  <a:lnTo>
                    <a:pt x="10049" y="203905"/>
                  </a:lnTo>
                  <a:lnTo>
                    <a:pt x="10210" y="204169"/>
                  </a:lnTo>
                  <a:lnTo>
                    <a:pt x="10279" y="204258"/>
                  </a:lnTo>
                  <a:lnTo>
                    <a:pt x="10347" y="204324"/>
                  </a:lnTo>
                  <a:lnTo>
                    <a:pt x="10424" y="204382"/>
                  </a:lnTo>
                  <a:lnTo>
                    <a:pt x="10508" y="204419"/>
                  </a:lnTo>
                  <a:lnTo>
                    <a:pt x="10600" y="204441"/>
                  </a:lnTo>
                  <a:lnTo>
                    <a:pt x="10684" y="204449"/>
                  </a:lnTo>
                  <a:lnTo>
                    <a:pt x="10768" y="204449"/>
                  </a:lnTo>
                  <a:lnTo>
                    <a:pt x="10859" y="204427"/>
                  </a:lnTo>
                  <a:lnTo>
                    <a:pt x="10944" y="204397"/>
                  </a:lnTo>
                  <a:lnTo>
                    <a:pt x="11020" y="204360"/>
                  </a:lnTo>
                  <a:lnTo>
                    <a:pt x="11089" y="204302"/>
                  </a:lnTo>
                  <a:lnTo>
                    <a:pt x="11157" y="204243"/>
                  </a:lnTo>
                  <a:lnTo>
                    <a:pt x="11211" y="204169"/>
                  </a:lnTo>
                  <a:lnTo>
                    <a:pt x="11257" y="204088"/>
                  </a:lnTo>
                  <a:lnTo>
                    <a:pt x="11295" y="204000"/>
                  </a:lnTo>
                  <a:lnTo>
                    <a:pt x="11310" y="203905"/>
                  </a:lnTo>
                  <a:lnTo>
                    <a:pt x="11379" y="203177"/>
                  </a:lnTo>
                  <a:lnTo>
                    <a:pt x="12067" y="203037"/>
                  </a:lnTo>
                  <a:lnTo>
                    <a:pt x="12747" y="202890"/>
                  </a:lnTo>
                  <a:lnTo>
                    <a:pt x="13427" y="202736"/>
                  </a:lnTo>
                  <a:lnTo>
                    <a:pt x="14107" y="202581"/>
                  </a:lnTo>
                  <a:lnTo>
                    <a:pt x="14787" y="202427"/>
                  </a:lnTo>
                  <a:lnTo>
                    <a:pt x="15468" y="202258"/>
                  </a:lnTo>
                  <a:lnTo>
                    <a:pt x="16140" y="202089"/>
                  </a:lnTo>
                  <a:lnTo>
                    <a:pt x="16813" y="201920"/>
                  </a:lnTo>
                  <a:lnTo>
                    <a:pt x="17485" y="201743"/>
                  </a:lnTo>
                  <a:lnTo>
                    <a:pt x="18158" y="201560"/>
                  </a:lnTo>
                  <a:lnTo>
                    <a:pt x="19495" y="201185"/>
                  </a:lnTo>
                  <a:lnTo>
                    <a:pt x="20832" y="200795"/>
                  </a:lnTo>
                  <a:lnTo>
                    <a:pt x="22162" y="200391"/>
                  </a:lnTo>
                  <a:lnTo>
                    <a:pt x="23484" y="199964"/>
                  </a:lnTo>
                  <a:lnTo>
                    <a:pt x="24806" y="199523"/>
                  </a:lnTo>
                  <a:lnTo>
                    <a:pt x="26113" y="199075"/>
                  </a:lnTo>
                  <a:lnTo>
                    <a:pt x="27420" y="198604"/>
                  </a:lnTo>
                  <a:lnTo>
                    <a:pt x="28719" y="198119"/>
                  </a:lnTo>
                  <a:lnTo>
                    <a:pt x="30018" y="197619"/>
                  </a:lnTo>
                  <a:lnTo>
                    <a:pt x="31302" y="197105"/>
                  </a:lnTo>
                  <a:lnTo>
                    <a:pt x="32586" y="196575"/>
                  </a:lnTo>
                  <a:lnTo>
                    <a:pt x="33862" y="196031"/>
                  </a:lnTo>
                  <a:lnTo>
                    <a:pt x="35131" y="195480"/>
                  </a:lnTo>
                  <a:lnTo>
                    <a:pt x="36399" y="194907"/>
                  </a:lnTo>
                  <a:lnTo>
                    <a:pt x="37652" y="194326"/>
                  </a:lnTo>
                  <a:lnTo>
                    <a:pt x="38906" y="193730"/>
                  </a:lnTo>
                  <a:lnTo>
                    <a:pt x="40151" y="193120"/>
                  </a:lnTo>
                  <a:lnTo>
                    <a:pt x="41389" y="192495"/>
                  </a:lnTo>
                  <a:lnTo>
                    <a:pt x="42620" y="191863"/>
                  </a:lnTo>
                  <a:lnTo>
                    <a:pt x="43842" y="191216"/>
                  </a:lnTo>
                  <a:lnTo>
                    <a:pt x="45065" y="190562"/>
                  </a:lnTo>
                  <a:lnTo>
                    <a:pt x="46273" y="189893"/>
                  </a:lnTo>
                  <a:lnTo>
                    <a:pt x="47480" y="189209"/>
                  </a:lnTo>
                  <a:lnTo>
                    <a:pt x="48672" y="188518"/>
                  </a:lnTo>
                  <a:lnTo>
                    <a:pt x="49864" y="187820"/>
                  </a:lnTo>
                  <a:lnTo>
                    <a:pt x="51049" y="187107"/>
                  </a:lnTo>
                  <a:lnTo>
                    <a:pt x="52226" y="186379"/>
                  </a:lnTo>
                  <a:lnTo>
                    <a:pt x="52302" y="186328"/>
                  </a:lnTo>
                  <a:lnTo>
                    <a:pt x="52379" y="186276"/>
                  </a:lnTo>
                  <a:lnTo>
                    <a:pt x="52447" y="186217"/>
                  </a:lnTo>
                  <a:lnTo>
                    <a:pt x="52516" y="186159"/>
                  </a:lnTo>
                  <a:lnTo>
                    <a:pt x="52577" y="186092"/>
                  </a:lnTo>
                  <a:lnTo>
                    <a:pt x="52631" y="186034"/>
                  </a:lnTo>
                  <a:lnTo>
                    <a:pt x="52730" y="185901"/>
                  </a:lnTo>
                  <a:lnTo>
                    <a:pt x="52814" y="185769"/>
                  </a:lnTo>
                  <a:lnTo>
                    <a:pt x="52883" y="185629"/>
                  </a:lnTo>
                  <a:lnTo>
                    <a:pt x="52929" y="185482"/>
                  </a:lnTo>
                  <a:lnTo>
                    <a:pt x="52959" y="185343"/>
                  </a:lnTo>
                  <a:lnTo>
                    <a:pt x="52982" y="185195"/>
                  </a:lnTo>
                  <a:lnTo>
                    <a:pt x="52982" y="185041"/>
                  </a:lnTo>
                  <a:lnTo>
                    <a:pt x="52975" y="184894"/>
                  </a:lnTo>
                  <a:lnTo>
                    <a:pt x="52952" y="184754"/>
                  </a:lnTo>
                  <a:lnTo>
                    <a:pt x="52914" y="184607"/>
                  </a:lnTo>
                  <a:lnTo>
                    <a:pt x="52868" y="184468"/>
                  </a:lnTo>
                  <a:lnTo>
                    <a:pt x="52807" y="184335"/>
                  </a:lnTo>
                  <a:lnTo>
                    <a:pt x="52730" y="184203"/>
                  </a:lnTo>
                  <a:lnTo>
                    <a:pt x="52646" y="184078"/>
                  </a:lnTo>
                  <a:lnTo>
                    <a:pt x="52554" y="183968"/>
                  </a:lnTo>
                  <a:lnTo>
                    <a:pt x="52455" y="183858"/>
                  </a:lnTo>
                  <a:lnTo>
                    <a:pt x="52348" y="183762"/>
                  </a:lnTo>
                  <a:lnTo>
                    <a:pt x="52226" y="183674"/>
                  </a:lnTo>
                  <a:lnTo>
                    <a:pt x="52103" y="183593"/>
                  </a:lnTo>
                  <a:lnTo>
                    <a:pt x="51974" y="183527"/>
                  </a:lnTo>
                  <a:lnTo>
                    <a:pt x="51836" y="183475"/>
                  </a:lnTo>
                  <a:lnTo>
                    <a:pt x="51691" y="183439"/>
                  </a:lnTo>
                  <a:lnTo>
                    <a:pt x="51538" y="183424"/>
                  </a:lnTo>
                  <a:lnTo>
                    <a:pt x="51385" y="183416"/>
                  </a:lnTo>
                  <a:lnTo>
                    <a:pt x="51232" y="183424"/>
                  </a:lnTo>
                  <a:lnTo>
                    <a:pt x="51148" y="183439"/>
                  </a:lnTo>
                  <a:lnTo>
                    <a:pt x="51072" y="183461"/>
                  </a:lnTo>
                  <a:lnTo>
                    <a:pt x="50988" y="183483"/>
                  </a:lnTo>
                  <a:lnTo>
                    <a:pt x="50904" y="183505"/>
                  </a:lnTo>
                  <a:lnTo>
                    <a:pt x="50820" y="183541"/>
                  </a:lnTo>
                  <a:lnTo>
                    <a:pt x="50736" y="183578"/>
                  </a:lnTo>
                  <a:lnTo>
                    <a:pt x="50659" y="183615"/>
                  </a:lnTo>
                  <a:lnTo>
                    <a:pt x="50575" y="183666"/>
                  </a:lnTo>
                  <a:lnTo>
                    <a:pt x="50529" y="183696"/>
                  </a:lnTo>
                  <a:lnTo>
                    <a:pt x="50499" y="183703"/>
                  </a:lnTo>
                  <a:lnTo>
                    <a:pt x="50483" y="183711"/>
                  </a:lnTo>
                  <a:lnTo>
                    <a:pt x="49322" y="184394"/>
                  </a:lnTo>
                  <a:lnTo>
                    <a:pt x="48160" y="185071"/>
                  </a:lnTo>
                  <a:lnTo>
                    <a:pt x="46991" y="185739"/>
                  </a:lnTo>
                  <a:lnTo>
                    <a:pt x="45822" y="186394"/>
                  </a:lnTo>
                  <a:lnTo>
                    <a:pt x="44652" y="187041"/>
                  </a:lnTo>
                  <a:lnTo>
                    <a:pt x="43476" y="187673"/>
                  </a:lnTo>
                  <a:lnTo>
                    <a:pt x="42299" y="188290"/>
                  </a:lnTo>
                  <a:lnTo>
                    <a:pt x="41114" y="188908"/>
                  </a:lnTo>
                  <a:lnTo>
                    <a:pt x="39930" y="189511"/>
                  </a:lnTo>
                  <a:lnTo>
                    <a:pt x="38738" y="190106"/>
                  </a:lnTo>
                  <a:lnTo>
                    <a:pt x="37545" y="190687"/>
                  </a:lnTo>
                  <a:lnTo>
                    <a:pt x="36353" y="191260"/>
                  </a:lnTo>
                  <a:lnTo>
                    <a:pt x="35146" y="191834"/>
                  </a:lnTo>
                  <a:lnTo>
                    <a:pt x="33946" y="192392"/>
                  </a:lnTo>
                  <a:lnTo>
                    <a:pt x="32739" y="192936"/>
                  </a:lnTo>
                  <a:lnTo>
                    <a:pt x="31523" y="193480"/>
                  </a:lnTo>
                  <a:lnTo>
                    <a:pt x="30308" y="194017"/>
                  </a:lnTo>
                  <a:lnTo>
                    <a:pt x="29093" y="194539"/>
                  </a:lnTo>
                  <a:lnTo>
                    <a:pt x="27863" y="195061"/>
                  </a:lnTo>
                  <a:lnTo>
                    <a:pt x="26640" y="195568"/>
                  </a:lnTo>
                  <a:lnTo>
                    <a:pt x="25410" y="196075"/>
                  </a:lnTo>
                  <a:lnTo>
                    <a:pt x="24172" y="196568"/>
                  </a:lnTo>
                  <a:lnTo>
                    <a:pt x="22934" y="197061"/>
                  </a:lnTo>
                  <a:lnTo>
                    <a:pt x="21688" y="197546"/>
                  </a:lnTo>
                  <a:lnTo>
                    <a:pt x="20443" y="198024"/>
                  </a:lnTo>
                  <a:lnTo>
                    <a:pt x="19189" y="198494"/>
                  </a:lnTo>
                  <a:lnTo>
                    <a:pt x="17936" y="198957"/>
                  </a:lnTo>
                  <a:lnTo>
                    <a:pt x="16675" y="199420"/>
                  </a:lnTo>
                  <a:lnTo>
                    <a:pt x="15406" y="199876"/>
                  </a:lnTo>
                  <a:lnTo>
                    <a:pt x="14138" y="200325"/>
                  </a:lnTo>
                  <a:lnTo>
                    <a:pt x="12869" y="200773"/>
                  </a:lnTo>
                  <a:lnTo>
                    <a:pt x="11585" y="201214"/>
                  </a:lnTo>
                  <a:lnTo>
                    <a:pt x="11585" y="201214"/>
                  </a:lnTo>
                  <a:lnTo>
                    <a:pt x="11738" y="199773"/>
                  </a:lnTo>
                  <a:lnTo>
                    <a:pt x="11883" y="198354"/>
                  </a:lnTo>
                  <a:lnTo>
                    <a:pt x="11968" y="197649"/>
                  </a:lnTo>
                  <a:lnTo>
                    <a:pt x="12059" y="196950"/>
                  </a:lnTo>
                  <a:lnTo>
                    <a:pt x="12151" y="196252"/>
                  </a:lnTo>
                  <a:lnTo>
                    <a:pt x="12250" y="195568"/>
                  </a:lnTo>
                  <a:lnTo>
                    <a:pt x="12365" y="194885"/>
                  </a:lnTo>
                  <a:lnTo>
                    <a:pt x="12487" y="194208"/>
                  </a:lnTo>
                  <a:lnTo>
                    <a:pt x="12617" y="193539"/>
                  </a:lnTo>
                  <a:lnTo>
                    <a:pt x="12770" y="192870"/>
                  </a:lnTo>
                  <a:lnTo>
                    <a:pt x="12930" y="192216"/>
                  </a:lnTo>
                  <a:lnTo>
                    <a:pt x="13106" y="191562"/>
                  </a:lnTo>
                  <a:lnTo>
                    <a:pt x="13206" y="191246"/>
                  </a:lnTo>
                  <a:lnTo>
                    <a:pt x="13305" y="190922"/>
                  </a:lnTo>
                  <a:lnTo>
                    <a:pt x="13412" y="190599"/>
                  </a:lnTo>
                  <a:lnTo>
                    <a:pt x="13519" y="190283"/>
                  </a:lnTo>
                  <a:lnTo>
                    <a:pt x="13633" y="189966"/>
                  </a:lnTo>
                  <a:lnTo>
                    <a:pt x="13756" y="189658"/>
                  </a:lnTo>
                  <a:lnTo>
                    <a:pt x="13878" y="189342"/>
                  </a:lnTo>
                  <a:lnTo>
                    <a:pt x="14008" y="189033"/>
                  </a:lnTo>
                  <a:lnTo>
                    <a:pt x="14146" y="188724"/>
                  </a:lnTo>
                  <a:lnTo>
                    <a:pt x="14291" y="188423"/>
                  </a:lnTo>
                  <a:lnTo>
                    <a:pt x="14436" y="188121"/>
                  </a:lnTo>
                  <a:lnTo>
                    <a:pt x="14589" y="187813"/>
                  </a:lnTo>
                  <a:lnTo>
                    <a:pt x="14749" y="187518"/>
                  </a:lnTo>
                  <a:lnTo>
                    <a:pt x="14917" y="187217"/>
                  </a:lnTo>
                  <a:lnTo>
                    <a:pt x="15093" y="186923"/>
                  </a:lnTo>
                  <a:lnTo>
                    <a:pt x="15269" y="186629"/>
                  </a:lnTo>
                  <a:lnTo>
                    <a:pt x="15460" y="186342"/>
                  </a:lnTo>
                  <a:lnTo>
                    <a:pt x="15651" y="186048"/>
                  </a:lnTo>
                  <a:lnTo>
                    <a:pt x="15857" y="185762"/>
                  </a:lnTo>
                  <a:lnTo>
                    <a:pt x="16064" y="185482"/>
                  </a:lnTo>
                  <a:lnTo>
                    <a:pt x="16278" y="185195"/>
                  </a:lnTo>
                  <a:lnTo>
                    <a:pt x="16507" y="184916"/>
                  </a:lnTo>
                  <a:lnTo>
                    <a:pt x="16736" y="184644"/>
                  </a:lnTo>
                  <a:lnTo>
                    <a:pt x="16981" y="184365"/>
                  </a:lnTo>
                  <a:lnTo>
                    <a:pt x="17225" y="184093"/>
                  </a:lnTo>
                  <a:lnTo>
                    <a:pt x="17485" y="183821"/>
                  </a:lnTo>
                  <a:lnTo>
                    <a:pt x="17753" y="183556"/>
                  </a:lnTo>
                  <a:lnTo>
                    <a:pt x="18028" y="183291"/>
                  </a:lnTo>
                  <a:lnTo>
                    <a:pt x="18310" y="183027"/>
                  </a:lnTo>
                  <a:lnTo>
                    <a:pt x="18601" y="182770"/>
                  </a:lnTo>
                  <a:lnTo>
                    <a:pt x="18906" y="182512"/>
                  </a:lnTo>
                  <a:lnTo>
                    <a:pt x="19220" y="182255"/>
                  </a:lnTo>
                  <a:lnTo>
                    <a:pt x="19541" y="182005"/>
                  </a:lnTo>
                  <a:lnTo>
                    <a:pt x="19869" y="181755"/>
                  </a:lnTo>
                  <a:lnTo>
                    <a:pt x="20206" y="181505"/>
                  </a:lnTo>
                  <a:lnTo>
                    <a:pt x="20557" y="181263"/>
                  </a:lnTo>
                  <a:lnTo>
                    <a:pt x="20962" y="180991"/>
                  </a:lnTo>
                  <a:lnTo>
                    <a:pt x="21367" y="180733"/>
                  </a:lnTo>
                  <a:lnTo>
                    <a:pt x="21772" y="180483"/>
                  </a:lnTo>
                  <a:lnTo>
                    <a:pt x="22185" y="180248"/>
                  </a:lnTo>
                  <a:lnTo>
                    <a:pt x="22598" y="180020"/>
                  </a:lnTo>
                  <a:lnTo>
                    <a:pt x="23018" y="179807"/>
                  </a:lnTo>
                  <a:lnTo>
                    <a:pt x="23438" y="179594"/>
                  </a:lnTo>
                  <a:lnTo>
                    <a:pt x="23866" y="179403"/>
                  </a:lnTo>
                  <a:lnTo>
                    <a:pt x="24286" y="179211"/>
                  </a:lnTo>
                  <a:lnTo>
                    <a:pt x="24722" y="179035"/>
                  </a:lnTo>
                  <a:lnTo>
                    <a:pt x="25150" y="178866"/>
                  </a:lnTo>
                  <a:lnTo>
                    <a:pt x="25586" y="178712"/>
                  </a:lnTo>
                  <a:lnTo>
                    <a:pt x="26029" y="178565"/>
                  </a:lnTo>
                  <a:lnTo>
                    <a:pt x="26464" y="178425"/>
                  </a:lnTo>
                  <a:lnTo>
                    <a:pt x="26908" y="178293"/>
                  </a:lnTo>
                  <a:lnTo>
                    <a:pt x="27351" y="178175"/>
                  </a:lnTo>
                  <a:lnTo>
                    <a:pt x="27802" y="178065"/>
                  </a:lnTo>
                  <a:lnTo>
                    <a:pt x="28245" y="177969"/>
                  </a:lnTo>
                  <a:lnTo>
                    <a:pt x="28696" y="177881"/>
                  </a:lnTo>
                  <a:lnTo>
                    <a:pt x="29147" y="177800"/>
                  </a:lnTo>
                  <a:lnTo>
                    <a:pt x="29598" y="177727"/>
                  </a:lnTo>
                  <a:lnTo>
                    <a:pt x="30049" y="177668"/>
                  </a:lnTo>
                  <a:lnTo>
                    <a:pt x="30499" y="177609"/>
                  </a:lnTo>
                  <a:lnTo>
                    <a:pt x="30958" y="177572"/>
                  </a:lnTo>
                  <a:lnTo>
                    <a:pt x="31409" y="177535"/>
                  </a:lnTo>
                  <a:lnTo>
                    <a:pt x="31867" y="177513"/>
                  </a:lnTo>
                  <a:lnTo>
                    <a:pt x="32326" y="177499"/>
                  </a:lnTo>
                  <a:lnTo>
                    <a:pt x="32777" y="177491"/>
                  </a:lnTo>
                  <a:lnTo>
                    <a:pt x="33235" y="177499"/>
                  </a:lnTo>
                  <a:lnTo>
                    <a:pt x="33686" y="177506"/>
                  </a:lnTo>
                  <a:lnTo>
                    <a:pt x="34145" y="177528"/>
                  </a:lnTo>
                  <a:lnTo>
                    <a:pt x="34603" y="177557"/>
                  </a:lnTo>
                  <a:lnTo>
                    <a:pt x="35054" y="177602"/>
                  </a:lnTo>
                  <a:lnTo>
                    <a:pt x="35505" y="177653"/>
                  </a:lnTo>
                  <a:lnTo>
                    <a:pt x="35963" y="177704"/>
                  </a:lnTo>
                  <a:lnTo>
                    <a:pt x="36414" y="177771"/>
                  </a:lnTo>
                  <a:lnTo>
                    <a:pt x="36865" y="177851"/>
                  </a:lnTo>
                  <a:lnTo>
                    <a:pt x="37316" y="177932"/>
                  </a:lnTo>
                  <a:lnTo>
                    <a:pt x="37759" y="178028"/>
                  </a:lnTo>
                  <a:lnTo>
                    <a:pt x="38210" y="178131"/>
                  </a:lnTo>
                  <a:lnTo>
                    <a:pt x="38653" y="178241"/>
                  </a:lnTo>
                  <a:lnTo>
                    <a:pt x="39097" y="178359"/>
                  </a:lnTo>
                  <a:lnTo>
                    <a:pt x="39532" y="178491"/>
                  </a:lnTo>
                  <a:lnTo>
                    <a:pt x="39976" y="178623"/>
                  </a:lnTo>
                  <a:lnTo>
                    <a:pt x="40411" y="178770"/>
                  </a:lnTo>
                  <a:lnTo>
                    <a:pt x="40847" y="178925"/>
                  </a:lnTo>
                  <a:lnTo>
                    <a:pt x="41275" y="179087"/>
                  </a:lnTo>
                  <a:lnTo>
                    <a:pt x="41703" y="179256"/>
                  </a:lnTo>
                  <a:lnTo>
                    <a:pt x="42131" y="179439"/>
                  </a:lnTo>
                  <a:lnTo>
                    <a:pt x="42551" y="179623"/>
                  </a:lnTo>
                  <a:lnTo>
                    <a:pt x="42971" y="179822"/>
                  </a:lnTo>
                  <a:lnTo>
                    <a:pt x="43392" y="180027"/>
                  </a:lnTo>
                  <a:lnTo>
                    <a:pt x="43804" y="180241"/>
                  </a:lnTo>
                  <a:lnTo>
                    <a:pt x="44209" y="180461"/>
                  </a:lnTo>
                  <a:lnTo>
                    <a:pt x="44614" y="180689"/>
                  </a:lnTo>
                  <a:lnTo>
                    <a:pt x="45019" y="180924"/>
                  </a:lnTo>
                  <a:lnTo>
                    <a:pt x="45417" y="181174"/>
                  </a:lnTo>
                  <a:lnTo>
                    <a:pt x="45806" y="181424"/>
                  </a:lnTo>
                  <a:lnTo>
                    <a:pt x="46196" y="181689"/>
                  </a:lnTo>
                  <a:lnTo>
                    <a:pt x="46578" y="181954"/>
                  </a:lnTo>
                  <a:lnTo>
                    <a:pt x="46960" y="182233"/>
                  </a:lnTo>
                  <a:lnTo>
                    <a:pt x="47335" y="182520"/>
                  </a:lnTo>
                  <a:lnTo>
                    <a:pt x="47709" y="182814"/>
                  </a:lnTo>
                  <a:lnTo>
                    <a:pt x="48068" y="183115"/>
                  </a:lnTo>
                  <a:lnTo>
                    <a:pt x="48198" y="183218"/>
                  </a:lnTo>
                  <a:lnTo>
                    <a:pt x="48336" y="183299"/>
                  </a:lnTo>
                  <a:lnTo>
                    <a:pt x="48473" y="183372"/>
                  </a:lnTo>
                  <a:lnTo>
                    <a:pt x="48611" y="183431"/>
                  </a:lnTo>
                  <a:lnTo>
                    <a:pt x="48749" y="183475"/>
                  </a:lnTo>
                  <a:lnTo>
                    <a:pt x="48886" y="183505"/>
                  </a:lnTo>
                  <a:lnTo>
                    <a:pt x="49024" y="183527"/>
                  </a:lnTo>
                  <a:lnTo>
                    <a:pt x="49161" y="183534"/>
                  </a:lnTo>
                  <a:lnTo>
                    <a:pt x="49299" y="183534"/>
                  </a:lnTo>
                  <a:lnTo>
                    <a:pt x="49436" y="183519"/>
                  </a:lnTo>
                  <a:lnTo>
                    <a:pt x="49566" y="183497"/>
                  </a:lnTo>
                  <a:lnTo>
                    <a:pt x="49696" y="183468"/>
                  </a:lnTo>
                  <a:lnTo>
                    <a:pt x="49826" y="183424"/>
                  </a:lnTo>
                  <a:lnTo>
                    <a:pt x="49948" y="183372"/>
                  </a:lnTo>
                  <a:lnTo>
                    <a:pt x="50071" y="183314"/>
                  </a:lnTo>
                  <a:lnTo>
                    <a:pt x="50185" y="183247"/>
                  </a:lnTo>
                  <a:lnTo>
                    <a:pt x="50331" y="183137"/>
                  </a:lnTo>
                  <a:lnTo>
                    <a:pt x="50468" y="183019"/>
                  </a:lnTo>
                  <a:lnTo>
                    <a:pt x="50598" y="182895"/>
                  </a:lnTo>
                  <a:lnTo>
                    <a:pt x="50713" y="182755"/>
                  </a:lnTo>
                  <a:lnTo>
                    <a:pt x="50804" y="182600"/>
                  </a:lnTo>
                  <a:lnTo>
                    <a:pt x="50850" y="182527"/>
                  </a:lnTo>
                  <a:lnTo>
                    <a:pt x="50888" y="182446"/>
                  </a:lnTo>
                  <a:lnTo>
                    <a:pt x="50919" y="182365"/>
                  </a:lnTo>
                  <a:lnTo>
                    <a:pt x="50950" y="182284"/>
                  </a:lnTo>
                  <a:lnTo>
                    <a:pt x="50972" y="182203"/>
                  </a:lnTo>
                  <a:lnTo>
                    <a:pt x="50988" y="182123"/>
                  </a:lnTo>
                  <a:lnTo>
                    <a:pt x="51003" y="182034"/>
                  </a:lnTo>
                  <a:lnTo>
                    <a:pt x="51011" y="181954"/>
                  </a:lnTo>
                  <a:lnTo>
                    <a:pt x="51018" y="181865"/>
                  </a:lnTo>
                  <a:lnTo>
                    <a:pt x="51011" y="181784"/>
                  </a:lnTo>
                  <a:lnTo>
                    <a:pt x="51003" y="181696"/>
                  </a:lnTo>
                  <a:lnTo>
                    <a:pt x="50988" y="181608"/>
                  </a:lnTo>
                  <a:lnTo>
                    <a:pt x="50965" y="181527"/>
                  </a:lnTo>
                  <a:lnTo>
                    <a:pt x="50934" y="181439"/>
                  </a:lnTo>
                  <a:lnTo>
                    <a:pt x="50904" y="181358"/>
                  </a:lnTo>
                  <a:lnTo>
                    <a:pt x="50858" y="181270"/>
                  </a:lnTo>
                  <a:lnTo>
                    <a:pt x="50812" y="181189"/>
                  </a:lnTo>
                  <a:lnTo>
                    <a:pt x="50758" y="181108"/>
                  </a:lnTo>
                  <a:lnTo>
                    <a:pt x="50690" y="181027"/>
                  </a:lnTo>
                  <a:lnTo>
                    <a:pt x="50621" y="180946"/>
                  </a:lnTo>
                  <a:lnTo>
                    <a:pt x="50544" y="180873"/>
                  </a:lnTo>
                  <a:lnTo>
                    <a:pt x="50460" y="180799"/>
                  </a:lnTo>
                  <a:lnTo>
                    <a:pt x="50048" y="180461"/>
                  </a:lnTo>
                  <a:lnTo>
                    <a:pt x="49635" y="180138"/>
                  </a:lnTo>
                  <a:lnTo>
                    <a:pt x="49215" y="179814"/>
                  </a:lnTo>
                  <a:lnTo>
                    <a:pt x="48794" y="179506"/>
                  </a:lnTo>
                  <a:lnTo>
                    <a:pt x="48359" y="179204"/>
                  </a:lnTo>
                  <a:lnTo>
                    <a:pt x="47923" y="178910"/>
                  </a:lnTo>
                  <a:lnTo>
                    <a:pt x="47488" y="178623"/>
                  </a:lnTo>
                  <a:lnTo>
                    <a:pt x="47037" y="178344"/>
                  </a:lnTo>
                  <a:lnTo>
                    <a:pt x="46586" y="178072"/>
                  </a:lnTo>
                  <a:lnTo>
                    <a:pt x="46135" y="177815"/>
                  </a:lnTo>
                  <a:lnTo>
                    <a:pt x="45669" y="177565"/>
                  </a:lnTo>
                  <a:lnTo>
                    <a:pt x="45210" y="177315"/>
                  </a:lnTo>
                  <a:lnTo>
                    <a:pt x="44737" y="177087"/>
                  </a:lnTo>
                  <a:lnTo>
                    <a:pt x="44263" y="176859"/>
                  </a:lnTo>
                  <a:lnTo>
                    <a:pt x="43789" y="176639"/>
                  </a:lnTo>
                  <a:lnTo>
                    <a:pt x="43307" y="176433"/>
                  </a:lnTo>
                  <a:lnTo>
                    <a:pt x="42826" y="176234"/>
                  </a:lnTo>
                  <a:lnTo>
                    <a:pt x="42337" y="176043"/>
                  </a:lnTo>
                  <a:lnTo>
                    <a:pt x="41848" y="175859"/>
                  </a:lnTo>
                  <a:lnTo>
                    <a:pt x="41359" y="175690"/>
                  </a:lnTo>
                  <a:lnTo>
                    <a:pt x="40862" y="175528"/>
                  </a:lnTo>
                  <a:lnTo>
                    <a:pt x="40365" y="175374"/>
                  </a:lnTo>
                  <a:lnTo>
                    <a:pt x="39861" y="175227"/>
                  </a:lnTo>
                  <a:lnTo>
                    <a:pt x="39357" y="175095"/>
                  </a:lnTo>
                  <a:lnTo>
                    <a:pt x="38852" y="174962"/>
                  </a:lnTo>
                  <a:lnTo>
                    <a:pt x="38348" y="174852"/>
                  </a:lnTo>
                  <a:lnTo>
                    <a:pt x="37836" y="174742"/>
                  </a:lnTo>
                  <a:lnTo>
                    <a:pt x="37324" y="174646"/>
                  </a:lnTo>
                  <a:lnTo>
                    <a:pt x="36812" y="174558"/>
                  </a:lnTo>
                  <a:lnTo>
                    <a:pt x="36300" y="174477"/>
                  </a:lnTo>
                  <a:lnTo>
                    <a:pt x="35780" y="174411"/>
                  </a:lnTo>
                  <a:lnTo>
                    <a:pt x="35268" y="174352"/>
                  </a:lnTo>
                  <a:lnTo>
                    <a:pt x="35306" y="174227"/>
                  </a:lnTo>
                  <a:lnTo>
                    <a:pt x="35329" y="174095"/>
                  </a:lnTo>
                  <a:lnTo>
                    <a:pt x="35344" y="173963"/>
                  </a:lnTo>
                  <a:lnTo>
                    <a:pt x="35344" y="173823"/>
                  </a:lnTo>
                  <a:lnTo>
                    <a:pt x="35329" y="173676"/>
                  </a:lnTo>
                  <a:lnTo>
                    <a:pt x="35306" y="173529"/>
                  </a:lnTo>
                  <a:lnTo>
                    <a:pt x="35260" y="173382"/>
                  </a:lnTo>
                  <a:lnTo>
                    <a:pt x="35199" y="173227"/>
                  </a:lnTo>
                  <a:lnTo>
                    <a:pt x="34894" y="172566"/>
                  </a:lnTo>
                  <a:lnTo>
                    <a:pt x="34588" y="171904"/>
                  </a:lnTo>
                  <a:lnTo>
                    <a:pt x="34290" y="171250"/>
                  </a:lnTo>
                  <a:lnTo>
                    <a:pt x="33999" y="170588"/>
                  </a:lnTo>
                  <a:lnTo>
                    <a:pt x="33717" y="169927"/>
                  </a:lnTo>
                  <a:lnTo>
                    <a:pt x="33434" y="169265"/>
                  </a:lnTo>
                  <a:lnTo>
                    <a:pt x="33159" y="168611"/>
                  </a:lnTo>
                  <a:lnTo>
                    <a:pt x="32891" y="167949"/>
                  </a:lnTo>
                  <a:lnTo>
                    <a:pt x="32632" y="167288"/>
                  </a:lnTo>
                  <a:lnTo>
                    <a:pt x="32379" y="166633"/>
                  </a:lnTo>
                  <a:lnTo>
                    <a:pt x="32127" y="165972"/>
                  </a:lnTo>
                  <a:lnTo>
                    <a:pt x="31883" y="165310"/>
                  </a:lnTo>
                  <a:lnTo>
                    <a:pt x="31638" y="164656"/>
                  </a:lnTo>
                  <a:lnTo>
                    <a:pt x="31409" y="163994"/>
                  </a:lnTo>
                  <a:lnTo>
                    <a:pt x="31180" y="163333"/>
                  </a:lnTo>
                  <a:lnTo>
                    <a:pt x="30958" y="162671"/>
                  </a:lnTo>
                  <a:lnTo>
                    <a:pt x="30736" y="162009"/>
                  </a:lnTo>
                  <a:lnTo>
                    <a:pt x="30522" y="161348"/>
                  </a:lnTo>
                  <a:lnTo>
                    <a:pt x="30316" y="160686"/>
                  </a:lnTo>
                  <a:lnTo>
                    <a:pt x="30117" y="160024"/>
                  </a:lnTo>
                  <a:lnTo>
                    <a:pt x="29919" y="159363"/>
                  </a:lnTo>
                  <a:lnTo>
                    <a:pt x="29728" y="158694"/>
                  </a:lnTo>
                  <a:lnTo>
                    <a:pt x="29544" y="158032"/>
                  </a:lnTo>
                  <a:lnTo>
                    <a:pt x="29361" y="157371"/>
                  </a:lnTo>
                  <a:lnTo>
                    <a:pt x="29185" y="156702"/>
                  </a:lnTo>
                  <a:lnTo>
                    <a:pt x="29009" y="156040"/>
                  </a:lnTo>
                  <a:lnTo>
                    <a:pt x="28841" y="155371"/>
                  </a:lnTo>
                  <a:lnTo>
                    <a:pt x="28681" y="154702"/>
                  </a:lnTo>
                  <a:lnTo>
                    <a:pt x="28520" y="154033"/>
                  </a:lnTo>
                  <a:lnTo>
                    <a:pt x="28375" y="153364"/>
                  </a:lnTo>
                  <a:lnTo>
                    <a:pt x="28222" y="152695"/>
                  </a:lnTo>
                  <a:lnTo>
                    <a:pt x="28077" y="152026"/>
                  </a:lnTo>
                  <a:lnTo>
                    <a:pt x="27939" y="151350"/>
                  </a:lnTo>
                  <a:lnTo>
                    <a:pt x="27809" y="150681"/>
                  </a:lnTo>
                  <a:lnTo>
                    <a:pt x="27680" y="150005"/>
                  </a:lnTo>
                  <a:lnTo>
                    <a:pt x="27550" y="149328"/>
                  </a:lnTo>
                  <a:lnTo>
                    <a:pt x="27313" y="147976"/>
                  </a:lnTo>
                  <a:lnTo>
                    <a:pt x="27099" y="146616"/>
                  </a:lnTo>
                  <a:lnTo>
                    <a:pt x="26892" y="145248"/>
                  </a:lnTo>
                  <a:lnTo>
                    <a:pt x="26709" y="143881"/>
                  </a:lnTo>
                  <a:lnTo>
                    <a:pt x="26541" y="142506"/>
                  </a:lnTo>
                  <a:lnTo>
                    <a:pt x="26380" y="141124"/>
                  </a:lnTo>
                  <a:lnTo>
                    <a:pt x="26243" y="139735"/>
                  </a:lnTo>
                  <a:lnTo>
                    <a:pt x="26121" y="138338"/>
                  </a:lnTo>
                  <a:lnTo>
                    <a:pt x="26014" y="136934"/>
                  </a:lnTo>
                  <a:lnTo>
                    <a:pt x="25922" y="135530"/>
                  </a:lnTo>
                  <a:lnTo>
                    <a:pt x="25838" y="134111"/>
                  </a:lnTo>
                  <a:lnTo>
                    <a:pt x="25769" y="132685"/>
                  </a:lnTo>
                  <a:lnTo>
                    <a:pt x="25716" y="131251"/>
                  </a:lnTo>
                  <a:lnTo>
                    <a:pt x="25677" y="129810"/>
                  </a:lnTo>
                  <a:lnTo>
                    <a:pt x="25639" y="128414"/>
                  </a:lnTo>
                  <a:lnTo>
                    <a:pt x="25593" y="126995"/>
                  </a:lnTo>
                  <a:lnTo>
                    <a:pt x="25486" y="124113"/>
                  </a:lnTo>
                  <a:lnTo>
                    <a:pt x="25440" y="122643"/>
                  </a:lnTo>
                  <a:lnTo>
                    <a:pt x="25395" y="121165"/>
                  </a:lnTo>
                  <a:lnTo>
                    <a:pt x="25356" y="119680"/>
                  </a:lnTo>
                  <a:lnTo>
                    <a:pt x="25333" y="118188"/>
                  </a:lnTo>
                  <a:lnTo>
                    <a:pt x="25326" y="116688"/>
                  </a:lnTo>
                  <a:lnTo>
                    <a:pt x="25326" y="115938"/>
                  </a:lnTo>
                  <a:lnTo>
                    <a:pt x="25333" y="115189"/>
                  </a:lnTo>
                  <a:lnTo>
                    <a:pt x="25341" y="114439"/>
                  </a:lnTo>
                  <a:lnTo>
                    <a:pt x="25356" y="113689"/>
                  </a:lnTo>
                  <a:lnTo>
                    <a:pt x="25379" y="112939"/>
                  </a:lnTo>
                  <a:lnTo>
                    <a:pt x="25410" y="112189"/>
                  </a:lnTo>
                  <a:lnTo>
                    <a:pt x="25448" y="111447"/>
                  </a:lnTo>
                  <a:lnTo>
                    <a:pt x="25494" y="110697"/>
                  </a:lnTo>
                  <a:lnTo>
                    <a:pt x="25540" y="109954"/>
                  </a:lnTo>
                  <a:lnTo>
                    <a:pt x="25601" y="109212"/>
                  </a:lnTo>
                  <a:lnTo>
                    <a:pt x="25670" y="108470"/>
                  </a:lnTo>
                  <a:lnTo>
                    <a:pt x="25746" y="107734"/>
                  </a:lnTo>
                  <a:lnTo>
                    <a:pt x="25830" y="106999"/>
                  </a:lnTo>
                  <a:lnTo>
                    <a:pt x="25922" y="106264"/>
                  </a:lnTo>
                  <a:lnTo>
                    <a:pt x="26029" y="105536"/>
                  </a:lnTo>
                  <a:lnTo>
                    <a:pt x="26143" y="104816"/>
                  </a:lnTo>
                  <a:lnTo>
                    <a:pt x="26266" y="104095"/>
                  </a:lnTo>
                  <a:lnTo>
                    <a:pt x="26403" y="103382"/>
                  </a:lnTo>
                  <a:lnTo>
                    <a:pt x="26556" y="102669"/>
                  </a:lnTo>
                  <a:lnTo>
                    <a:pt x="26717" y="101964"/>
                  </a:lnTo>
                  <a:lnTo>
                    <a:pt x="26885" y="101258"/>
                  </a:lnTo>
                  <a:lnTo>
                    <a:pt x="27068" y="100567"/>
                  </a:lnTo>
                  <a:lnTo>
                    <a:pt x="27267" y="99876"/>
                  </a:lnTo>
                  <a:lnTo>
                    <a:pt x="27481" y="99192"/>
                  </a:lnTo>
                  <a:lnTo>
                    <a:pt x="27702" y="98516"/>
                  </a:lnTo>
                  <a:lnTo>
                    <a:pt x="27947" y="97847"/>
                  </a:lnTo>
                  <a:lnTo>
                    <a:pt x="28199" y="97185"/>
                  </a:lnTo>
                  <a:lnTo>
                    <a:pt x="28467" y="96524"/>
                  </a:lnTo>
                  <a:lnTo>
                    <a:pt x="28749" y="95877"/>
                  </a:lnTo>
                  <a:lnTo>
                    <a:pt x="29055" y="95237"/>
                  </a:lnTo>
                  <a:lnTo>
                    <a:pt x="29208" y="94921"/>
                  </a:lnTo>
                  <a:lnTo>
                    <a:pt x="29368" y="94605"/>
                  </a:lnTo>
                  <a:lnTo>
                    <a:pt x="29537" y="94289"/>
                  </a:lnTo>
                  <a:lnTo>
                    <a:pt x="29705" y="93980"/>
                  </a:lnTo>
                  <a:lnTo>
                    <a:pt x="29873" y="93671"/>
                  </a:lnTo>
                  <a:lnTo>
                    <a:pt x="30049" y="93363"/>
                  </a:lnTo>
                  <a:lnTo>
                    <a:pt x="30232" y="93061"/>
                  </a:lnTo>
                  <a:lnTo>
                    <a:pt x="30415" y="92760"/>
                  </a:lnTo>
                  <a:lnTo>
                    <a:pt x="30606" y="92458"/>
                  </a:lnTo>
                  <a:lnTo>
                    <a:pt x="30805" y="92157"/>
                  </a:lnTo>
                  <a:lnTo>
                    <a:pt x="31004" y="91863"/>
                  </a:lnTo>
                  <a:lnTo>
                    <a:pt x="31210" y="91569"/>
                  </a:lnTo>
                  <a:lnTo>
                    <a:pt x="31416" y="91282"/>
                  </a:lnTo>
                  <a:lnTo>
                    <a:pt x="31630" y="90995"/>
                  </a:lnTo>
                  <a:lnTo>
                    <a:pt x="31844" y="90709"/>
                  </a:lnTo>
                  <a:lnTo>
                    <a:pt x="32066" y="90422"/>
                  </a:lnTo>
                  <a:lnTo>
                    <a:pt x="32295" y="90143"/>
                  </a:lnTo>
                  <a:lnTo>
                    <a:pt x="32532" y="89871"/>
                  </a:lnTo>
                  <a:lnTo>
                    <a:pt x="32769" y="89591"/>
                  </a:lnTo>
                  <a:lnTo>
                    <a:pt x="33006" y="89319"/>
                  </a:lnTo>
                  <a:lnTo>
                    <a:pt x="33258" y="89055"/>
                  </a:lnTo>
                  <a:lnTo>
                    <a:pt x="33510" y="88783"/>
                  </a:lnTo>
                  <a:lnTo>
                    <a:pt x="33770" y="88525"/>
                  </a:lnTo>
                  <a:lnTo>
                    <a:pt x="34030" y="88261"/>
                  </a:lnTo>
                  <a:lnTo>
                    <a:pt x="34298" y="88003"/>
                  </a:lnTo>
                  <a:lnTo>
                    <a:pt x="34573" y="87746"/>
                  </a:lnTo>
                  <a:lnTo>
                    <a:pt x="34848" y="87496"/>
                  </a:lnTo>
                  <a:lnTo>
                    <a:pt x="35131" y="87246"/>
                  </a:lnTo>
                  <a:lnTo>
                    <a:pt x="35421" y="87004"/>
                  </a:lnTo>
                  <a:lnTo>
                    <a:pt x="35719" y="86761"/>
                  </a:lnTo>
                  <a:lnTo>
                    <a:pt x="36017" y="86518"/>
                  </a:lnTo>
                  <a:lnTo>
                    <a:pt x="36323" y="86283"/>
                  </a:lnTo>
                  <a:lnTo>
                    <a:pt x="36544" y="87665"/>
                  </a:lnTo>
                  <a:lnTo>
                    <a:pt x="36781" y="89033"/>
                  </a:lnTo>
                  <a:lnTo>
                    <a:pt x="37033" y="90400"/>
                  </a:lnTo>
                  <a:lnTo>
                    <a:pt x="37293" y="91760"/>
                  </a:lnTo>
                  <a:lnTo>
                    <a:pt x="37576" y="93120"/>
                  </a:lnTo>
                  <a:lnTo>
                    <a:pt x="37721" y="93789"/>
                  </a:lnTo>
                  <a:lnTo>
                    <a:pt x="37874" y="94465"/>
                  </a:lnTo>
                  <a:lnTo>
                    <a:pt x="38034" y="95134"/>
                  </a:lnTo>
                  <a:lnTo>
                    <a:pt x="38195" y="95811"/>
                  </a:lnTo>
                  <a:lnTo>
                    <a:pt x="38355" y="96479"/>
                  </a:lnTo>
                  <a:lnTo>
                    <a:pt x="38524" y="97141"/>
                  </a:lnTo>
                  <a:lnTo>
                    <a:pt x="38554" y="97229"/>
                  </a:lnTo>
                  <a:lnTo>
                    <a:pt x="38592" y="97310"/>
                  </a:lnTo>
                  <a:lnTo>
                    <a:pt x="38631" y="97384"/>
                  </a:lnTo>
                  <a:lnTo>
                    <a:pt x="38676" y="97457"/>
                  </a:lnTo>
                  <a:lnTo>
                    <a:pt x="38730" y="97516"/>
                  </a:lnTo>
                  <a:lnTo>
                    <a:pt x="38791" y="97567"/>
                  </a:lnTo>
                  <a:lnTo>
                    <a:pt x="38852" y="97612"/>
                  </a:lnTo>
                  <a:lnTo>
                    <a:pt x="38913" y="97648"/>
                  </a:lnTo>
                  <a:lnTo>
                    <a:pt x="38638" y="97663"/>
                  </a:lnTo>
                  <a:lnTo>
                    <a:pt x="38355" y="97670"/>
                  </a:lnTo>
                  <a:lnTo>
                    <a:pt x="38073" y="97685"/>
                  </a:lnTo>
                  <a:lnTo>
                    <a:pt x="37790" y="97692"/>
                  </a:lnTo>
                  <a:lnTo>
                    <a:pt x="37614" y="97715"/>
                  </a:lnTo>
                  <a:lnTo>
                    <a:pt x="37446" y="97751"/>
                  </a:lnTo>
                  <a:lnTo>
                    <a:pt x="37286" y="97803"/>
                  </a:lnTo>
                  <a:lnTo>
                    <a:pt x="37148" y="97862"/>
                  </a:lnTo>
                  <a:lnTo>
                    <a:pt x="37010" y="97935"/>
                  </a:lnTo>
                  <a:lnTo>
                    <a:pt x="36888" y="98016"/>
                  </a:lnTo>
                  <a:lnTo>
                    <a:pt x="36781" y="98104"/>
                  </a:lnTo>
                  <a:lnTo>
                    <a:pt x="36682" y="98207"/>
                  </a:lnTo>
                  <a:lnTo>
                    <a:pt x="36598" y="98310"/>
                  </a:lnTo>
                  <a:lnTo>
                    <a:pt x="36521" y="98420"/>
                  </a:lnTo>
                  <a:lnTo>
                    <a:pt x="36460" y="98538"/>
                  </a:lnTo>
                  <a:lnTo>
                    <a:pt x="36407" y="98663"/>
                  </a:lnTo>
                  <a:lnTo>
                    <a:pt x="36361" y="98788"/>
                  </a:lnTo>
                  <a:lnTo>
                    <a:pt x="36338" y="98920"/>
                  </a:lnTo>
                  <a:lnTo>
                    <a:pt x="36315" y="99052"/>
                  </a:lnTo>
                  <a:lnTo>
                    <a:pt x="36315" y="99185"/>
                  </a:lnTo>
                  <a:lnTo>
                    <a:pt x="36315" y="99317"/>
                  </a:lnTo>
                  <a:lnTo>
                    <a:pt x="36338" y="99442"/>
                  </a:lnTo>
                  <a:lnTo>
                    <a:pt x="36361" y="99574"/>
                  </a:lnTo>
                  <a:lnTo>
                    <a:pt x="36407" y="99699"/>
                  </a:lnTo>
                  <a:lnTo>
                    <a:pt x="36460" y="99824"/>
                  </a:lnTo>
                  <a:lnTo>
                    <a:pt x="36521" y="99942"/>
                  </a:lnTo>
                  <a:lnTo>
                    <a:pt x="36598" y="100052"/>
                  </a:lnTo>
                  <a:lnTo>
                    <a:pt x="36682" y="100155"/>
                  </a:lnTo>
                  <a:lnTo>
                    <a:pt x="36781" y="100251"/>
                  </a:lnTo>
                  <a:lnTo>
                    <a:pt x="36888" y="100346"/>
                  </a:lnTo>
                  <a:lnTo>
                    <a:pt x="37010" y="100427"/>
                  </a:lnTo>
                  <a:lnTo>
                    <a:pt x="37148" y="100493"/>
                  </a:lnTo>
                  <a:lnTo>
                    <a:pt x="37286" y="100552"/>
                  </a:lnTo>
                  <a:lnTo>
                    <a:pt x="37446" y="100596"/>
                  </a:lnTo>
                  <a:lnTo>
                    <a:pt x="37614" y="100633"/>
                  </a:lnTo>
                  <a:lnTo>
                    <a:pt x="37790" y="100655"/>
                  </a:lnTo>
                  <a:lnTo>
                    <a:pt x="38539" y="100699"/>
                  </a:lnTo>
                  <a:lnTo>
                    <a:pt x="39295" y="100729"/>
                  </a:lnTo>
                  <a:lnTo>
                    <a:pt x="40052" y="100758"/>
                  </a:lnTo>
                  <a:lnTo>
                    <a:pt x="40816" y="100773"/>
                  </a:lnTo>
                  <a:lnTo>
                    <a:pt x="41580" y="100780"/>
                  </a:lnTo>
                  <a:lnTo>
                    <a:pt x="42345" y="100780"/>
                  </a:lnTo>
                  <a:lnTo>
                    <a:pt x="43116" y="100773"/>
                  </a:lnTo>
                  <a:lnTo>
                    <a:pt x="43896" y="100758"/>
                  </a:lnTo>
                  <a:lnTo>
                    <a:pt x="44668" y="100736"/>
                  </a:lnTo>
                  <a:lnTo>
                    <a:pt x="45440" y="100706"/>
                  </a:lnTo>
                  <a:lnTo>
                    <a:pt x="46211" y="100677"/>
                  </a:lnTo>
                  <a:lnTo>
                    <a:pt x="46983" y="100633"/>
                  </a:lnTo>
                  <a:lnTo>
                    <a:pt x="47755" y="100589"/>
                  </a:lnTo>
                  <a:lnTo>
                    <a:pt x="48519" y="100537"/>
                  </a:lnTo>
                  <a:lnTo>
                    <a:pt x="50048" y="100434"/>
                  </a:lnTo>
                  <a:lnTo>
                    <a:pt x="50078" y="102221"/>
                  </a:lnTo>
                  <a:lnTo>
                    <a:pt x="50124" y="104015"/>
                  </a:lnTo>
                  <a:lnTo>
                    <a:pt x="50178" y="105808"/>
                  </a:lnTo>
                  <a:lnTo>
                    <a:pt x="50239" y="107595"/>
                  </a:lnTo>
                  <a:lnTo>
                    <a:pt x="50308" y="109388"/>
                  </a:lnTo>
                  <a:lnTo>
                    <a:pt x="50384" y="111175"/>
                  </a:lnTo>
                  <a:lnTo>
                    <a:pt x="50468" y="112961"/>
                  </a:lnTo>
                  <a:lnTo>
                    <a:pt x="50567" y="114748"/>
                  </a:lnTo>
                  <a:lnTo>
                    <a:pt x="50674" y="116527"/>
                  </a:lnTo>
                  <a:lnTo>
                    <a:pt x="50797" y="118306"/>
                  </a:lnTo>
                  <a:lnTo>
                    <a:pt x="50927" y="120085"/>
                  </a:lnTo>
                  <a:lnTo>
                    <a:pt x="51079" y="121864"/>
                  </a:lnTo>
                  <a:lnTo>
                    <a:pt x="51240" y="123635"/>
                  </a:lnTo>
                  <a:lnTo>
                    <a:pt x="51416" y="125400"/>
                  </a:lnTo>
                  <a:lnTo>
                    <a:pt x="51607" y="127164"/>
                  </a:lnTo>
                  <a:lnTo>
                    <a:pt x="51813" y="128928"/>
                  </a:lnTo>
                  <a:lnTo>
                    <a:pt x="51844" y="129083"/>
                  </a:lnTo>
                  <a:lnTo>
                    <a:pt x="51889" y="129230"/>
                  </a:lnTo>
                  <a:lnTo>
                    <a:pt x="51951" y="129362"/>
                  </a:lnTo>
                  <a:lnTo>
                    <a:pt x="52027" y="129480"/>
                  </a:lnTo>
                  <a:lnTo>
                    <a:pt x="52103" y="129583"/>
                  </a:lnTo>
                  <a:lnTo>
                    <a:pt x="52195" y="129678"/>
                  </a:lnTo>
                  <a:lnTo>
                    <a:pt x="52302" y="129759"/>
                  </a:lnTo>
                  <a:lnTo>
                    <a:pt x="52409" y="129833"/>
                  </a:lnTo>
                  <a:lnTo>
                    <a:pt x="52386" y="129980"/>
                  </a:lnTo>
                  <a:lnTo>
                    <a:pt x="52386" y="130134"/>
                  </a:lnTo>
                  <a:lnTo>
                    <a:pt x="52394" y="130281"/>
                  </a:lnTo>
                  <a:lnTo>
                    <a:pt x="52424" y="130428"/>
                  </a:lnTo>
                  <a:lnTo>
                    <a:pt x="52463" y="130575"/>
                  </a:lnTo>
                  <a:lnTo>
                    <a:pt x="52516" y="130715"/>
                  </a:lnTo>
                  <a:lnTo>
                    <a:pt x="52585" y="130847"/>
                  </a:lnTo>
                  <a:lnTo>
                    <a:pt x="52669" y="130972"/>
                  </a:lnTo>
                  <a:lnTo>
                    <a:pt x="52761" y="131090"/>
                  </a:lnTo>
                  <a:lnTo>
                    <a:pt x="52814" y="131148"/>
                  </a:lnTo>
                  <a:lnTo>
                    <a:pt x="52875" y="131200"/>
                  </a:lnTo>
                  <a:lnTo>
                    <a:pt x="52936" y="131251"/>
                  </a:lnTo>
                  <a:lnTo>
                    <a:pt x="53005" y="131295"/>
                  </a:lnTo>
                  <a:lnTo>
                    <a:pt x="53074" y="131340"/>
                  </a:lnTo>
                  <a:lnTo>
                    <a:pt x="53143" y="131376"/>
                  </a:lnTo>
                  <a:lnTo>
                    <a:pt x="53219" y="131413"/>
                  </a:lnTo>
                  <a:lnTo>
                    <a:pt x="53296" y="131450"/>
                  </a:lnTo>
                  <a:lnTo>
                    <a:pt x="53380" y="131472"/>
                  </a:lnTo>
                  <a:lnTo>
                    <a:pt x="53471" y="131501"/>
                  </a:lnTo>
                  <a:lnTo>
                    <a:pt x="53563" y="131523"/>
                  </a:lnTo>
                  <a:lnTo>
                    <a:pt x="53655" y="131538"/>
                  </a:lnTo>
                  <a:lnTo>
                    <a:pt x="53754" y="131545"/>
                  </a:lnTo>
                  <a:lnTo>
                    <a:pt x="53853" y="131553"/>
                  </a:lnTo>
                  <a:lnTo>
                    <a:pt x="56245" y="131641"/>
                  </a:lnTo>
                  <a:lnTo>
                    <a:pt x="58637" y="131714"/>
                  </a:lnTo>
                  <a:lnTo>
                    <a:pt x="61029" y="131788"/>
                  </a:lnTo>
                  <a:lnTo>
                    <a:pt x="63429" y="131854"/>
                  </a:lnTo>
                  <a:lnTo>
                    <a:pt x="65821" y="131913"/>
                  </a:lnTo>
                  <a:lnTo>
                    <a:pt x="68213" y="131972"/>
                  </a:lnTo>
                  <a:lnTo>
                    <a:pt x="70612" y="132023"/>
                  </a:lnTo>
                  <a:lnTo>
                    <a:pt x="73004" y="132067"/>
                  </a:lnTo>
                  <a:lnTo>
                    <a:pt x="77804" y="132148"/>
                  </a:lnTo>
                  <a:lnTo>
                    <a:pt x="82595" y="132214"/>
                  </a:lnTo>
                  <a:lnTo>
                    <a:pt x="87394" y="132266"/>
                  </a:lnTo>
                  <a:lnTo>
                    <a:pt x="92194" y="132303"/>
                  </a:lnTo>
                  <a:lnTo>
                    <a:pt x="92064" y="133442"/>
                  </a:lnTo>
                  <a:lnTo>
                    <a:pt x="91941" y="134574"/>
                  </a:lnTo>
                  <a:lnTo>
                    <a:pt x="91827" y="135714"/>
                  </a:lnTo>
                  <a:lnTo>
                    <a:pt x="91720" y="136853"/>
                  </a:lnTo>
                  <a:lnTo>
                    <a:pt x="91620" y="138000"/>
                  </a:lnTo>
                  <a:lnTo>
                    <a:pt x="91529" y="139139"/>
                  </a:lnTo>
                  <a:lnTo>
                    <a:pt x="91437" y="140286"/>
                  </a:lnTo>
                  <a:lnTo>
                    <a:pt x="91353" y="141433"/>
                  </a:lnTo>
                  <a:lnTo>
                    <a:pt x="91284" y="142580"/>
                  </a:lnTo>
                  <a:lnTo>
                    <a:pt x="91208" y="143727"/>
                  </a:lnTo>
                  <a:lnTo>
                    <a:pt x="91147" y="144881"/>
                  </a:lnTo>
                  <a:lnTo>
                    <a:pt x="91085" y="146028"/>
                  </a:lnTo>
                  <a:lnTo>
                    <a:pt x="91032" y="147182"/>
                  </a:lnTo>
                  <a:lnTo>
                    <a:pt x="90978" y="148336"/>
                  </a:lnTo>
                  <a:lnTo>
                    <a:pt x="90894" y="150644"/>
                  </a:lnTo>
                  <a:lnTo>
                    <a:pt x="90826" y="152952"/>
                  </a:lnTo>
                  <a:lnTo>
                    <a:pt x="90764" y="155261"/>
                  </a:lnTo>
                  <a:lnTo>
                    <a:pt x="90719" y="157576"/>
                  </a:lnTo>
                  <a:lnTo>
                    <a:pt x="90688" y="159892"/>
                  </a:lnTo>
                  <a:lnTo>
                    <a:pt x="90657" y="162208"/>
                  </a:lnTo>
                  <a:lnTo>
                    <a:pt x="90642" y="164516"/>
                  </a:lnTo>
                  <a:lnTo>
                    <a:pt x="90612" y="169140"/>
                  </a:lnTo>
                  <a:lnTo>
                    <a:pt x="90589" y="169162"/>
                  </a:lnTo>
                  <a:lnTo>
                    <a:pt x="90566" y="169162"/>
                  </a:lnTo>
                  <a:lnTo>
                    <a:pt x="90489" y="169177"/>
                  </a:lnTo>
                  <a:lnTo>
                    <a:pt x="90413" y="169192"/>
                  </a:lnTo>
                  <a:lnTo>
                    <a:pt x="90344" y="169214"/>
                  </a:lnTo>
                  <a:lnTo>
                    <a:pt x="90275" y="169243"/>
                  </a:lnTo>
                  <a:lnTo>
                    <a:pt x="90222" y="169272"/>
                  </a:lnTo>
                  <a:lnTo>
                    <a:pt x="90168" y="169309"/>
                  </a:lnTo>
                  <a:lnTo>
                    <a:pt x="90115" y="169353"/>
                  </a:lnTo>
                  <a:lnTo>
                    <a:pt x="90077" y="169390"/>
                  </a:lnTo>
                  <a:lnTo>
                    <a:pt x="90038" y="169442"/>
                  </a:lnTo>
                  <a:lnTo>
                    <a:pt x="90000" y="169486"/>
                  </a:lnTo>
                  <a:lnTo>
                    <a:pt x="89977" y="169537"/>
                  </a:lnTo>
                  <a:lnTo>
                    <a:pt x="89954" y="169589"/>
                  </a:lnTo>
                  <a:lnTo>
                    <a:pt x="89931" y="169647"/>
                  </a:lnTo>
                  <a:lnTo>
                    <a:pt x="89924" y="169699"/>
                  </a:lnTo>
                  <a:lnTo>
                    <a:pt x="89916" y="169758"/>
                  </a:lnTo>
                  <a:lnTo>
                    <a:pt x="89909" y="169816"/>
                  </a:lnTo>
                  <a:lnTo>
                    <a:pt x="89916" y="169875"/>
                  </a:lnTo>
                  <a:lnTo>
                    <a:pt x="89924" y="169927"/>
                  </a:lnTo>
                  <a:lnTo>
                    <a:pt x="89931" y="169986"/>
                  </a:lnTo>
                  <a:lnTo>
                    <a:pt x="89954" y="170037"/>
                  </a:lnTo>
                  <a:lnTo>
                    <a:pt x="89977" y="170096"/>
                  </a:lnTo>
                  <a:lnTo>
                    <a:pt x="90000" y="170140"/>
                  </a:lnTo>
                  <a:lnTo>
                    <a:pt x="90038" y="170191"/>
                  </a:lnTo>
                  <a:lnTo>
                    <a:pt x="90077" y="170235"/>
                  </a:lnTo>
                  <a:lnTo>
                    <a:pt x="90115" y="170280"/>
                  </a:lnTo>
                  <a:lnTo>
                    <a:pt x="90168" y="170324"/>
                  </a:lnTo>
                  <a:lnTo>
                    <a:pt x="90222" y="170360"/>
                  </a:lnTo>
                  <a:lnTo>
                    <a:pt x="90275" y="170390"/>
                  </a:lnTo>
                  <a:lnTo>
                    <a:pt x="90344" y="170419"/>
                  </a:lnTo>
                  <a:lnTo>
                    <a:pt x="90413" y="170441"/>
                  </a:lnTo>
                  <a:lnTo>
                    <a:pt x="90489" y="170456"/>
                  </a:lnTo>
                  <a:lnTo>
                    <a:pt x="90566" y="170463"/>
                  </a:lnTo>
                  <a:lnTo>
                    <a:pt x="90612" y="170463"/>
                  </a:lnTo>
                  <a:lnTo>
                    <a:pt x="90573" y="174565"/>
                  </a:lnTo>
                  <a:lnTo>
                    <a:pt x="90528" y="178660"/>
                  </a:lnTo>
                  <a:lnTo>
                    <a:pt x="90505" y="180696"/>
                  </a:lnTo>
                  <a:lnTo>
                    <a:pt x="90466" y="182740"/>
                  </a:lnTo>
                  <a:lnTo>
                    <a:pt x="90428" y="184769"/>
                  </a:lnTo>
                  <a:lnTo>
                    <a:pt x="90382" y="186798"/>
                  </a:lnTo>
                  <a:lnTo>
                    <a:pt x="90268" y="190606"/>
                  </a:lnTo>
                  <a:lnTo>
                    <a:pt x="90145" y="194414"/>
                  </a:lnTo>
                  <a:lnTo>
                    <a:pt x="89886" y="202030"/>
                  </a:lnTo>
                  <a:lnTo>
                    <a:pt x="89756" y="205838"/>
                  </a:lnTo>
                  <a:lnTo>
                    <a:pt x="89633" y="209646"/>
                  </a:lnTo>
                  <a:lnTo>
                    <a:pt x="89519" y="213461"/>
                  </a:lnTo>
                  <a:lnTo>
                    <a:pt x="89412" y="217277"/>
                  </a:lnTo>
                  <a:lnTo>
                    <a:pt x="89320" y="221085"/>
                  </a:lnTo>
                  <a:lnTo>
                    <a:pt x="89236" y="224900"/>
                  </a:lnTo>
                  <a:lnTo>
                    <a:pt x="89206" y="226804"/>
                  </a:lnTo>
                  <a:lnTo>
                    <a:pt x="89175" y="228708"/>
                  </a:lnTo>
                  <a:lnTo>
                    <a:pt x="89152" y="230619"/>
                  </a:lnTo>
                  <a:lnTo>
                    <a:pt x="89137" y="232523"/>
                  </a:lnTo>
                  <a:lnTo>
                    <a:pt x="89121" y="234427"/>
                  </a:lnTo>
                  <a:lnTo>
                    <a:pt x="89121" y="236339"/>
                  </a:lnTo>
                  <a:lnTo>
                    <a:pt x="89121" y="238243"/>
                  </a:lnTo>
                  <a:lnTo>
                    <a:pt x="89129" y="240147"/>
                  </a:lnTo>
                  <a:lnTo>
                    <a:pt x="89144" y="242051"/>
                  </a:lnTo>
                  <a:lnTo>
                    <a:pt x="89167" y="243955"/>
                  </a:lnTo>
                  <a:lnTo>
                    <a:pt x="89198" y="245859"/>
                  </a:lnTo>
                  <a:lnTo>
                    <a:pt x="89236" y="247763"/>
                  </a:lnTo>
                  <a:lnTo>
                    <a:pt x="88617" y="247829"/>
                  </a:lnTo>
                  <a:lnTo>
                    <a:pt x="87983" y="247895"/>
                  </a:lnTo>
                  <a:lnTo>
                    <a:pt x="87341" y="247969"/>
                  </a:lnTo>
                  <a:lnTo>
                    <a:pt x="86684" y="248049"/>
                  </a:lnTo>
                  <a:lnTo>
                    <a:pt x="86019" y="248138"/>
                  </a:lnTo>
                  <a:lnTo>
                    <a:pt x="85346" y="248233"/>
                  </a:lnTo>
                  <a:lnTo>
                    <a:pt x="84666" y="248336"/>
                  </a:lnTo>
                  <a:lnTo>
                    <a:pt x="83978" y="248446"/>
                  </a:lnTo>
                  <a:lnTo>
                    <a:pt x="83291" y="248564"/>
                  </a:lnTo>
                  <a:lnTo>
                    <a:pt x="82588" y="248689"/>
                  </a:lnTo>
                  <a:lnTo>
                    <a:pt x="81884" y="248821"/>
                  </a:lnTo>
                  <a:lnTo>
                    <a:pt x="81174" y="248961"/>
                  </a:lnTo>
                  <a:lnTo>
                    <a:pt x="80455" y="249108"/>
                  </a:lnTo>
                  <a:lnTo>
                    <a:pt x="79737" y="249262"/>
                  </a:lnTo>
                  <a:lnTo>
                    <a:pt x="79019" y="249424"/>
                  </a:lnTo>
                  <a:lnTo>
                    <a:pt x="78300" y="249593"/>
                  </a:lnTo>
                  <a:lnTo>
                    <a:pt x="77574" y="249770"/>
                  </a:lnTo>
                  <a:lnTo>
                    <a:pt x="76856" y="249953"/>
                  </a:lnTo>
                  <a:lnTo>
                    <a:pt x="76130" y="250152"/>
                  </a:lnTo>
                  <a:lnTo>
                    <a:pt x="75412" y="250350"/>
                  </a:lnTo>
                  <a:lnTo>
                    <a:pt x="74693" y="250564"/>
                  </a:lnTo>
                  <a:lnTo>
                    <a:pt x="73975" y="250784"/>
                  </a:lnTo>
                  <a:lnTo>
                    <a:pt x="73264" y="251012"/>
                  </a:lnTo>
                  <a:lnTo>
                    <a:pt x="72561" y="251247"/>
                  </a:lnTo>
                  <a:lnTo>
                    <a:pt x="71858" y="251497"/>
                  </a:lnTo>
                  <a:lnTo>
                    <a:pt x="71155" y="251747"/>
                  </a:lnTo>
                  <a:lnTo>
                    <a:pt x="70467" y="252012"/>
                  </a:lnTo>
                  <a:lnTo>
                    <a:pt x="69779" y="252284"/>
                  </a:lnTo>
                  <a:lnTo>
                    <a:pt x="69107" y="252571"/>
                  </a:lnTo>
                  <a:lnTo>
                    <a:pt x="68434" y="252865"/>
                  </a:lnTo>
                  <a:lnTo>
                    <a:pt x="67777" y="253166"/>
                  </a:lnTo>
                  <a:lnTo>
                    <a:pt x="67128" y="253475"/>
                  </a:lnTo>
                  <a:lnTo>
                    <a:pt x="66493" y="253798"/>
                  </a:lnTo>
                  <a:lnTo>
                    <a:pt x="65867" y="254129"/>
                  </a:lnTo>
                  <a:lnTo>
                    <a:pt x="65248" y="254467"/>
                  </a:lnTo>
                  <a:lnTo>
                    <a:pt x="64652" y="254820"/>
                  </a:lnTo>
                  <a:lnTo>
                    <a:pt x="64063" y="255180"/>
                  </a:lnTo>
                  <a:lnTo>
                    <a:pt x="63490" y="255548"/>
                  </a:lnTo>
                  <a:lnTo>
                    <a:pt x="62932" y="255930"/>
                  </a:lnTo>
                  <a:lnTo>
                    <a:pt x="62657" y="256129"/>
                  </a:lnTo>
                  <a:lnTo>
                    <a:pt x="62390" y="256327"/>
                  </a:lnTo>
                  <a:lnTo>
                    <a:pt x="62122" y="256526"/>
                  </a:lnTo>
                  <a:lnTo>
                    <a:pt x="61862" y="256724"/>
                  </a:lnTo>
                  <a:lnTo>
                    <a:pt x="61602" y="256930"/>
                  </a:lnTo>
                  <a:lnTo>
                    <a:pt x="61350" y="257143"/>
                  </a:lnTo>
                  <a:lnTo>
                    <a:pt x="61106" y="257349"/>
                  </a:lnTo>
                  <a:lnTo>
                    <a:pt x="60861" y="257562"/>
                  </a:lnTo>
                  <a:lnTo>
                    <a:pt x="60624" y="257783"/>
                  </a:lnTo>
                  <a:lnTo>
                    <a:pt x="60387" y="257996"/>
                  </a:lnTo>
                  <a:lnTo>
                    <a:pt x="60158" y="258224"/>
                  </a:lnTo>
                  <a:lnTo>
                    <a:pt x="59937" y="258444"/>
                  </a:lnTo>
                  <a:lnTo>
                    <a:pt x="59715" y="258672"/>
                  </a:lnTo>
                  <a:lnTo>
                    <a:pt x="59501" y="258900"/>
                  </a:lnTo>
                  <a:lnTo>
                    <a:pt x="59295" y="259135"/>
                  </a:lnTo>
                  <a:lnTo>
                    <a:pt x="59088" y="259371"/>
                  </a:lnTo>
                  <a:lnTo>
                    <a:pt x="58890" y="259606"/>
                  </a:lnTo>
                  <a:lnTo>
                    <a:pt x="58699" y="259848"/>
                  </a:lnTo>
                  <a:lnTo>
                    <a:pt x="58515" y="260091"/>
                  </a:lnTo>
                  <a:lnTo>
                    <a:pt x="58332" y="260341"/>
                  </a:lnTo>
                  <a:lnTo>
                    <a:pt x="58156" y="260591"/>
                  </a:lnTo>
                  <a:lnTo>
                    <a:pt x="57988" y="260841"/>
                  </a:lnTo>
                  <a:lnTo>
                    <a:pt x="57827" y="261098"/>
                  </a:lnTo>
                  <a:lnTo>
                    <a:pt x="57667" y="261355"/>
                  </a:lnTo>
                  <a:lnTo>
                    <a:pt x="57514" y="261620"/>
                  </a:lnTo>
                  <a:lnTo>
                    <a:pt x="57369" y="261885"/>
                  </a:lnTo>
                  <a:lnTo>
                    <a:pt x="57231" y="262149"/>
                  </a:lnTo>
                  <a:lnTo>
                    <a:pt x="57101" y="262421"/>
                  </a:lnTo>
                  <a:lnTo>
                    <a:pt x="56971" y="262693"/>
                  </a:lnTo>
                  <a:lnTo>
                    <a:pt x="56857" y="262973"/>
                  </a:lnTo>
                  <a:lnTo>
                    <a:pt x="56742" y="263252"/>
                  </a:lnTo>
                  <a:lnTo>
                    <a:pt x="56635" y="263531"/>
                  </a:lnTo>
                  <a:lnTo>
                    <a:pt x="56536" y="263818"/>
                  </a:lnTo>
                  <a:lnTo>
                    <a:pt x="56444" y="264105"/>
                  </a:lnTo>
                  <a:lnTo>
                    <a:pt x="56360" y="264399"/>
                  </a:lnTo>
                  <a:lnTo>
                    <a:pt x="56284" y="264693"/>
                  </a:lnTo>
                  <a:lnTo>
                    <a:pt x="56207" y="264994"/>
                  </a:lnTo>
                  <a:lnTo>
                    <a:pt x="56146" y="265296"/>
                  </a:lnTo>
                  <a:lnTo>
                    <a:pt x="56093" y="265597"/>
                  </a:lnTo>
                  <a:lnTo>
                    <a:pt x="56039" y="265906"/>
                  </a:lnTo>
                  <a:lnTo>
                    <a:pt x="56001" y="266215"/>
                  </a:lnTo>
                  <a:lnTo>
                    <a:pt x="55970" y="266531"/>
                  </a:lnTo>
                  <a:lnTo>
                    <a:pt x="55940" y="266847"/>
                  </a:lnTo>
                  <a:lnTo>
                    <a:pt x="55924" y="267163"/>
                  </a:lnTo>
                  <a:lnTo>
                    <a:pt x="55917" y="267486"/>
                  </a:lnTo>
                  <a:lnTo>
                    <a:pt x="55909" y="267817"/>
                  </a:lnTo>
                  <a:lnTo>
                    <a:pt x="55917" y="268141"/>
                  </a:lnTo>
                  <a:lnTo>
                    <a:pt x="55932" y="268479"/>
                  </a:lnTo>
                  <a:lnTo>
                    <a:pt x="55955" y="268810"/>
                  </a:lnTo>
                  <a:lnTo>
                    <a:pt x="55986" y="269155"/>
                  </a:lnTo>
                  <a:lnTo>
                    <a:pt x="56009" y="269280"/>
                  </a:lnTo>
                  <a:lnTo>
                    <a:pt x="56039" y="269398"/>
                  </a:lnTo>
                  <a:lnTo>
                    <a:pt x="56077" y="269508"/>
                  </a:lnTo>
                  <a:lnTo>
                    <a:pt x="56123" y="269618"/>
                  </a:lnTo>
                  <a:lnTo>
                    <a:pt x="56177" y="269714"/>
                  </a:lnTo>
                  <a:lnTo>
                    <a:pt x="56238" y="269795"/>
                  </a:lnTo>
                  <a:lnTo>
                    <a:pt x="56307" y="269876"/>
                  </a:lnTo>
                  <a:lnTo>
                    <a:pt x="56375" y="269949"/>
                  </a:lnTo>
                  <a:lnTo>
                    <a:pt x="56307" y="270074"/>
                  </a:lnTo>
                  <a:lnTo>
                    <a:pt x="56253" y="270206"/>
                  </a:lnTo>
                  <a:lnTo>
                    <a:pt x="56215" y="270346"/>
                  </a:lnTo>
                  <a:lnTo>
                    <a:pt x="56200" y="270493"/>
                  </a:lnTo>
                  <a:lnTo>
                    <a:pt x="56192" y="270633"/>
                  </a:lnTo>
                  <a:lnTo>
                    <a:pt x="56207" y="270780"/>
                  </a:lnTo>
                  <a:lnTo>
                    <a:pt x="56238" y="270919"/>
                  </a:lnTo>
                  <a:lnTo>
                    <a:pt x="56261" y="270986"/>
                  </a:lnTo>
                  <a:lnTo>
                    <a:pt x="56284" y="271052"/>
                  </a:lnTo>
                  <a:lnTo>
                    <a:pt x="56314" y="271111"/>
                  </a:lnTo>
                  <a:lnTo>
                    <a:pt x="56352" y="271177"/>
                  </a:lnTo>
                  <a:lnTo>
                    <a:pt x="56391" y="271236"/>
                  </a:lnTo>
                  <a:lnTo>
                    <a:pt x="56429" y="271294"/>
                  </a:lnTo>
                  <a:lnTo>
                    <a:pt x="56482" y="271346"/>
                  </a:lnTo>
                  <a:lnTo>
                    <a:pt x="56528" y="271397"/>
                  </a:lnTo>
                  <a:lnTo>
                    <a:pt x="56589" y="271449"/>
                  </a:lnTo>
                  <a:lnTo>
                    <a:pt x="56650" y="271493"/>
                  </a:lnTo>
                  <a:lnTo>
                    <a:pt x="56712" y="271530"/>
                  </a:lnTo>
                  <a:lnTo>
                    <a:pt x="56780" y="271566"/>
                  </a:lnTo>
                  <a:lnTo>
                    <a:pt x="56857" y="271603"/>
                  </a:lnTo>
                  <a:lnTo>
                    <a:pt x="56933" y="271633"/>
                  </a:lnTo>
                  <a:lnTo>
                    <a:pt x="57017" y="271655"/>
                  </a:lnTo>
                  <a:lnTo>
                    <a:pt x="57109" y="271669"/>
                  </a:lnTo>
                  <a:lnTo>
                    <a:pt x="57201" y="271684"/>
                  </a:lnTo>
                  <a:lnTo>
                    <a:pt x="57292" y="271691"/>
                  </a:lnTo>
                  <a:lnTo>
                    <a:pt x="59509" y="271758"/>
                  </a:lnTo>
                  <a:lnTo>
                    <a:pt x="61725" y="271824"/>
                  </a:lnTo>
                  <a:lnTo>
                    <a:pt x="63941" y="271883"/>
                  </a:lnTo>
                  <a:lnTo>
                    <a:pt x="66165" y="271941"/>
                  </a:lnTo>
                  <a:lnTo>
                    <a:pt x="68381" y="271993"/>
                  </a:lnTo>
                  <a:lnTo>
                    <a:pt x="70605" y="272037"/>
                  </a:lnTo>
                  <a:lnTo>
                    <a:pt x="72829" y="272081"/>
                  </a:lnTo>
                  <a:lnTo>
                    <a:pt x="75052" y="272118"/>
                  </a:lnTo>
                  <a:lnTo>
                    <a:pt x="77284" y="272147"/>
                  </a:lnTo>
                  <a:lnTo>
                    <a:pt x="79508" y="272177"/>
                  </a:lnTo>
                  <a:lnTo>
                    <a:pt x="81732" y="272199"/>
                  </a:lnTo>
                  <a:lnTo>
                    <a:pt x="83963" y="272213"/>
                  </a:lnTo>
                  <a:lnTo>
                    <a:pt x="86195" y="272221"/>
                  </a:lnTo>
                  <a:lnTo>
                    <a:pt x="88418" y="272228"/>
                  </a:lnTo>
                  <a:lnTo>
                    <a:pt x="90650" y="272228"/>
                  </a:lnTo>
                  <a:lnTo>
                    <a:pt x="92874" y="272221"/>
                  </a:lnTo>
                  <a:lnTo>
                    <a:pt x="95105" y="272213"/>
                  </a:lnTo>
                  <a:lnTo>
                    <a:pt x="97337" y="272199"/>
                  </a:lnTo>
                  <a:lnTo>
                    <a:pt x="99560" y="272177"/>
                  </a:lnTo>
                  <a:lnTo>
                    <a:pt x="101792" y="272147"/>
                  </a:lnTo>
                  <a:lnTo>
                    <a:pt x="104016" y="272118"/>
                  </a:lnTo>
                  <a:lnTo>
                    <a:pt x="106240" y="272081"/>
                  </a:lnTo>
                  <a:lnTo>
                    <a:pt x="108463" y="272037"/>
                  </a:lnTo>
                  <a:lnTo>
                    <a:pt x="110687" y="271985"/>
                  </a:lnTo>
                  <a:lnTo>
                    <a:pt x="112911" y="271927"/>
                  </a:lnTo>
                  <a:lnTo>
                    <a:pt x="115135" y="271868"/>
                  </a:lnTo>
                  <a:lnTo>
                    <a:pt x="117351" y="271802"/>
                  </a:lnTo>
                  <a:lnTo>
                    <a:pt x="119567" y="271728"/>
                  </a:lnTo>
                  <a:lnTo>
                    <a:pt x="121783" y="271655"/>
                  </a:lnTo>
                  <a:lnTo>
                    <a:pt x="124000" y="271566"/>
                  </a:lnTo>
                  <a:lnTo>
                    <a:pt x="126216" y="271478"/>
                  </a:lnTo>
                  <a:lnTo>
                    <a:pt x="128424" y="271383"/>
                  </a:lnTo>
                  <a:lnTo>
                    <a:pt x="128455" y="271375"/>
                  </a:lnTo>
                  <a:lnTo>
                    <a:pt x="128493" y="271361"/>
                  </a:lnTo>
                  <a:lnTo>
                    <a:pt x="128524" y="271346"/>
                  </a:lnTo>
                  <a:lnTo>
                    <a:pt x="128562" y="271339"/>
                  </a:lnTo>
                  <a:lnTo>
                    <a:pt x="128745" y="271353"/>
                  </a:lnTo>
                  <a:lnTo>
                    <a:pt x="128929" y="271353"/>
                  </a:lnTo>
                  <a:lnTo>
                    <a:pt x="129105" y="271346"/>
                  </a:lnTo>
                  <a:lnTo>
                    <a:pt x="129280" y="271316"/>
                  </a:lnTo>
                  <a:lnTo>
                    <a:pt x="129456" y="271272"/>
                  </a:lnTo>
                  <a:lnTo>
                    <a:pt x="129624" y="271214"/>
                  </a:lnTo>
                  <a:lnTo>
                    <a:pt x="129701" y="271177"/>
                  </a:lnTo>
                  <a:lnTo>
                    <a:pt x="129785" y="271140"/>
                  </a:lnTo>
                  <a:lnTo>
                    <a:pt x="129853" y="271096"/>
                  </a:lnTo>
                  <a:lnTo>
                    <a:pt x="129930" y="271044"/>
                  </a:lnTo>
                  <a:lnTo>
                    <a:pt x="129999" y="270993"/>
                  </a:lnTo>
                  <a:lnTo>
                    <a:pt x="130067" y="270942"/>
                  </a:lnTo>
                  <a:lnTo>
                    <a:pt x="130129" y="270883"/>
                  </a:lnTo>
                  <a:lnTo>
                    <a:pt x="130190" y="270817"/>
                  </a:lnTo>
                  <a:lnTo>
                    <a:pt x="130251" y="270750"/>
                  </a:lnTo>
                  <a:lnTo>
                    <a:pt x="130297" y="270684"/>
                  </a:lnTo>
                  <a:lnTo>
                    <a:pt x="130350" y="270603"/>
                  </a:lnTo>
                  <a:lnTo>
                    <a:pt x="130388" y="270530"/>
                  </a:lnTo>
                  <a:lnTo>
                    <a:pt x="130434" y="270442"/>
                  </a:lnTo>
                  <a:lnTo>
                    <a:pt x="130465" y="270353"/>
                  </a:lnTo>
                  <a:lnTo>
                    <a:pt x="130495" y="270265"/>
                  </a:lnTo>
                  <a:lnTo>
                    <a:pt x="130518" y="270170"/>
                  </a:lnTo>
                  <a:lnTo>
                    <a:pt x="130534" y="270074"/>
                  </a:lnTo>
                  <a:lnTo>
                    <a:pt x="130549" y="269964"/>
                  </a:lnTo>
                  <a:lnTo>
                    <a:pt x="130557" y="269861"/>
                  </a:lnTo>
                  <a:lnTo>
                    <a:pt x="130557" y="269751"/>
                  </a:lnTo>
                  <a:lnTo>
                    <a:pt x="130549" y="269185"/>
                  </a:lnTo>
                  <a:lnTo>
                    <a:pt x="130526" y="268633"/>
                  </a:lnTo>
                  <a:lnTo>
                    <a:pt x="130488" y="268089"/>
                  </a:lnTo>
                  <a:lnTo>
                    <a:pt x="130442" y="267553"/>
                  </a:lnTo>
                  <a:lnTo>
                    <a:pt x="130373" y="267031"/>
                  </a:lnTo>
                  <a:lnTo>
                    <a:pt x="130304" y="266509"/>
                  </a:lnTo>
                  <a:lnTo>
                    <a:pt x="130213" y="266001"/>
                  </a:lnTo>
                  <a:lnTo>
                    <a:pt x="130113" y="265502"/>
                  </a:lnTo>
                  <a:lnTo>
                    <a:pt x="129999" y="265009"/>
                  </a:lnTo>
                  <a:lnTo>
                    <a:pt x="129876" y="264524"/>
                  </a:lnTo>
                  <a:lnTo>
                    <a:pt x="129739" y="264046"/>
                  </a:lnTo>
                  <a:lnTo>
                    <a:pt x="129594" y="263575"/>
                  </a:lnTo>
                  <a:lnTo>
                    <a:pt x="129433" y="263120"/>
                  </a:lnTo>
                  <a:lnTo>
                    <a:pt x="129265" y="262664"/>
                  </a:lnTo>
                  <a:lnTo>
                    <a:pt x="129089" y="262223"/>
                  </a:lnTo>
                  <a:lnTo>
                    <a:pt x="128891" y="261789"/>
                  </a:lnTo>
                  <a:lnTo>
                    <a:pt x="128692" y="261355"/>
                  </a:lnTo>
                  <a:lnTo>
                    <a:pt x="128478" y="260936"/>
                  </a:lnTo>
                  <a:lnTo>
                    <a:pt x="128256" y="260525"/>
                  </a:lnTo>
                  <a:lnTo>
                    <a:pt x="128019" y="260120"/>
                  </a:lnTo>
                  <a:lnTo>
                    <a:pt x="127775" y="259723"/>
                  </a:lnTo>
                  <a:lnTo>
                    <a:pt x="127523" y="259334"/>
                  </a:lnTo>
                  <a:lnTo>
                    <a:pt x="127263" y="258951"/>
                  </a:lnTo>
                  <a:lnTo>
                    <a:pt x="126988" y="258577"/>
                  </a:lnTo>
                  <a:lnTo>
                    <a:pt x="126705" y="258209"/>
                  </a:lnTo>
                  <a:lnTo>
                    <a:pt x="126415" y="257856"/>
                  </a:lnTo>
                  <a:lnTo>
                    <a:pt x="126116" y="257503"/>
                  </a:lnTo>
                  <a:lnTo>
                    <a:pt x="125811" y="257158"/>
                  </a:lnTo>
                  <a:lnTo>
                    <a:pt x="125490" y="256820"/>
                  </a:lnTo>
                  <a:lnTo>
                    <a:pt x="125161" y="256489"/>
                  </a:lnTo>
                  <a:lnTo>
                    <a:pt x="124833" y="256165"/>
                  </a:lnTo>
                  <a:lnTo>
                    <a:pt x="124489" y="255849"/>
                  </a:lnTo>
                  <a:lnTo>
                    <a:pt x="124137" y="255540"/>
                  </a:lnTo>
                  <a:lnTo>
                    <a:pt x="123786" y="255239"/>
                  </a:lnTo>
                  <a:lnTo>
                    <a:pt x="123419" y="254938"/>
                  </a:lnTo>
                  <a:lnTo>
                    <a:pt x="123044" y="254651"/>
                  </a:lnTo>
                  <a:lnTo>
                    <a:pt x="122662" y="254372"/>
                  </a:lnTo>
                  <a:lnTo>
                    <a:pt x="122280" y="254092"/>
                  </a:lnTo>
                  <a:lnTo>
                    <a:pt x="121883" y="253820"/>
                  </a:lnTo>
                  <a:lnTo>
                    <a:pt x="121485" y="253563"/>
                  </a:lnTo>
                  <a:lnTo>
                    <a:pt x="121080" y="253306"/>
                  </a:lnTo>
                  <a:lnTo>
                    <a:pt x="120668" y="253056"/>
                  </a:lnTo>
                  <a:lnTo>
                    <a:pt x="120247" y="252813"/>
                  </a:lnTo>
                  <a:lnTo>
                    <a:pt x="119827" y="252578"/>
                  </a:lnTo>
                  <a:lnTo>
                    <a:pt x="119392" y="252343"/>
                  </a:lnTo>
                  <a:lnTo>
                    <a:pt x="118956" y="252122"/>
                  </a:lnTo>
                  <a:lnTo>
                    <a:pt x="118520" y="251902"/>
                  </a:lnTo>
                  <a:lnTo>
                    <a:pt x="118069" y="251688"/>
                  </a:lnTo>
                  <a:lnTo>
                    <a:pt x="117619" y="251483"/>
                  </a:lnTo>
                  <a:lnTo>
                    <a:pt x="117160" y="251284"/>
                  </a:lnTo>
                  <a:lnTo>
                    <a:pt x="116702" y="251086"/>
                  </a:lnTo>
                  <a:lnTo>
                    <a:pt x="116235" y="250902"/>
                  </a:lnTo>
                  <a:lnTo>
                    <a:pt x="115769" y="250718"/>
                  </a:lnTo>
                  <a:lnTo>
                    <a:pt x="115295" y="250542"/>
                  </a:lnTo>
                  <a:lnTo>
                    <a:pt x="114814" y="250365"/>
                  </a:lnTo>
                  <a:lnTo>
                    <a:pt x="114332" y="250203"/>
                  </a:lnTo>
                  <a:lnTo>
                    <a:pt x="113851" y="250042"/>
                  </a:lnTo>
                  <a:lnTo>
                    <a:pt x="113362" y="249887"/>
                  </a:lnTo>
                  <a:lnTo>
                    <a:pt x="112865" y="249733"/>
                  </a:lnTo>
                  <a:lnTo>
                    <a:pt x="112376" y="249593"/>
                  </a:lnTo>
                  <a:lnTo>
                    <a:pt x="111879" y="249454"/>
                  </a:lnTo>
                  <a:lnTo>
                    <a:pt x="111375" y="249321"/>
                  </a:lnTo>
                  <a:lnTo>
                    <a:pt x="110871" y="249189"/>
                  </a:lnTo>
                  <a:lnTo>
                    <a:pt x="110366" y="249064"/>
                  </a:lnTo>
                  <a:lnTo>
                    <a:pt x="110634" y="245425"/>
                  </a:lnTo>
                  <a:lnTo>
                    <a:pt x="110886" y="241786"/>
                  </a:lnTo>
                  <a:lnTo>
                    <a:pt x="111130" y="238147"/>
                  </a:lnTo>
                  <a:lnTo>
                    <a:pt x="111352" y="234501"/>
                  </a:lnTo>
                  <a:lnTo>
                    <a:pt x="111566" y="230855"/>
                  </a:lnTo>
                  <a:lnTo>
                    <a:pt x="111765" y="227208"/>
                  </a:lnTo>
                  <a:lnTo>
                    <a:pt x="111956" y="223562"/>
                  </a:lnTo>
                  <a:lnTo>
                    <a:pt x="112139" y="219916"/>
                  </a:lnTo>
                  <a:lnTo>
                    <a:pt x="112307" y="216262"/>
                  </a:lnTo>
                  <a:lnTo>
                    <a:pt x="112468" y="212616"/>
                  </a:lnTo>
                  <a:lnTo>
                    <a:pt x="112621" y="208962"/>
                  </a:lnTo>
                  <a:lnTo>
                    <a:pt x="112758" y="205309"/>
                  </a:lnTo>
                  <a:lnTo>
                    <a:pt x="112896" y="201662"/>
                  </a:lnTo>
                  <a:lnTo>
                    <a:pt x="113026" y="198009"/>
                  </a:lnTo>
                  <a:lnTo>
                    <a:pt x="113148" y="194355"/>
                  </a:lnTo>
                  <a:lnTo>
                    <a:pt x="113263" y="190702"/>
                  </a:lnTo>
                  <a:lnTo>
                    <a:pt x="113370" y="187048"/>
                  </a:lnTo>
                  <a:lnTo>
                    <a:pt x="113477" y="183394"/>
                  </a:lnTo>
                  <a:lnTo>
                    <a:pt x="113683" y="176080"/>
                  </a:lnTo>
                  <a:lnTo>
                    <a:pt x="113874" y="168773"/>
                  </a:lnTo>
                  <a:lnTo>
                    <a:pt x="114057" y="161473"/>
                  </a:lnTo>
                  <a:lnTo>
                    <a:pt x="114248" y="154165"/>
                  </a:lnTo>
                  <a:lnTo>
                    <a:pt x="114439" y="146866"/>
                  </a:lnTo>
                  <a:lnTo>
                    <a:pt x="114646" y="139573"/>
                  </a:lnTo>
                  <a:lnTo>
                    <a:pt x="114753" y="135927"/>
                  </a:lnTo>
                  <a:lnTo>
                    <a:pt x="114867" y="132281"/>
                  </a:lnTo>
                  <a:lnTo>
                    <a:pt x="118566" y="132251"/>
                  </a:lnTo>
                  <a:lnTo>
                    <a:pt x="122265" y="132222"/>
                  </a:lnTo>
                  <a:lnTo>
                    <a:pt x="125964" y="132185"/>
                  </a:lnTo>
                  <a:lnTo>
                    <a:pt x="129670" y="132141"/>
                  </a:lnTo>
                  <a:lnTo>
                    <a:pt x="137068" y="132045"/>
                  </a:lnTo>
                  <a:lnTo>
                    <a:pt x="144473" y="131928"/>
                  </a:lnTo>
                  <a:lnTo>
                    <a:pt x="151878" y="131803"/>
                  </a:lnTo>
                  <a:lnTo>
                    <a:pt x="159283" y="131670"/>
                  </a:lnTo>
                  <a:lnTo>
                    <a:pt x="166680" y="131523"/>
                  </a:lnTo>
                  <a:lnTo>
                    <a:pt x="174086" y="131376"/>
                  </a:lnTo>
                  <a:lnTo>
                    <a:pt x="173665" y="144469"/>
                  </a:lnTo>
                  <a:lnTo>
                    <a:pt x="173237" y="157562"/>
                  </a:lnTo>
                  <a:lnTo>
                    <a:pt x="173023" y="164112"/>
                  </a:lnTo>
                  <a:lnTo>
                    <a:pt x="172825" y="170662"/>
                  </a:lnTo>
                  <a:lnTo>
                    <a:pt x="172626" y="177219"/>
                  </a:lnTo>
                  <a:lnTo>
                    <a:pt x="172435" y="183769"/>
                  </a:lnTo>
                  <a:lnTo>
                    <a:pt x="172251" y="190327"/>
                  </a:lnTo>
                  <a:lnTo>
                    <a:pt x="172083" y="196877"/>
                  </a:lnTo>
                  <a:lnTo>
                    <a:pt x="171938" y="203434"/>
                  </a:lnTo>
                  <a:lnTo>
                    <a:pt x="171801" y="209984"/>
                  </a:lnTo>
                  <a:lnTo>
                    <a:pt x="171739" y="213263"/>
                  </a:lnTo>
                  <a:lnTo>
                    <a:pt x="171686" y="216542"/>
                  </a:lnTo>
                  <a:lnTo>
                    <a:pt x="171632" y="219820"/>
                  </a:lnTo>
                  <a:lnTo>
                    <a:pt x="171587" y="223092"/>
                  </a:lnTo>
                  <a:lnTo>
                    <a:pt x="171548" y="226370"/>
                  </a:lnTo>
                  <a:lnTo>
                    <a:pt x="171518" y="229649"/>
                  </a:lnTo>
                  <a:lnTo>
                    <a:pt x="171487" y="232920"/>
                  </a:lnTo>
                  <a:lnTo>
                    <a:pt x="171472" y="236199"/>
                  </a:lnTo>
                  <a:lnTo>
                    <a:pt x="171319" y="236199"/>
                  </a:lnTo>
                  <a:lnTo>
                    <a:pt x="171174" y="236206"/>
                  </a:lnTo>
                  <a:lnTo>
                    <a:pt x="171021" y="236214"/>
                  </a:lnTo>
                  <a:lnTo>
                    <a:pt x="170876" y="236221"/>
                  </a:lnTo>
                  <a:lnTo>
                    <a:pt x="170761" y="236228"/>
                  </a:lnTo>
                  <a:lnTo>
                    <a:pt x="170662" y="236243"/>
                  </a:lnTo>
                  <a:lnTo>
                    <a:pt x="170563" y="236265"/>
                  </a:lnTo>
                  <a:lnTo>
                    <a:pt x="170471" y="236295"/>
                  </a:lnTo>
                  <a:lnTo>
                    <a:pt x="170394" y="236339"/>
                  </a:lnTo>
                  <a:lnTo>
                    <a:pt x="170318" y="236390"/>
                  </a:lnTo>
                  <a:lnTo>
                    <a:pt x="170249" y="236442"/>
                  </a:lnTo>
                  <a:lnTo>
                    <a:pt x="170188" y="236500"/>
                  </a:lnTo>
                  <a:lnTo>
                    <a:pt x="170135" y="236567"/>
                  </a:lnTo>
                  <a:lnTo>
                    <a:pt x="170089" y="236640"/>
                  </a:lnTo>
                  <a:lnTo>
                    <a:pt x="170051" y="236714"/>
                  </a:lnTo>
                  <a:lnTo>
                    <a:pt x="170020" y="236795"/>
                  </a:lnTo>
                  <a:lnTo>
                    <a:pt x="169989" y="236875"/>
                  </a:lnTo>
                  <a:lnTo>
                    <a:pt x="169974" y="236956"/>
                  </a:lnTo>
                  <a:lnTo>
                    <a:pt x="169966" y="237044"/>
                  </a:lnTo>
                  <a:lnTo>
                    <a:pt x="169959" y="237125"/>
                  </a:lnTo>
                  <a:lnTo>
                    <a:pt x="169966" y="237214"/>
                  </a:lnTo>
                  <a:lnTo>
                    <a:pt x="169974" y="237294"/>
                  </a:lnTo>
                  <a:lnTo>
                    <a:pt x="169989" y="237383"/>
                  </a:lnTo>
                  <a:lnTo>
                    <a:pt x="170020" y="237464"/>
                  </a:lnTo>
                  <a:lnTo>
                    <a:pt x="170051" y="237544"/>
                  </a:lnTo>
                  <a:lnTo>
                    <a:pt x="170089" y="237618"/>
                  </a:lnTo>
                  <a:lnTo>
                    <a:pt x="170135" y="237691"/>
                  </a:lnTo>
                  <a:lnTo>
                    <a:pt x="170188" y="237758"/>
                  </a:lnTo>
                  <a:lnTo>
                    <a:pt x="170249" y="237816"/>
                  </a:lnTo>
                  <a:lnTo>
                    <a:pt x="170318" y="237875"/>
                  </a:lnTo>
                  <a:lnTo>
                    <a:pt x="170394" y="237927"/>
                  </a:lnTo>
                  <a:lnTo>
                    <a:pt x="170471" y="237963"/>
                  </a:lnTo>
                  <a:lnTo>
                    <a:pt x="170563" y="238000"/>
                  </a:lnTo>
                  <a:lnTo>
                    <a:pt x="170662" y="238030"/>
                  </a:lnTo>
                  <a:lnTo>
                    <a:pt x="170761" y="238044"/>
                  </a:lnTo>
                  <a:lnTo>
                    <a:pt x="170876" y="238052"/>
                  </a:lnTo>
                  <a:lnTo>
                    <a:pt x="171472" y="238052"/>
                  </a:lnTo>
                  <a:lnTo>
                    <a:pt x="171449" y="240713"/>
                  </a:lnTo>
                  <a:lnTo>
                    <a:pt x="171441" y="243367"/>
                  </a:lnTo>
                  <a:lnTo>
                    <a:pt x="171434" y="246020"/>
                  </a:lnTo>
                  <a:lnTo>
                    <a:pt x="171449" y="248667"/>
                  </a:lnTo>
                  <a:lnTo>
                    <a:pt x="170899" y="248792"/>
                  </a:lnTo>
                  <a:lnTo>
                    <a:pt x="170349" y="248917"/>
                  </a:lnTo>
                  <a:lnTo>
                    <a:pt x="169798" y="249042"/>
                  </a:lnTo>
                  <a:lnTo>
                    <a:pt x="169256" y="249182"/>
                  </a:lnTo>
                  <a:lnTo>
                    <a:pt x="168721" y="249329"/>
                  </a:lnTo>
                  <a:lnTo>
                    <a:pt x="168178" y="249476"/>
                  </a:lnTo>
                  <a:lnTo>
                    <a:pt x="167643" y="249630"/>
                  </a:lnTo>
                  <a:lnTo>
                    <a:pt x="167116" y="249784"/>
                  </a:lnTo>
                  <a:lnTo>
                    <a:pt x="166589" y="249953"/>
                  </a:lnTo>
                  <a:lnTo>
                    <a:pt x="166061" y="250123"/>
                  </a:lnTo>
                  <a:lnTo>
                    <a:pt x="165542" y="250299"/>
                  </a:lnTo>
                  <a:lnTo>
                    <a:pt x="165022" y="250483"/>
                  </a:lnTo>
                  <a:lnTo>
                    <a:pt x="164510" y="250674"/>
                  </a:lnTo>
                  <a:lnTo>
                    <a:pt x="163998" y="250865"/>
                  </a:lnTo>
                  <a:lnTo>
                    <a:pt x="163494" y="251063"/>
                  </a:lnTo>
                  <a:lnTo>
                    <a:pt x="162989" y="251269"/>
                  </a:lnTo>
                  <a:lnTo>
                    <a:pt x="162493" y="251483"/>
                  </a:lnTo>
                  <a:lnTo>
                    <a:pt x="161996" y="251696"/>
                  </a:lnTo>
                  <a:lnTo>
                    <a:pt x="161507" y="251924"/>
                  </a:lnTo>
                  <a:lnTo>
                    <a:pt x="161025" y="252151"/>
                  </a:lnTo>
                  <a:lnTo>
                    <a:pt x="160544" y="252379"/>
                  </a:lnTo>
                  <a:lnTo>
                    <a:pt x="160070" y="252622"/>
                  </a:lnTo>
                  <a:lnTo>
                    <a:pt x="159596" y="252865"/>
                  </a:lnTo>
                  <a:lnTo>
                    <a:pt x="159130" y="253115"/>
                  </a:lnTo>
                  <a:lnTo>
                    <a:pt x="158672" y="253372"/>
                  </a:lnTo>
                  <a:lnTo>
                    <a:pt x="158221" y="253636"/>
                  </a:lnTo>
                  <a:lnTo>
                    <a:pt x="157770" y="253901"/>
                  </a:lnTo>
                  <a:lnTo>
                    <a:pt x="157327" y="254173"/>
                  </a:lnTo>
                  <a:lnTo>
                    <a:pt x="156891" y="254452"/>
                  </a:lnTo>
                  <a:lnTo>
                    <a:pt x="156455" y="254732"/>
                  </a:lnTo>
                  <a:lnTo>
                    <a:pt x="156027" y="255026"/>
                  </a:lnTo>
                  <a:lnTo>
                    <a:pt x="155615" y="255320"/>
                  </a:lnTo>
                  <a:lnTo>
                    <a:pt x="155194" y="255621"/>
                  </a:lnTo>
                  <a:lnTo>
                    <a:pt x="154789" y="255923"/>
                  </a:lnTo>
                  <a:lnTo>
                    <a:pt x="154392" y="256231"/>
                  </a:lnTo>
                  <a:lnTo>
                    <a:pt x="153995" y="256555"/>
                  </a:lnTo>
                  <a:lnTo>
                    <a:pt x="153613" y="256871"/>
                  </a:lnTo>
                  <a:lnTo>
                    <a:pt x="153230" y="257202"/>
                  </a:lnTo>
                  <a:lnTo>
                    <a:pt x="152856" y="257533"/>
                  </a:lnTo>
                  <a:lnTo>
                    <a:pt x="152489" y="257871"/>
                  </a:lnTo>
                  <a:lnTo>
                    <a:pt x="152130" y="258216"/>
                  </a:lnTo>
                  <a:lnTo>
                    <a:pt x="151778" y="258569"/>
                  </a:lnTo>
                  <a:lnTo>
                    <a:pt x="151435" y="258922"/>
                  </a:lnTo>
                  <a:lnTo>
                    <a:pt x="151098" y="259282"/>
                  </a:lnTo>
                  <a:lnTo>
                    <a:pt x="150770" y="259650"/>
                  </a:lnTo>
                  <a:lnTo>
                    <a:pt x="150449" y="260017"/>
                  </a:lnTo>
                  <a:lnTo>
                    <a:pt x="150135" y="260400"/>
                  </a:lnTo>
                  <a:lnTo>
                    <a:pt x="149830" y="260782"/>
                  </a:lnTo>
                  <a:lnTo>
                    <a:pt x="149532" y="261164"/>
                  </a:lnTo>
                  <a:lnTo>
                    <a:pt x="149249" y="261561"/>
                  </a:lnTo>
                  <a:lnTo>
                    <a:pt x="148966" y="261958"/>
                  </a:lnTo>
                  <a:lnTo>
                    <a:pt x="148699" y="262363"/>
                  </a:lnTo>
                  <a:lnTo>
                    <a:pt x="148431" y="262774"/>
                  </a:lnTo>
                  <a:lnTo>
                    <a:pt x="148179" y="263186"/>
                  </a:lnTo>
                  <a:lnTo>
                    <a:pt x="147934" y="263605"/>
                  </a:lnTo>
                  <a:lnTo>
                    <a:pt x="147698" y="264031"/>
                  </a:lnTo>
                  <a:lnTo>
                    <a:pt x="147476" y="264465"/>
                  </a:lnTo>
                  <a:lnTo>
                    <a:pt x="147254" y="264899"/>
                  </a:lnTo>
                  <a:lnTo>
                    <a:pt x="147048" y="265340"/>
                  </a:lnTo>
                  <a:lnTo>
                    <a:pt x="146849" y="265788"/>
                  </a:lnTo>
                  <a:lnTo>
                    <a:pt x="146666" y="266237"/>
                  </a:lnTo>
                  <a:lnTo>
                    <a:pt x="146490" y="266700"/>
                  </a:lnTo>
                  <a:lnTo>
                    <a:pt x="146322" y="267163"/>
                  </a:lnTo>
                  <a:lnTo>
                    <a:pt x="146162" y="267626"/>
                  </a:lnTo>
                  <a:lnTo>
                    <a:pt x="146131" y="267744"/>
                  </a:lnTo>
                  <a:lnTo>
                    <a:pt x="146123" y="267847"/>
                  </a:lnTo>
                  <a:lnTo>
                    <a:pt x="146116" y="267957"/>
                  </a:lnTo>
                  <a:lnTo>
                    <a:pt x="146116" y="268067"/>
                  </a:lnTo>
                  <a:lnTo>
                    <a:pt x="145634" y="268067"/>
                  </a:lnTo>
                  <a:lnTo>
                    <a:pt x="145458" y="268082"/>
                  </a:lnTo>
                  <a:lnTo>
                    <a:pt x="145298" y="268111"/>
                  </a:lnTo>
                  <a:lnTo>
                    <a:pt x="145145" y="268155"/>
                  </a:lnTo>
                  <a:lnTo>
                    <a:pt x="145008" y="268207"/>
                  </a:lnTo>
                  <a:lnTo>
                    <a:pt x="144878" y="268273"/>
                  </a:lnTo>
                  <a:lnTo>
                    <a:pt x="144763" y="268347"/>
                  </a:lnTo>
                  <a:lnTo>
                    <a:pt x="144656" y="268435"/>
                  </a:lnTo>
                  <a:lnTo>
                    <a:pt x="144564" y="268530"/>
                  </a:lnTo>
                  <a:lnTo>
                    <a:pt x="144480" y="268633"/>
                  </a:lnTo>
                  <a:lnTo>
                    <a:pt x="144404" y="268743"/>
                  </a:lnTo>
                  <a:lnTo>
                    <a:pt x="144343" y="268854"/>
                  </a:lnTo>
                  <a:lnTo>
                    <a:pt x="144297" y="268979"/>
                  </a:lnTo>
                  <a:lnTo>
                    <a:pt x="144259" y="269104"/>
                  </a:lnTo>
                  <a:lnTo>
                    <a:pt x="144228" y="269229"/>
                  </a:lnTo>
                  <a:lnTo>
                    <a:pt x="144213" y="269354"/>
                  </a:lnTo>
                  <a:lnTo>
                    <a:pt x="144205" y="269486"/>
                  </a:lnTo>
                  <a:lnTo>
                    <a:pt x="144213" y="269618"/>
                  </a:lnTo>
                  <a:lnTo>
                    <a:pt x="144228" y="269743"/>
                  </a:lnTo>
                  <a:lnTo>
                    <a:pt x="144259" y="269868"/>
                  </a:lnTo>
                  <a:lnTo>
                    <a:pt x="144297" y="269993"/>
                  </a:lnTo>
                  <a:lnTo>
                    <a:pt x="144343" y="270118"/>
                  </a:lnTo>
                  <a:lnTo>
                    <a:pt x="144404" y="270228"/>
                  </a:lnTo>
                  <a:lnTo>
                    <a:pt x="144480" y="270339"/>
                  </a:lnTo>
                  <a:lnTo>
                    <a:pt x="144564" y="270442"/>
                  </a:lnTo>
                  <a:lnTo>
                    <a:pt x="144656" y="270537"/>
                  </a:lnTo>
                  <a:lnTo>
                    <a:pt x="144763" y="270625"/>
                  </a:lnTo>
                  <a:lnTo>
                    <a:pt x="144878" y="270706"/>
                  </a:lnTo>
                  <a:lnTo>
                    <a:pt x="145008" y="270772"/>
                  </a:lnTo>
                  <a:lnTo>
                    <a:pt x="145145" y="270831"/>
                  </a:lnTo>
                  <a:lnTo>
                    <a:pt x="145298" y="270868"/>
                  </a:lnTo>
                  <a:lnTo>
                    <a:pt x="145458" y="270905"/>
                  </a:lnTo>
                  <a:lnTo>
                    <a:pt x="145634" y="270919"/>
                  </a:lnTo>
                  <a:lnTo>
                    <a:pt x="147782" y="271000"/>
                  </a:lnTo>
                  <a:lnTo>
                    <a:pt x="149929" y="271074"/>
                  </a:lnTo>
                  <a:lnTo>
                    <a:pt x="152076" y="271147"/>
                  </a:lnTo>
                  <a:lnTo>
                    <a:pt x="154224" y="271214"/>
                  </a:lnTo>
                  <a:lnTo>
                    <a:pt x="156371" y="271272"/>
                  </a:lnTo>
                  <a:lnTo>
                    <a:pt x="158526" y="271331"/>
                  </a:lnTo>
                  <a:lnTo>
                    <a:pt x="160674" y="271383"/>
                  </a:lnTo>
                  <a:lnTo>
                    <a:pt x="162829" y="271427"/>
                  </a:lnTo>
                  <a:lnTo>
                    <a:pt x="167131" y="271508"/>
                  </a:lnTo>
                  <a:lnTo>
                    <a:pt x="171434" y="271574"/>
                  </a:lnTo>
                  <a:lnTo>
                    <a:pt x="175736" y="271625"/>
                  </a:lnTo>
                  <a:lnTo>
                    <a:pt x="180039" y="271662"/>
                  </a:lnTo>
                  <a:lnTo>
                    <a:pt x="184349" y="271691"/>
                  </a:lnTo>
                  <a:lnTo>
                    <a:pt x="188651" y="271713"/>
                  </a:lnTo>
                  <a:lnTo>
                    <a:pt x="192961" y="271728"/>
                  </a:lnTo>
                  <a:lnTo>
                    <a:pt x="197264" y="271735"/>
                  </a:lnTo>
                  <a:lnTo>
                    <a:pt x="214466" y="271735"/>
                  </a:lnTo>
                  <a:lnTo>
                    <a:pt x="214535" y="271728"/>
                  </a:lnTo>
                  <a:lnTo>
                    <a:pt x="214604" y="271706"/>
                  </a:lnTo>
                  <a:lnTo>
                    <a:pt x="214741" y="271669"/>
                  </a:lnTo>
                  <a:lnTo>
                    <a:pt x="214848" y="271743"/>
                  </a:lnTo>
                  <a:lnTo>
                    <a:pt x="214963" y="271809"/>
                  </a:lnTo>
                  <a:lnTo>
                    <a:pt x="215077" y="271860"/>
                  </a:lnTo>
                  <a:lnTo>
                    <a:pt x="215200" y="271905"/>
                  </a:lnTo>
                  <a:lnTo>
                    <a:pt x="215322" y="271941"/>
                  </a:lnTo>
                  <a:lnTo>
                    <a:pt x="215444" y="271971"/>
                  </a:lnTo>
                  <a:lnTo>
                    <a:pt x="215574" y="271985"/>
                  </a:lnTo>
                  <a:lnTo>
                    <a:pt x="215704" y="271993"/>
                  </a:lnTo>
                  <a:lnTo>
                    <a:pt x="215834" y="271985"/>
                  </a:lnTo>
                  <a:lnTo>
                    <a:pt x="215964" y="271978"/>
                  </a:lnTo>
                  <a:lnTo>
                    <a:pt x="216094" y="271956"/>
                  </a:lnTo>
                  <a:lnTo>
                    <a:pt x="216224" y="271927"/>
                  </a:lnTo>
                  <a:lnTo>
                    <a:pt x="216346" y="271890"/>
                  </a:lnTo>
                  <a:lnTo>
                    <a:pt x="216476" y="271846"/>
                  </a:lnTo>
                  <a:lnTo>
                    <a:pt x="216598" y="271787"/>
                  </a:lnTo>
                  <a:lnTo>
                    <a:pt x="216713" y="271728"/>
                  </a:lnTo>
                  <a:lnTo>
                    <a:pt x="216835" y="271662"/>
                  </a:lnTo>
                  <a:lnTo>
                    <a:pt x="216942" y="271581"/>
                  </a:lnTo>
                  <a:lnTo>
                    <a:pt x="217049" y="271500"/>
                  </a:lnTo>
                  <a:lnTo>
                    <a:pt x="217148" y="271412"/>
                  </a:lnTo>
                  <a:lnTo>
                    <a:pt x="217240" y="271309"/>
                  </a:lnTo>
                  <a:lnTo>
                    <a:pt x="217324" y="271206"/>
                  </a:lnTo>
                  <a:lnTo>
                    <a:pt x="217401" y="271096"/>
                  </a:lnTo>
                  <a:lnTo>
                    <a:pt x="217469" y="270978"/>
                  </a:lnTo>
                  <a:lnTo>
                    <a:pt x="217530" y="270853"/>
                  </a:lnTo>
                  <a:lnTo>
                    <a:pt x="217584" y="270728"/>
                  </a:lnTo>
                  <a:lnTo>
                    <a:pt x="217622" y="270589"/>
                  </a:lnTo>
                  <a:lnTo>
                    <a:pt x="217653" y="270449"/>
                  </a:lnTo>
                  <a:lnTo>
                    <a:pt x="217676" y="270302"/>
                  </a:lnTo>
                  <a:lnTo>
                    <a:pt x="217683" y="270155"/>
                  </a:lnTo>
                  <a:lnTo>
                    <a:pt x="217676" y="269993"/>
                  </a:lnTo>
                  <a:lnTo>
                    <a:pt x="217660" y="269839"/>
                  </a:lnTo>
                  <a:lnTo>
                    <a:pt x="217569" y="269310"/>
                  </a:lnTo>
                  <a:lnTo>
                    <a:pt x="217469" y="268788"/>
                  </a:lnTo>
                  <a:lnTo>
                    <a:pt x="217362" y="268273"/>
                  </a:lnTo>
                  <a:lnTo>
                    <a:pt x="217240" y="267766"/>
                  </a:lnTo>
                  <a:lnTo>
                    <a:pt x="217110" y="267266"/>
                  </a:lnTo>
                  <a:lnTo>
                    <a:pt x="216973" y="266773"/>
                  </a:lnTo>
                  <a:lnTo>
                    <a:pt x="216820" y="266288"/>
                  </a:lnTo>
                  <a:lnTo>
                    <a:pt x="216659" y="265803"/>
                  </a:lnTo>
                  <a:lnTo>
                    <a:pt x="216483" y="265332"/>
                  </a:lnTo>
                  <a:lnTo>
                    <a:pt x="216300" y="264862"/>
                  </a:lnTo>
                  <a:lnTo>
                    <a:pt x="216109" y="264399"/>
                  </a:lnTo>
                  <a:lnTo>
                    <a:pt x="215910" y="263943"/>
                  </a:lnTo>
                  <a:lnTo>
                    <a:pt x="215696" y="263495"/>
                  </a:lnTo>
                  <a:lnTo>
                    <a:pt x="215475" y="263054"/>
                  </a:lnTo>
                  <a:lnTo>
                    <a:pt x="215245" y="262620"/>
                  </a:lnTo>
                  <a:lnTo>
                    <a:pt x="215009" y="262186"/>
                  </a:lnTo>
                  <a:lnTo>
                    <a:pt x="214756" y="261760"/>
                  </a:lnTo>
                  <a:lnTo>
                    <a:pt x="214504" y="261348"/>
                  </a:lnTo>
                  <a:lnTo>
                    <a:pt x="214237" y="260936"/>
                  </a:lnTo>
                  <a:lnTo>
                    <a:pt x="213962" y="260532"/>
                  </a:lnTo>
                  <a:lnTo>
                    <a:pt x="213679" y="260135"/>
                  </a:lnTo>
                  <a:lnTo>
                    <a:pt x="213381" y="259738"/>
                  </a:lnTo>
                  <a:lnTo>
                    <a:pt x="213083" y="259356"/>
                  </a:lnTo>
                  <a:lnTo>
                    <a:pt x="212769" y="258974"/>
                  </a:lnTo>
                  <a:lnTo>
                    <a:pt x="212456" y="258599"/>
                  </a:lnTo>
                  <a:lnTo>
                    <a:pt x="212128" y="258238"/>
                  </a:lnTo>
                  <a:lnTo>
                    <a:pt x="211799" y="257878"/>
                  </a:lnTo>
                  <a:lnTo>
                    <a:pt x="211455" y="257518"/>
                  </a:lnTo>
                  <a:lnTo>
                    <a:pt x="211111" y="257172"/>
                  </a:lnTo>
                  <a:lnTo>
                    <a:pt x="210752" y="256834"/>
                  </a:lnTo>
                  <a:lnTo>
                    <a:pt x="210393" y="256496"/>
                  </a:lnTo>
                  <a:lnTo>
                    <a:pt x="210018" y="256165"/>
                  </a:lnTo>
                  <a:lnTo>
                    <a:pt x="209644" y="255842"/>
                  </a:lnTo>
                  <a:lnTo>
                    <a:pt x="209254" y="255526"/>
                  </a:lnTo>
                  <a:lnTo>
                    <a:pt x="208864" y="255217"/>
                  </a:lnTo>
                  <a:lnTo>
                    <a:pt x="208467" y="254916"/>
                  </a:lnTo>
                  <a:lnTo>
                    <a:pt x="208062" y="254614"/>
                  </a:lnTo>
                  <a:lnTo>
                    <a:pt x="207649" y="254327"/>
                  </a:lnTo>
                  <a:lnTo>
                    <a:pt x="207237" y="254041"/>
                  </a:lnTo>
                  <a:lnTo>
                    <a:pt x="206809" y="253761"/>
                  </a:lnTo>
                  <a:lnTo>
                    <a:pt x="206381" y="253489"/>
                  </a:lnTo>
                  <a:lnTo>
                    <a:pt x="205945" y="253217"/>
                  </a:lnTo>
                  <a:lnTo>
                    <a:pt x="205502" y="252960"/>
                  </a:lnTo>
                  <a:lnTo>
                    <a:pt x="205059" y="252703"/>
                  </a:lnTo>
                  <a:lnTo>
                    <a:pt x="204600" y="252453"/>
                  </a:lnTo>
                  <a:lnTo>
                    <a:pt x="204142" y="252210"/>
                  </a:lnTo>
                  <a:lnTo>
                    <a:pt x="203683" y="251975"/>
                  </a:lnTo>
                  <a:lnTo>
                    <a:pt x="203209" y="251747"/>
                  </a:lnTo>
                  <a:lnTo>
                    <a:pt x="202735" y="251519"/>
                  </a:lnTo>
                  <a:lnTo>
                    <a:pt x="202262" y="251306"/>
                  </a:lnTo>
                  <a:lnTo>
                    <a:pt x="201773" y="251093"/>
                  </a:lnTo>
                  <a:lnTo>
                    <a:pt x="201283" y="250887"/>
                  </a:lnTo>
                  <a:lnTo>
                    <a:pt x="200794" y="250689"/>
                  </a:lnTo>
                  <a:lnTo>
                    <a:pt x="200298" y="250490"/>
                  </a:lnTo>
                  <a:lnTo>
                    <a:pt x="199793" y="250306"/>
                  </a:lnTo>
                  <a:lnTo>
                    <a:pt x="199289" y="250123"/>
                  </a:lnTo>
                  <a:lnTo>
                    <a:pt x="198777" y="249946"/>
                  </a:lnTo>
                  <a:lnTo>
                    <a:pt x="198265" y="249777"/>
                  </a:lnTo>
                  <a:lnTo>
                    <a:pt x="197745" y="249615"/>
                  </a:lnTo>
                  <a:lnTo>
                    <a:pt x="197226" y="249461"/>
                  </a:lnTo>
                  <a:lnTo>
                    <a:pt x="196698" y="249307"/>
                  </a:lnTo>
                  <a:lnTo>
                    <a:pt x="196171" y="249159"/>
                  </a:lnTo>
                  <a:lnTo>
                    <a:pt x="195636" y="249020"/>
                  </a:lnTo>
                  <a:lnTo>
                    <a:pt x="195101" y="248887"/>
                  </a:lnTo>
                  <a:lnTo>
                    <a:pt x="195170" y="248821"/>
                  </a:lnTo>
                  <a:lnTo>
                    <a:pt x="195223" y="248748"/>
                  </a:lnTo>
                  <a:lnTo>
                    <a:pt x="195277" y="248667"/>
                  </a:lnTo>
                  <a:lnTo>
                    <a:pt x="195323" y="248586"/>
                  </a:lnTo>
                  <a:lnTo>
                    <a:pt x="195361" y="248498"/>
                  </a:lnTo>
                  <a:lnTo>
                    <a:pt x="195391" y="248402"/>
                  </a:lnTo>
                  <a:lnTo>
                    <a:pt x="195407" y="248292"/>
                  </a:lnTo>
                  <a:lnTo>
                    <a:pt x="195422" y="248182"/>
                  </a:lnTo>
                  <a:lnTo>
                    <a:pt x="195812" y="239838"/>
                  </a:lnTo>
                  <a:lnTo>
                    <a:pt x="196194" y="231450"/>
                  </a:lnTo>
                  <a:lnTo>
                    <a:pt x="196377" y="227245"/>
                  </a:lnTo>
                  <a:lnTo>
                    <a:pt x="196553" y="223033"/>
                  </a:lnTo>
                  <a:lnTo>
                    <a:pt x="196721" y="218821"/>
                  </a:lnTo>
                  <a:lnTo>
                    <a:pt x="196889" y="214601"/>
                  </a:lnTo>
                  <a:lnTo>
                    <a:pt x="197035" y="210374"/>
                  </a:lnTo>
                  <a:lnTo>
                    <a:pt x="197180" y="206139"/>
                  </a:lnTo>
                  <a:lnTo>
                    <a:pt x="197302" y="201905"/>
                  </a:lnTo>
                  <a:lnTo>
                    <a:pt x="197417" y="197671"/>
                  </a:lnTo>
                  <a:lnTo>
                    <a:pt x="197516" y="193436"/>
                  </a:lnTo>
                  <a:lnTo>
                    <a:pt x="197592" y="189202"/>
                  </a:lnTo>
                  <a:lnTo>
                    <a:pt x="197623" y="187085"/>
                  </a:lnTo>
                  <a:lnTo>
                    <a:pt x="197654" y="184968"/>
                  </a:lnTo>
                  <a:lnTo>
                    <a:pt x="197676" y="182850"/>
                  </a:lnTo>
                  <a:lnTo>
                    <a:pt x="197692" y="180733"/>
                  </a:lnTo>
                  <a:lnTo>
                    <a:pt x="197783" y="180689"/>
                  </a:lnTo>
                  <a:lnTo>
                    <a:pt x="197867" y="180638"/>
                  </a:lnTo>
                  <a:lnTo>
                    <a:pt x="197944" y="180586"/>
                  </a:lnTo>
                  <a:lnTo>
                    <a:pt x="198020" y="180527"/>
                  </a:lnTo>
                  <a:lnTo>
                    <a:pt x="198089" y="180461"/>
                  </a:lnTo>
                  <a:lnTo>
                    <a:pt x="198150" y="180395"/>
                  </a:lnTo>
                  <a:lnTo>
                    <a:pt x="198204" y="180329"/>
                  </a:lnTo>
                  <a:lnTo>
                    <a:pt x="198257" y="180255"/>
                  </a:lnTo>
                  <a:lnTo>
                    <a:pt x="198295" y="180175"/>
                  </a:lnTo>
                  <a:lnTo>
                    <a:pt x="198334" y="180094"/>
                  </a:lnTo>
                  <a:lnTo>
                    <a:pt x="198372" y="180013"/>
                  </a:lnTo>
                  <a:lnTo>
                    <a:pt x="198395" y="179925"/>
                  </a:lnTo>
                  <a:lnTo>
                    <a:pt x="198418" y="179844"/>
                  </a:lnTo>
                  <a:lnTo>
                    <a:pt x="198433" y="179755"/>
                  </a:lnTo>
                  <a:lnTo>
                    <a:pt x="198441" y="179667"/>
                  </a:lnTo>
                  <a:lnTo>
                    <a:pt x="198448" y="179586"/>
                  </a:lnTo>
                  <a:lnTo>
                    <a:pt x="198448" y="179498"/>
                  </a:lnTo>
                  <a:lnTo>
                    <a:pt x="198441" y="179410"/>
                  </a:lnTo>
                  <a:lnTo>
                    <a:pt x="198425" y="179322"/>
                  </a:lnTo>
                  <a:lnTo>
                    <a:pt x="198402" y="179241"/>
                  </a:lnTo>
                  <a:lnTo>
                    <a:pt x="198380" y="179160"/>
                  </a:lnTo>
                  <a:lnTo>
                    <a:pt x="198349" y="179079"/>
                  </a:lnTo>
                  <a:lnTo>
                    <a:pt x="198311" y="179006"/>
                  </a:lnTo>
                  <a:lnTo>
                    <a:pt x="198273" y="178932"/>
                  </a:lnTo>
                  <a:lnTo>
                    <a:pt x="198219" y="178859"/>
                  </a:lnTo>
                  <a:lnTo>
                    <a:pt x="198166" y="178792"/>
                  </a:lnTo>
                  <a:lnTo>
                    <a:pt x="198104" y="178734"/>
                  </a:lnTo>
                  <a:lnTo>
                    <a:pt x="198043" y="178675"/>
                  </a:lnTo>
                  <a:lnTo>
                    <a:pt x="197967" y="178623"/>
                  </a:lnTo>
                  <a:lnTo>
                    <a:pt x="197890" y="178579"/>
                  </a:lnTo>
                  <a:lnTo>
                    <a:pt x="197806" y="178535"/>
                  </a:lnTo>
                  <a:lnTo>
                    <a:pt x="197715" y="178498"/>
                  </a:lnTo>
                  <a:lnTo>
                    <a:pt x="197722" y="176352"/>
                  </a:lnTo>
                  <a:lnTo>
                    <a:pt x="197722" y="174198"/>
                  </a:lnTo>
                  <a:lnTo>
                    <a:pt x="197715" y="172051"/>
                  </a:lnTo>
                  <a:lnTo>
                    <a:pt x="197707" y="169897"/>
                  </a:lnTo>
                  <a:lnTo>
                    <a:pt x="197684" y="167751"/>
                  </a:lnTo>
                  <a:lnTo>
                    <a:pt x="197654" y="165604"/>
                  </a:lnTo>
                  <a:lnTo>
                    <a:pt x="197623" y="163458"/>
                  </a:lnTo>
                  <a:lnTo>
                    <a:pt x="197585" y="161311"/>
                  </a:lnTo>
                  <a:lnTo>
                    <a:pt x="197539" y="159164"/>
                  </a:lnTo>
                  <a:lnTo>
                    <a:pt x="197478" y="157025"/>
                  </a:lnTo>
                  <a:lnTo>
                    <a:pt x="197417" y="154879"/>
                  </a:lnTo>
                  <a:lnTo>
                    <a:pt x="197348" y="152739"/>
                  </a:lnTo>
                  <a:lnTo>
                    <a:pt x="197271" y="150607"/>
                  </a:lnTo>
                  <a:lnTo>
                    <a:pt x="197180" y="148468"/>
                  </a:lnTo>
                  <a:lnTo>
                    <a:pt x="197088" y="146336"/>
                  </a:lnTo>
                  <a:lnTo>
                    <a:pt x="196981" y="144204"/>
                  </a:lnTo>
                  <a:lnTo>
                    <a:pt x="197073" y="144101"/>
                  </a:lnTo>
                  <a:lnTo>
                    <a:pt x="197157" y="143991"/>
                  </a:lnTo>
                  <a:lnTo>
                    <a:pt x="197218" y="143881"/>
                  </a:lnTo>
                  <a:lnTo>
                    <a:pt x="197271" y="143763"/>
                  </a:lnTo>
                  <a:lnTo>
                    <a:pt x="197310" y="143638"/>
                  </a:lnTo>
                  <a:lnTo>
                    <a:pt x="197340" y="143513"/>
                  </a:lnTo>
                  <a:lnTo>
                    <a:pt x="197348" y="143388"/>
                  </a:lnTo>
                  <a:lnTo>
                    <a:pt x="197348" y="143256"/>
                  </a:lnTo>
                  <a:lnTo>
                    <a:pt x="197333" y="143131"/>
                  </a:lnTo>
                  <a:lnTo>
                    <a:pt x="197310" y="143006"/>
                  </a:lnTo>
                  <a:lnTo>
                    <a:pt x="197264" y="142881"/>
                  </a:lnTo>
                  <a:lnTo>
                    <a:pt x="197210" y="142764"/>
                  </a:lnTo>
                  <a:lnTo>
                    <a:pt x="197149" y="142646"/>
                  </a:lnTo>
                  <a:lnTo>
                    <a:pt x="197065" y="142536"/>
                  </a:lnTo>
                  <a:lnTo>
                    <a:pt x="196973" y="142440"/>
                  </a:lnTo>
                  <a:lnTo>
                    <a:pt x="196866" y="142345"/>
                  </a:lnTo>
                  <a:lnTo>
                    <a:pt x="196729" y="139830"/>
                  </a:lnTo>
                  <a:lnTo>
                    <a:pt x="196576" y="137316"/>
                  </a:lnTo>
                  <a:lnTo>
                    <a:pt x="196408" y="134802"/>
                  </a:lnTo>
                  <a:lnTo>
                    <a:pt x="196224" y="132281"/>
                  </a:lnTo>
                  <a:lnTo>
                    <a:pt x="196209" y="132133"/>
                  </a:lnTo>
                  <a:lnTo>
                    <a:pt x="196179" y="131994"/>
                  </a:lnTo>
                  <a:lnTo>
                    <a:pt x="196133" y="131861"/>
                  </a:lnTo>
                  <a:lnTo>
                    <a:pt x="196079" y="131744"/>
                  </a:lnTo>
                  <a:lnTo>
                    <a:pt x="196018" y="131634"/>
                  </a:lnTo>
                  <a:lnTo>
                    <a:pt x="195942" y="131531"/>
                  </a:lnTo>
                  <a:lnTo>
                    <a:pt x="195865" y="131435"/>
                  </a:lnTo>
                  <a:lnTo>
                    <a:pt x="195774" y="131354"/>
                  </a:lnTo>
                  <a:lnTo>
                    <a:pt x="195682" y="131281"/>
                  </a:lnTo>
                  <a:lnTo>
                    <a:pt x="195583" y="131215"/>
                  </a:lnTo>
                  <a:lnTo>
                    <a:pt x="195476" y="131156"/>
                  </a:lnTo>
                  <a:lnTo>
                    <a:pt x="195369" y="131104"/>
                  </a:lnTo>
                  <a:lnTo>
                    <a:pt x="195254" y="131068"/>
                  </a:lnTo>
                  <a:lnTo>
                    <a:pt x="195132" y="131038"/>
                  </a:lnTo>
                  <a:lnTo>
                    <a:pt x="195017" y="131016"/>
                  </a:lnTo>
                  <a:lnTo>
                    <a:pt x="194895" y="131001"/>
                  </a:lnTo>
                  <a:lnTo>
                    <a:pt x="200366" y="130884"/>
                  </a:lnTo>
                  <a:lnTo>
                    <a:pt x="205838" y="130781"/>
                  </a:lnTo>
                  <a:lnTo>
                    <a:pt x="211302" y="130685"/>
                  </a:lnTo>
                  <a:lnTo>
                    <a:pt x="214030" y="130641"/>
                  </a:lnTo>
                  <a:lnTo>
                    <a:pt x="216759" y="130604"/>
                  </a:lnTo>
                  <a:lnTo>
                    <a:pt x="216911" y="130597"/>
                  </a:lnTo>
                  <a:lnTo>
                    <a:pt x="217057" y="130582"/>
                  </a:lnTo>
                  <a:lnTo>
                    <a:pt x="217194" y="130553"/>
                  </a:lnTo>
                  <a:lnTo>
                    <a:pt x="217324" y="130524"/>
                  </a:lnTo>
                  <a:lnTo>
                    <a:pt x="217454" y="130487"/>
                  </a:lnTo>
                  <a:lnTo>
                    <a:pt x="217569" y="130443"/>
                  </a:lnTo>
                  <a:lnTo>
                    <a:pt x="217683" y="130391"/>
                  </a:lnTo>
                  <a:lnTo>
                    <a:pt x="217783" y="130332"/>
                  </a:lnTo>
                  <a:lnTo>
                    <a:pt x="217882" y="130266"/>
                  </a:lnTo>
                  <a:lnTo>
                    <a:pt x="217981" y="130200"/>
                  </a:lnTo>
                  <a:lnTo>
                    <a:pt x="218065" y="130127"/>
                  </a:lnTo>
                  <a:lnTo>
                    <a:pt x="218149" y="130046"/>
                  </a:lnTo>
                  <a:lnTo>
                    <a:pt x="218218" y="129957"/>
                  </a:lnTo>
                  <a:lnTo>
                    <a:pt x="218295" y="129869"/>
                  </a:lnTo>
                  <a:lnTo>
                    <a:pt x="218356" y="129774"/>
                  </a:lnTo>
                  <a:lnTo>
                    <a:pt x="218417" y="129678"/>
                  </a:lnTo>
                  <a:lnTo>
                    <a:pt x="218516" y="129678"/>
                  </a:lnTo>
                  <a:lnTo>
                    <a:pt x="218623" y="129685"/>
                  </a:lnTo>
                  <a:lnTo>
                    <a:pt x="218723" y="129693"/>
                  </a:lnTo>
                  <a:lnTo>
                    <a:pt x="218830" y="129700"/>
                  </a:lnTo>
                  <a:lnTo>
                    <a:pt x="219288" y="129708"/>
                  </a:lnTo>
                  <a:lnTo>
                    <a:pt x="219548" y="129715"/>
                  </a:lnTo>
                  <a:lnTo>
                    <a:pt x="219823" y="129730"/>
                  </a:lnTo>
                  <a:lnTo>
                    <a:pt x="220091" y="129752"/>
                  </a:lnTo>
                  <a:lnTo>
                    <a:pt x="220220" y="129766"/>
                  </a:lnTo>
                  <a:lnTo>
                    <a:pt x="220343" y="129788"/>
                  </a:lnTo>
                  <a:lnTo>
                    <a:pt x="220465" y="129810"/>
                  </a:lnTo>
                  <a:lnTo>
                    <a:pt x="220580" y="129840"/>
                  </a:lnTo>
                  <a:lnTo>
                    <a:pt x="220679" y="129877"/>
                  </a:lnTo>
                  <a:lnTo>
                    <a:pt x="220778" y="129921"/>
                  </a:lnTo>
                  <a:lnTo>
                    <a:pt x="220847" y="129950"/>
                  </a:lnTo>
                  <a:lnTo>
                    <a:pt x="220923" y="129980"/>
                  </a:lnTo>
                  <a:lnTo>
                    <a:pt x="220992" y="130002"/>
                  </a:lnTo>
                  <a:lnTo>
                    <a:pt x="221069" y="130016"/>
                  </a:lnTo>
                  <a:lnTo>
                    <a:pt x="221214" y="130038"/>
                  </a:lnTo>
                  <a:lnTo>
                    <a:pt x="221359" y="130046"/>
                  </a:lnTo>
                  <a:lnTo>
                    <a:pt x="221504" y="130031"/>
                  </a:lnTo>
                  <a:lnTo>
                    <a:pt x="221649" y="130002"/>
                  </a:lnTo>
                  <a:lnTo>
                    <a:pt x="221779" y="129957"/>
                  </a:lnTo>
                  <a:lnTo>
                    <a:pt x="221909" y="129899"/>
                  </a:lnTo>
                  <a:lnTo>
                    <a:pt x="222032" y="129833"/>
                  </a:lnTo>
                  <a:lnTo>
                    <a:pt x="222139" y="129744"/>
                  </a:lnTo>
                  <a:lnTo>
                    <a:pt x="222184" y="129693"/>
                  </a:lnTo>
                  <a:lnTo>
                    <a:pt x="222238" y="129641"/>
                  </a:lnTo>
                  <a:lnTo>
                    <a:pt x="222276" y="129590"/>
                  </a:lnTo>
                  <a:lnTo>
                    <a:pt x="222314" y="129531"/>
                  </a:lnTo>
                  <a:lnTo>
                    <a:pt x="222353" y="129472"/>
                  </a:lnTo>
                  <a:lnTo>
                    <a:pt x="222383" y="129406"/>
                  </a:lnTo>
                  <a:lnTo>
                    <a:pt x="222414" y="129340"/>
                  </a:lnTo>
                  <a:lnTo>
                    <a:pt x="222437" y="129274"/>
                  </a:lnTo>
                  <a:lnTo>
                    <a:pt x="222452" y="129200"/>
                  </a:lnTo>
                  <a:lnTo>
                    <a:pt x="222467" y="129127"/>
                  </a:lnTo>
                  <a:lnTo>
                    <a:pt x="222475" y="129053"/>
                  </a:lnTo>
                  <a:lnTo>
                    <a:pt x="222475" y="128972"/>
                  </a:lnTo>
                  <a:lnTo>
                    <a:pt x="222475" y="128958"/>
                  </a:lnTo>
                  <a:lnTo>
                    <a:pt x="222467" y="128936"/>
                  </a:lnTo>
                  <a:lnTo>
                    <a:pt x="222460" y="128921"/>
                  </a:lnTo>
                  <a:lnTo>
                    <a:pt x="222452" y="128906"/>
                  </a:lnTo>
                  <a:lnTo>
                    <a:pt x="222589" y="128833"/>
                  </a:lnTo>
                  <a:lnTo>
                    <a:pt x="222651" y="128789"/>
                  </a:lnTo>
                  <a:lnTo>
                    <a:pt x="222712" y="128745"/>
                  </a:lnTo>
                  <a:lnTo>
                    <a:pt x="222773" y="128693"/>
                  </a:lnTo>
                  <a:lnTo>
                    <a:pt x="222826" y="128642"/>
                  </a:lnTo>
                  <a:lnTo>
                    <a:pt x="222880" y="128583"/>
                  </a:lnTo>
                  <a:lnTo>
                    <a:pt x="222926" y="128517"/>
                  </a:lnTo>
                  <a:lnTo>
                    <a:pt x="222972" y="128450"/>
                  </a:lnTo>
                  <a:lnTo>
                    <a:pt x="223017" y="128384"/>
                  </a:lnTo>
                  <a:lnTo>
                    <a:pt x="223056" y="128311"/>
                  </a:lnTo>
                  <a:lnTo>
                    <a:pt x="223086" y="128230"/>
                  </a:lnTo>
                  <a:lnTo>
                    <a:pt x="223109" y="128142"/>
                  </a:lnTo>
                  <a:lnTo>
                    <a:pt x="223132" y="128053"/>
                  </a:lnTo>
                  <a:lnTo>
                    <a:pt x="223155" y="127965"/>
                  </a:lnTo>
                  <a:lnTo>
                    <a:pt x="223163" y="127870"/>
                  </a:lnTo>
                  <a:lnTo>
                    <a:pt x="223270" y="126444"/>
                  </a:lnTo>
                  <a:lnTo>
                    <a:pt x="223377" y="125017"/>
                  </a:lnTo>
                  <a:lnTo>
                    <a:pt x="223468" y="123591"/>
                  </a:lnTo>
                  <a:lnTo>
                    <a:pt x="223560" y="122172"/>
                  </a:lnTo>
                  <a:lnTo>
                    <a:pt x="223636" y="120746"/>
                  </a:lnTo>
                  <a:lnTo>
                    <a:pt x="223713" y="119320"/>
                  </a:lnTo>
                  <a:lnTo>
                    <a:pt x="223789" y="117887"/>
                  </a:lnTo>
                  <a:lnTo>
                    <a:pt x="223850" y="116460"/>
                  </a:lnTo>
                  <a:lnTo>
                    <a:pt x="223912" y="115034"/>
                  </a:lnTo>
                  <a:lnTo>
                    <a:pt x="223965" y="113608"/>
                  </a:lnTo>
                  <a:lnTo>
                    <a:pt x="224019" y="112175"/>
                  </a:lnTo>
                  <a:lnTo>
                    <a:pt x="224064" y="110748"/>
                  </a:lnTo>
                  <a:lnTo>
                    <a:pt x="224141" y="107889"/>
                  </a:lnTo>
                  <a:lnTo>
                    <a:pt x="224194" y="105022"/>
                  </a:lnTo>
                  <a:lnTo>
                    <a:pt x="227350" y="105367"/>
                  </a:lnTo>
                  <a:lnTo>
                    <a:pt x="228925" y="105551"/>
                  </a:lnTo>
                  <a:lnTo>
                    <a:pt x="230499" y="105735"/>
                  </a:lnTo>
                  <a:lnTo>
                    <a:pt x="232073" y="105933"/>
                  </a:lnTo>
                  <a:lnTo>
                    <a:pt x="233647" y="106139"/>
                  </a:lnTo>
                  <a:lnTo>
                    <a:pt x="234427" y="106249"/>
                  </a:lnTo>
                  <a:lnTo>
                    <a:pt x="235206" y="106367"/>
                  </a:lnTo>
                  <a:lnTo>
                    <a:pt x="235994" y="106485"/>
                  </a:lnTo>
                  <a:lnTo>
                    <a:pt x="236773" y="106610"/>
                  </a:lnTo>
                  <a:lnTo>
                    <a:pt x="236872" y="106624"/>
                  </a:lnTo>
                  <a:lnTo>
                    <a:pt x="236972" y="106639"/>
                  </a:lnTo>
                  <a:lnTo>
                    <a:pt x="237270" y="106639"/>
                  </a:lnTo>
                  <a:lnTo>
                    <a:pt x="237369" y="106632"/>
                  </a:lnTo>
                  <a:lnTo>
                    <a:pt x="237461" y="106617"/>
                  </a:lnTo>
                  <a:lnTo>
                    <a:pt x="237553" y="106602"/>
                  </a:lnTo>
                  <a:lnTo>
                    <a:pt x="237644" y="106580"/>
                  </a:lnTo>
                  <a:lnTo>
                    <a:pt x="237736" y="106551"/>
                  </a:lnTo>
                  <a:lnTo>
                    <a:pt x="237828" y="106521"/>
                  </a:lnTo>
                  <a:lnTo>
                    <a:pt x="237912" y="106492"/>
                  </a:lnTo>
                  <a:lnTo>
                    <a:pt x="237996" y="106455"/>
                  </a:lnTo>
                  <a:lnTo>
                    <a:pt x="238080" y="106411"/>
                  </a:lnTo>
                  <a:lnTo>
                    <a:pt x="238156" y="106367"/>
                  </a:lnTo>
                  <a:lnTo>
                    <a:pt x="238233" y="106316"/>
                  </a:lnTo>
                  <a:lnTo>
                    <a:pt x="238309" y="106264"/>
                  </a:lnTo>
                  <a:lnTo>
                    <a:pt x="238378" y="106205"/>
                  </a:lnTo>
                  <a:lnTo>
                    <a:pt x="238439" y="106146"/>
                  </a:lnTo>
                  <a:lnTo>
                    <a:pt x="238500" y="106080"/>
                  </a:lnTo>
                  <a:lnTo>
                    <a:pt x="238561" y="106014"/>
                  </a:lnTo>
                  <a:lnTo>
                    <a:pt x="238615" y="105941"/>
                  </a:lnTo>
                  <a:lnTo>
                    <a:pt x="238668" y="105867"/>
                  </a:lnTo>
                  <a:lnTo>
                    <a:pt x="238714" y="105786"/>
                  </a:lnTo>
                  <a:lnTo>
                    <a:pt x="238752" y="105705"/>
                  </a:lnTo>
                  <a:lnTo>
                    <a:pt x="238791" y="105625"/>
                  </a:lnTo>
                  <a:lnTo>
                    <a:pt x="238821" y="105536"/>
                  </a:lnTo>
                  <a:lnTo>
                    <a:pt x="238852" y="105441"/>
                  </a:lnTo>
                  <a:lnTo>
                    <a:pt x="238875" y="105345"/>
                  </a:lnTo>
                  <a:lnTo>
                    <a:pt x="238890" y="105250"/>
                  </a:lnTo>
                  <a:lnTo>
                    <a:pt x="238898" y="105147"/>
                  </a:lnTo>
                  <a:lnTo>
                    <a:pt x="238905" y="105044"/>
                  </a:lnTo>
                  <a:lnTo>
                    <a:pt x="238936" y="101537"/>
                  </a:lnTo>
                  <a:lnTo>
                    <a:pt x="238951" y="98031"/>
                  </a:lnTo>
                  <a:lnTo>
                    <a:pt x="238959" y="94524"/>
                  </a:lnTo>
                  <a:lnTo>
                    <a:pt x="238959" y="91017"/>
                  </a:lnTo>
                  <a:lnTo>
                    <a:pt x="238943" y="87518"/>
                  </a:lnTo>
                  <a:lnTo>
                    <a:pt x="238920" y="84019"/>
                  </a:lnTo>
                  <a:lnTo>
                    <a:pt x="238882" y="80512"/>
                  </a:lnTo>
                  <a:lnTo>
                    <a:pt x="238836" y="77013"/>
                  </a:lnTo>
                  <a:lnTo>
                    <a:pt x="239555" y="77417"/>
                  </a:lnTo>
                  <a:lnTo>
                    <a:pt x="240265" y="77836"/>
                  </a:lnTo>
                  <a:lnTo>
                    <a:pt x="240961" y="78263"/>
                  </a:lnTo>
                  <a:lnTo>
                    <a:pt x="241649" y="78697"/>
                  </a:lnTo>
                  <a:lnTo>
                    <a:pt x="242321" y="79145"/>
                  </a:lnTo>
                  <a:lnTo>
                    <a:pt x="242978" y="79601"/>
                  </a:lnTo>
                  <a:lnTo>
                    <a:pt x="243620" y="80071"/>
                  </a:lnTo>
                  <a:lnTo>
                    <a:pt x="244255" y="80549"/>
                  </a:lnTo>
                  <a:lnTo>
                    <a:pt x="244881" y="81034"/>
                  </a:lnTo>
                  <a:lnTo>
                    <a:pt x="245485" y="81534"/>
                  </a:lnTo>
                  <a:lnTo>
                    <a:pt x="246089" y="82041"/>
                  </a:lnTo>
                  <a:lnTo>
                    <a:pt x="246669" y="82556"/>
                  </a:lnTo>
                  <a:lnTo>
                    <a:pt x="247243" y="83078"/>
                  </a:lnTo>
                  <a:lnTo>
                    <a:pt x="247808" y="83615"/>
                  </a:lnTo>
                  <a:lnTo>
                    <a:pt x="248358" y="84159"/>
                  </a:lnTo>
                  <a:lnTo>
                    <a:pt x="248893" y="84710"/>
                  </a:lnTo>
                  <a:lnTo>
                    <a:pt x="249421" y="85269"/>
                  </a:lnTo>
                  <a:lnTo>
                    <a:pt x="249940" y="85835"/>
                  </a:lnTo>
                  <a:lnTo>
                    <a:pt x="250445" y="86415"/>
                  </a:lnTo>
                  <a:lnTo>
                    <a:pt x="250934" y="86996"/>
                  </a:lnTo>
                  <a:lnTo>
                    <a:pt x="251415" y="87592"/>
                  </a:lnTo>
                  <a:lnTo>
                    <a:pt x="251889" y="88195"/>
                  </a:lnTo>
                  <a:lnTo>
                    <a:pt x="252347" y="88805"/>
                  </a:lnTo>
                  <a:lnTo>
                    <a:pt x="252791" y="89422"/>
                  </a:lnTo>
                  <a:lnTo>
                    <a:pt x="253234" y="90047"/>
                  </a:lnTo>
                  <a:lnTo>
                    <a:pt x="253662" y="90679"/>
                  </a:lnTo>
                  <a:lnTo>
                    <a:pt x="254075" y="91319"/>
                  </a:lnTo>
                  <a:lnTo>
                    <a:pt x="254480" y="91958"/>
                  </a:lnTo>
                  <a:lnTo>
                    <a:pt x="254877" y="92613"/>
                  </a:lnTo>
                  <a:lnTo>
                    <a:pt x="255259" y="93274"/>
                  </a:lnTo>
                  <a:lnTo>
                    <a:pt x="255634" y="93943"/>
                  </a:lnTo>
                  <a:lnTo>
                    <a:pt x="256000" y="94612"/>
                  </a:lnTo>
                  <a:lnTo>
                    <a:pt x="256352" y="95296"/>
                  </a:lnTo>
                  <a:lnTo>
                    <a:pt x="256696" y="95980"/>
                  </a:lnTo>
                  <a:lnTo>
                    <a:pt x="257032" y="96671"/>
                  </a:lnTo>
                  <a:lnTo>
                    <a:pt x="257361" y="97369"/>
                  </a:lnTo>
                  <a:lnTo>
                    <a:pt x="257674" y="98075"/>
                  </a:lnTo>
                  <a:lnTo>
                    <a:pt x="257980" y="98780"/>
                  </a:lnTo>
                  <a:lnTo>
                    <a:pt x="258270" y="99501"/>
                  </a:lnTo>
                  <a:lnTo>
                    <a:pt x="258560" y="100221"/>
                  </a:lnTo>
                  <a:lnTo>
                    <a:pt x="258836" y="100949"/>
                  </a:lnTo>
                  <a:lnTo>
                    <a:pt x="259103" y="101677"/>
                  </a:lnTo>
                  <a:lnTo>
                    <a:pt x="259363" y="102412"/>
                  </a:lnTo>
                  <a:lnTo>
                    <a:pt x="259615" y="103154"/>
                  </a:lnTo>
                  <a:lnTo>
                    <a:pt x="259852" y="103897"/>
                  </a:lnTo>
                  <a:lnTo>
                    <a:pt x="260081" y="104647"/>
                  </a:lnTo>
                  <a:lnTo>
                    <a:pt x="260303" y="105404"/>
                  </a:lnTo>
                  <a:lnTo>
                    <a:pt x="260517" y="106161"/>
                  </a:lnTo>
                  <a:lnTo>
                    <a:pt x="260723" y="106926"/>
                  </a:lnTo>
                  <a:lnTo>
                    <a:pt x="260922" y="107690"/>
                  </a:lnTo>
                  <a:lnTo>
                    <a:pt x="261105" y="108462"/>
                  </a:lnTo>
                  <a:lnTo>
                    <a:pt x="261289" y="109241"/>
                  </a:lnTo>
                  <a:lnTo>
                    <a:pt x="261457" y="110021"/>
                  </a:lnTo>
                  <a:lnTo>
                    <a:pt x="261625" y="110800"/>
                  </a:lnTo>
                  <a:lnTo>
                    <a:pt x="261778" y="111586"/>
                  </a:lnTo>
                  <a:lnTo>
                    <a:pt x="261923" y="112373"/>
                  </a:lnTo>
                  <a:lnTo>
                    <a:pt x="262061" y="113167"/>
                  </a:lnTo>
                  <a:lnTo>
                    <a:pt x="262190" y="113961"/>
                  </a:lnTo>
                  <a:lnTo>
                    <a:pt x="262313" y="114755"/>
                  </a:lnTo>
                  <a:lnTo>
                    <a:pt x="262435" y="115556"/>
                  </a:lnTo>
                  <a:lnTo>
                    <a:pt x="262542" y="116358"/>
                  </a:lnTo>
                  <a:lnTo>
                    <a:pt x="262641" y="117166"/>
                  </a:lnTo>
                  <a:lnTo>
                    <a:pt x="262733" y="117975"/>
                  </a:lnTo>
                  <a:lnTo>
                    <a:pt x="262817" y="118783"/>
                  </a:lnTo>
                  <a:lnTo>
                    <a:pt x="262894" y="119592"/>
                  </a:lnTo>
                  <a:lnTo>
                    <a:pt x="262970" y="120408"/>
                  </a:lnTo>
                  <a:lnTo>
                    <a:pt x="263031" y="121224"/>
                  </a:lnTo>
                  <a:lnTo>
                    <a:pt x="263092" y="122040"/>
                  </a:lnTo>
                  <a:lnTo>
                    <a:pt x="263138" y="122856"/>
                  </a:lnTo>
                  <a:lnTo>
                    <a:pt x="263184" y="123672"/>
                  </a:lnTo>
                  <a:lnTo>
                    <a:pt x="263222" y="124495"/>
                  </a:lnTo>
                  <a:lnTo>
                    <a:pt x="263253" y="125311"/>
                  </a:lnTo>
                  <a:lnTo>
                    <a:pt x="263276" y="126135"/>
                  </a:lnTo>
                  <a:lnTo>
                    <a:pt x="263291" y="126958"/>
                  </a:lnTo>
                  <a:lnTo>
                    <a:pt x="263306" y="127781"/>
                  </a:lnTo>
                  <a:lnTo>
                    <a:pt x="263306" y="128605"/>
                  </a:lnTo>
                  <a:lnTo>
                    <a:pt x="263306" y="129428"/>
                  </a:lnTo>
                  <a:lnTo>
                    <a:pt x="263299" y="130252"/>
                  </a:lnTo>
                  <a:lnTo>
                    <a:pt x="263283" y="131075"/>
                  </a:lnTo>
                  <a:lnTo>
                    <a:pt x="263268" y="131898"/>
                  </a:lnTo>
                  <a:lnTo>
                    <a:pt x="263237" y="132722"/>
                  </a:lnTo>
                  <a:lnTo>
                    <a:pt x="263207" y="133545"/>
                  </a:lnTo>
                  <a:lnTo>
                    <a:pt x="263176" y="134368"/>
                  </a:lnTo>
                  <a:lnTo>
                    <a:pt x="263130" y="135192"/>
                  </a:lnTo>
                  <a:lnTo>
                    <a:pt x="263085" y="136015"/>
                  </a:lnTo>
                  <a:lnTo>
                    <a:pt x="263031" y="136831"/>
                  </a:lnTo>
                  <a:lnTo>
                    <a:pt x="262970" y="137654"/>
                  </a:lnTo>
                  <a:lnTo>
                    <a:pt x="262909" y="138470"/>
                  </a:lnTo>
                  <a:lnTo>
                    <a:pt x="262840" y="139286"/>
                  </a:lnTo>
                  <a:lnTo>
                    <a:pt x="262771" y="140102"/>
                  </a:lnTo>
                  <a:lnTo>
                    <a:pt x="262687" y="140911"/>
                  </a:lnTo>
                  <a:lnTo>
                    <a:pt x="262603" y="141727"/>
                  </a:lnTo>
                  <a:lnTo>
                    <a:pt x="262519" y="142536"/>
                  </a:lnTo>
                  <a:lnTo>
                    <a:pt x="262427" y="143344"/>
                  </a:lnTo>
                  <a:lnTo>
                    <a:pt x="262328" y="144146"/>
                  </a:lnTo>
                  <a:lnTo>
                    <a:pt x="262229" y="144947"/>
                  </a:lnTo>
                  <a:lnTo>
                    <a:pt x="262122" y="145748"/>
                  </a:lnTo>
                  <a:lnTo>
                    <a:pt x="262015" y="146549"/>
                  </a:lnTo>
                  <a:lnTo>
                    <a:pt x="261778" y="148130"/>
                  </a:lnTo>
                  <a:lnTo>
                    <a:pt x="261533" y="149703"/>
                  </a:lnTo>
                  <a:lnTo>
                    <a:pt x="261266" y="151269"/>
                  </a:lnTo>
                  <a:lnTo>
                    <a:pt x="260991" y="152813"/>
                  </a:lnTo>
                  <a:lnTo>
                    <a:pt x="260700" y="154342"/>
                  </a:lnTo>
                  <a:lnTo>
                    <a:pt x="260395" y="155856"/>
                  </a:lnTo>
                  <a:lnTo>
                    <a:pt x="260074" y="157356"/>
                  </a:lnTo>
                  <a:lnTo>
                    <a:pt x="259745" y="158834"/>
                  </a:lnTo>
                  <a:lnTo>
                    <a:pt x="259401" y="160289"/>
                  </a:lnTo>
                  <a:lnTo>
                    <a:pt x="259050" y="161723"/>
                  </a:lnTo>
                  <a:lnTo>
                    <a:pt x="258690" y="163134"/>
                  </a:lnTo>
                  <a:lnTo>
                    <a:pt x="258324" y="164531"/>
                  </a:lnTo>
                  <a:lnTo>
                    <a:pt x="257941" y="165891"/>
                  </a:lnTo>
                  <a:lnTo>
                    <a:pt x="257559" y="167236"/>
                  </a:lnTo>
                  <a:lnTo>
                    <a:pt x="257170" y="168545"/>
                  </a:lnTo>
                  <a:lnTo>
                    <a:pt x="257147" y="168640"/>
                  </a:lnTo>
                  <a:lnTo>
                    <a:pt x="257124" y="168736"/>
                  </a:lnTo>
                  <a:lnTo>
                    <a:pt x="257116" y="168824"/>
                  </a:lnTo>
                  <a:lnTo>
                    <a:pt x="257108" y="168920"/>
                  </a:lnTo>
                  <a:lnTo>
                    <a:pt x="257108" y="169008"/>
                  </a:lnTo>
                  <a:lnTo>
                    <a:pt x="257116" y="169096"/>
                  </a:lnTo>
                  <a:lnTo>
                    <a:pt x="257131" y="169184"/>
                  </a:lnTo>
                  <a:lnTo>
                    <a:pt x="257147" y="169272"/>
                  </a:lnTo>
                  <a:lnTo>
                    <a:pt x="257170" y="169353"/>
                  </a:lnTo>
                  <a:lnTo>
                    <a:pt x="257200" y="169434"/>
                  </a:lnTo>
                  <a:lnTo>
                    <a:pt x="257231" y="169515"/>
                  </a:lnTo>
                  <a:lnTo>
                    <a:pt x="257269" y="169596"/>
                  </a:lnTo>
                  <a:lnTo>
                    <a:pt x="257307" y="169669"/>
                  </a:lnTo>
                  <a:lnTo>
                    <a:pt x="257353" y="169743"/>
                  </a:lnTo>
                  <a:lnTo>
                    <a:pt x="257460" y="169890"/>
                  </a:lnTo>
                  <a:lnTo>
                    <a:pt x="257575" y="170022"/>
                  </a:lnTo>
                  <a:lnTo>
                    <a:pt x="257705" y="170140"/>
                  </a:lnTo>
                  <a:lnTo>
                    <a:pt x="257850" y="170250"/>
                  </a:lnTo>
                  <a:lnTo>
                    <a:pt x="257995" y="170346"/>
                  </a:lnTo>
                  <a:lnTo>
                    <a:pt x="258155" y="170434"/>
                  </a:lnTo>
                  <a:lnTo>
                    <a:pt x="258324" y="170500"/>
                  </a:lnTo>
                  <a:lnTo>
                    <a:pt x="258492" y="170559"/>
                  </a:lnTo>
                  <a:lnTo>
                    <a:pt x="258660" y="170603"/>
                  </a:lnTo>
                  <a:lnTo>
                    <a:pt x="258836" y="170632"/>
                  </a:lnTo>
                  <a:lnTo>
                    <a:pt x="258920" y="170640"/>
                  </a:lnTo>
                  <a:lnTo>
                    <a:pt x="259103" y="170640"/>
                  </a:lnTo>
                  <a:lnTo>
                    <a:pt x="259202" y="170632"/>
                  </a:lnTo>
                  <a:lnTo>
                    <a:pt x="259294" y="170618"/>
                  </a:lnTo>
                  <a:lnTo>
                    <a:pt x="259393" y="170596"/>
                  </a:lnTo>
                  <a:lnTo>
                    <a:pt x="259485" y="170566"/>
                  </a:lnTo>
                  <a:lnTo>
                    <a:pt x="259577" y="170537"/>
                  </a:lnTo>
                  <a:lnTo>
                    <a:pt x="259661" y="170493"/>
                  </a:lnTo>
                  <a:lnTo>
                    <a:pt x="259753" y="170449"/>
                  </a:lnTo>
                  <a:lnTo>
                    <a:pt x="259829" y="170390"/>
                  </a:lnTo>
                  <a:lnTo>
                    <a:pt x="259913" y="170331"/>
                  </a:lnTo>
                  <a:lnTo>
                    <a:pt x="259982" y="170265"/>
                  </a:lnTo>
                  <a:lnTo>
                    <a:pt x="260058" y="170184"/>
                  </a:lnTo>
                  <a:lnTo>
                    <a:pt x="260119" y="170103"/>
                  </a:lnTo>
                  <a:lnTo>
                    <a:pt x="260181" y="170015"/>
                  </a:lnTo>
                  <a:lnTo>
                    <a:pt x="260242" y="169912"/>
                  </a:lnTo>
                  <a:lnTo>
                    <a:pt x="260288" y="169802"/>
                  </a:lnTo>
                  <a:lnTo>
                    <a:pt x="260578" y="169147"/>
                  </a:lnTo>
                  <a:lnTo>
                    <a:pt x="260853" y="168479"/>
                  </a:lnTo>
                  <a:lnTo>
                    <a:pt x="261128" y="167802"/>
                  </a:lnTo>
                  <a:lnTo>
                    <a:pt x="261403" y="167111"/>
                  </a:lnTo>
                  <a:lnTo>
                    <a:pt x="261671" y="166413"/>
                  </a:lnTo>
                  <a:lnTo>
                    <a:pt x="261931" y="165700"/>
                  </a:lnTo>
                  <a:lnTo>
                    <a:pt x="262190" y="164979"/>
                  </a:lnTo>
                  <a:lnTo>
                    <a:pt x="262443" y="164244"/>
                  </a:lnTo>
                  <a:lnTo>
                    <a:pt x="262687" y="163502"/>
                  </a:lnTo>
                  <a:lnTo>
                    <a:pt x="262932" y="162752"/>
                  </a:lnTo>
                  <a:lnTo>
                    <a:pt x="263169" y="161987"/>
                  </a:lnTo>
                  <a:lnTo>
                    <a:pt x="263398" y="161215"/>
                  </a:lnTo>
                  <a:lnTo>
                    <a:pt x="263627" y="160436"/>
                  </a:lnTo>
                  <a:lnTo>
                    <a:pt x="263849" y="159642"/>
                  </a:lnTo>
                  <a:lnTo>
                    <a:pt x="264070" y="158848"/>
                  </a:lnTo>
                  <a:lnTo>
                    <a:pt x="264284" y="158040"/>
                  </a:lnTo>
                  <a:lnTo>
                    <a:pt x="264804" y="158231"/>
                  </a:lnTo>
                  <a:lnTo>
                    <a:pt x="265331" y="158422"/>
                  </a:lnTo>
                  <a:lnTo>
                    <a:pt x="265866" y="158598"/>
                  </a:lnTo>
                  <a:lnTo>
                    <a:pt x="266394" y="158782"/>
                  </a:lnTo>
                  <a:lnTo>
                    <a:pt x="266928" y="158951"/>
                  </a:lnTo>
                  <a:lnTo>
                    <a:pt x="267471" y="159120"/>
                  </a:lnTo>
                  <a:lnTo>
                    <a:pt x="268006" y="159282"/>
                  </a:lnTo>
                  <a:lnTo>
                    <a:pt x="268549" y="159436"/>
                  </a:lnTo>
                  <a:lnTo>
                    <a:pt x="269099" y="159591"/>
                  </a:lnTo>
                  <a:lnTo>
                    <a:pt x="269641" y="159745"/>
                  </a:lnTo>
                  <a:lnTo>
                    <a:pt x="270192" y="159885"/>
                  </a:lnTo>
                  <a:lnTo>
                    <a:pt x="270742" y="160024"/>
                  </a:lnTo>
                  <a:lnTo>
                    <a:pt x="271292" y="160164"/>
                  </a:lnTo>
                  <a:lnTo>
                    <a:pt x="271842" y="160296"/>
                  </a:lnTo>
                  <a:lnTo>
                    <a:pt x="272958" y="160546"/>
                  </a:lnTo>
                  <a:lnTo>
                    <a:pt x="274066" y="160782"/>
                  </a:lnTo>
                  <a:lnTo>
                    <a:pt x="275190" y="160995"/>
                  </a:lnTo>
                  <a:lnTo>
                    <a:pt x="276305" y="161201"/>
                  </a:lnTo>
                  <a:lnTo>
                    <a:pt x="277429" y="161384"/>
                  </a:lnTo>
                  <a:lnTo>
                    <a:pt x="278544" y="161561"/>
                  </a:lnTo>
                  <a:lnTo>
                    <a:pt x="279668" y="161715"/>
                  </a:lnTo>
                  <a:lnTo>
                    <a:pt x="280783" y="161862"/>
                  </a:lnTo>
                  <a:lnTo>
                    <a:pt x="281899" y="161995"/>
                  </a:lnTo>
                  <a:lnTo>
                    <a:pt x="281716" y="163193"/>
                  </a:lnTo>
                  <a:lnTo>
                    <a:pt x="281517" y="164391"/>
                  </a:lnTo>
                  <a:lnTo>
                    <a:pt x="281303" y="165589"/>
                  </a:lnTo>
                  <a:lnTo>
                    <a:pt x="281089" y="166788"/>
                  </a:lnTo>
                  <a:lnTo>
                    <a:pt x="280860" y="167986"/>
                  </a:lnTo>
                  <a:lnTo>
                    <a:pt x="280623" y="169177"/>
                  </a:lnTo>
                  <a:lnTo>
                    <a:pt x="280378" y="170375"/>
                  </a:lnTo>
                  <a:lnTo>
                    <a:pt x="280119" y="171566"/>
                  </a:lnTo>
                  <a:lnTo>
                    <a:pt x="279859" y="172757"/>
                  </a:lnTo>
                  <a:lnTo>
                    <a:pt x="279584" y="173948"/>
                  </a:lnTo>
                  <a:lnTo>
                    <a:pt x="279301" y="175139"/>
                  </a:lnTo>
                  <a:lnTo>
                    <a:pt x="279018" y="176330"/>
                  </a:lnTo>
                  <a:lnTo>
                    <a:pt x="278720" y="177513"/>
                  </a:lnTo>
                  <a:lnTo>
                    <a:pt x="278407" y="178697"/>
                  </a:lnTo>
                  <a:lnTo>
                    <a:pt x="278093" y="179880"/>
                  </a:lnTo>
                  <a:lnTo>
                    <a:pt x="277773" y="181064"/>
                  </a:lnTo>
                  <a:lnTo>
                    <a:pt x="277742" y="181160"/>
                  </a:lnTo>
                  <a:lnTo>
                    <a:pt x="277719" y="181255"/>
                  </a:lnTo>
                  <a:lnTo>
                    <a:pt x="277704" y="181351"/>
                  </a:lnTo>
                  <a:lnTo>
                    <a:pt x="277696" y="181446"/>
                  </a:lnTo>
                  <a:lnTo>
                    <a:pt x="277696" y="181535"/>
                  </a:lnTo>
                  <a:lnTo>
                    <a:pt x="277704" y="181630"/>
                  </a:lnTo>
                  <a:lnTo>
                    <a:pt x="277711" y="181718"/>
                  </a:lnTo>
                  <a:lnTo>
                    <a:pt x="277727" y="181814"/>
                  </a:lnTo>
                  <a:lnTo>
                    <a:pt x="277520" y="181549"/>
                  </a:lnTo>
                  <a:lnTo>
                    <a:pt x="277306" y="181285"/>
                  </a:lnTo>
                  <a:lnTo>
                    <a:pt x="277092" y="181020"/>
                  </a:lnTo>
                  <a:lnTo>
                    <a:pt x="276871" y="180763"/>
                  </a:lnTo>
                  <a:lnTo>
                    <a:pt x="276649" y="180513"/>
                  </a:lnTo>
                  <a:lnTo>
                    <a:pt x="276428" y="180263"/>
                  </a:lnTo>
                  <a:lnTo>
                    <a:pt x="276198" y="180013"/>
                  </a:lnTo>
                  <a:lnTo>
                    <a:pt x="275961" y="179763"/>
                  </a:lnTo>
                  <a:lnTo>
                    <a:pt x="275488" y="179285"/>
                  </a:lnTo>
                  <a:lnTo>
                    <a:pt x="274998" y="178807"/>
                  </a:lnTo>
                  <a:lnTo>
                    <a:pt x="274494" y="178351"/>
                  </a:lnTo>
                  <a:lnTo>
                    <a:pt x="273974" y="177903"/>
                  </a:lnTo>
                  <a:lnTo>
                    <a:pt x="273447" y="177469"/>
                  </a:lnTo>
                  <a:lnTo>
                    <a:pt x="272912" y="177043"/>
                  </a:lnTo>
                  <a:lnTo>
                    <a:pt x="272354" y="176639"/>
                  </a:lnTo>
                  <a:lnTo>
                    <a:pt x="271796" y="176234"/>
                  </a:lnTo>
                  <a:lnTo>
                    <a:pt x="271223" y="175852"/>
                  </a:lnTo>
                  <a:lnTo>
                    <a:pt x="270643" y="175484"/>
                  </a:lnTo>
                  <a:lnTo>
                    <a:pt x="270046" y="175124"/>
                  </a:lnTo>
                  <a:lnTo>
                    <a:pt x="269450" y="174779"/>
                  </a:lnTo>
                  <a:lnTo>
                    <a:pt x="268839" y="174448"/>
                  </a:lnTo>
                  <a:lnTo>
                    <a:pt x="268220" y="174132"/>
                  </a:lnTo>
                  <a:lnTo>
                    <a:pt x="267593" y="173830"/>
                  </a:lnTo>
                  <a:lnTo>
                    <a:pt x="266959" y="173536"/>
                  </a:lnTo>
                  <a:lnTo>
                    <a:pt x="266317" y="173264"/>
                  </a:lnTo>
                  <a:lnTo>
                    <a:pt x="265668" y="173007"/>
                  </a:lnTo>
                  <a:lnTo>
                    <a:pt x="265010" y="172757"/>
                  </a:lnTo>
                  <a:lnTo>
                    <a:pt x="264353" y="172529"/>
                  </a:lnTo>
                  <a:lnTo>
                    <a:pt x="263688" y="172316"/>
                  </a:lnTo>
                  <a:lnTo>
                    <a:pt x="263016" y="172110"/>
                  </a:lnTo>
                  <a:lnTo>
                    <a:pt x="262343" y="171926"/>
                  </a:lnTo>
                  <a:lnTo>
                    <a:pt x="261663" y="171757"/>
                  </a:lnTo>
                  <a:lnTo>
                    <a:pt x="260975" y="171603"/>
                  </a:lnTo>
                  <a:lnTo>
                    <a:pt x="260295" y="171463"/>
                  </a:lnTo>
                  <a:lnTo>
                    <a:pt x="259607" y="171346"/>
                  </a:lnTo>
                  <a:lnTo>
                    <a:pt x="258912" y="171243"/>
                  </a:lnTo>
                  <a:lnTo>
                    <a:pt x="258828" y="171228"/>
                  </a:lnTo>
                  <a:lnTo>
                    <a:pt x="258752" y="171221"/>
                  </a:lnTo>
                  <a:lnTo>
                    <a:pt x="258675" y="171206"/>
                  </a:lnTo>
                  <a:lnTo>
                    <a:pt x="258591" y="171199"/>
                  </a:lnTo>
                  <a:lnTo>
                    <a:pt x="257941" y="171118"/>
                  </a:lnTo>
                  <a:lnTo>
                    <a:pt x="257292" y="171051"/>
                  </a:lnTo>
                  <a:lnTo>
                    <a:pt x="256642" y="171000"/>
                  </a:lnTo>
                  <a:lnTo>
                    <a:pt x="255993" y="170963"/>
                  </a:lnTo>
                  <a:lnTo>
                    <a:pt x="255343" y="170941"/>
                  </a:lnTo>
                  <a:lnTo>
                    <a:pt x="254694" y="170934"/>
                  </a:lnTo>
                  <a:lnTo>
                    <a:pt x="254044" y="170949"/>
                  </a:lnTo>
                  <a:lnTo>
                    <a:pt x="253394" y="170971"/>
                  </a:lnTo>
                  <a:lnTo>
                    <a:pt x="252745" y="171007"/>
                  </a:lnTo>
                  <a:lnTo>
                    <a:pt x="252095" y="171066"/>
                  </a:lnTo>
                  <a:lnTo>
                    <a:pt x="251453" y="171132"/>
                  </a:lnTo>
                  <a:lnTo>
                    <a:pt x="250811" y="171221"/>
                  </a:lnTo>
                  <a:lnTo>
                    <a:pt x="250170" y="171323"/>
                  </a:lnTo>
                  <a:lnTo>
                    <a:pt x="249535" y="171441"/>
                  </a:lnTo>
                  <a:lnTo>
                    <a:pt x="248901" y="171581"/>
                  </a:lnTo>
                  <a:lnTo>
                    <a:pt x="248274" y="171728"/>
                  </a:lnTo>
                  <a:lnTo>
                    <a:pt x="247648" y="171897"/>
                  </a:lnTo>
                  <a:lnTo>
                    <a:pt x="247029" y="172081"/>
                  </a:lnTo>
                  <a:lnTo>
                    <a:pt x="246410" y="172279"/>
                  </a:lnTo>
                  <a:lnTo>
                    <a:pt x="245798" y="172492"/>
                  </a:lnTo>
                  <a:lnTo>
                    <a:pt x="245493" y="172610"/>
                  </a:lnTo>
                  <a:lnTo>
                    <a:pt x="245195" y="172728"/>
                  </a:lnTo>
                  <a:lnTo>
                    <a:pt x="244889" y="172853"/>
                  </a:lnTo>
                  <a:lnTo>
                    <a:pt x="244591" y="172978"/>
                  </a:lnTo>
                  <a:lnTo>
                    <a:pt x="244293" y="173110"/>
                  </a:lnTo>
                  <a:lnTo>
                    <a:pt x="243995" y="173250"/>
                  </a:lnTo>
                  <a:lnTo>
                    <a:pt x="243704" y="173389"/>
                  </a:lnTo>
                  <a:lnTo>
                    <a:pt x="243406" y="173529"/>
                  </a:lnTo>
                  <a:lnTo>
                    <a:pt x="243116" y="173683"/>
                  </a:lnTo>
                  <a:lnTo>
                    <a:pt x="242826" y="173838"/>
                  </a:lnTo>
                  <a:lnTo>
                    <a:pt x="242543" y="173992"/>
                  </a:lnTo>
                  <a:lnTo>
                    <a:pt x="242252" y="174154"/>
                  </a:lnTo>
                  <a:lnTo>
                    <a:pt x="241970" y="174323"/>
                  </a:lnTo>
                  <a:lnTo>
                    <a:pt x="241687" y="174492"/>
                  </a:lnTo>
                  <a:lnTo>
                    <a:pt x="241404" y="174668"/>
                  </a:lnTo>
                  <a:lnTo>
                    <a:pt x="241129" y="174845"/>
                  </a:lnTo>
                  <a:lnTo>
                    <a:pt x="240854" y="175029"/>
                  </a:lnTo>
                  <a:lnTo>
                    <a:pt x="240579" y="175220"/>
                  </a:lnTo>
                  <a:lnTo>
                    <a:pt x="240304" y="175411"/>
                  </a:lnTo>
                  <a:lnTo>
                    <a:pt x="240036" y="175609"/>
                  </a:lnTo>
                  <a:lnTo>
                    <a:pt x="239761" y="175815"/>
                  </a:lnTo>
                  <a:lnTo>
                    <a:pt x="239501" y="176021"/>
                  </a:lnTo>
                  <a:lnTo>
                    <a:pt x="239234" y="176234"/>
                  </a:lnTo>
                  <a:lnTo>
                    <a:pt x="238974" y="176447"/>
                  </a:lnTo>
                  <a:lnTo>
                    <a:pt x="238875" y="176425"/>
                  </a:lnTo>
                  <a:lnTo>
                    <a:pt x="238775" y="176411"/>
                  </a:lnTo>
                  <a:lnTo>
                    <a:pt x="238684" y="176403"/>
                  </a:lnTo>
                  <a:lnTo>
                    <a:pt x="238592" y="176411"/>
                  </a:lnTo>
                  <a:lnTo>
                    <a:pt x="238500" y="176418"/>
                  </a:lnTo>
                  <a:lnTo>
                    <a:pt x="238416" y="176440"/>
                  </a:lnTo>
                  <a:lnTo>
                    <a:pt x="238332" y="176469"/>
                  </a:lnTo>
                  <a:lnTo>
                    <a:pt x="238256" y="176506"/>
                  </a:lnTo>
                  <a:lnTo>
                    <a:pt x="238179" y="176543"/>
                  </a:lnTo>
                  <a:lnTo>
                    <a:pt x="238103" y="176594"/>
                  </a:lnTo>
                  <a:lnTo>
                    <a:pt x="238042" y="176646"/>
                  </a:lnTo>
                  <a:lnTo>
                    <a:pt x="237973" y="176705"/>
                  </a:lnTo>
                  <a:lnTo>
                    <a:pt x="237919" y="176763"/>
                  </a:lnTo>
                  <a:lnTo>
                    <a:pt x="237866" y="176830"/>
                  </a:lnTo>
                  <a:lnTo>
                    <a:pt x="237820" y="176903"/>
                  </a:lnTo>
                  <a:lnTo>
                    <a:pt x="237774" y="176969"/>
                  </a:lnTo>
                  <a:lnTo>
                    <a:pt x="237744" y="177050"/>
                  </a:lnTo>
                  <a:lnTo>
                    <a:pt x="237713" y="177124"/>
                  </a:lnTo>
                  <a:lnTo>
                    <a:pt x="237690" y="177205"/>
                  </a:lnTo>
                  <a:lnTo>
                    <a:pt x="237675" y="177285"/>
                  </a:lnTo>
                  <a:lnTo>
                    <a:pt x="237667" y="177366"/>
                  </a:lnTo>
                  <a:lnTo>
                    <a:pt x="237667" y="177455"/>
                  </a:lnTo>
                  <a:lnTo>
                    <a:pt x="237675" y="177535"/>
                  </a:lnTo>
                  <a:lnTo>
                    <a:pt x="237690" y="177616"/>
                  </a:lnTo>
                  <a:lnTo>
                    <a:pt x="237713" y="177697"/>
                  </a:lnTo>
                  <a:lnTo>
                    <a:pt x="237751" y="177778"/>
                  </a:lnTo>
                  <a:lnTo>
                    <a:pt x="237789" y="177851"/>
                  </a:lnTo>
                  <a:lnTo>
                    <a:pt x="237843" y="177925"/>
                  </a:lnTo>
                  <a:lnTo>
                    <a:pt x="237904" y="177999"/>
                  </a:lnTo>
                  <a:lnTo>
                    <a:pt x="237973" y="178065"/>
                  </a:lnTo>
                  <a:lnTo>
                    <a:pt x="238057" y="178131"/>
                  </a:lnTo>
                  <a:lnTo>
                    <a:pt x="238149" y="178190"/>
                  </a:lnTo>
                  <a:lnTo>
                    <a:pt x="240602" y="179660"/>
                  </a:lnTo>
                  <a:lnTo>
                    <a:pt x="243062" y="181115"/>
                  </a:lnTo>
                  <a:lnTo>
                    <a:pt x="245531" y="182556"/>
                  </a:lnTo>
                  <a:lnTo>
                    <a:pt x="248007" y="183990"/>
                  </a:lnTo>
                  <a:lnTo>
                    <a:pt x="250490" y="185416"/>
                  </a:lnTo>
                  <a:lnTo>
                    <a:pt x="252982" y="186827"/>
                  </a:lnTo>
                  <a:lnTo>
                    <a:pt x="255481" y="188232"/>
                  </a:lnTo>
                  <a:lnTo>
                    <a:pt x="257980" y="189628"/>
                  </a:lnTo>
                  <a:lnTo>
                    <a:pt x="260486" y="191018"/>
                  </a:lnTo>
                  <a:lnTo>
                    <a:pt x="263000" y="192400"/>
                  </a:lnTo>
                  <a:lnTo>
                    <a:pt x="265507" y="193782"/>
                  </a:lnTo>
                  <a:lnTo>
                    <a:pt x="268029" y="195157"/>
                  </a:lnTo>
                  <a:lnTo>
                    <a:pt x="273057" y="197891"/>
                  </a:lnTo>
                  <a:lnTo>
                    <a:pt x="278093" y="200619"/>
                  </a:lnTo>
                  <a:lnTo>
                    <a:pt x="278178" y="200663"/>
                  </a:lnTo>
                  <a:lnTo>
                    <a:pt x="278262" y="200699"/>
                  </a:lnTo>
                  <a:lnTo>
                    <a:pt x="278346" y="200736"/>
                  </a:lnTo>
                  <a:lnTo>
                    <a:pt x="278430" y="200766"/>
                  </a:lnTo>
                  <a:lnTo>
                    <a:pt x="278506" y="200788"/>
                  </a:lnTo>
                  <a:lnTo>
                    <a:pt x="278590" y="200802"/>
                  </a:lnTo>
                  <a:lnTo>
                    <a:pt x="278751" y="200832"/>
                  </a:lnTo>
                  <a:lnTo>
                    <a:pt x="278911" y="200832"/>
                  </a:lnTo>
                  <a:lnTo>
                    <a:pt x="279064" y="200824"/>
                  </a:lnTo>
                  <a:lnTo>
                    <a:pt x="279209" y="200802"/>
                  </a:lnTo>
                  <a:lnTo>
                    <a:pt x="279354" y="200758"/>
                  </a:lnTo>
                  <a:lnTo>
                    <a:pt x="279492" y="200707"/>
                  </a:lnTo>
                  <a:lnTo>
                    <a:pt x="279622" y="200641"/>
                  </a:lnTo>
                  <a:lnTo>
                    <a:pt x="279752" y="200560"/>
                  </a:lnTo>
                  <a:lnTo>
                    <a:pt x="279866" y="200472"/>
                  </a:lnTo>
                  <a:lnTo>
                    <a:pt x="279973" y="200369"/>
                  </a:lnTo>
                  <a:lnTo>
                    <a:pt x="280073" y="200266"/>
                  </a:lnTo>
                  <a:lnTo>
                    <a:pt x="280164" y="200148"/>
                  </a:lnTo>
                  <a:lnTo>
                    <a:pt x="280249" y="200030"/>
                  </a:lnTo>
                  <a:lnTo>
                    <a:pt x="280317" y="199898"/>
                  </a:lnTo>
                  <a:lnTo>
                    <a:pt x="280378" y="199766"/>
                  </a:lnTo>
                  <a:lnTo>
                    <a:pt x="280424" y="199626"/>
                  </a:lnTo>
                  <a:lnTo>
                    <a:pt x="280463" y="199494"/>
                  </a:lnTo>
                  <a:lnTo>
                    <a:pt x="280485" y="199347"/>
                  </a:lnTo>
                  <a:lnTo>
                    <a:pt x="280493" y="199207"/>
                  </a:lnTo>
                  <a:lnTo>
                    <a:pt x="280485" y="199067"/>
                  </a:lnTo>
                  <a:lnTo>
                    <a:pt x="280463" y="198920"/>
                  </a:lnTo>
                  <a:lnTo>
                    <a:pt x="280432" y="198781"/>
                  </a:lnTo>
                  <a:lnTo>
                    <a:pt x="280378" y="198648"/>
                  </a:lnTo>
                  <a:lnTo>
                    <a:pt x="280310" y="198516"/>
                  </a:lnTo>
                  <a:lnTo>
                    <a:pt x="280226" y="198391"/>
                  </a:lnTo>
                  <a:lnTo>
                    <a:pt x="280172" y="198325"/>
                  </a:lnTo>
                  <a:lnTo>
                    <a:pt x="280119" y="198266"/>
                  </a:lnTo>
                  <a:lnTo>
                    <a:pt x="280065" y="198207"/>
                  </a:lnTo>
                  <a:lnTo>
                    <a:pt x="280004" y="198149"/>
                  </a:lnTo>
                  <a:lnTo>
                    <a:pt x="279935" y="198097"/>
                  </a:lnTo>
                  <a:lnTo>
                    <a:pt x="279859" y="198046"/>
                  </a:lnTo>
                  <a:lnTo>
                    <a:pt x="279782" y="197994"/>
                  </a:lnTo>
                  <a:lnTo>
                    <a:pt x="279698" y="197950"/>
                  </a:lnTo>
                  <a:lnTo>
                    <a:pt x="279538" y="197862"/>
                  </a:lnTo>
                  <a:lnTo>
                    <a:pt x="274700" y="195208"/>
                  </a:lnTo>
                  <a:lnTo>
                    <a:pt x="269863" y="192569"/>
                  </a:lnTo>
                  <a:lnTo>
                    <a:pt x="267433" y="191246"/>
                  </a:lnTo>
                  <a:lnTo>
                    <a:pt x="265010" y="189937"/>
                  </a:lnTo>
                  <a:lnTo>
                    <a:pt x="262580" y="188621"/>
                  </a:lnTo>
                  <a:lnTo>
                    <a:pt x="260142" y="187320"/>
                  </a:lnTo>
                  <a:lnTo>
                    <a:pt x="257712" y="186019"/>
                  </a:lnTo>
                  <a:lnTo>
                    <a:pt x="255267" y="184732"/>
                  </a:lnTo>
                  <a:lnTo>
                    <a:pt x="252821" y="183446"/>
                  </a:lnTo>
                  <a:lnTo>
                    <a:pt x="250368" y="182174"/>
                  </a:lnTo>
                  <a:lnTo>
                    <a:pt x="247915" y="180910"/>
                  </a:lnTo>
                  <a:lnTo>
                    <a:pt x="245454" y="179653"/>
                  </a:lnTo>
                  <a:lnTo>
                    <a:pt x="242986" y="178410"/>
                  </a:lnTo>
                  <a:lnTo>
                    <a:pt x="240510" y="177175"/>
                  </a:lnTo>
                  <a:lnTo>
                    <a:pt x="241320" y="176844"/>
                  </a:lnTo>
                  <a:lnTo>
                    <a:pt x="242138" y="176528"/>
                  </a:lnTo>
                  <a:lnTo>
                    <a:pt x="242955" y="176219"/>
                  </a:lnTo>
                  <a:lnTo>
                    <a:pt x="243788" y="175933"/>
                  </a:lnTo>
                  <a:lnTo>
                    <a:pt x="244614" y="175661"/>
                  </a:lnTo>
                  <a:lnTo>
                    <a:pt x="245026" y="175536"/>
                  </a:lnTo>
                  <a:lnTo>
                    <a:pt x="245447" y="175411"/>
                  </a:lnTo>
                  <a:lnTo>
                    <a:pt x="245867" y="175286"/>
                  </a:lnTo>
                  <a:lnTo>
                    <a:pt x="246280" y="175176"/>
                  </a:lnTo>
                  <a:lnTo>
                    <a:pt x="246700" y="175065"/>
                  </a:lnTo>
                  <a:lnTo>
                    <a:pt x="247120" y="174955"/>
                  </a:lnTo>
                  <a:lnTo>
                    <a:pt x="247541" y="174852"/>
                  </a:lnTo>
                  <a:lnTo>
                    <a:pt x="247961" y="174757"/>
                  </a:lnTo>
                  <a:lnTo>
                    <a:pt x="248381" y="174668"/>
                  </a:lnTo>
                  <a:lnTo>
                    <a:pt x="248809" y="174580"/>
                  </a:lnTo>
                  <a:lnTo>
                    <a:pt x="249230" y="174499"/>
                  </a:lnTo>
                  <a:lnTo>
                    <a:pt x="249650" y="174418"/>
                  </a:lnTo>
                  <a:lnTo>
                    <a:pt x="250078" y="174352"/>
                  </a:lnTo>
                  <a:lnTo>
                    <a:pt x="250498" y="174286"/>
                  </a:lnTo>
                  <a:lnTo>
                    <a:pt x="250926" y="174227"/>
                  </a:lnTo>
                  <a:lnTo>
                    <a:pt x="251346" y="174168"/>
                  </a:lnTo>
                  <a:lnTo>
                    <a:pt x="251774" y="174124"/>
                  </a:lnTo>
                  <a:lnTo>
                    <a:pt x="252195" y="174080"/>
                  </a:lnTo>
                  <a:lnTo>
                    <a:pt x="252623" y="174043"/>
                  </a:lnTo>
                  <a:lnTo>
                    <a:pt x="253043" y="174014"/>
                  </a:lnTo>
                  <a:lnTo>
                    <a:pt x="253471" y="173992"/>
                  </a:lnTo>
                  <a:lnTo>
                    <a:pt x="253891" y="173970"/>
                  </a:lnTo>
                  <a:lnTo>
                    <a:pt x="254319" y="173963"/>
                  </a:lnTo>
                  <a:lnTo>
                    <a:pt x="254739" y="173955"/>
                  </a:lnTo>
                  <a:lnTo>
                    <a:pt x="255167" y="173955"/>
                  </a:lnTo>
                  <a:lnTo>
                    <a:pt x="255588" y="173963"/>
                  </a:lnTo>
                  <a:lnTo>
                    <a:pt x="256016" y="173977"/>
                  </a:lnTo>
                  <a:lnTo>
                    <a:pt x="256436" y="173999"/>
                  </a:lnTo>
                  <a:lnTo>
                    <a:pt x="256856" y="174029"/>
                  </a:lnTo>
                  <a:lnTo>
                    <a:pt x="257277" y="174058"/>
                  </a:lnTo>
                  <a:lnTo>
                    <a:pt x="257705" y="174102"/>
                  </a:lnTo>
                  <a:lnTo>
                    <a:pt x="258125" y="174154"/>
                  </a:lnTo>
                  <a:lnTo>
                    <a:pt x="258545" y="174205"/>
                  </a:lnTo>
                  <a:lnTo>
                    <a:pt x="258965" y="174271"/>
                  </a:lnTo>
                  <a:lnTo>
                    <a:pt x="259386" y="174345"/>
                  </a:lnTo>
                  <a:lnTo>
                    <a:pt x="259806" y="174418"/>
                  </a:lnTo>
                  <a:lnTo>
                    <a:pt x="260219" y="174507"/>
                  </a:lnTo>
                  <a:lnTo>
                    <a:pt x="260639" y="174602"/>
                  </a:lnTo>
                  <a:lnTo>
                    <a:pt x="261052" y="174705"/>
                  </a:lnTo>
                  <a:lnTo>
                    <a:pt x="261472" y="174808"/>
                  </a:lnTo>
                  <a:lnTo>
                    <a:pt x="261885" y="174926"/>
                  </a:lnTo>
                  <a:lnTo>
                    <a:pt x="262297" y="175058"/>
                  </a:lnTo>
                  <a:lnTo>
                    <a:pt x="262710" y="175190"/>
                  </a:lnTo>
                  <a:lnTo>
                    <a:pt x="263123" y="175330"/>
                  </a:lnTo>
                  <a:lnTo>
                    <a:pt x="263535" y="175477"/>
                  </a:lnTo>
                  <a:lnTo>
                    <a:pt x="263940" y="175639"/>
                  </a:lnTo>
                  <a:lnTo>
                    <a:pt x="264353" y="175808"/>
                  </a:lnTo>
                  <a:lnTo>
                    <a:pt x="264758" y="175984"/>
                  </a:lnTo>
                  <a:lnTo>
                    <a:pt x="265163" y="176168"/>
                  </a:lnTo>
                  <a:lnTo>
                    <a:pt x="265568" y="176359"/>
                  </a:lnTo>
                  <a:lnTo>
                    <a:pt x="265973" y="176558"/>
                  </a:lnTo>
                  <a:lnTo>
                    <a:pt x="266371" y="176771"/>
                  </a:lnTo>
                  <a:lnTo>
                    <a:pt x="266776" y="176991"/>
                  </a:lnTo>
                  <a:lnTo>
                    <a:pt x="267173" y="177219"/>
                  </a:lnTo>
                  <a:lnTo>
                    <a:pt x="267532" y="177432"/>
                  </a:lnTo>
                  <a:lnTo>
                    <a:pt x="267876" y="177653"/>
                  </a:lnTo>
                  <a:lnTo>
                    <a:pt x="268220" y="177874"/>
                  </a:lnTo>
                  <a:lnTo>
                    <a:pt x="268556" y="178101"/>
                  </a:lnTo>
                  <a:lnTo>
                    <a:pt x="268877" y="178329"/>
                  </a:lnTo>
                  <a:lnTo>
                    <a:pt x="269198" y="178557"/>
                  </a:lnTo>
                  <a:lnTo>
                    <a:pt x="269511" y="178792"/>
                  </a:lnTo>
                  <a:lnTo>
                    <a:pt x="269817" y="179035"/>
                  </a:lnTo>
                  <a:lnTo>
                    <a:pt x="270115" y="179270"/>
                  </a:lnTo>
                  <a:lnTo>
                    <a:pt x="270406" y="179520"/>
                  </a:lnTo>
                  <a:lnTo>
                    <a:pt x="270696" y="179770"/>
                  </a:lnTo>
                  <a:lnTo>
                    <a:pt x="270971" y="180020"/>
                  </a:lnTo>
                  <a:lnTo>
                    <a:pt x="271246" y="180270"/>
                  </a:lnTo>
                  <a:lnTo>
                    <a:pt x="271514" y="180535"/>
                  </a:lnTo>
                  <a:lnTo>
                    <a:pt x="271774" y="180792"/>
                  </a:lnTo>
                  <a:lnTo>
                    <a:pt x="272026" y="181057"/>
                  </a:lnTo>
                  <a:lnTo>
                    <a:pt x="272278" y="181321"/>
                  </a:lnTo>
                  <a:lnTo>
                    <a:pt x="272515" y="181593"/>
                  </a:lnTo>
                  <a:lnTo>
                    <a:pt x="272752" y="181865"/>
                  </a:lnTo>
                  <a:lnTo>
                    <a:pt x="272989" y="182145"/>
                  </a:lnTo>
                  <a:lnTo>
                    <a:pt x="273210" y="182424"/>
                  </a:lnTo>
                  <a:lnTo>
                    <a:pt x="273432" y="182703"/>
                  </a:lnTo>
                  <a:lnTo>
                    <a:pt x="273646" y="182990"/>
                  </a:lnTo>
                  <a:lnTo>
                    <a:pt x="273860" y="183277"/>
                  </a:lnTo>
                  <a:lnTo>
                    <a:pt x="274059" y="183571"/>
                  </a:lnTo>
                  <a:lnTo>
                    <a:pt x="274265" y="183858"/>
                  </a:lnTo>
                  <a:lnTo>
                    <a:pt x="274456" y="184159"/>
                  </a:lnTo>
                  <a:lnTo>
                    <a:pt x="274647" y="184453"/>
                  </a:lnTo>
                  <a:lnTo>
                    <a:pt x="274830" y="184754"/>
                  </a:lnTo>
                  <a:lnTo>
                    <a:pt x="275014" y="185063"/>
                  </a:lnTo>
                  <a:lnTo>
                    <a:pt x="275190" y="185365"/>
                  </a:lnTo>
                  <a:lnTo>
                    <a:pt x="275365" y="185673"/>
                  </a:lnTo>
                  <a:lnTo>
                    <a:pt x="275533" y="185989"/>
                  </a:lnTo>
                  <a:lnTo>
                    <a:pt x="275694" y="186298"/>
                  </a:lnTo>
                  <a:lnTo>
                    <a:pt x="276015" y="186930"/>
                  </a:lnTo>
                  <a:lnTo>
                    <a:pt x="276313" y="187577"/>
                  </a:lnTo>
                  <a:lnTo>
                    <a:pt x="276603" y="188232"/>
                  </a:lnTo>
                  <a:lnTo>
                    <a:pt x="276878" y="188893"/>
                  </a:lnTo>
                  <a:lnTo>
                    <a:pt x="277138" y="189562"/>
                  </a:lnTo>
                  <a:lnTo>
                    <a:pt x="277390" y="190238"/>
                  </a:lnTo>
                  <a:lnTo>
                    <a:pt x="277635" y="190922"/>
                  </a:lnTo>
                  <a:lnTo>
                    <a:pt x="277864" y="191613"/>
                  </a:lnTo>
                  <a:lnTo>
                    <a:pt x="278086" y="192312"/>
                  </a:lnTo>
                  <a:lnTo>
                    <a:pt x="278300" y="193017"/>
                  </a:lnTo>
                  <a:lnTo>
                    <a:pt x="278506" y="193730"/>
                  </a:lnTo>
                  <a:lnTo>
                    <a:pt x="278712" y="194451"/>
                  </a:lnTo>
                  <a:lnTo>
                    <a:pt x="278904" y="195179"/>
                  </a:lnTo>
                  <a:lnTo>
                    <a:pt x="279102" y="195906"/>
                  </a:lnTo>
                  <a:lnTo>
                    <a:pt x="279286" y="196642"/>
                  </a:lnTo>
                  <a:lnTo>
                    <a:pt x="279324" y="196774"/>
                  </a:lnTo>
                  <a:lnTo>
                    <a:pt x="279370" y="196891"/>
                  </a:lnTo>
                  <a:lnTo>
                    <a:pt x="279423" y="196994"/>
                  </a:lnTo>
                  <a:lnTo>
                    <a:pt x="279484" y="197097"/>
                  </a:lnTo>
                  <a:lnTo>
                    <a:pt x="279553" y="197186"/>
                  </a:lnTo>
                  <a:lnTo>
                    <a:pt x="279630" y="197274"/>
                  </a:lnTo>
                  <a:lnTo>
                    <a:pt x="279706" y="197347"/>
                  </a:lnTo>
                  <a:lnTo>
                    <a:pt x="279790" y="197413"/>
                  </a:lnTo>
                  <a:lnTo>
                    <a:pt x="279874" y="197472"/>
                  </a:lnTo>
                  <a:lnTo>
                    <a:pt x="279951" y="197516"/>
                  </a:lnTo>
                  <a:lnTo>
                    <a:pt x="280042" y="197553"/>
                  </a:lnTo>
                  <a:lnTo>
                    <a:pt x="280126" y="197590"/>
                  </a:lnTo>
                  <a:lnTo>
                    <a:pt x="280218" y="197612"/>
                  </a:lnTo>
                  <a:lnTo>
                    <a:pt x="280310" y="197634"/>
                  </a:lnTo>
                  <a:lnTo>
                    <a:pt x="280409" y="197649"/>
                  </a:lnTo>
                  <a:lnTo>
                    <a:pt x="280501" y="197656"/>
                  </a:lnTo>
                  <a:lnTo>
                    <a:pt x="280699" y="197656"/>
                  </a:lnTo>
                  <a:lnTo>
                    <a:pt x="280791" y="197649"/>
                  </a:lnTo>
                  <a:lnTo>
                    <a:pt x="280890" y="197627"/>
                  </a:lnTo>
                  <a:lnTo>
                    <a:pt x="280990" y="197612"/>
                  </a:lnTo>
                  <a:lnTo>
                    <a:pt x="281082" y="197582"/>
                  </a:lnTo>
                  <a:lnTo>
                    <a:pt x="281173" y="197553"/>
                  </a:lnTo>
                  <a:lnTo>
                    <a:pt x="281273" y="197516"/>
                  </a:lnTo>
                  <a:lnTo>
                    <a:pt x="281357" y="197472"/>
                  </a:lnTo>
                  <a:lnTo>
                    <a:pt x="281448" y="197421"/>
                  </a:lnTo>
                  <a:lnTo>
                    <a:pt x="281532" y="197369"/>
                  </a:lnTo>
                  <a:lnTo>
                    <a:pt x="281609" y="197310"/>
                  </a:lnTo>
                  <a:lnTo>
                    <a:pt x="281685" y="197252"/>
                  </a:lnTo>
                  <a:lnTo>
                    <a:pt x="281762" y="197186"/>
                  </a:lnTo>
                  <a:lnTo>
                    <a:pt x="281830" y="197112"/>
                  </a:lnTo>
                  <a:lnTo>
                    <a:pt x="281892" y="197038"/>
                  </a:lnTo>
                  <a:lnTo>
                    <a:pt x="281953" y="196958"/>
                  </a:lnTo>
                  <a:lnTo>
                    <a:pt x="282006" y="196869"/>
                  </a:lnTo>
                  <a:lnTo>
                    <a:pt x="282052" y="196781"/>
                  </a:lnTo>
                  <a:lnTo>
                    <a:pt x="282090" y="196686"/>
                  </a:lnTo>
                  <a:lnTo>
                    <a:pt x="282121" y="196590"/>
                  </a:lnTo>
                  <a:lnTo>
                    <a:pt x="282151" y="196487"/>
                  </a:lnTo>
                  <a:lnTo>
                    <a:pt x="282167" y="196377"/>
                  </a:lnTo>
                  <a:lnTo>
                    <a:pt x="282182" y="196267"/>
                  </a:lnTo>
                  <a:lnTo>
                    <a:pt x="282205" y="195803"/>
                  </a:lnTo>
                  <a:lnTo>
                    <a:pt x="282220" y="195348"/>
                  </a:lnTo>
                  <a:lnTo>
                    <a:pt x="282228" y="194885"/>
                  </a:lnTo>
                  <a:lnTo>
                    <a:pt x="282220" y="194429"/>
                  </a:lnTo>
                  <a:lnTo>
                    <a:pt x="282205" y="193980"/>
                  </a:lnTo>
                  <a:lnTo>
                    <a:pt x="282182" y="193532"/>
                  </a:lnTo>
                  <a:lnTo>
                    <a:pt x="282151" y="193083"/>
                  </a:lnTo>
                  <a:lnTo>
                    <a:pt x="282113" y="192642"/>
                  </a:lnTo>
                  <a:lnTo>
                    <a:pt x="282060" y="192201"/>
                  </a:lnTo>
                  <a:lnTo>
                    <a:pt x="281999" y="191768"/>
                  </a:lnTo>
                  <a:lnTo>
                    <a:pt x="281930" y="191334"/>
                  </a:lnTo>
                  <a:lnTo>
                    <a:pt x="281853" y="190907"/>
                  </a:lnTo>
                  <a:lnTo>
                    <a:pt x="281769" y="190481"/>
                  </a:lnTo>
                  <a:lnTo>
                    <a:pt x="281678" y="190062"/>
                  </a:lnTo>
                  <a:lnTo>
                    <a:pt x="281571" y="189643"/>
                  </a:lnTo>
                  <a:lnTo>
                    <a:pt x="281464" y="189231"/>
                  </a:lnTo>
                  <a:lnTo>
                    <a:pt x="281341" y="188820"/>
                  </a:lnTo>
                  <a:lnTo>
                    <a:pt x="281211" y="188408"/>
                  </a:lnTo>
                  <a:lnTo>
                    <a:pt x="281082" y="188004"/>
                  </a:lnTo>
                  <a:lnTo>
                    <a:pt x="280936" y="187607"/>
                  </a:lnTo>
                  <a:lnTo>
                    <a:pt x="280783" y="187210"/>
                  </a:lnTo>
                  <a:lnTo>
                    <a:pt x="280631" y="186820"/>
                  </a:lnTo>
                  <a:lnTo>
                    <a:pt x="280463" y="186431"/>
                  </a:lnTo>
                  <a:lnTo>
                    <a:pt x="280287" y="186048"/>
                  </a:lnTo>
                  <a:lnTo>
                    <a:pt x="280103" y="185666"/>
                  </a:lnTo>
                  <a:lnTo>
                    <a:pt x="279920" y="185291"/>
                  </a:lnTo>
                  <a:lnTo>
                    <a:pt x="279721" y="184916"/>
                  </a:lnTo>
                  <a:lnTo>
                    <a:pt x="279523" y="184549"/>
                  </a:lnTo>
                  <a:lnTo>
                    <a:pt x="279309" y="184181"/>
                  </a:lnTo>
                  <a:lnTo>
                    <a:pt x="279095" y="183821"/>
                  </a:lnTo>
                  <a:lnTo>
                    <a:pt x="278873" y="183468"/>
                  </a:lnTo>
                  <a:lnTo>
                    <a:pt x="278644" y="183115"/>
                  </a:lnTo>
                  <a:lnTo>
                    <a:pt x="278743" y="183167"/>
                  </a:lnTo>
                  <a:lnTo>
                    <a:pt x="278842" y="183211"/>
                  </a:lnTo>
                  <a:lnTo>
                    <a:pt x="278942" y="183255"/>
                  </a:lnTo>
                  <a:lnTo>
                    <a:pt x="279041" y="183291"/>
                  </a:lnTo>
                  <a:lnTo>
                    <a:pt x="279148" y="183328"/>
                  </a:lnTo>
                  <a:lnTo>
                    <a:pt x="279255" y="183350"/>
                  </a:lnTo>
                  <a:lnTo>
                    <a:pt x="279362" y="183372"/>
                  </a:lnTo>
                  <a:lnTo>
                    <a:pt x="279469" y="183394"/>
                  </a:lnTo>
                  <a:lnTo>
                    <a:pt x="279584" y="183402"/>
                  </a:lnTo>
                  <a:lnTo>
                    <a:pt x="279691" y="183409"/>
                  </a:lnTo>
                  <a:lnTo>
                    <a:pt x="279798" y="183416"/>
                  </a:lnTo>
                  <a:lnTo>
                    <a:pt x="279912" y="183409"/>
                  </a:lnTo>
                  <a:lnTo>
                    <a:pt x="280019" y="183402"/>
                  </a:lnTo>
                  <a:lnTo>
                    <a:pt x="280126" y="183387"/>
                  </a:lnTo>
                  <a:lnTo>
                    <a:pt x="280233" y="183365"/>
                  </a:lnTo>
                  <a:lnTo>
                    <a:pt x="280340" y="183343"/>
                  </a:lnTo>
                  <a:lnTo>
                    <a:pt x="280440" y="183306"/>
                  </a:lnTo>
                  <a:lnTo>
                    <a:pt x="280539" y="183269"/>
                  </a:lnTo>
                  <a:lnTo>
                    <a:pt x="280638" y="183225"/>
                  </a:lnTo>
                  <a:lnTo>
                    <a:pt x="280738" y="183174"/>
                  </a:lnTo>
                  <a:lnTo>
                    <a:pt x="280829" y="183122"/>
                  </a:lnTo>
                  <a:lnTo>
                    <a:pt x="280921" y="183056"/>
                  </a:lnTo>
                  <a:lnTo>
                    <a:pt x="281005" y="182990"/>
                  </a:lnTo>
                  <a:lnTo>
                    <a:pt x="281089" y="182917"/>
                  </a:lnTo>
                  <a:lnTo>
                    <a:pt x="281166" y="182836"/>
                  </a:lnTo>
                  <a:lnTo>
                    <a:pt x="281242" y="182747"/>
                  </a:lnTo>
                  <a:lnTo>
                    <a:pt x="281311" y="182652"/>
                  </a:lnTo>
                  <a:lnTo>
                    <a:pt x="281380" y="182549"/>
                  </a:lnTo>
                  <a:lnTo>
                    <a:pt x="281441" y="182446"/>
                  </a:lnTo>
                  <a:lnTo>
                    <a:pt x="281494" y="182328"/>
                  </a:lnTo>
                  <a:lnTo>
                    <a:pt x="281540" y="182203"/>
                  </a:lnTo>
                  <a:lnTo>
                    <a:pt x="281578" y="182079"/>
                  </a:lnTo>
                  <a:lnTo>
                    <a:pt x="281953" y="180755"/>
                  </a:lnTo>
                  <a:lnTo>
                    <a:pt x="282312" y="179432"/>
                  </a:lnTo>
                  <a:lnTo>
                    <a:pt x="282656" y="178109"/>
                  </a:lnTo>
                  <a:lnTo>
                    <a:pt x="282992" y="176778"/>
                  </a:lnTo>
                  <a:lnTo>
                    <a:pt x="283321" y="175448"/>
                  </a:lnTo>
                  <a:lnTo>
                    <a:pt x="283634" y="174117"/>
                  </a:lnTo>
                  <a:lnTo>
                    <a:pt x="283932" y="172786"/>
                  </a:lnTo>
                  <a:lnTo>
                    <a:pt x="284222" y="171448"/>
                  </a:lnTo>
                  <a:lnTo>
                    <a:pt x="284505" y="170111"/>
                  </a:lnTo>
                  <a:lnTo>
                    <a:pt x="284773" y="168773"/>
                  </a:lnTo>
                  <a:lnTo>
                    <a:pt x="285032" y="167435"/>
                  </a:lnTo>
                  <a:lnTo>
                    <a:pt x="285277" y="166097"/>
                  </a:lnTo>
                  <a:lnTo>
                    <a:pt x="285506" y="164751"/>
                  </a:lnTo>
                  <a:lnTo>
                    <a:pt x="285728" y="163406"/>
                  </a:lnTo>
                  <a:lnTo>
                    <a:pt x="285942" y="162061"/>
                  </a:lnTo>
                  <a:lnTo>
                    <a:pt x="286141" y="160716"/>
                  </a:lnTo>
                  <a:lnTo>
                    <a:pt x="286332" y="159370"/>
                  </a:lnTo>
                  <a:lnTo>
                    <a:pt x="286507" y="158018"/>
                  </a:lnTo>
                  <a:lnTo>
                    <a:pt x="286668" y="156672"/>
                  </a:lnTo>
                  <a:lnTo>
                    <a:pt x="286821" y="155320"/>
                  </a:lnTo>
                  <a:lnTo>
                    <a:pt x="286966" y="153967"/>
                  </a:lnTo>
                  <a:lnTo>
                    <a:pt x="287096" y="152614"/>
                  </a:lnTo>
                  <a:lnTo>
                    <a:pt x="287210" y="151262"/>
                  </a:lnTo>
                  <a:lnTo>
                    <a:pt x="287317" y="149909"/>
                  </a:lnTo>
                  <a:lnTo>
                    <a:pt x="287417" y="148556"/>
                  </a:lnTo>
                  <a:lnTo>
                    <a:pt x="287501" y="147196"/>
                  </a:lnTo>
                  <a:lnTo>
                    <a:pt x="287570" y="145844"/>
                  </a:lnTo>
                  <a:lnTo>
                    <a:pt x="287631" y="144491"/>
                  </a:lnTo>
                  <a:lnTo>
                    <a:pt x="287677" y="143131"/>
                  </a:lnTo>
                  <a:lnTo>
                    <a:pt x="287715" y="141778"/>
                  </a:lnTo>
                  <a:lnTo>
                    <a:pt x="287738" y="140418"/>
                  </a:lnTo>
                  <a:lnTo>
                    <a:pt x="287753" y="139066"/>
                  </a:lnTo>
                  <a:lnTo>
                    <a:pt x="287753" y="137706"/>
                  </a:lnTo>
                  <a:lnTo>
                    <a:pt x="287738" y="136353"/>
                  </a:lnTo>
                  <a:lnTo>
                    <a:pt x="287715" y="134993"/>
                  </a:lnTo>
                  <a:lnTo>
                    <a:pt x="287684" y="133641"/>
                  </a:lnTo>
                  <a:lnTo>
                    <a:pt x="287638" y="132281"/>
                  </a:lnTo>
                  <a:lnTo>
                    <a:pt x="287577" y="130928"/>
                  </a:lnTo>
                  <a:lnTo>
                    <a:pt x="287508" y="129575"/>
                  </a:lnTo>
                  <a:lnTo>
                    <a:pt x="287424" y="128215"/>
                  </a:lnTo>
                  <a:lnTo>
                    <a:pt x="287333" y="126863"/>
                  </a:lnTo>
                  <a:lnTo>
                    <a:pt x="287226" y="125510"/>
                  </a:lnTo>
                  <a:lnTo>
                    <a:pt x="287103" y="124157"/>
                  </a:lnTo>
                  <a:lnTo>
                    <a:pt x="286974" y="122805"/>
                  </a:lnTo>
                  <a:lnTo>
                    <a:pt x="286828" y="121452"/>
                  </a:lnTo>
                  <a:lnTo>
                    <a:pt x="286675" y="120099"/>
                  </a:lnTo>
                  <a:lnTo>
                    <a:pt x="286507" y="118754"/>
                  </a:lnTo>
                  <a:lnTo>
                    <a:pt x="286332" y="117401"/>
                  </a:lnTo>
                  <a:lnTo>
                    <a:pt x="286133" y="116056"/>
                  </a:lnTo>
                  <a:lnTo>
                    <a:pt x="285934" y="114711"/>
                  </a:lnTo>
                  <a:lnTo>
                    <a:pt x="285720" y="113366"/>
                  </a:lnTo>
                  <a:lnTo>
                    <a:pt x="285491" y="112020"/>
                  </a:lnTo>
                  <a:lnTo>
                    <a:pt x="285246" y="110675"/>
                  </a:lnTo>
                  <a:lnTo>
                    <a:pt x="284994" y="109337"/>
                  </a:lnTo>
                  <a:lnTo>
                    <a:pt x="284727" y="107999"/>
                  </a:lnTo>
                  <a:lnTo>
                    <a:pt x="284452" y="106661"/>
                  </a:lnTo>
                  <a:lnTo>
                    <a:pt x="284161" y="105323"/>
                  </a:lnTo>
                  <a:lnTo>
                    <a:pt x="283863" y="103985"/>
                  </a:lnTo>
                  <a:lnTo>
                    <a:pt x="283550" y="102655"/>
                  </a:lnTo>
                  <a:lnTo>
                    <a:pt x="283221" y="101324"/>
                  </a:lnTo>
                  <a:lnTo>
                    <a:pt x="282877" y="99993"/>
                  </a:lnTo>
                  <a:lnTo>
                    <a:pt x="282526" y="98663"/>
                  </a:lnTo>
                  <a:lnTo>
                    <a:pt x="282167" y="97340"/>
                  </a:lnTo>
                  <a:lnTo>
                    <a:pt x="281785" y="96016"/>
                  </a:lnTo>
                  <a:lnTo>
                    <a:pt x="281471" y="94921"/>
                  </a:lnTo>
                  <a:lnTo>
                    <a:pt x="281143" y="93826"/>
                  </a:lnTo>
                  <a:lnTo>
                    <a:pt x="280791" y="92730"/>
                  </a:lnTo>
                  <a:lnTo>
                    <a:pt x="280432" y="91635"/>
                  </a:lnTo>
                  <a:lnTo>
                    <a:pt x="280065" y="90532"/>
                  </a:lnTo>
                  <a:lnTo>
                    <a:pt x="279675" y="89437"/>
                  </a:lnTo>
                  <a:lnTo>
                    <a:pt x="279278" y="88334"/>
                  </a:lnTo>
                  <a:lnTo>
                    <a:pt x="278873" y="87231"/>
                  </a:lnTo>
                  <a:lnTo>
                    <a:pt x="278865" y="87092"/>
                  </a:lnTo>
                  <a:lnTo>
                    <a:pt x="278850" y="86959"/>
                  </a:lnTo>
                  <a:lnTo>
                    <a:pt x="278819" y="86827"/>
                  </a:lnTo>
                  <a:lnTo>
                    <a:pt x="278774" y="86695"/>
                  </a:lnTo>
                  <a:lnTo>
                    <a:pt x="278720" y="86570"/>
                  </a:lnTo>
                  <a:lnTo>
                    <a:pt x="278651" y="86452"/>
                  </a:lnTo>
                  <a:lnTo>
                    <a:pt x="278575" y="86342"/>
                  </a:lnTo>
                  <a:lnTo>
                    <a:pt x="278483" y="86239"/>
                  </a:lnTo>
                  <a:lnTo>
                    <a:pt x="278155" y="85401"/>
                  </a:lnTo>
                  <a:lnTo>
                    <a:pt x="277811" y="84556"/>
                  </a:lnTo>
                  <a:lnTo>
                    <a:pt x="277467" y="83718"/>
                  </a:lnTo>
                  <a:lnTo>
                    <a:pt x="277108" y="82879"/>
                  </a:lnTo>
                  <a:lnTo>
                    <a:pt x="276748" y="82049"/>
                  </a:lnTo>
                  <a:lnTo>
                    <a:pt x="276374" y="81218"/>
                  </a:lnTo>
                  <a:lnTo>
                    <a:pt x="275992" y="80387"/>
                  </a:lnTo>
                  <a:lnTo>
                    <a:pt x="275602" y="79564"/>
                  </a:lnTo>
                  <a:lnTo>
                    <a:pt x="275205" y="78741"/>
                  </a:lnTo>
                  <a:lnTo>
                    <a:pt x="274800" y="77925"/>
                  </a:lnTo>
                  <a:lnTo>
                    <a:pt x="274387" y="77116"/>
                  </a:lnTo>
                  <a:lnTo>
                    <a:pt x="273967" y="76307"/>
                  </a:lnTo>
                  <a:lnTo>
                    <a:pt x="273531" y="75506"/>
                  </a:lnTo>
                  <a:lnTo>
                    <a:pt x="273096" y="74705"/>
                  </a:lnTo>
                  <a:lnTo>
                    <a:pt x="272645" y="73918"/>
                  </a:lnTo>
                  <a:lnTo>
                    <a:pt x="272186" y="73132"/>
                  </a:lnTo>
                  <a:lnTo>
                    <a:pt x="271720" y="72352"/>
                  </a:lnTo>
                  <a:lnTo>
                    <a:pt x="271246" y="71580"/>
                  </a:lnTo>
                  <a:lnTo>
                    <a:pt x="270757" y="70809"/>
                  </a:lnTo>
                  <a:lnTo>
                    <a:pt x="270260" y="70051"/>
                  </a:lnTo>
                  <a:lnTo>
                    <a:pt x="269756" y="69302"/>
                  </a:lnTo>
                  <a:lnTo>
                    <a:pt x="269244" y="68559"/>
                  </a:lnTo>
                  <a:lnTo>
                    <a:pt x="268724" y="67824"/>
                  </a:lnTo>
                  <a:lnTo>
                    <a:pt x="268189" y="67096"/>
                  </a:lnTo>
                  <a:lnTo>
                    <a:pt x="267647" y="66383"/>
                  </a:lnTo>
                  <a:lnTo>
                    <a:pt x="267097" y="65677"/>
                  </a:lnTo>
                  <a:lnTo>
                    <a:pt x="266531" y="64979"/>
                  </a:lnTo>
                  <a:lnTo>
                    <a:pt x="265958" y="64288"/>
                  </a:lnTo>
                  <a:lnTo>
                    <a:pt x="265377" y="63612"/>
                  </a:lnTo>
                  <a:lnTo>
                    <a:pt x="264789" y="62943"/>
                  </a:lnTo>
                  <a:lnTo>
                    <a:pt x="264185" y="62288"/>
                  </a:lnTo>
                  <a:lnTo>
                    <a:pt x="263574" y="61641"/>
                  </a:lnTo>
                  <a:lnTo>
                    <a:pt x="262947" y="61009"/>
                  </a:lnTo>
                  <a:lnTo>
                    <a:pt x="262313" y="60392"/>
                  </a:lnTo>
                  <a:lnTo>
                    <a:pt x="261671" y="59782"/>
                  </a:lnTo>
                  <a:lnTo>
                    <a:pt x="261014" y="59186"/>
                  </a:lnTo>
                  <a:lnTo>
                    <a:pt x="260349" y="58598"/>
                  </a:lnTo>
                  <a:lnTo>
                    <a:pt x="259676" y="58032"/>
                  </a:lnTo>
                  <a:lnTo>
                    <a:pt x="258988" y="57473"/>
                  </a:lnTo>
                  <a:lnTo>
                    <a:pt x="258285" y="56929"/>
                  </a:lnTo>
                  <a:lnTo>
                    <a:pt x="257934" y="56665"/>
                  </a:lnTo>
                  <a:lnTo>
                    <a:pt x="257582" y="56400"/>
                  </a:lnTo>
                  <a:lnTo>
                    <a:pt x="257223" y="56143"/>
                  </a:lnTo>
                  <a:lnTo>
                    <a:pt x="256856" y="55885"/>
                  </a:lnTo>
                  <a:lnTo>
                    <a:pt x="256497" y="55635"/>
                  </a:lnTo>
                  <a:lnTo>
                    <a:pt x="256130" y="55385"/>
                  </a:lnTo>
                  <a:lnTo>
                    <a:pt x="255756" y="55143"/>
                  </a:lnTo>
                  <a:lnTo>
                    <a:pt x="255389" y="54900"/>
                  </a:lnTo>
                  <a:lnTo>
                    <a:pt x="255015" y="54665"/>
                  </a:lnTo>
                  <a:lnTo>
                    <a:pt x="254632" y="54437"/>
                  </a:lnTo>
                  <a:lnTo>
                    <a:pt x="254250" y="54202"/>
                  </a:lnTo>
                  <a:lnTo>
                    <a:pt x="253868" y="53981"/>
                  </a:lnTo>
                  <a:lnTo>
                    <a:pt x="253479" y="53761"/>
                  </a:lnTo>
                  <a:lnTo>
                    <a:pt x="253089" y="53548"/>
                  </a:lnTo>
                  <a:lnTo>
                    <a:pt x="252699" y="53334"/>
                  </a:lnTo>
                  <a:lnTo>
                    <a:pt x="252302" y="53121"/>
                  </a:lnTo>
                  <a:lnTo>
                    <a:pt x="251904" y="52923"/>
                  </a:lnTo>
                  <a:lnTo>
                    <a:pt x="251507" y="52724"/>
                  </a:lnTo>
                  <a:lnTo>
                    <a:pt x="251102" y="52526"/>
                  </a:lnTo>
                  <a:lnTo>
                    <a:pt x="250689" y="52335"/>
                  </a:lnTo>
                  <a:lnTo>
                    <a:pt x="250284" y="52151"/>
                  </a:lnTo>
                  <a:lnTo>
                    <a:pt x="249871" y="51967"/>
                  </a:lnTo>
                  <a:lnTo>
                    <a:pt x="249451" y="51791"/>
                  </a:lnTo>
                  <a:lnTo>
                    <a:pt x="249031" y="51614"/>
                  </a:lnTo>
                  <a:lnTo>
                    <a:pt x="248611" y="51445"/>
                  </a:lnTo>
                  <a:lnTo>
                    <a:pt x="248190" y="51283"/>
                  </a:lnTo>
                  <a:lnTo>
                    <a:pt x="247755" y="51122"/>
                  </a:lnTo>
                  <a:lnTo>
                    <a:pt x="247327" y="50967"/>
                  </a:lnTo>
                  <a:lnTo>
                    <a:pt x="246891" y="50820"/>
                  </a:lnTo>
                  <a:lnTo>
                    <a:pt x="246455" y="50673"/>
                  </a:lnTo>
                  <a:lnTo>
                    <a:pt x="246012" y="50534"/>
                  </a:lnTo>
                  <a:lnTo>
                    <a:pt x="245569" y="50394"/>
                  </a:lnTo>
                  <a:lnTo>
                    <a:pt x="245126" y="50269"/>
                  </a:lnTo>
                  <a:lnTo>
                    <a:pt x="244675" y="50144"/>
                  </a:lnTo>
                  <a:lnTo>
                    <a:pt x="244224" y="50019"/>
                  </a:lnTo>
                  <a:lnTo>
                    <a:pt x="243765" y="49901"/>
                  </a:lnTo>
                  <a:lnTo>
                    <a:pt x="243307" y="49791"/>
                  </a:lnTo>
                  <a:lnTo>
                    <a:pt x="242848" y="49688"/>
                  </a:lnTo>
                  <a:lnTo>
                    <a:pt x="242382" y="49585"/>
                  </a:lnTo>
                  <a:lnTo>
                    <a:pt x="241916" y="49490"/>
                  </a:lnTo>
                  <a:lnTo>
                    <a:pt x="241442" y="49401"/>
                  </a:lnTo>
                  <a:lnTo>
                    <a:pt x="240969" y="49313"/>
                  </a:lnTo>
                  <a:lnTo>
                    <a:pt x="240495" y="49232"/>
                  </a:lnTo>
                  <a:lnTo>
                    <a:pt x="240013" y="49159"/>
                  </a:lnTo>
                  <a:lnTo>
                    <a:pt x="239524" y="49093"/>
                  </a:lnTo>
                  <a:lnTo>
                    <a:pt x="239043" y="49027"/>
                  </a:lnTo>
                  <a:lnTo>
                    <a:pt x="238546" y="48968"/>
                  </a:lnTo>
                  <a:lnTo>
                    <a:pt x="238057" y="48916"/>
                  </a:lnTo>
                  <a:lnTo>
                    <a:pt x="237812" y="42624"/>
                  </a:lnTo>
                  <a:lnTo>
                    <a:pt x="237682" y="39477"/>
                  </a:lnTo>
                  <a:lnTo>
                    <a:pt x="237553" y="36338"/>
                  </a:lnTo>
                  <a:lnTo>
                    <a:pt x="237537" y="36162"/>
                  </a:lnTo>
                  <a:lnTo>
                    <a:pt x="237499" y="35993"/>
                  </a:lnTo>
                  <a:lnTo>
                    <a:pt x="237453" y="35831"/>
                  </a:lnTo>
                  <a:lnTo>
                    <a:pt x="237392" y="35677"/>
                  </a:lnTo>
                  <a:lnTo>
                    <a:pt x="237316" y="35530"/>
                  </a:lnTo>
                  <a:lnTo>
                    <a:pt x="237232" y="35390"/>
                  </a:lnTo>
                  <a:lnTo>
                    <a:pt x="237132" y="35258"/>
                  </a:lnTo>
                  <a:lnTo>
                    <a:pt x="237018" y="35133"/>
                  </a:lnTo>
                  <a:lnTo>
                    <a:pt x="236895" y="35022"/>
                  </a:lnTo>
                  <a:lnTo>
                    <a:pt x="236758" y="34919"/>
                  </a:lnTo>
                  <a:lnTo>
                    <a:pt x="236613" y="34838"/>
                  </a:lnTo>
                  <a:lnTo>
                    <a:pt x="236460" y="34758"/>
                  </a:lnTo>
                  <a:lnTo>
                    <a:pt x="236299" y="34699"/>
                  </a:lnTo>
                  <a:lnTo>
                    <a:pt x="236123" y="34655"/>
                  </a:lnTo>
                  <a:lnTo>
                    <a:pt x="235948" y="34625"/>
                  </a:lnTo>
                  <a:lnTo>
                    <a:pt x="235856" y="34618"/>
                  </a:lnTo>
                  <a:lnTo>
                    <a:pt x="235764" y="34611"/>
                  </a:lnTo>
                  <a:lnTo>
                    <a:pt x="232730" y="34596"/>
                  </a:lnTo>
                  <a:lnTo>
                    <a:pt x="229704" y="34566"/>
                  </a:lnTo>
                  <a:lnTo>
                    <a:pt x="226678" y="34544"/>
                  </a:lnTo>
                  <a:lnTo>
                    <a:pt x="223644" y="34522"/>
                  </a:lnTo>
                  <a:lnTo>
                    <a:pt x="223598" y="34530"/>
                  </a:lnTo>
                  <a:lnTo>
                    <a:pt x="223560" y="34537"/>
                  </a:lnTo>
                  <a:lnTo>
                    <a:pt x="223522" y="34544"/>
                  </a:lnTo>
                  <a:lnTo>
                    <a:pt x="223484" y="34544"/>
                  </a:lnTo>
                  <a:lnTo>
                    <a:pt x="223453" y="33405"/>
                  </a:lnTo>
                  <a:lnTo>
                    <a:pt x="223430" y="32266"/>
                  </a:lnTo>
                  <a:lnTo>
                    <a:pt x="223399" y="31119"/>
                  </a:lnTo>
                  <a:lnTo>
                    <a:pt x="223369" y="29979"/>
                  </a:lnTo>
                  <a:lnTo>
                    <a:pt x="223346" y="29112"/>
                  </a:lnTo>
                  <a:lnTo>
                    <a:pt x="223331" y="28244"/>
                  </a:lnTo>
                  <a:lnTo>
                    <a:pt x="223308" y="26495"/>
                  </a:lnTo>
                  <a:lnTo>
                    <a:pt x="223285" y="22981"/>
                  </a:lnTo>
                  <a:lnTo>
                    <a:pt x="223262" y="21216"/>
                  </a:lnTo>
                  <a:lnTo>
                    <a:pt x="223247" y="20334"/>
                  </a:lnTo>
                  <a:lnTo>
                    <a:pt x="223224" y="19452"/>
                  </a:lnTo>
                  <a:lnTo>
                    <a:pt x="223193" y="18570"/>
                  </a:lnTo>
                  <a:lnTo>
                    <a:pt x="223163" y="17695"/>
                  </a:lnTo>
                  <a:lnTo>
                    <a:pt x="223124" y="16813"/>
                  </a:lnTo>
                  <a:lnTo>
                    <a:pt x="223071" y="15931"/>
                  </a:lnTo>
                  <a:lnTo>
                    <a:pt x="223010" y="15056"/>
                  </a:lnTo>
                  <a:lnTo>
                    <a:pt x="222941" y="14174"/>
                  </a:lnTo>
                  <a:lnTo>
                    <a:pt x="222865" y="13299"/>
                  </a:lnTo>
                  <a:lnTo>
                    <a:pt x="222773" y="12432"/>
                  </a:lnTo>
                  <a:lnTo>
                    <a:pt x="222666" y="11557"/>
                  </a:lnTo>
                  <a:lnTo>
                    <a:pt x="222544" y="10689"/>
                  </a:lnTo>
                  <a:lnTo>
                    <a:pt x="222414" y="9829"/>
                  </a:lnTo>
                  <a:lnTo>
                    <a:pt x="222261" y="8969"/>
                  </a:lnTo>
                  <a:lnTo>
                    <a:pt x="222093" y="8109"/>
                  </a:lnTo>
                  <a:lnTo>
                    <a:pt x="222001" y="7683"/>
                  </a:lnTo>
                  <a:lnTo>
                    <a:pt x="221909" y="7256"/>
                  </a:lnTo>
                  <a:lnTo>
                    <a:pt x="221810" y="6830"/>
                  </a:lnTo>
                  <a:lnTo>
                    <a:pt x="221703" y="6411"/>
                  </a:lnTo>
                  <a:lnTo>
                    <a:pt x="221596" y="5984"/>
                  </a:lnTo>
                  <a:lnTo>
                    <a:pt x="221481" y="5565"/>
                  </a:lnTo>
                  <a:lnTo>
                    <a:pt x="221359" y="5139"/>
                  </a:lnTo>
                  <a:lnTo>
                    <a:pt x="221237" y="4720"/>
                  </a:lnTo>
                  <a:lnTo>
                    <a:pt x="221099" y="4301"/>
                  </a:lnTo>
                  <a:lnTo>
                    <a:pt x="220969" y="3889"/>
                  </a:lnTo>
                  <a:lnTo>
                    <a:pt x="220824" y="3470"/>
                  </a:lnTo>
                  <a:lnTo>
                    <a:pt x="220679" y="3059"/>
                  </a:lnTo>
                  <a:lnTo>
                    <a:pt x="220526" y="2647"/>
                  </a:lnTo>
                  <a:lnTo>
                    <a:pt x="220366" y="2235"/>
                  </a:lnTo>
                  <a:lnTo>
                    <a:pt x="220297" y="2081"/>
                  </a:lnTo>
                  <a:lnTo>
                    <a:pt x="220213" y="1934"/>
                  </a:lnTo>
                  <a:lnTo>
                    <a:pt x="220129" y="1802"/>
                  </a:lnTo>
                  <a:lnTo>
                    <a:pt x="220029" y="1684"/>
                  </a:lnTo>
                  <a:lnTo>
                    <a:pt x="219922" y="1574"/>
                  </a:lnTo>
                  <a:lnTo>
                    <a:pt x="219808" y="1478"/>
                  </a:lnTo>
                  <a:lnTo>
                    <a:pt x="219693" y="1397"/>
                  </a:lnTo>
                  <a:lnTo>
                    <a:pt x="219571" y="1324"/>
                  </a:lnTo>
                  <a:lnTo>
                    <a:pt x="219441" y="1258"/>
                  </a:lnTo>
                  <a:lnTo>
                    <a:pt x="219303" y="1206"/>
                  </a:lnTo>
                  <a:lnTo>
                    <a:pt x="219166" y="1169"/>
                  </a:lnTo>
                  <a:lnTo>
                    <a:pt x="219028" y="1133"/>
                  </a:lnTo>
                  <a:lnTo>
                    <a:pt x="218891" y="1111"/>
                  </a:lnTo>
                  <a:lnTo>
                    <a:pt x="218746" y="1103"/>
                  </a:lnTo>
                  <a:lnTo>
                    <a:pt x="218600" y="1103"/>
                  </a:lnTo>
                  <a:lnTo>
                    <a:pt x="218463" y="1111"/>
                  </a:lnTo>
                  <a:lnTo>
                    <a:pt x="218394" y="1008"/>
                  </a:lnTo>
                  <a:lnTo>
                    <a:pt x="218333" y="905"/>
                  </a:lnTo>
                  <a:lnTo>
                    <a:pt x="218256" y="816"/>
                  </a:lnTo>
                  <a:lnTo>
                    <a:pt x="218180" y="721"/>
                  </a:lnTo>
                  <a:lnTo>
                    <a:pt x="218096" y="640"/>
                  </a:lnTo>
                  <a:lnTo>
                    <a:pt x="218004" y="559"/>
                  </a:lnTo>
                  <a:lnTo>
                    <a:pt x="217913" y="486"/>
                  </a:lnTo>
                  <a:lnTo>
                    <a:pt x="217806" y="412"/>
                  </a:lnTo>
                  <a:lnTo>
                    <a:pt x="217699" y="353"/>
                  </a:lnTo>
                  <a:lnTo>
                    <a:pt x="217592" y="295"/>
                  </a:lnTo>
                  <a:lnTo>
                    <a:pt x="217469" y="250"/>
                  </a:lnTo>
                  <a:lnTo>
                    <a:pt x="217339" y="214"/>
                  </a:lnTo>
                  <a:lnTo>
                    <a:pt x="217209" y="177"/>
                  </a:lnTo>
                  <a:lnTo>
                    <a:pt x="217064" y="155"/>
                  </a:lnTo>
                  <a:lnTo>
                    <a:pt x="216919" y="140"/>
                  </a:lnTo>
                  <a:lnTo>
                    <a:pt x="216759" y="133"/>
                  </a:lnTo>
                  <a:lnTo>
                    <a:pt x="211562" y="103"/>
                  </a:lnTo>
                  <a:lnTo>
                    <a:pt x="206365" y="67"/>
                  </a:lnTo>
                  <a:lnTo>
                    <a:pt x="201169" y="45"/>
                  </a:lnTo>
                  <a:lnTo>
                    <a:pt x="195972" y="23"/>
                  </a:lnTo>
                  <a:lnTo>
                    <a:pt x="190776" y="15"/>
                  </a:lnTo>
                  <a:lnTo>
                    <a:pt x="185579" y="8"/>
                  </a:lnTo>
                  <a:lnTo>
                    <a:pt x="18038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-34550" y="-2218700"/>
              <a:ext cx="982050" cy="597675"/>
            </a:xfrm>
            <a:custGeom>
              <a:avLst/>
              <a:gdLst/>
              <a:ahLst/>
              <a:cxnLst/>
              <a:rect l="l" t="t" r="r" b="b"/>
              <a:pathLst>
                <a:path w="39282" h="23907" extrusionOk="0">
                  <a:moveTo>
                    <a:pt x="14230" y="0"/>
                  </a:moveTo>
                  <a:lnTo>
                    <a:pt x="13810" y="8"/>
                  </a:lnTo>
                  <a:lnTo>
                    <a:pt x="13382" y="15"/>
                  </a:lnTo>
                  <a:lnTo>
                    <a:pt x="12962" y="37"/>
                  </a:lnTo>
                  <a:lnTo>
                    <a:pt x="12534" y="59"/>
                  </a:lnTo>
                  <a:lnTo>
                    <a:pt x="12114" y="88"/>
                  </a:lnTo>
                  <a:lnTo>
                    <a:pt x="11686" y="125"/>
                  </a:lnTo>
                  <a:lnTo>
                    <a:pt x="11265" y="169"/>
                  </a:lnTo>
                  <a:lnTo>
                    <a:pt x="10837" y="213"/>
                  </a:lnTo>
                  <a:lnTo>
                    <a:pt x="10417" y="272"/>
                  </a:lnTo>
                  <a:lnTo>
                    <a:pt x="9989" y="331"/>
                  </a:lnTo>
                  <a:lnTo>
                    <a:pt x="9569" y="397"/>
                  </a:lnTo>
                  <a:lnTo>
                    <a:pt x="9141" y="463"/>
                  </a:lnTo>
                  <a:lnTo>
                    <a:pt x="8721" y="544"/>
                  </a:lnTo>
                  <a:lnTo>
                    <a:pt x="8300" y="625"/>
                  </a:lnTo>
                  <a:lnTo>
                    <a:pt x="7872" y="713"/>
                  </a:lnTo>
                  <a:lnTo>
                    <a:pt x="7452" y="802"/>
                  </a:lnTo>
                  <a:lnTo>
                    <a:pt x="7032" y="897"/>
                  </a:lnTo>
                  <a:lnTo>
                    <a:pt x="6611" y="1000"/>
                  </a:lnTo>
                  <a:lnTo>
                    <a:pt x="6191" y="1110"/>
                  </a:lnTo>
                  <a:lnTo>
                    <a:pt x="5771" y="1221"/>
                  </a:lnTo>
                  <a:lnTo>
                    <a:pt x="5358" y="1331"/>
                  </a:lnTo>
                  <a:lnTo>
                    <a:pt x="4938" y="1456"/>
                  </a:lnTo>
                  <a:lnTo>
                    <a:pt x="4517" y="1581"/>
                  </a:lnTo>
                  <a:lnTo>
                    <a:pt x="4105" y="1706"/>
                  </a:lnTo>
                  <a:lnTo>
                    <a:pt x="3279" y="1978"/>
                  </a:lnTo>
                  <a:lnTo>
                    <a:pt x="2446" y="2264"/>
                  </a:lnTo>
                  <a:lnTo>
                    <a:pt x="1629" y="2573"/>
                  </a:lnTo>
                  <a:lnTo>
                    <a:pt x="811" y="2889"/>
                  </a:lnTo>
                  <a:lnTo>
                    <a:pt x="1" y="3220"/>
                  </a:lnTo>
                  <a:lnTo>
                    <a:pt x="2477" y="4455"/>
                  </a:lnTo>
                  <a:lnTo>
                    <a:pt x="4945" y="5698"/>
                  </a:lnTo>
                  <a:lnTo>
                    <a:pt x="7406" y="6955"/>
                  </a:lnTo>
                  <a:lnTo>
                    <a:pt x="9859" y="8219"/>
                  </a:lnTo>
                  <a:lnTo>
                    <a:pt x="12312" y="9491"/>
                  </a:lnTo>
                  <a:lnTo>
                    <a:pt x="14758" y="10777"/>
                  </a:lnTo>
                  <a:lnTo>
                    <a:pt x="17203" y="12064"/>
                  </a:lnTo>
                  <a:lnTo>
                    <a:pt x="19633" y="13365"/>
                  </a:lnTo>
                  <a:lnTo>
                    <a:pt x="22071" y="14666"/>
                  </a:lnTo>
                  <a:lnTo>
                    <a:pt x="24501" y="15982"/>
                  </a:lnTo>
                  <a:lnTo>
                    <a:pt x="26924" y="17291"/>
                  </a:lnTo>
                  <a:lnTo>
                    <a:pt x="29354" y="18614"/>
                  </a:lnTo>
                  <a:lnTo>
                    <a:pt x="34191" y="21253"/>
                  </a:lnTo>
                  <a:lnTo>
                    <a:pt x="39029" y="23907"/>
                  </a:lnTo>
                  <a:lnTo>
                    <a:pt x="39281" y="23458"/>
                  </a:lnTo>
                  <a:lnTo>
                    <a:pt x="39197" y="23392"/>
                  </a:lnTo>
                  <a:lnTo>
                    <a:pt x="39121" y="23319"/>
                  </a:lnTo>
                  <a:lnTo>
                    <a:pt x="39044" y="23231"/>
                  </a:lnTo>
                  <a:lnTo>
                    <a:pt x="38975" y="23142"/>
                  </a:lnTo>
                  <a:lnTo>
                    <a:pt x="38914" y="23039"/>
                  </a:lnTo>
                  <a:lnTo>
                    <a:pt x="38861" y="22936"/>
                  </a:lnTo>
                  <a:lnTo>
                    <a:pt x="38815" y="22819"/>
                  </a:lnTo>
                  <a:lnTo>
                    <a:pt x="38777" y="22687"/>
                  </a:lnTo>
                  <a:lnTo>
                    <a:pt x="38593" y="21951"/>
                  </a:lnTo>
                  <a:lnTo>
                    <a:pt x="38395" y="21224"/>
                  </a:lnTo>
                  <a:lnTo>
                    <a:pt x="38203" y="20496"/>
                  </a:lnTo>
                  <a:lnTo>
                    <a:pt x="37997" y="19775"/>
                  </a:lnTo>
                  <a:lnTo>
                    <a:pt x="37791" y="19062"/>
                  </a:lnTo>
                  <a:lnTo>
                    <a:pt x="37577" y="18357"/>
                  </a:lnTo>
                  <a:lnTo>
                    <a:pt x="37355" y="17658"/>
                  </a:lnTo>
                  <a:lnTo>
                    <a:pt x="37126" y="16967"/>
                  </a:lnTo>
                  <a:lnTo>
                    <a:pt x="36881" y="16283"/>
                  </a:lnTo>
                  <a:lnTo>
                    <a:pt x="36629" y="15607"/>
                  </a:lnTo>
                  <a:lnTo>
                    <a:pt x="36369" y="14938"/>
                  </a:lnTo>
                  <a:lnTo>
                    <a:pt x="36094" y="14277"/>
                  </a:lnTo>
                  <a:lnTo>
                    <a:pt x="35804" y="13622"/>
                  </a:lnTo>
                  <a:lnTo>
                    <a:pt x="35506" y="12975"/>
                  </a:lnTo>
                  <a:lnTo>
                    <a:pt x="35185" y="12343"/>
                  </a:lnTo>
                  <a:lnTo>
                    <a:pt x="35024" y="12034"/>
                  </a:lnTo>
                  <a:lnTo>
                    <a:pt x="34856" y="11718"/>
                  </a:lnTo>
                  <a:lnTo>
                    <a:pt x="34681" y="11410"/>
                  </a:lnTo>
                  <a:lnTo>
                    <a:pt x="34505" y="11108"/>
                  </a:lnTo>
                  <a:lnTo>
                    <a:pt x="34321" y="10799"/>
                  </a:lnTo>
                  <a:lnTo>
                    <a:pt x="34138" y="10498"/>
                  </a:lnTo>
                  <a:lnTo>
                    <a:pt x="33947" y="10204"/>
                  </a:lnTo>
                  <a:lnTo>
                    <a:pt x="33756" y="9903"/>
                  </a:lnTo>
                  <a:lnTo>
                    <a:pt x="33549" y="9616"/>
                  </a:lnTo>
                  <a:lnTo>
                    <a:pt x="33351" y="9322"/>
                  </a:lnTo>
                  <a:lnTo>
                    <a:pt x="33137" y="9035"/>
                  </a:lnTo>
                  <a:lnTo>
                    <a:pt x="32923" y="8748"/>
                  </a:lnTo>
                  <a:lnTo>
                    <a:pt x="32701" y="8469"/>
                  </a:lnTo>
                  <a:lnTo>
                    <a:pt x="32480" y="8190"/>
                  </a:lnTo>
                  <a:lnTo>
                    <a:pt x="32243" y="7910"/>
                  </a:lnTo>
                  <a:lnTo>
                    <a:pt x="32006" y="7638"/>
                  </a:lnTo>
                  <a:lnTo>
                    <a:pt x="31769" y="7366"/>
                  </a:lnTo>
                  <a:lnTo>
                    <a:pt x="31517" y="7102"/>
                  </a:lnTo>
                  <a:lnTo>
                    <a:pt x="31265" y="6837"/>
                  </a:lnTo>
                  <a:lnTo>
                    <a:pt x="31005" y="6580"/>
                  </a:lnTo>
                  <a:lnTo>
                    <a:pt x="30737" y="6315"/>
                  </a:lnTo>
                  <a:lnTo>
                    <a:pt x="30462" y="6065"/>
                  </a:lnTo>
                  <a:lnTo>
                    <a:pt x="30187" y="5815"/>
                  </a:lnTo>
                  <a:lnTo>
                    <a:pt x="29897" y="5565"/>
                  </a:lnTo>
                  <a:lnTo>
                    <a:pt x="29606" y="5315"/>
                  </a:lnTo>
                  <a:lnTo>
                    <a:pt x="29308" y="5080"/>
                  </a:lnTo>
                  <a:lnTo>
                    <a:pt x="29002" y="4837"/>
                  </a:lnTo>
                  <a:lnTo>
                    <a:pt x="28689" y="4602"/>
                  </a:lnTo>
                  <a:lnTo>
                    <a:pt x="28368" y="4374"/>
                  </a:lnTo>
                  <a:lnTo>
                    <a:pt x="28047" y="4146"/>
                  </a:lnTo>
                  <a:lnTo>
                    <a:pt x="27711" y="3919"/>
                  </a:lnTo>
                  <a:lnTo>
                    <a:pt x="27367" y="3698"/>
                  </a:lnTo>
                  <a:lnTo>
                    <a:pt x="27023" y="3477"/>
                  </a:lnTo>
                  <a:lnTo>
                    <a:pt x="26664" y="3264"/>
                  </a:lnTo>
                  <a:lnTo>
                    <a:pt x="26267" y="3036"/>
                  </a:lnTo>
                  <a:lnTo>
                    <a:pt x="25862" y="2816"/>
                  </a:lnTo>
                  <a:lnTo>
                    <a:pt x="25464" y="2603"/>
                  </a:lnTo>
                  <a:lnTo>
                    <a:pt x="25059" y="2404"/>
                  </a:lnTo>
                  <a:lnTo>
                    <a:pt x="24654" y="2213"/>
                  </a:lnTo>
                  <a:lnTo>
                    <a:pt x="24249" y="2029"/>
                  </a:lnTo>
                  <a:lnTo>
                    <a:pt x="23844" y="1853"/>
                  </a:lnTo>
                  <a:lnTo>
                    <a:pt x="23431" y="1684"/>
                  </a:lnTo>
                  <a:lnTo>
                    <a:pt x="23026" y="1522"/>
                  </a:lnTo>
                  <a:lnTo>
                    <a:pt x="22614" y="1375"/>
                  </a:lnTo>
                  <a:lnTo>
                    <a:pt x="22201" y="1235"/>
                  </a:lnTo>
                  <a:lnTo>
                    <a:pt x="21788" y="1103"/>
                  </a:lnTo>
                  <a:lnTo>
                    <a:pt x="21376" y="971"/>
                  </a:lnTo>
                  <a:lnTo>
                    <a:pt x="20963" y="853"/>
                  </a:lnTo>
                  <a:lnTo>
                    <a:pt x="20543" y="750"/>
                  </a:lnTo>
                  <a:lnTo>
                    <a:pt x="20130" y="647"/>
                  </a:lnTo>
                  <a:lnTo>
                    <a:pt x="19710" y="552"/>
                  </a:lnTo>
                  <a:lnTo>
                    <a:pt x="19297" y="463"/>
                  </a:lnTo>
                  <a:lnTo>
                    <a:pt x="18877" y="390"/>
                  </a:lnTo>
                  <a:lnTo>
                    <a:pt x="18456" y="316"/>
                  </a:lnTo>
                  <a:lnTo>
                    <a:pt x="18036" y="250"/>
                  </a:lnTo>
                  <a:lnTo>
                    <a:pt x="17616" y="199"/>
                  </a:lnTo>
                  <a:lnTo>
                    <a:pt x="17196" y="147"/>
                  </a:lnTo>
                  <a:lnTo>
                    <a:pt x="16768" y="103"/>
                  </a:lnTo>
                  <a:lnTo>
                    <a:pt x="16347" y="74"/>
                  </a:lnTo>
                  <a:lnTo>
                    <a:pt x="15927" y="44"/>
                  </a:lnTo>
                  <a:lnTo>
                    <a:pt x="15507" y="22"/>
                  </a:lnTo>
                  <a:lnTo>
                    <a:pt x="15079" y="8"/>
                  </a:lnTo>
                  <a:lnTo>
                    <a:pt x="14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-1304450" y="-4278550"/>
              <a:ext cx="340850" cy="312825"/>
            </a:xfrm>
            <a:custGeom>
              <a:avLst/>
              <a:gdLst/>
              <a:ahLst/>
              <a:cxnLst/>
              <a:rect l="l" t="t" r="r" b="b"/>
              <a:pathLst>
                <a:path w="13634" h="12513" extrusionOk="0">
                  <a:moveTo>
                    <a:pt x="6924" y="2390"/>
                  </a:moveTo>
                  <a:lnTo>
                    <a:pt x="7130" y="2397"/>
                  </a:lnTo>
                  <a:lnTo>
                    <a:pt x="7329" y="2419"/>
                  </a:lnTo>
                  <a:lnTo>
                    <a:pt x="7535" y="2448"/>
                  </a:lnTo>
                  <a:lnTo>
                    <a:pt x="7742" y="2493"/>
                  </a:lnTo>
                  <a:lnTo>
                    <a:pt x="7941" y="2537"/>
                  </a:lnTo>
                  <a:lnTo>
                    <a:pt x="8139" y="2588"/>
                  </a:lnTo>
                  <a:lnTo>
                    <a:pt x="8338" y="2654"/>
                  </a:lnTo>
                  <a:lnTo>
                    <a:pt x="8529" y="2728"/>
                  </a:lnTo>
                  <a:lnTo>
                    <a:pt x="8720" y="2801"/>
                  </a:lnTo>
                  <a:lnTo>
                    <a:pt x="8903" y="2890"/>
                  </a:lnTo>
                  <a:lnTo>
                    <a:pt x="9087" y="2978"/>
                  </a:lnTo>
                  <a:lnTo>
                    <a:pt x="9263" y="3081"/>
                  </a:lnTo>
                  <a:lnTo>
                    <a:pt x="9431" y="3191"/>
                  </a:lnTo>
                  <a:lnTo>
                    <a:pt x="9599" y="3301"/>
                  </a:lnTo>
                  <a:lnTo>
                    <a:pt x="9752" y="3419"/>
                  </a:lnTo>
                  <a:lnTo>
                    <a:pt x="9905" y="3544"/>
                  </a:lnTo>
                  <a:lnTo>
                    <a:pt x="10050" y="3676"/>
                  </a:lnTo>
                  <a:lnTo>
                    <a:pt x="10195" y="3808"/>
                  </a:lnTo>
                  <a:lnTo>
                    <a:pt x="10325" y="3955"/>
                  </a:lnTo>
                  <a:lnTo>
                    <a:pt x="10447" y="4102"/>
                  </a:lnTo>
                  <a:lnTo>
                    <a:pt x="10562" y="4250"/>
                  </a:lnTo>
                  <a:lnTo>
                    <a:pt x="10661" y="4411"/>
                  </a:lnTo>
                  <a:lnTo>
                    <a:pt x="10760" y="4573"/>
                  </a:lnTo>
                  <a:lnTo>
                    <a:pt x="10844" y="4735"/>
                  </a:lnTo>
                  <a:lnTo>
                    <a:pt x="10921" y="4904"/>
                  </a:lnTo>
                  <a:lnTo>
                    <a:pt x="10990" y="5080"/>
                  </a:lnTo>
                  <a:lnTo>
                    <a:pt x="11043" y="5257"/>
                  </a:lnTo>
                  <a:lnTo>
                    <a:pt x="11089" y="5433"/>
                  </a:lnTo>
                  <a:lnTo>
                    <a:pt x="11120" y="5617"/>
                  </a:lnTo>
                  <a:lnTo>
                    <a:pt x="11135" y="5808"/>
                  </a:lnTo>
                  <a:lnTo>
                    <a:pt x="11143" y="5992"/>
                  </a:lnTo>
                  <a:lnTo>
                    <a:pt x="11135" y="6183"/>
                  </a:lnTo>
                  <a:lnTo>
                    <a:pt x="11120" y="6381"/>
                  </a:lnTo>
                  <a:lnTo>
                    <a:pt x="11081" y="6580"/>
                  </a:lnTo>
                  <a:lnTo>
                    <a:pt x="11036" y="6771"/>
                  </a:lnTo>
                  <a:lnTo>
                    <a:pt x="10974" y="6977"/>
                  </a:lnTo>
                  <a:lnTo>
                    <a:pt x="10898" y="7175"/>
                  </a:lnTo>
                  <a:lnTo>
                    <a:pt x="10799" y="7374"/>
                  </a:lnTo>
                  <a:lnTo>
                    <a:pt x="10692" y="7580"/>
                  </a:lnTo>
                  <a:lnTo>
                    <a:pt x="10569" y="7786"/>
                  </a:lnTo>
                  <a:lnTo>
                    <a:pt x="10424" y="7984"/>
                  </a:lnTo>
                  <a:lnTo>
                    <a:pt x="10264" y="8190"/>
                  </a:lnTo>
                  <a:lnTo>
                    <a:pt x="10088" y="8396"/>
                  </a:lnTo>
                  <a:lnTo>
                    <a:pt x="9897" y="8602"/>
                  </a:lnTo>
                  <a:lnTo>
                    <a:pt x="9683" y="8807"/>
                  </a:lnTo>
                  <a:lnTo>
                    <a:pt x="9499" y="8962"/>
                  </a:lnTo>
                  <a:lnTo>
                    <a:pt x="9316" y="9116"/>
                  </a:lnTo>
                  <a:lnTo>
                    <a:pt x="9133" y="9256"/>
                  </a:lnTo>
                  <a:lnTo>
                    <a:pt x="8957" y="9381"/>
                  </a:lnTo>
                  <a:lnTo>
                    <a:pt x="8773" y="9498"/>
                  </a:lnTo>
                  <a:lnTo>
                    <a:pt x="8590" y="9609"/>
                  </a:lnTo>
                  <a:lnTo>
                    <a:pt x="8414" y="9712"/>
                  </a:lnTo>
                  <a:lnTo>
                    <a:pt x="8231" y="9800"/>
                  </a:lnTo>
                  <a:lnTo>
                    <a:pt x="8055" y="9881"/>
                  </a:lnTo>
                  <a:lnTo>
                    <a:pt x="7879" y="9947"/>
                  </a:lnTo>
                  <a:lnTo>
                    <a:pt x="7704" y="10013"/>
                  </a:lnTo>
                  <a:lnTo>
                    <a:pt x="7528" y="10064"/>
                  </a:lnTo>
                  <a:lnTo>
                    <a:pt x="7352" y="10109"/>
                  </a:lnTo>
                  <a:lnTo>
                    <a:pt x="7176" y="10145"/>
                  </a:lnTo>
                  <a:lnTo>
                    <a:pt x="7008" y="10167"/>
                  </a:lnTo>
                  <a:lnTo>
                    <a:pt x="6832" y="10189"/>
                  </a:lnTo>
                  <a:lnTo>
                    <a:pt x="6664" y="10197"/>
                  </a:lnTo>
                  <a:lnTo>
                    <a:pt x="6336" y="10197"/>
                  </a:lnTo>
                  <a:lnTo>
                    <a:pt x="6168" y="10182"/>
                  </a:lnTo>
                  <a:lnTo>
                    <a:pt x="6007" y="10160"/>
                  </a:lnTo>
                  <a:lnTo>
                    <a:pt x="5847" y="10138"/>
                  </a:lnTo>
                  <a:lnTo>
                    <a:pt x="5686" y="10101"/>
                  </a:lnTo>
                  <a:lnTo>
                    <a:pt x="5533" y="10057"/>
                  </a:lnTo>
                  <a:lnTo>
                    <a:pt x="5380" y="10013"/>
                  </a:lnTo>
                  <a:lnTo>
                    <a:pt x="5228" y="9954"/>
                  </a:lnTo>
                  <a:lnTo>
                    <a:pt x="5082" y="9895"/>
                  </a:lnTo>
                  <a:lnTo>
                    <a:pt x="4937" y="9829"/>
                  </a:lnTo>
                  <a:lnTo>
                    <a:pt x="4792" y="9756"/>
                  </a:lnTo>
                  <a:lnTo>
                    <a:pt x="4647" y="9675"/>
                  </a:lnTo>
                  <a:lnTo>
                    <a:pt x="4509" y="9594"/>
                  </a:lnTo>
                  <a:lnTo>
                    <a:pt x="4379" y="9498"/>
                  </a:lnTo>
                  <a:lnTo>
                    <a:pt x="4242" y="9403"/>
                  </a:lnTo>
                  <a:lnTo>
                    <a:pt x="4112" y="9300"/>
                  </a:lnTo>
                  <a:lnTo>
                    <a:pt x="3990" y="9197"/>
                  </a:lnTo>
                  <a:lnTo>
                    <a:pt x="3867" y="9087"/>
                  </a:lnTo>
                  <a:lnTo>
                    <a:pt x="3745" y="8969"/>
                  </a:lnTo>
                  <a:lnTo>
                    <a:pt x="3630" y="8851"/>
                  </a:lnTo>
                  <a:lnTo>
                    <a:pt x="3523" y="8726"/>
                  </a:lnTo>
                  <a:lnTo>
                    <a:pt x="3409" y="8602"/>
                  </a:lnTo>
                  <a:lnTo>
                    <a:pt x="3309" y="8462"/>
                  </a:lnTo>
                  <a:lnTo>
                    <a:pt x="3210" y="8330"/>
                  </a:lnTo>
                  <a:lnTo>
                    <a:pt x="3111" y="8190"/>
                  </a:lnTo>
                  <a:lnTo>
                    <a:pt x="3019" y="8043"/>
                  </a:lnTo>
                  <a:lnTo>
                    <a:pt x="2927" y="7896"/>
                  </a:lnTo>
                  <a:lnTo>
                    <a:pt x="2843" y="7749"/>
                  </a:lnTo>
                  <a:lnTo>
                    <a:pt x="2767" y="7594"/>
                  </a:lnTo>
                  <a:lnTo>
                    <a:pt x="2690" y="7440"/>
                  </a:lnTo>
                  <a:lnTo>
                    <a:pt x="2614" y="7278"/>
                  </a:lnTo>
                  <a:lnTo>
                    <a:pt x="2553" y="7117"/>
                  </a:lnTo>
                  <a:lnTo>
                    <a:pt x="2492" y="6955"/>
                  </a:lnTo>
                  <a:lnTo>
                    <a:pt x="2431" y="6793"/>
                  </a:lnTo>
                  <a:lnTo>
                    <a:pt x="2377" y="6624"/>
                  </a:lnTo>
                  <a:lnTo>
                    <a:pt x="2331" y="6455"/>
                  </a:lnTo>
                  <a:lnTo>
                    <a:pt x="2293" y="6286"/>
                  </a:lnTo>
                  <a:lnTo>
                    <a:pt x="2255" y="6109"/>
                  </a:lnTo>
                  <a:lnTo>
                    <a:pt x="2224" y="5940"/>
                  </a:lnTo>
                  <a:lnTo>
                    <a:pt x="2194" y="5764"/>
                  </a:lnTo>
                  <a:lnTo>
                    <a:pt x="2171" y="5587"/>
                  </a:lnTo>
                  <a:lnTo>
                    <a:pt x="2155" y="5411"/>
                  </a:lnTo>
                  <a:lnTo>
                    <a:pt x="2148" y="5235"/>
                  </a:lnTo>
                  <a:lnTo>
                    <a:pt x="2148" y="5058"/>
                  </a:lnTo>
                  <a:lnTo>
                    <a:pt x="2148" y="4874"/>
                  </a:lnTo>
                  <a:lnTo>
                    <a:pt x="2155" y="4698"/>
                  </a:lnTo>
                  <a:lnTo>
                    <a:pt x="2240" y="4720"/>
                  </a:lnTo>
                  <a:lnTo>
                    <a:pt x="2316" y="4727"/>
                  </a:lnTo>
                  <a:lnTo>
                    <a:pt x="2400" y="4735"/>
                  </a:lnTo>
                  <a:lnTo>
                    <a:pt x="2568" y="4735"/>
                  </a:lnTo>
                  <a:lnTo>
                    <a:pt x="2652" y="4720"/>
                  </a:lnTo>
                  <a:lnTo>
                    <a:pt x="2736" y="4705"/>
                  </a:lnTo>
                  <a:lnTo>
                    <a:pt x="2820" y="4676"/>
                  </a:lnTo>
                  <a:lnTo>
                    <a:pt x="2897" y="4646"/>
                  </a:lnTo>
                  <a:lnTo>
                    <a:pt x="2981" y="4602"/>
                  </a:lnTo>
                  <a:lnTo>
                    <a:pt x="3057" y="4558"/>
                  </a:lnTo>
                  <a:lnTo>
                    <a:pt x="3134" y="4499"/>
                  </a:lnTo>
                  <a:lnTo>
                    <a:pt x="3210" y="4433"/>
                  </a:lnTo>
                  <a:lnTo>
                    <a:pt x="3279" y="4367"/>
                  </a:lnTo>
                  <a:lnTo>
                    <a:pt x="3348" y="4279"/>
                  </a:lnTo>
                  <a:lnTo>
                    <a:pt x="3416" y="4191"/>
                  </a:lnTo>
                  <a:lnTo>
                    <a:pt x="3554" y="3985"/>
                  </a:lnTo>
                  <a:lnTo>
                    <a:pt x="3707" y="3801"/>
                  </a:lnTo>
                  <a:lnTo>
                    <a:pt x="3860" y="3625"/>
                  </a:lnTo>
                  <a:lnTo>
                    <a:pt x="4020" y="3456"/>
                  </a:lnTo>
                  <a:lnTo>
                    <a:pt x="4188" y="3309"/>
                  </a:lnTo>
                  <a:lnTo>
                    <a:pt x="4364" y="3169"/>
                  </a:lnTo>
                  <a:lnTo>
                    <a:pt x="4540" y="3037"/>
                  </a:lnTo>
                  <a:lnTo>
                    <a:pt x="4723" y="2926"/>
                  </a:lnTo>
                  <a:lnTo>
                    <a:pt x="4907" y="2823"/>
                  </a:lnTo>
                  <a:lnTo>
                    <a:pt x="5098" y="2728"/>
                  </a:lnTo>
                  <a:lnTo>
                    <a:pt x="5296" y="2647"/>
                  </a:lnTo>
                  <a:lnTo>
                    <a:pt x="5495" y="2581"/>
                  </a:lnTo>
                  <a:lnTo>
                    <a:pt x="5694" y="2522"/>
                  </a:lnTo>
                  <a:lnTo>
                    <a:pt x="5892" y="2478"/>
                  </a:lnTo>
                  <a:lnTo>
                    <a:pt x="6099" y="2441"/>
                  </a:lnTo>
                  <a:lnTo>
                    <a:pt x="6305" y="2412"/>
                  </a:lnTo>
                  <a:lnTo>
                    <a:pt x="6504" y="2397"/>
                  </a:lnTo>
                  <a:lnTo>
                    <a:pt x="6710" y="2390"/>
                  </a:lnTo>
                  <a:close/>
                  <a:moveTo>
                    <a:pt x="6725" y="0"/>
                  </a:moveTo>
                  <a:lnTo>
                    <a:pt x="6496" y="15"/>
                  </a:lnTo>
                  <a:lnTo>
                    <a:pt x="6267" y="30"/>
                  </a:lnTo>
                  <a:lnTo>
                    <a:pt x="6045" y="59"/>
                  </a:lnTo>
                  <a:lnTo>
                    <a:pt x="5824" y="89"/>
                  </a:lnTo>
                  <a:lnTo>
                    <a:pt x="5602" y="125"/>
                  </a:lnTo>
                  <a:lnTo>
                    <a:pt x="5380" y="177"/>
                  </a:lnTo>
                  <a:lnTo>
                    <a:pt x="5159" y="228"/>
                  </a:lnTo>
                  <a:lnTo>
                    <a:pt x="4945" y="280"/>
                  </a:lnTo>
                  <a:lnTo>
                    <a:pt x="4731" y="346"/>
                  </a:lnTo>
                  <a:lnTo>
                    <a:pt x="4517" y="419"/>
                  </a:lnTo>
                  <a:lnTo>
                    <a:pt x="4311" y="493"/>
                  </a:lnTo>
                  <a:lnTo>
                    <a:pt x="4112" y="581"/>
                  </a:lnTo>
                  <a:lnTo>
                    <a:pt x="3913" y="669"/>
                  </a:lnTo>
                  <a:lnTo>
                    <a:pt x="3714" y="772"/>
                  </a:lnTo>
                  <a:lnTo>
                    <a:pt x="3676" y="699"/>
                  </a:lnTo>
                  <a:lnTo>
                    <a:pt x="3630" y="640"/>
                  </a:lnTo>
                  <a:lnTo>
                    <a:pt x="3577" y="581"/>
                  </a:lnTo>
                  <a:lnTo>
                    <a:pt x="3516" y="522"/>
                  </a:lnTo>
                  <a:lnTo>
                    <a:pt x="3455" y="478"/>
                  </a:lnTo>
                  <a:lnTo>
                    <a:pt x="3386" y="434"/>
                  </a:lnTo>
                  <a:lnTo>
                    <a:pt x="3309" y="405"/>
                  </a:lnTo>
                  <a:lnTo>
                    <a:pt x="3233" y="375"/>
                  </a:lnTo>
                  <a:lnTo>
                    <a:pt x="3157" y="361"/>
                  </a:lnTo>
                  <a:lnTo>
                    <a:pt x="3073" y="353"/>
                  </a:lnTo>
                  <a:lnTo>
                    <a:pt x="2988" y="353"/>
                  </a:lnTo>
                  <a:lnTo>
                    <a:pt x="2904" y="361"/>
                  </a:lnTo>
                  <a:lnTo>
                    <a:pt x="2820" y="390"/>
                  </a:lnTo>
                  <a:lnTo>
                    <a:pt x="2736" y="419"/>
                  </a:lnTo>
                  <a:lnTo>
                    <a:pt x="2652" y="471"/>
                  </a:lnTo>
                  <a:lnTo>
                    <a:pt x="2568" y="530"/>
                  </a:lnTo>
                  <a:lnTo>
                    <a:pt x="2431" y="633"/>
                  </a:lnTo>
                  <a:lnTo>
                    <a:pt x="2293" y="750"/>
                  </a:lnTo>
                  <a:lnTo>
                    <a:pt x="2163" y="861"/>
                  </a:lnTo>
                  <a:lnTo>
                    <a:pt x="2041" y="978"/>
                  </a:lnTo>
                  <a:lnTo>
                    <a:pt x="1919" y="1096"/>
                  </a:lnTo>
                  <a:lnTo>
                    <a:pt x="1796" y="1221"/>
                  </a:lnTo>
                  <a:lnTo>
                    <a:pt x="1682" y="1346"/>
                  </a:lnTo>
                  <a:lnTo>
                    <a:pt x="1567" y="1471"/>
                  </a:lnTo>
                  <a:lnTo>
                    <a:pt x="1361" y="1735"/>
                  </a:lnTo>
                  <a:lnTo>
                    <a:pt x="1162" y="2007"/>
                  </a:lnTo>
                  <a:lnTo>
                    <a:pt x="979" y="2287"/>
                  </a:lnTo>
                  <a:lnTo>
                    <a:pt x="818" y="2573"/>
                  </a:lnTo>
                  <a:lnTo>
                    <a:pt x="665" y="2867"/>
                  </a:lnTo>
                  <a:lnTo>
                    <a:pt x="528" y="3162"/>
                  </a:lnTo>
                  <a:lnTo>
                    <a:pt x="413" y="3470"/>
                  </a:lnTo>
                  <a:lnTo>
                    <a:pt x="306" y="3779"/>
                  </a:lnTo>
                  <a:lnTo>
                    <a:pt x="214" y="4095"/>
                  </a:lnTo>
                  <a:lnTo>
                    <a:pt x="146" y="4419"/>
                  </a:lnTo>
                  <a:lnTo>
                    <a:pt x="84" y="4742"/>
                  </a:lnTo>
                  <a:lnTo>
                    <a:pt x="39" y="5066"/>
                  </a:lnTo>
                  <a:lnTo>
                    <a:pt x="8" y="5396"/>
                  </a:lnTo>
                  <a:lnTo>
                    <a:pt x="0" y="5720"/>
                  </a:lnTo>
                  <a:lnTo>
                    <a:pt x="0" y="6051"/>
                  </a:lnTo>
                  <a:lnTo>
                    <a:pt x="16" y="6381"/>
                  </a:lnTo>
                  <a:lnTo>
                    <a:pt x="54" y="6705"/>
                  </a:lnTo>
                  <a:lnTo>
                    <a:pt x="100" y="7036"/>
                  </a:lnTo>
                  <a:lnTo>
                    <a:pt x="161" y="7359"/>
                  </a:lnTo>
                  <a:lnTo>
                    <a:pt x="237" y="7683"/>
                  </a:lnTo>
                  <a:lnTo>
                    <a:pt x="337" y="7999"/>
                  </a:lnTo>
                  <a:lnTo>
                    <a:pt x="444" y="8315"/>
                  </a:lnTo>
                  <a:lnTo>
                    <a:pt x="566" y="8624"/>
                  </a:lnTo>
                  <a:lnTo>
                    <a:pt x="711" y="8932"/>
                  </a:lnTo>
                  <a:lnTo>
                    <a:pt x="864" y="9234"/>
                  </a:lnTo>
                  <a:lnTo>
                    <a:pt x="1032" y="9520"/>
                  </a:lnTo>
                  <a:lnTo>
                    <a:pt x="1216" y="9807"/>
                  </a:lnTo>
                  <a:lnTo>
                    <a:pt x="1422" y="10086"/>
                  </a:lnTo>
                  <a:lnTo>
                    <a:pt x="1544" y="10241"/>
                  </a:lnTo>
                  <a:lnTo>
                    <a:pt x="1674" y="10395"/>
                  </a:lnTo>
                  <a:lnTo>
                    <a:pt x="1804" y="10542"/>
                  </a:lnTo>
                  <a:lnTo>
                    <a:pt x="1942" y="10682"/>
                  </a:lnTo>
                  <a:lnTo>
                    <a:pt x="2079" y="10814"/>
                  </a:lnTo>
                  <a:lnTo>
                    <a:pt x="2217" y="10947"/>
                  </a:lnTo>
                  <a:lnTo>
                    <a:pt x="2362" y="11072"/>
                  </a:lnTo>
                  <a:lnTo>
                    <a:pt x="2507" y="11189"/>
                  </a:lnTo>
                  <a:lnTo>
                    <a:pt x="2660" y="11307"/>
                  </a:lnTo>
                  <a:lnTo>
                    <a:pt x="2805" y="11417"/>
                  </a:lnTo>
                  <a:lnTo>
                    <a:pt x="2958" y="11520"/>
                  </a:lnTo>
                  <a:lnTo>
                    <a:pt x="3118" y="11616"/>
                  </a:lnTo>
                  <a:lnTo>
                    <a:pt x="3271" y="11711"/>
                  </a:lnTo>
                  <a:lnTo>
                    <a:pt x="3432" y="11792"/>
                  </a:lnTo>
                  <a:lnTo>
                    <a:pt x="3600" y="11880"/>
                  </a:lnTo>
                  <a:lnTo>
                    <a:pt x="3760" y="11954"/>
                  </a:lnTo>
                  <a:lnTo>
                    <a:pt x="3928" y="12027"/>
                  </a:lnTo>
                  <a:lnTo>
                    <a:pt x="4089" y="12093"/>
                  </a:lnTo>
                  <a:lnTo>
                    <a:pt x="4265" y="12152"/>
                  </a:lnTo>
                  <a:lnTo>
                    <a:pt x="4433" y="12211"/>
                  </a:lnTo>
                  <a:lnTo>
                    <a:pt x="4601" y="12262"/>
                  </a:lnTo>
                  <a:lnTo>
                    <a:pt x="4777" y="12314"/>
                  </a:lnTo>
                  <a:lnTo>
                    <a:pt x="4952" y="12351"/>
                  </a:lnTo>
                  <a:lnTo>
                    <a:pt x="5121" y="12387"/>
                  </a:lnTo>
                  <a:lnTo>
                    <a:pt x="5296" y="12424"/>
                  </a:lnTo>
                  <a:lnTo>
                    <a:pt x="5480" y="12446"/>
                  </a:lnTo>
                  <a:lnTo>
                    <a:pt x="5656" y="12468"/>
                  </a:lnTo>
                  <a:lnTo>
                    <a:pt x="5831" y="12490"/>
                  </a:lnTo>
                  <a:lnTo>
                    <a:pt x="6007" y="12498"/>
                  </a:lnTo>
                  <a:lnTo>
                    <a:pt x="6190" y="12505"/>
                  </a:lnTo>
                  <a:lnTo>
                    <a:pt x="6366" y="12512"/>
                  </a:lnTo>
                  <a:lnTo>
                    <a:pt x="6550" y="12512"/>
                  </a:lnTo>
                  <a:lnTo>
                    <a:pt x="6725" y="12505"/>
                  </a:lnTo>
                  <a:lnTo>
                    <a:pt x="6909" y="12490"/>
                  </a:lnTo>
                  <a:lnTo>
                    <a:pt x="7085" y="12476"/>
                  </a:lnTo>
                  <a:lnTo>
                    <a:pt x="7268" y="12461"/>
                  </a:lnTo>
                  <a:lnTo>
                    <a:pt x="7444" y="12432"/>
                  </a:lnTo>
                  <a:lnTo>
                    <a:pt x="7627" y="12402"/>
                  </a:lnTo>
                  <a:lnTo>
                    <a:pt x="7803" y="12373"/>
                  </a:lnTo>
                  <a:lnTo>
                    <a:pt x="7979" y="12329"/>
                  </a:lnTo>
                  <a:lnTo>
                    <a:pt x="8154" y="12292"/>
                  </a:lnTo>
                  <a:lnTo>
                    <a:pt x="8330" y="12240"/>
                  </a:lnTo>
                  <a:lnTo>
                    <a:pt x="8506" y="12189"/>
                  </a:lnTo>
                  <a:lnTo>
                    <a:pt x="8682" y="12137"/>
                  </a:lnTo>
                  <a:lnTo>
                    <a:pt x="8858" y="12079"/>
                  </a:lnTo>
                  <a:lnTo>
                    <a:pt x="9033" y="12013"/>
                  </a:lnTo>
                  <a:lnTo>
                    <a:pt x="9201" y="11939"/>
                  </a:lnTo>
                  <a:lnTo>
                    <a:pt x="9370" y="11873"/>
                  </a:lnTo>
                  <a:lnTo>
                    <a:pt x="9538" y="11792"/>
                  </a:lnTo>
                  <a:lnTo>
                    <a:pt x="9706" y="11711"/>
                  </a:lnTo>
                  <a:lnTo>
                    <a:pt x="9866" y="11623"/>
                  </a:lnTo>
                  <a:lnTo>
                    <a:pt x="10034" y="11535"/>
                  </a:lnTo>
                  <a:lnTo>
                    <a:pt x="10195" y="11446"/>
                  </a:lnTo>
                  <a:lnTo>
                    <a:pt x="10355" y="11344"/>
                  </a:lnTo>
                  <a:lnTo>
                    <a:pt x="10508" y="11241"/>
                  </a:lnTo>
                  <a:lnTo>
                    <a:pt x="10669" y="11138"/>
                  </a:lnTo>
                  <a:lnTo>
                    <a:pt x="10822" y="11027"/>
                  </a:lnTo>
                  <a:lnTo>
                    <a:pt x="10967" y="10917"/>
                  </a:lnTo>
                  <a:lnTo>
                    <a:pt x="11120" y="10800"/>
                  </a:lnTo>
                  <a:lnTo>
                    <a:pt x="11265" y="10675"/>
                  </a:lnTo>
                  <a:lnTo>
                    <a:pt x="11402" y="10550"/>
                  </a:lnTo>
                  <a:lnTo>
                    <a:pt x="11540" y="10417"/>
                  </a:lnTo>
                  <a:lnTo>
                    <a:pt x="11677" y="10285"/>
                  </a:lnTo>
                  <a:lnTo>
                    <a:pt x="11815" y="10153"/>
                  </a:lnTo>
                  <a:lnTo>
                    <a:pt x="11937" y="10013"/>
                  </a:lnTo>
                  <a:lnTo>
                    <a:pt x="12060" y="9881"/>
                  </a:lnTo>
                  <a:lnTo>
                    <a:pt x="12174" y="9741"/>
                  </a:lnTo>
                  <a:lnTo>
                    <a:pt x="12289" y="9601"/>
                  </a:lnTo>
                  <a:lnTo>
                    <a:pt x="12396" y="9454"/>
                  </a:lnTo>
                  <a:lnTo>
                    <a:pt x="12495" y="9315"/>
                  </a:lnTo>
                  <a:lnTo>
                    <a:pt x="12594" y="9168"/>
                  </a:lnTo>
                  <a:lnTo>
                    <a:pt x="12686" y="9013"/>
                  </a:lnTo>
                  <a:lnTo>
                    <a:pt x="12778" y="8866"/>
                  </a:lnTo>
                  <a:lnTo>
                    <a:pt x="12862" y="8712"/>
                  </a:lnTo>
                  <a:lnTo>
                    <a:pt x="12946" y="8565"/>
                  </a:lnTo>
                  <a:lnTo>
                    <a:pt x="13022" y="8410"/>
                  </a:lnTo>
                  <a:lnTo>
                    <a:pt x="13160" y="8094"/>
                  </a:lnTo>
                  <a:lnTo>
                    <a:pt x="13282" y="7778"/>
                  </a:lnTo>
                  <a:lnTo>
                    <a:pt x="13389" y="7455"/>
                  </a:lnTo>
                  <a:lnTo>
                    <a:pt x="13473" y="7139"/>
                  </a:lnTo>
                  <a:lnTo>
                    <a:pt x="13542" y="6808"/>
                  </a:lnTo>
                  <a:lnTo>
                    <a:pt x="13588" y="6484"/>
                  </a:lnTo>
                  <a:lnTo>
                    <a:pt x="13619" y="6161"/>
                  </a:lnTo>
                  <a:lnTo>
                    <a:pt x="13634" y="5830"/>
                  </a:lnTo>
                  <a:lnTo>
                    <a:pt x="13634" y="5668"/>
                  </a:lnTo>
                  <a:lnTo>
                    <a:pt x="13626" y="5507"/>
                  </a:lnTo>
                  <a:lnTo>
                    <a:pt x="13619" y="5345"/>
                  </a:lnTo>
                  <a:lnTo>
                    <a:pt x="13603" y="5183"/>
                  </a:lnTo>
                  <a:lnTo>
                    <a:pt x="13588" y="5021"/>
                  </a:lnTo>
                  <a:lnTo>
                    <a:pt x="13557" y="4867"/>
                  </a:lnTo>
                  <a:lnTo>
                    <a:pt x="13534" y="4705"/>
                  </a:lnTo>
                  <a:lnTo>
                    <a:pt x="13496" y="4551"/>
                  </a:lnTo>
                  <a:lnTo>
                    <a:pt x="13466" y="4389"/>
                  </a:lnTo>
                  <a:lnTo>
                    <a:pt x="13420" y="4235"/>
                  </a:lnTo>
                  <a:lnTo>
                    <a:pt x="13374" y="4080"/>
                  </a:lnTo>
                  <a:lnTo>
                    <a:pt x="13320" y="3926"/>
                  </a:lnTo>
                  <a:lnTo>
                    <a:pt x="13267" y="3772"/>
                  </a:lnTo>
                  <a:lnTo>
                    <a:pt x="13206" y="3625"/>
                  </a:lnTo>
                  <a:lnTo>
                    <a:pt x="13137" y="3478"/>
                  </a:lnTo>
                  <a:lnTo>
                    <a:pt x="13068" y="3331"/>
                  </a:lnTo>
                  <a:lnTo>
                    <a:pt x="12992" y="3184"/>
                  </a:lnTo>
                  <a:lnTo>
                    <a:pt x="12908" y="3037"/>
                  </a:lnTo>
                  <a:lnTo>
                    <a:pt x="12824" y="2897"/>
                  </a:lnTo>
                  <a:lnTo>
                    <a:pt x="12740" y="2757"/>
                  </a:lnTo>
                  <a:lnTo>
                    <a:pt x="12640" y="2618"/>
                  </a:lnTo>
                  <a:lnTo>
                    <a:pt x="12541" y="2485"/>
                  </a:lnTo>
                  <a:lnTo>
                    <a:pt x="12442" y="2353"/>
                  </a:lnTo>
                  <a:lnTo>
                    <a:pt x="12327" y="2221"/>
                  </a:lnTo>
                  <a:lnTo>
                    <a:pt x="12212" y="2096"/>
                  </a:lnTo>
                  <a:lnTo>
                    <a:pt x="12098" y="1971"/>
                  </a:lnTo>
                  <a:lnTo>
                    <a:pt x="11975" y="1846"/>
                  </a:lnTo>
                  <a:lnTo>
                    <a:pt x="11846" y="1728"/>
                  </a:lnTo>
                  <a:lnTo>
                    <a:pt x="11716" y="1610"/>
                  </a:lnTo>
                  <a:lnTo>
                    <a:pt x="11578" y="1493"/>
                  </a:lnTo>
                  <a:lnTo>
                    <a:pt x="11433" y="1382"/>
                  </a:lnTo>
                  <a:lnTo>
                    <a:pt x="11288" y="1280"/>
                  </a:lnTo>
                  <a:lnTo>
                    <a:pt x="11135" y="1177"/>
                  </a:lnTo>
                  <a:lnTo>
                    <a:pt x="10974" y="1074"/>
                  </a:lnTo>
                  <a:lnTo>
                    <a:pt x="10814" y="978"/>
                  </a:lnTo>
                  <a:lnTo>
                    <a:pt x="10646" y="883"/>
                  </a:lnTo>
                  <a:lnTo>
                    <a:pt x="10447" y="780"/>
                  </a:lnTo>
                  <a:lnTo>
                    <a:pt x="10248" y="684"/>
                  </a:lnTo>
                  <a:lnTo>
                    <a:pt x="10042" y="596"/>
                  </a:lnTo>
                  <a:lnTo>
                    <a:pt x="9836" y="508"/>
                  </a:lnTo>
                  <a:lnTo>
                    <a:pt x="9629" y="434"/>
                  </a:lnTo>
                  <a:lnTo>
                    <a:pt x="9415" y="361"/>
                  </a:lnTo>
                  <a:lnTo>
                    <a:pt x="9201" y="294"/>
                  </a:lnTo>
                  <a:lnTo>
                    <a:pt x="8980" y="236"/>
                  </a:lnTo>
                  <a:lnTo>
                    <a:pt x="8758" y="184"/>
                  </a:lnTo>
                  <a:lnTo>
                    <a:pt x="8537" y="140"/>
                  </a:lnTo>
                  <a:lnTo>
                    <a:pt x="8315" y="96"/>
                  </a:lnTo>
                  <a:lnTo>
                    <a:pt x="8086" y="67"/>
                  </a:lnTo>
                  <a:lnTo>
                    <a:pt x="7864" y="37"/>
                  </a:lnTo>
                  <a:lnTo>
                    <a:pt x="7635" y="22"/>
                  </a:lnTo>
                  <a:lnTo>
                    <a:pt x="7406" y="8"/>
                  </a:lnTo>
                  <a:lnTo>
                    <a:pt x="717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-1250775" y="-4218825"/>
              <a:ext cx="224900" cy="195200"/>
            </a:xfrm>
            <a:custGeom>
              <a:avLst/>
              <a:gdLst/>
              <a:ahLst/>
              <a:cxnLst/>
              <a:rect l="l" t="t" r="r" b="b"/>
              <a:pathLst>
                <a:path w="8996" h="7808" extrusionOk="0">
                  <a:moveTo>
                    <a:pt x="4563" y="1"/>
                  </a:moveTo>
                  <a:lnTo>
                    <a:pt x="4357" y="8"/>
                  </a:lnTo>
                  <a:lnTo>
                    <a:pt x="4158" y="23"/>
                  </a:lnTo>
                  <a:lnTo>
                    <a:pt x="3952" y="52"/>
                  </a:lnTo>
                  <a:lnTo>
                    <a:pt x="3745" y="89"/>
                  </a:lnTo>
                  <a:lnTo>
                    <a:pt x="3547" y="133"/>
                  </a:lnTo>
                  <a:lnTo>
                    <a:pt x="3348" y="192"/>
                  </a:lnTo>
                  <a:lnTo>
                    <a:pt x="3149" y="258"/>
                  </a:lnTo>
                  <a:lnTo>
                    <a:pt x="2951" y="339"/>
                  </a:lnTo>
                  <a:lnTo>
                    <a:pt x="2760" y="434"/>
                  </a:lnTo>
                  <a:lnTo>
                    <a:pt x="2576" y="537"/>
                  </a:lnTo>
                  <a:lnTo>
                    <a:pt x="2393" y="648"/>
                  </a:lnTo>
                  <a:lnTo>
                    <a:pt x="2217" y="780"/>
                  </a:lnTo>
                  <a:lnTo>
                    <a:pt x="2041" y="920"/>
                  </a:lnTo>
                  <a:lnTo>
                    <a:pt x="1873" y="1067"/>
                  </a:lnTo>
                  <a:lnTo>
                    <a:pt x="1713" y="1236"/>
                  </a:lnTo>
                  <a:lnTo>
                    <a:pt x="1560" y="1412"/>
                  </a:lnTo>
                  <a:lnTo>
                    <a:pt x="1407" y="1596"/>
                  </a:lnTo>
                  <a:lnTo>
                    <a:pt x="1269" y="1802"/>
                  </a:lnTo>
                  <a:lnTo>
                    <a:pt x="1201" y="1890"/>
                  </a:lnTo>
                  <a:lnTo>
                    <a:pt x="1132" y="1978"/>
                  </a:lnTo>
                  <a:lnTo>
                    <a:pt x="1063" y="2044"/>
                  </a:lnTo>
                  <a:lnTo>
                    <a:pt x="987" y="2110"/>
                  </a:lnTo>
                  <a:lnTo>
                    <a:pt x="910" y="2169"/>
                  </a:lnTo>
                  <a:lnTo>
                    <a:pt x="834" y="2213"/>
                  </a:lnTo>
                  <a:lnTo>
                    <a:pt x="750" y="2257"/>
                  </a:lnTo>
                  <a:lnTo>
                    <a:pt x="673" y="2287"/>
                  </a:lnTo>
                  <a:lnTo>
                    <a:pt x="589" y="2316"/>
                  </a:lnTo>
                  <a:lnTo>
                    <a:pt x="505" y="2331"/>
                  </a:lnTo>
                  <a:lnTo>
                    <a:pt x="421" y="2346"/>
                  </a:lnTo>
                  <a:lnTo>
                    <a:pt x="253" y="2346"/>
                  </a:lnTo>
                  <a:lnTo>
                    <a:pt x="169" y="2338"/>
                  </a:lnTo>
                  <a:lnTo>
                    <a:pt x="93" y="2331"/>
                  </a:lnTo>
                  <a:lnTo>
                    <a:pt x="8" y="2309"/>
                  </a:lnTo>
                  <a:lnTo>
                    <a:pt x="1" y="2485"/>
                  </a:lnTo>
                  <a:lnTo>
                    <a:pt x="1" y="2669"/>
                  </a:lnTo>
                  <a:lnTo>
                    <a:pt x="1" y="2846"/>
                  </a:lnTo>
                  <a:lnTo>
                    <a:pt x="8" y="3022"/>
                  </a:lnTo>
                  <a:lnTo>
                    <a:pt x="24" y="3198"/>
                  </a:lnTo>
                  <a:lnTo>
                    <a:pt x="47" y="3375"/>
                  </a:lnTo>
                  <a:lnTo>
                    <a:pt x="77" y="3551"/>
                  </a:lnTo>
                  <a:lnTo>
                    <a:pt x="108" y="3720"/>
                  </a:lnTo>
                  <a:lnTo>
                    <a:pt x="146" y="3897"/>
                  </a:lnTo>
                  <a:lnTo>
                    <a:pt x="184" y="4066"/>
                  </a:lnTo>
                  <a:lnTo>
                    <a:pt x="230" y="4235"/>
                  </a:lnTo>
                  <a:lnTo>
                    <a:pt x="284" y="4404"/>
                  </a:lnTo>
                  <a:lnTo>
                    <a:pt x="345" y="4566"/>
                  </a:lnTo>
                  <a:lnTo>
                    <a:pt x="406" y="4728"/>
                  </a:lnTo>
                  <a:lnTo>
                    <a:pt x="467" y="4889"/>
                  </a:lnTo>
                  <a:lnTo>
                    <a:pt x="543" y="5051"/>
                  </a:lnTo>
                  <a:lnTo>
                    <a:pt x="620" y="5205"/>
                  </a:lnTo>
                  <a:lnTo>
                    <a:pt x="696" y="5360"/>
                  </a:lnTo>
                  <a:lnTo>
                    <a:pt x="780" y="5507"/>
                  </a:lnTo>
                  <a:lnTo>
                    <a:pt x="872" y="5654"/>
                  </a:lnTo>
                  <a:lnTo>
                    <a:pt x="964" y="5801"/>
                  </a:lnTo>
                  <a:lnTo>
                    <a:pt x="1063" y="5941"/>
                  </a:lnTo>
                  <a:lnTo>
                    <a:pt x="1162" y="6073"/>
                  </a:lnTo>
                  <a:lnTo>
                    <a:pt x="1262" y="6213"/>
                  </a:lnTo>
                  <a:lnTo>
                    <a:pt x="1376" y="6337"/>
                  </a:lnTo>
                  <a:lnTo>
                    <a:pt x="1483" y="6462"/>
                  </a:lnTo>
                  <a:lnTo>
                    <a:pt x="1598" y="6580"/>
                  </a:lnTo>
                  <a:lnTo>
                    <a:pt x="1720" y="6698"/>
                  </a:lnTo>
                  <a:lnTo>
                    <a:pt x="1843" y="6808"/>
                  </a:lnTo>
                  <a:lnTo>
                    <a:pt x="1965" y="6911"/>
                  </a:lnTo>
                  <a:lnTo>
                    <a:pt x="2095" y="7014"/>
                  </a:lnTo>
                  <a:lnTo>
                    <a:pt x="2232" y="7109"/>
                  </a:lnTo>
                  <a:lnTo>
                    <a:pt x="2362" y="7205"/>
                  </a:lnTo>
                  <a:lnTo>
                    <a:pt x="2500" y="7286"/>
                  </a:lnTo>
                  <a:lnTo>
                    <a:pt x="2645" y="7367"/>
                  </a:lnTo>
                  <a:lnTo>
                    <a:pt x="2790" y="7440"/>
                  </a:lnTo>
                  <a:lnTo>
                    <a:pt x="2935" y="7506"/>
                  </a:lnTo>
                  <a:lnTo>
                    <a:pt x="3081" y="7565"/>
                  </a:lnTo>
                  <a:lnTo>
                    <a:pt x="3233" y="7624"/>
                  </a:lnTo>
                  <a:lnTo>
                    <a:pt x="3386" y="7668"/>
                  </a:lnTo>
                  <a:lnTo>
                    <a:pt x="3539" y="7712"/>
                  </a:lnTo>
                  <a:lnTo>
                    <a:pt x="3700" y="7749"/>
                  </a:lnTo>
                  <a:lnTo>
                    <a:pt x="3860" y="7771"/>
                  </a:lnTo>
                  <a:lnTo>
                    <a:pt x="4021" y="7793"/>
                  </a:lnTo>
                  <a:lnTo>
                    <a:pt x="4189" y="7808"/>
                  </a:lnTo>
                  <a:lnTo>
                    <a:pt x="4517" y="7808"/>
                  </a:lnTo>
                  <a:lnTo>
                    <a:pt x="4685" y="7800"/>
                  </a:lnTo>
                  <a:lnTo>
                    <a:pt x="4861" y="7778"/>
                  </a:lnTo>
                  <a:lnTo>
                    <a:pt x="5029" y="7756"/>
                  </a:lnTo>
                  <a:lnTo>
                    <a:pt x="5205" y="7720"/>
                  </a:lnTo>
                  <a:lnTo>
                    <a:pt x="5381" y="7675"/>
                  </a:lnTo>
                  <a:lnTo>
                    <a:pt x="5557" y="7624"/>
                  </a:lnTo>
                  <a:lnTo>
                    <a:pt x="5732" y="7558"/>
                  </a:lnTo>
                  <a:lnTo>
                    <a:pt x="5908" y="7492"/>
                  </a:lnTo>
                  <a:lnTo>
                    <a:pt x="6084" y="7411"/>
                  </a:lnTo>
                  <a:lnTo>
                    <a:pt x="6267" y="7323"/>
                  </a:lnTo>
                  <a:lnTo>
                    <a:pt x="6443" y="7220"/>
                  </a:lnTo>
                  <a:lnTo>
                    <a:pt x="6626" y="7109"/>
                  </a:lnTo>
                  <a:lnTo>
                    <a:pt x="6810" y="6992"/>
                  </a:lnTo>
                  <a:lnTo>
                    <a:pt x="6986" y="6867"/>
                  </a:lnTo>
                  <a:lnTo>
                    <a:pt x="7169" y="6727"/>
                  </a:lnTo>
                  <a:lnTo>
                    <a:pt x="7352" y="6573"/>
                  </a:lnTo>
                  <a:lnTo>
                    <a:pt x="7536" y="6418"/>
                  </a:lnTo>
                  <a:lnTo>
                    <a:pt x="7750" y="6213"/>
                  </a:lnTo>
                  <a:lnTo>
                    <a:pt x="7941" y="6007"/>
                  </a:lnTo>
                  <a:lnTo>
                    <a:pt x="8117" y="5801"/>
                  </a:lnTo>
                  <a:lnTo>
                    <a:pt x="8277" y="5595"/>
                  </a:lnTo>
                  <a:lnTo>
                    <a:pt x="8422" y="5397"/>
                  </a:lnTo>
                  <a:lnTo>
                    <a:pt x="8545" y="5191"/>
                  </a:lnTo>
                  <a:lnTo>
                    <a:pt x="8652" y="4985"/>
                  </a:lnTo>
                  <a:lnTo>
                    <a:pt x="8751" y="4786"/>
                  </a:lnTo>
                  <a:lnTo>
                    <a:pt x="8827" y="4588"/>
                  </a:lnTo>
                  <a:lnTo>
                    <a:pt x="8889" y="4382"/>
                  </a:lnTo>
                  <a:lnTo>
                    <a:pt x="8934" y="4191"/>
                  </a:lnTo>
                  <a:lnTo>
                    <a:pt x="8973" y="3992"/>
                  </a:lnTo>
                  <a:lnTo>
                    <a:pt x="8988" y="3794"/>
                  </a:lnTo>
                  <a:lnTo>
                    <a:pt x="8996" y="3603"/>
                  </a:lnTo>
                  <a:lnTo>
                    <a:pt x="8988" y="3419"/>
                  </a:lnTo>
                  <a:lnTo>
                    <a:pt x="8973" y="3228"/>
                  </a:lnTo>
                  <a:lnTo>
                    <a:pt x="8942" y="3044"/>
                  </a:lnTo>
                  <a:lnTo>
                    <a:pt x="8896" y="2868"/>
                  </a:lnTo>
                  <a:lnTo>
                    <a:pt x="8843" y="2691"/>
                  </a:lnTo>
                  <a:lnTo>
                    <a:pt x="8774" y="2515"/>
                  </a:lnTo>
                  <a:lnTo>
                    <a:pt x="8697" y="2346"/>
                  </a:lnTo>
                  <a:lnTo>
                    <a:pt x="8613" y="2184"/>
                  </a:lnTo>
                  <a:lnTo>
                    <a:pt x="8514" y="2022"/>
                  </a:lnTo>
                  <a:lnTo>
                    <a:pt x="8415" y="1861"/>
                  </a:lnTo>
                  <a:lnTo>
                    <a:pt x="8300" y="1713"/>
                  </a:lnTo>
                  <a:lnTo>
                    <a:pt x="8178" y="1566"/>
                  </a:lnTo>
                  <a:lnTo>
                    <a:pt x="8048" y="1419"/>
                  </a:lnTo>
                  <a:lnTo>
                    <a:pt x="7903" y="1287"/>
                  </a:lnTo>
                  <a:lnTo>
                    <a:pt x="7758" y="1155"/>
                  </a:lnTo>
                  <a:lnTo>
                    <a:pt x="7605" y="1030"/>
                  </a:lnTo>
                  <a:lnTo>
                    <a:pt x="7452" y="912"/>
                  </a:lnTo>
                  <a:lnTo>
                    <a:pt x="7284" y="802"/>
                  </a:lnTo>
                  <a:lnTo>
                    <a:pt x="7116" y="692"/>
                  </a:lnTo>
                  <a:lnTo>
                    <a:pt x="6940" y="589"/>
                  </a:lnTo>
                  <a:lnTo>
                    <a:pt x="6756" y="501"/>
                  </a:lnTo>
                  <a:lnTo>
                    <a:pt x="6573" y="412"/>
                  </a:lnTo>
                  <a:lnTo>
                    <a:pt x="6382" y="339"/>
                  </a:lnTo>
                  <a:lnTo>
                    <a:pt x="6191" y="265"/>
                  </a:lnTo>
                  <a:lnTo>
                    <a:pt x="5992" y="199"/>
                  </a:lnTo>
                  <a:lnTo>
                    <a:pt x="5794" y="148"/>
                  </a:lnTo>
                  <a:lnTo>
                    <a:pt x="5595" y="104"/>
                  </a:lnTo>
                  <a:lnTo>
                    <a:pt x="5388" y="59"/>
                  </a:lnTo>
                  <a:lnTo>
                    <a:pt x="5182" y="30"/>
                  </a:lnTo>
                  <a:lnTo>
                    <a:pt x="4983" y="8"/>
                  </a:lnTo>
                  <a:lnTo>
                    <a:pt x="4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-2325625" y="-285300"/>
              <a:ext cx="1609050" cy="417750"/>
            </a:xfrm>
            <a:custGeom>
              <a:avLst/>
              <a:gdLst/>
              <a:ahLst/>
              <a:cxnLst/>
              <a:rect l="l" t="t" r="r" b="b"/>
              <a:pathLst>
                <a:path w="64362" h="16710" extrusionOk="0">
                  <a:moveTo>
                    <a:pt x="33106" y="0"/>
                  </a:moveTo>
                  <a:lnTo>
                    <a:pt x="32456" y="8"/>
                  </a:lnTo>
                  <a:lnTo>
                    <a:pt x="31815" y="22"/>
                  </a:lnTo>
                  <a:lnTo>
                    <a:pt x="31165" y="37"/>
                  </a:lnTo>
                  <a:lnTo>
                    <a:pt x="30523" y="67"/>
                  </a:lnTo>
                  <a:lnTo>
                    <a:pt x="29881" y="103"/>
                  </a:lnTo>
                  <a:lnTo>
                    <a:pt x="29232" y="147"/>
                  </a:lnTo>
                  <a:lnTo>
                    <a:pt x="28590" y="206"/>
                  </a:lnTo>
                  <a:lnTo>
                    <a:pt x="27948" y="265"/>
                  </a:lnTo>
                  <a:lnTo>
                    <a:pt x="27306" y="331"/>
                  </a:lnTo>
                  <a:lnTo>
                    <a:pt x="26671" y="412"/>
                  </a:lnTo>
                  <a:lnTo>
                    <a:pt x="26030" y="493"/>
                  </a:lnTo>
                  <a:lnTo>
                    <a:pt x="25395" y="588"/>
                  </a:lnTo>
                  <a:lnTo>
                    <a:pt x="24761" y="691"/>
                  </a:lnTo>
                  <a:lnTo>
                    <a:pt x="24134" y="802"/>
                  </a:lnTo>
                  <a:lnTo>
                    <a:pt x="23508" y="912"/>
                  </a:lnTo>
                  <a:lnTo>
                    <a:pt x="22881" y="1037"/>
                  </a:lnTo>
                  <a:lnTo>
                    <a:pt x="22254" y="1177"/>
                  </a:lnTo>
                  <a:lnTo>
                    <a:pt x="21635" y="1316"/>
                  </a:lnTo>
                  <a:lnTo>
                    <a:pt x="21024" y="1463"/>
                  </a:lnTo>
                  <a:lnTo>
                    <a:pt x="20413" y="1618"/>
                  </a:lnTo>
                  <a:lnTo>
                    <a:pt x="19801" y="1787"/>
                  </a:lnTo>
                  <a:lnTo>
                    <a:pt x="19198" y="1956"/>
                  </a:lnTo>
                  <a:lnTo>
                    <a:pt x="18601" y="2140"/>
                  </a:lnTo>
                  <a:lnTo>
                    <a:pt x="18005" y="2323"/>
                  </a:lnTo>
                  <a:lnTo>
                    <a:pt x="17409" y="2522"/>
                  </a:lnTo>
                  <a:lnTo>
                    <a:pt x="16829" y="2728"/>
                  </a:lnTo>
                  <a:lnTo>
                    <a:pt x="16248" y="2941"/>
                  </a:lnTo>
                  <a:lnTo>
                    <a:pt x="15667" y="3161"/>
                  </a:lnTo>
                  <a:lnTo>
                    <a:pt x="15101" y="3389"/>
                  </a:lnTo>
                  <a:lnTo>
                    <a:pt x="14536" y="3625"/>
                  </a:lnTo>
                  <a:lnTo>
                    <a:pt x="13978" y="3867"/>
                  </a:lnTo>
                  <a:lnTo>
                    <a:pt x="13428" y="4117"/>
                  </a:lnTo>
                  <a:lnTo>
                    <a:pt x="12878" y="4374"/>
                  </a:lnTo>
                  <a:lnTo>
                    <a:pt x="12343" y="4639"/>
                  </a:lnTo>
                  <a:lnTo>
                    <a:pt x="11808" y="4918"/>
                  </a:lnTo>
                  <a:lnTo>
                    <a:pt x="11280" y="5198"/>
                  </a:lnTo>
                  <a:lnTo>
                    <a:pt x="10761" y="5492"/>
                  </a:lnTo>
                  <a:lnTo>
                    <a:pt x="10249" y="5786"/>
                  </a:lnTo>
                  <a:lnTo>
                    <a:pt x="9744" y="6095"/>
                  </a:lnTo>
                  <a:lnTo>
                    <a:pt x="9255" y="6403"/>
                  </a:lnTo>
                  <a:lnTo>
                    <a:pt x="8766" y="6727"/>
                  </a:lnTo>
                  <a:lnTo>
                    <a:pt x="8285" y="7058"/>
                  </a:lnTo>
                  <a:lnTo>
                    <a:pt x="7811" y="7388"/>
                  </a:lnTo>
                  <a:lnTo>
                    <a:pt x="7352" y="7734"/>
                  </a:lnTo>
                  <a:lnTo>
                    <a:pt x="6894" y="8087"/>
                  </a:lnTo>
                  <a:lnTo>
                    <a:pt x="6451" y="8447"/>
                  </a:lnTo>
                  <a:lnTo>
                    <a:pt x="6015" y="8815"/>
                  </a:lnTo>
                  <a:lnTo>
                    <a:pt x="5595" y="9190"/>
                  </a:lnTo>
                  <a:lnTo>
                    <a:pt x="5174" y="9572"/>
                  </a:lnTo>
                  <a:lnTo>
                    <a:pt x="4769" y="9961"/>
                  </a:lnTo>
                  <a:lnTo>
                    <a:pt x="4372" y="10358"/>
                  </a:lnTo>
                  <a:lnTo>
                    <a:pt x="3990" y="10763"/>
                  </a:lnTo>
                  <a:lnTo>
                    <a:pt x="3608" y="11174"/>
                  </a:lnTo>
                  <a:lnTo>
                    <a:pt x="3249" y="11593"/>
                  </a:lnTo>
                  <a:lnTo>
                    <a:pt x="2889" y="12020"/>
                  </a:lnTo>
                  <a:lnTo>
                    <a:pt x="2553" y="12461"/>
                  </a:lnTo>
                  <a:lnTo>
                    <a:pt x="2217" y="12902"/>
                  </a:lnTo>
                  <a:lnTo>
                    <a:pt x="1896" y="13350"/>
                  </a:lnTo>
                  <a:lnTo>
                    <a:pt x="1590" y="13806"/>
                  </a:lnTo>
                  <a:lnTo>
                    <a:pt x="1292" y="14277"/>
                  </a:lnTo>
                  <a:lnTo>
                    <a:pt x="1010" y="14747"/>
                  </a:lnTo>
                  <a:lnTo>
                    <a:pt x="742" y="15225"/>
                  </a:lnTo>
                  <a:lnTo>
                    <a:pt x="482" y="15718"/>
                  </a:lnTo>
                  <a:lnTo>
                    <a:pt x="238" y="16210"/>
                  </a:lnTo>
                  <a:lnTo>
                    <a:pt x="1" y="16710"/>
                  </a:lnTo>
                  <a:lnTo>
                    <a:pt x="2011" y="16659"/>
                  </a:lnTo>
                  <a:lnTo>
                    <a:pt x="4021" y="16614"/>
                  </a:lnTo>
                  <a:lnTo>
                    <a:pt x="8040" y="16534"/>
                  </a:lnTo>
                  <a:lnTo>
                    <a:pt x="12060" y="16467"/>
                  </a:lnTo>
                  <a:lnTo>
                    <a:pt x="16087" y="16416"/>
                  </a:lnTo>
                  <a:lnTo>
                    <a:pt x="20107" y="16379"/>
                  </a:lnTo>
                  <a:lnTo>
                    <a:pt x="24134" y="16357"/>
                  </a:lnTo>
                  <a:lnTo>
                    <a:pt x="28154" y="16350"/>
                  </a:lnTo>
                  <a:lnTo>
                    <a:pt x="32181" y="16342"/>
                  </a:lnTo>
                  <a:lnTo>
                    <a:pt x="36209" y="16350"/>
                  </a:lnTo>
                  <a:lnTo>
                    <a:pt x="40228" y="16372"/>
                  </a:lnTo>
                  <a:lnTo>
                    <a:pt x="44256" y="16394"/>
                  </a:lnTo>
                  <a:lnTo>
                    <a:pt x="48275" y="16416"/>
                  </a:lnTo>
                  <a:lnTo>
                    <a:pt x="56323" y="16482"/>
                  </a:lnTo>
                  <a:lnTo>
                    <a:pt x="64362" y="16556"/>
                  </a:lnTo>
                  <a:lnTo>
                    <a:pt x="64148" y="16026"/>
                  </a:lnTo>
                  <a:lnTo>
                    <a:pt x="63919" y="15512"/>
                  </a:lnTo>
                  <a:lnTo>
                    <a:pt x="63674" y="14997"/>
                  </a:lnTo>
                  <a:lnTo>
                    <a:pt x="63422" y="14497"/>
                  </a:lnTo>
                  <a:lnTo>
                    <a:pt x="63155" y="14005"/>
                  </a:lnTo>
                  <a:lnTo>
                    <a:pt x="62872" y="13519"/>
                  </a:lnTo>
                  <a:lnTo>
                    <a:pt x="62581" y="13042"/>
                  </a:lnTo>
                  <a:lnTo>
                    <a:pt x="62276" y="12579"/>
                  </a:lnTo>
                  <a:lnTo>
                    <a:pt x="61962" y="12115"/>
                  </a:lnTo>
                  <a:lnTo>
                    <a:pt x="61634" y="11667"/>
                  </a:lnTo>
                  <a:lnTo>
                    <a:pt x="61290" y="11226"/>
                  </a:lnTo>
                  <a:lnTo>
                    <a:pt x="60938" y="10792"/>
                  </a:lnTo>
                  <a:lnTo>
                    <a:pt x="60579" y="10373"/>
                  </a:lnTo>
                  <a:lnTo>
                    <a:pt x="60205" y="9954"/>
                  </a:lnTo>
                  <a:lnTo>
                    <a:pt x="59823" y="9550"/>
                  </a:lnTo>
                  <a:lnTo>
                    <a:pt x="59433" y="9153"/>
                  </a:lnTo>
                  <a:lnTo>
                    <a:pt x="59028" y="8763"/>
                  </a:lnTo>
                  <a:lnTo>
                    <a:pt x="58615" y="8381"/>
                  </a:lnTo>
                  <a:lnTo>
                    <a:pt x="58187" y="8013"/>
                  </a:lnTo>
                  <a:lnTo>
                    <a:pt x="57759" y="7646"/>
                  </a:lnTo>
                  <a:lnTo>
                    <a:pt x="57316" y="7293"/>
                  </a:lnTo>
                  <a:lnTo>
                    <a:pt x="56865" y="6947"/>
                  </a:lnTo>
                  <a:lnTo>
                    <a:pt x="56407" y="6609"/>
                  </a:lnTo>
                  <a:lnTo>
                    <a:pt x="55933" y="6278"/>
                  </a:lnTo>
                  <a:lnTo>
                    <a:pt x="55459" y="5955"/>
                  </a:lnTo>
                  <a:lnTo>
                    <a:pt x="54978" y="5646"/>
                  </a:lnTo>
                  <a:lnTo>
                    <a:pt x="54481" y="5345"/>
                  </a:lnTo>
                  <a:lnTo>
                    <a:pt x="53976" y="5051"/>
                  </a:lnTo>
                  <a:lnTo>
                    <a:pt x="53472" y="4764"/>
                  </a:lnTo>
                  <a:lnTo>
                    <a:pt x="52952" y="4485"/>
                  </a:lnTo>
                  <a:lnTo>
                    <a:pt x="52433" y="4213"/>
                  </a:lnTo>
                  <a:lnTo>
                    <a:pt x="51898" y="3955"/>
                  </a:lnTo>
                  <a:lnTo>
                    <a:pt x="51363" y="3698"/>
                  </a:lnTo>
                  <a:lnTo>
                    <a:pt x="50820" y="3456"/>
                  </a:lnTo>
                  <a:lnTo>
                    <a:pt x="50270" y="3220"/>
                  </a:lnTo>
                  <a:lnTo>
                    <a:pt x="49712" y="2992"/>
                  </a:lnTo>
                  <a:lnTo>
                    <a:pt x="49147" y="2772"/>
                  </a:lnTo>
                  <a:lnTo>
                    <a:pt x="48581" y="2566"/>
                  </a:lnTo>
                  <a:lnTo>
                    <a:pt x="48008" y="2360"/>
                  </a:lnTo>
                  <a:lnTo>
                    <a:pt x="47427" y="2169"/>
                  </a:lnTo>
                  <a:lnTo>
                    <a:pt x="46839" y="1985"/>
                  </a:lnTo>
                  <a:lnTo>
                    <a:pt x="46250" y="1809"/>
                  </a:lnTo>
                  <a:lnTo>
                    <a:pt x="45654" y="1640"/>
                  </a:lnTo>
                  <a:lnTo>
                    <a:pt x="45058" y="1478"/>
                  </a:lnTo>
                  <a:lnTo>
                    <a:pt x="44454" y="1324"/>
                  </a:lnTo>
                  <a:lnTo>
                    <a:pt x="43851" y="1184"/>
                  </a:lnTo>
                  <a:lnTo>
                    <a:pt x="43239" y="1044"/>
                  </a:lnTo>
                  <a:lnTo>
                    <a:pt x="42620" y="919"/>
                  </a:lnTo>
                  <a:lnTo>
                    <a:pt x="42001" y="802"/>
                  </a:lnTo>
                  <a:lnTo>
                    <a:pt x="41382" y="691"/>
                  </a:lnTo>
                  <a:lnTo>
                    <a:pt x="40756" y="588"/>
                  </a:lnTo>
                  <a:lnTo>
                    <a:pt x="40129" y="493"/>
                  </a:lnTo>
                  <a:lnTo>
                    <a:pt x="39502" y="405"/>
                  </a:lnTo>
                  <a:lnTo>
                    <a:pt x="38868" y="331"/>
                  </a:lnTo>
                  <a:lnTo>
                    <a:pt x="38234" y="265"/>
                  </a:lnTo>
                  <a:lnTo>
                    <a:pt x="37600" y="199"/>
                  </a:lnTo>
                  <a:lnTo>
                    <a:pt x="36958" y="147"/>
                  </a:lnTo>
                  <a:lnTo>
                    <a:pt x="36323" y="103"/>
                  </a:lnTo>
                  <a:lnTo>
                    <a:pt x="35681" y="67"/>
                  </a:lnTo>
                  <a:lnTo>
                    <a:pt x="35039" y="37"/>
                  </a:lnTo>
                  <a:lnTo>
                    <a:pt x="34390" y="15"/>
                  </a:lnTo>
                  <a:lnTo>
                    <a:pt x="33748" y="8"/>
                  </a:lnTo>
                  <a:lnTo>
                    <a:pt x="33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-1614900" y="-3292550"/>
              <a:ext cx="434275" cy="281950"/>
            </a:xfrm>
            <a:custGeom>
              <a:avLst/>
              <a:gdLst/>
              <a:ahLst/>
              <a:cxnLst/>
              <a:rect l="l" t="t" r="r" b="b"/>
              <a:pathLst>
                <a:path w="17371" h="11278" extrusionOk="0">
                  <a:moveTo>
                    <a:pt x="17370" y="0"/>
                  </a:moveTo>
                  <a:lnTo>
                    <a:pt x="13091" y="81"/>
                  </a:lnTo>
                  <a:lnTo>
                    <a:pt x="8827" y="155"/>
                  </a:lnTo>
                  <a:lnTo>
                    <a:pt x="4555" y="228"/>
                  </a:lnTo>
                  <a:lnTo>
                    <a:pt x="275" y="309"/>
                  </a:lnTo>
                  <a:lnTo>
                    <a:pt x="0" y="11277"/>
                  </a:lnTo>
                  <a:lnTo>
                    <a:pt x="1964" y="11226"/>
                  </a:lnTo>
                  <a:lnTo>
                    <a:pt x="3936" y="11174"/>
                  </a:lnTo>
                  <a:lnTo>
                    <a:pt x="5900" y="11130"/>
                  </a:lnTo>
                  <a:lnTo>
                    <a:pt x="7871" y="11094"/>
                  </a:lnTo>
                  <a:lnTo>
                    <a:pt x="9843" y="11064"/>
                  </a:lnTo>
                  <a:lnTo>
                    <a:pt x="11815" y="11042"/>
                  </a:lnTo>
                  <a:lnTo>
                    <a:pt x="13779" y="11035"/>
                  </a:lnTo>
                  <a:lnTo>
                    <a:pt x="15743" y="11035"/>
                  </a:lnTo>
                  <a:lnTo>
                    <a:pt x="15911" y="6161"/>
                  </a:lnTo>
                  <a:lnTo>
                    <a:pt x="16003" y="3720"/>
                  </a:lnTo>
                  <a:lnTo>
                    <a:pt x="16048" y="2500"/>
                  </a:lnTo>
                  <a:lnTo>
                    <a:pt x="16110" y="1280"/>
                  </a:lnTo>
                  <a:lnTo>
                    <a:pt x="16125" y="1132"/>
                  </a:lnTo>
                  <a:lnTo>
                    <a:pt x="16148" y="993"/>
                  </a:lnTo>
                  <a:lnTo>
                    <a:pt x="16186" y="860"/>
                  </a:lnTo>
                  <a:lnTo>
                    <a:pt x="16232" y="743"/>
                  </a:lnTo>
                  <a:lnTo>
                    <a:pt x="16293" y="633"/>
                  </a:lnTo>
                  <a:lnTo>
                    <a:pt x="16362" y="530"/>
                  </a:lnTo>
                  <a:lnTo>
                    <a:pt x="16431" y="434"/>
                  </a:lnTo>
                  <a:lnTo>
                    <a:pt x="16515" y="353"/>
                  </a:lnTo>
                  <a:lnTo>
                    <a:pt x="16606" y="280"/>
                  </a:lnTo>
                  <a:lnTo>
                    <a:pt x="16698" y="214"/>
                  </a:lnTo>
                  <a:lnTo>
                    <a:pt x="16805" y="155"/>
                  </a:lnTo>
                  <a:lnTo>
                    <a:pt x="16912" y="103"/>
                  </a:lnTo>
                  <a:lnTo>
                    <a:pt x="17019" y="67"/>
                  </a:lnTo>
                  <a:lnTo>
                    <a:pt x="17134" y="37"/>
                  </a:lnTo>
                  <a:lnTo>
                    <a:pt x="17248" y="15"/>
                  </a:lnTo>
                  <a:lnTo>
                    <a:pt x="17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-4056925" y="-6216175"/>
              <a:ext cx="2844200" cy="1346050"/>
            </a:xfrm>
            <a:custGeom>
              <a:avLst/>
              <a:gdLst/>
              <a:ahLst/>
              <a:cxnLst/>
              <a:rect l="l" t="t" r="r" b="b"/>
              <a:pathLst>
                <a:path w="113768" h="53842" extrusionOk="0">
                  <a:moveTo>
                    <a:pt x="60457" y="3911"/>
                  </a:moveTo>
                  <a:lnTo>
                    <a:pt x="61725" y="3926"/>
                  </a:lnTo>
                  <a:lnTo>
                    <a:pt x="62360" y="3941"/>
                  </a:lnTo>
                  <a:lnTo>
                    <a:pt x="62986" y="3955"/>
                  </a:lnTo>
                  <a:lnTo>
                    <a:pt x="63621" y="3977"/>
                  </a:lnTo>
                  <a:lnTo>
                    <a:pt x="64247" y="4007"/>
                  </a:lnTo>
                  <a:lnTo>
                    <a:pt x="64874" y="4036"/>
                  </a:lnTo>
                  <a:lnTo>
                    <a:pt x="65501" y="4073"/>
                  </a:lnTo>
                  <a:lnTo>
                    <a:pt x="66127" y="4117"/>
                  </a:lnTo>
                  <a:lnTo>
                    <a:pt x="66754" y="4161"/>
                  </a:lnTo>
                  <a:lnTo>
                    <a:pt x="67373" y="4213"/>
                  </a:lnTo>
                  <a:lnTo>
                    <a:pt x="67992" y="4271"/>
                  </a:lnTo>
                  <a:lnTo>
                    <a:pt x="68611" y="4338"/>
                  </a:lnTo>
                  <a:lnTo>
                    <a:pt x="69230" y="4404"/>
                  </a:lnTo>
                  <a:lnTo>
                    <a:pt x="69849" y="4477"/>
                  </a:lnTo>
                  <a:lnTo>
                    <a:pt x="70460" y="4558"/>
                  </a:lnTo>
                  <a:lnTo>
                    <a:pt x="71072" y="4646"/>
                  </a:lnTo>
                  <a:lnTo>
                    <a:pt x="71683" y="4734"/>
                  </a:lnTo>
                  <a:lnTo>
                    <a:pt x="72287" y="4837"/>
                  </a:lnTo>
                  <a:lnTo>
                    <a:pt x="72890" y="4940"/>
                  </a:lnTo>
                  <a:lnTo>
                    <a:pt x="73494" y="5051"/>
                  </a:lnTo>
                  <a:lnTo>
                    <a:pt x="74098" y="5168"/>
                  </a:lnTo>
                  <a:lnTo>
                    <a:pt x="74694" y="5293"/>
                  </a:lnTo>
                  <a:lnTo>
                    <a:pt x="75290" y="5426"/>
                  </a:lnTo>
                  <a:lnTo>
                    <a:pt x="75886" y="5565"/>
                  </a:lnTo>
                  <a:lnTo>
                    <a:pt x="76482" y="5712"/>
                  </a:lnTo>
                  <a:lnTo>
                    <a:pt x="77071" y="5867"/>
                  </a:lnTo>
                  <a:lnTo>
                    <a:pt x="77651" y="6028"/>
                  </a:lnTo>
                  <a:lnTo>
                    <a:pt x="78240" y="6197"/>
                  </a:lnTo>
                  <a:lnTo>
                    <a:pt x="78821" y="6374"/>
                  </a:lnTo>
                  <a:lnTo>
                    <a:pt x="79394" y="6558"/>
                  </a:lnTo>
                  <a:lnTo>
                    <a:pt x="79975" y="6749"/>
                  </a:lnTo>
                  <a:lnTo>
                    <a:pt x="80540" y="6947"/>
                  </a:lnTo>
                  <a:lnTo>
                    <a:pt x="81113" y="7160"/>
                  </a:lnTo>
                  <a:lnTo>
                    <a:pt x="81679" y="7374"/>
                  </a:lnTo>
                  <a:lnTo>
                    <a:pt x="82244" y="7602"/>
                  </a:lnTo>
                  <a:lnTo>
                    <a:pt x="82802" y="7837"/>
                  </a:lnTo>
                  <a:lnTo>
                    <a:pt x="83360" y="8079"/>
                  </a:lnTo>
                  <a:lnTo>
                    <a:pt x="83910" y="8329"/>
                  </a:lnTo>
                  <a:lnTo>
                    <a:pt x="84460" y="8587"/>
                  </a:lnTo>
                  <a:lnTo>
                    <a:pt x="85003" y="8859"/>
                  </a:lnTo>
                  <a:lnTo>
                    <a:pt x="85546" y="9138"/>
                  </a:lnTo>
                  <a:lnTo>
                    <a:pt x="86088" y="9425"/>
                  </a:lnTo>
                  <a:lnTo>
                    <a:pt x="86623" y="9719"/>
                  </a:lnTo>
                  <a:lnTo>
                    <a:pt x="87150" y="10027"/>
                  </a:lnTo>
                  <a:lnTo>
                    <a:pt x="87678" y="10344"/>
                  </a:lnTo>
                  <a:lnTo>
                    <a:pt x="88205" y="10674"/>
                  </a:lnTo>
                  <a:lnTo>
                    <a:pt x="88725" y="11005"/>
                  </a:lnTo>
                  <a:lnTo>
                    <a:pt x="89237" y="11358"/>
                  </a:lnTo>
                  <a:lnTo>
                    <a:pt x="89749" y="11711"/>
                  </a:lnTo>
                  <a:lnTo>
                    <a:pt x="90261" y="12078"/>
                  </a:lnTo>
                  <a:lnTo>
                    <a:pt x="90765" y="12453"/>
                  </a:lnTo>
                  <a:lnTo>
                    <a:pt x="91262" y="12843"/>
                  </a:lnTo>
                  <a:lnTo>
                    <a:pt x="91759" y="13247"/>
                  </a:lnTo>
                  <a:lnTo>
                    <a:pt x="92248" y="13652"/>
                  </a:lnTo>
                  <a:lnTo>
                    <a:pt x="92729" y="14078"/>
                  </a:lnTo>
                  <a:lnTo>
                    <a:pt x="93211" y="14504"/>
                  </a:lnTo>
                  <a:lnTo>
                    <a:pt x="93692" y="14953"/>
                  </a:lnTo>
                  <a:lnTo>
                    <a:pt x="94120" y="15365"/>
                  </a:lnTo>
                  <a:lnTo>
                    <a:pt x="94540" y="15776"/>
                  </a:lnTo>
                  <a:lnTo>
                    <a:pt x="94953" y="16203"/>
                  </a:lnTo>
                  <a:lnTo>
                    <a:pt x="95358" y="16629"/>
                  </a:lnTo>
                  <a:lnTo>
                    <a:pt x="95763" y="17055"/>
                  </a:lnTo>
                  <a:lnTo>
                    <a:pt x="96153" y="17496"/>
                  </a:lnTo>
                  <a:lnTo>
                    <a:pt x="96542" y="17930"/>
                  </a:lnTo>
                  <a:lnTo>
                    <a:pt x="96917" y="18379"/>
                  </a:lnTo>
                  <a:lnTo>
                    <a:pt x="97291" y="18827"/>
                  </a:lnTo>
                  <a:lnTo>
                    <a:pt x="97658" y="19275"/>
                  </a:lnTo>
                  <a:lnTo>
                    <a:pt x="98017" y="19731"/>
                  </a:lnTo>
                  <a:lnTo>
                    <a:pt x="98377" y="20194"/>
                  </a:lnTo>
                  <a:lnTo>
                    <a:pt x="98720" y="20658"/>
                  </a:lnTo>
                  <a:lnTo>
                    <a:pt x="99064" y="21121"/>
                  </a:lnTo>
                  <a:lnTo>
                    <a:pt x="99401" y="21598"/>
                  </a:lnTo>
                  <a:lnTo>
                    <a:pt x="99729" y="22069"/>
                  </a:lnTo>
                  <a:lnTo>
                    <a:pt x="100050" y="22547"/>
                  </a:lnTo>
                  <a:lnTo>
                    <a:pt x="100363" y="23032"/>
                  </a:lnTo>
                  <a:lnTo>
                    <a:pt x="100677" y="23517"/>
                  </a:lnTo>
                  <a:lnTo>
                    <a:pt x="100983" y="24010"/>
                  </a:lnTo>
                  <a:lnTo>
                    <a:pt x="101281" y="24502"/>
                  </a:lnTo>
                  <a:lnTo>
                    <a:pt x="101571" y="24995"/>
                  </a:lnTo>
                  <a:lnTo>
                    <a:pt x="101861" y="25495"/>
                  </a:lnTo>
                  <a:lnTo>
                    <a:pt x="102144" y="25995"/>
                  </a:lnTo>
                  <a:lnTo>
                    <a:pt x="102419" y="26502"/>
                  </a:lnTo>
                  <a:lnTo>
                    <a:pt x="102687" y="27009"/>
                  </a:lnTo>
                  <a:lnTo>
                    <a:pt x="102954" y="27524"/>
                  </a:lnTo>
                  <a:lnTo>
                    <a:pt x="103214" y="28031"/>
                  </a:lnTo>
                  <a:lnTo>
                    <a:pt x="103466" y="28553"/>
                  </a:lnTo>
                  <a:lnTo>
                    <a:pt x="103711" y="29067"/>
                  </a:lnTo>
                  <a:lnTo>
                    <a:pt x="103955" y="29589"/>
                  </a:lnTo>
                  <a:lnTo>
                    <a:pt x="104192" y="30111"/>
                  </a:lnTo>
                  <a:lnTo>
                    <a:pt x="104429" y="30641"/>
                  </a:lnTo>
                  <a:lnTo>
                    <a:pt x="104651" y="31170"/>
                  </a:lnTo>
                  <a:lnTo>
                    <a:pt x="104872" y="31699"/>
                  </a:lnTo>
                  <a:lnTo>
                    <a:pt x="105094" y="32236"/>
                  </a:lnTo>
                  <a:lnTo>
                    <a:pt x="105308" y="32765"/>
                  </a:lnTo>
                  <a:lnTo>
                    <a:pt x="105514" y="33302"/>
                  </a:lnTo>
                  <a:lnTo>
                    <a:pt x="105713" y="33846"/>
                  </a:lnTo>
                  <a:lnTo>
                    <a:pt x="105912" y="34382"/>
                  </a:lnTo>
                  <a:lnTo>
                    <a:pt x="106103" y="34926"/>
                  </a:lnTo>
                  <a:lnTo>
                    <a:pt x="106294" y="35470"/>
                  </a:lnTo>
                  <a:lnTo>
                    <a:pt x="106477" y="36014"/>
                  </a:lnTo>
                  <a:lnTo>
                    <a:pt x="106653" y="36566"/>
                  </a:lnTo>
                  <a:lnTo>
                    <a:pt x="106829" y="37117"/>
                  </a:lnTo>
                  <a:lnTo>
                    <a:pt x="106997" y="37669"/>
                  </a:lnTo>
                  <a:lnTo>
                    <a:pt x="107325" y="38771"/>
                  </a:lnTo>
                  <a:lnTo>
                    <a:pt x="107639" y="39881"/>
                  </a:lnTo>
                  <a:lnTo>
                    <a:pt x="107929" y="40991"/>
                  </a:lnTo>
                  <a:lnTo>
                    <a:pt x="108204" y="42109"/>
                  </a:lnTo>
                  <a:lnTo>
                    <a:pt x="108464" y="43233"/>
                  </a:lnTo>
                  <a:lnTo>
                    <a:pt x="108709" y="44351"/>
                  </a:lnTo>
                  <a:lnTo>
                    <a:pt x="108945" y="45476"/>
                  </a:lnTo>
                  <a:lnTo>
                    <a:pt x="109159" y="46600"/>
                  </a:lnTo>
                  <a:lnTo>
                    <a:pt x="109358" y="47725"/>
                  </a:lnTo>
                  <a:lnTo>
                    <a:pt x="104880" y="47769"/>
                  </a:lnTo>
                  <a:lnTo>
                    <a:pt x="100394" y="47821"/>
                  </a:lnTo>
                  <a:lnTo>
                    <a:pt x="95916" y="47872"/>
                  </a:lnTo>
                  <a:lnTo>
                    <a:pt x="91430" y="47931"/>
                  </a:lnTo>
                  <a:lnTo>
                    <a:pt x="86944" y="48004"/>
                  </a:lnTo>
                  <a:lnTo>
                    <a:pt x="82458" y="48078"/>
                  </a:lnTo>
                  <a:lnTo>
                    <a:pt x="77965" y="48166"/>
                  </a:lnTo>
                  <a:lnTo>
                    <a:pt x="73479" y="48254"/>
                  </a:lnTo>
                  <a:lnTo>
                    <a:pt x="73616" y="48129"/>
                  </a:lnTo>
                  <a:lnTo>
                    <a:pt x="73746" y="47990"/>
                  </a:lnTo>
                  <a:lnTo>
                    <a:pt x="73861" y="47850"/>
                  </a:lnTo>
                  <a:lnTo>
                    <a:pt x="73968" y="47696"/>
                  </a:lnTo>
                  <a:lnTo>
                    <a:pt x="74060" y="47541"/>
                  </a:lnTo>
                  <a:lnTo>
                    <a:pt x="74144" y="47380"/>
                  </a:lnTo>
                  <a:lnTo>
                    <a:pt x="74220" y="47211"/>
                  </a:lnTo>
                  <a:lnTo>
                    <a:pt x="74281" y="47034"/>
                  </a:lnTo>
                  <a:lnTo>
                    <a:pt x="74335" y="46850"/>
                  </a:lnTo>
                  <a:lnTo>
                    <a:pt x="74381" y="46667"/>
                  </a:lnTo>
                  <a:lnTo>
                    <a:pt x="74411" y="46475"/>
                  </a:lnTo>
                  <a:lnTo>
                    <a:pt x="74442" y="46284"/>
                  </a:lnTo>
                  <a:lnTo>
                    <a:pt x="74457" y="46086"/>
                  </a:lnTo>
                  <a:lnTo>
                    <a:pt x="74465" y="45880"/>
                  </a:lnTo>
                  <a:lnTo>
                    <a:pt x="74465" y="45674"/>
                  </a:lnTo>
                  <a:lnTo>
                    <a:pt x="74457" y="45468"/>
                  </a:lnTo>
                  <a:lnTo>
                    <a:pt x="74449" y="45262"/>
                  </a:lnTo>
                  <a:lnTo>
                    <a:pt x="74426" y="45049"/>
                  </a:lnTo>
                  <a:lnTo>
                    <a:pt x="74396" y="44836"/>
                  </a:lnTo>
                  <a:lnTo>
                    <a:pt x="74365" y="44623"/>
                  </a:lnTo>
                  <a:lnTo>
                    <a:pt x="74327" y="44410"/>
                  </a:lnTo>
                  <a:lnTo>
                    <a:pt x="74281" y="44197"/>
                  </a:lnTo>
                  <a:lnTo>
                    <a:pt x="74228" y="43983"/>
                  </a:lnTo>
                  <a:lnTo>
                    <a:pt x="74167" y="43770"/>
                  </a:lnTo>
                  <a:lnTo>
                    <a:pt x="74105" y="43557"/>
                  </a:lnTo>
                  <a:lnTo>
                    <a:pt x="74044" y="43344"/>
                  </a:lnTo>
                  <a:lnTo>
                    <a:pt x="73899" y="42925"/>
                  </a:lnTo>
                  <a:lnTo>
                    <a:pt x="73739" y="42520"/>
                  </a:lnTo>
                  <a:lnTo>
                    <a:pt x="73571" y="42123"/>
                  </a:lnTo>
                  <a:lnTo>
                    <a:pt x="73448" y="41873"/>
                  </a:lnTo>
                  <a:lnTo>
                    <a:pt x="73326" y="41638"/>
                  </a:lnTo>
                  <a:lnTo>
                    <a:pt x="73204" y="41396"/>
                  </a:lnTo>
                  <a:lnTo>
                    <a:pt x="73066" y="41168"/>
                  </a:lnTo>
                  <a:lnTo>
                    <a:pt x="72929" y="40933"/>
                  </a:lnTo>
                  <a:lnTo>
                    <a:pt x="72783" y="40712"/>
                  </a:lnTo>
                  <a:lnTo>
                    <a:pt x="72638" y="40484"/>
                  </a:lnTo>
                  <a:lnTo>
                    <a:pt x="72478" y="40264"/>
                  </a:lnTo>
                  <a:lnTo>
                    <a:pt x="72325" y="40050"/>
                  </a:lnTo>
                  <a:lnTo>
                    <a:pt x="72157" y="39837"/>
                  </a:lnTo>
                  <a:lnTo>
                    <a:pt x="71989" y="39631"/>
                  </a:lnTo>
                  <a:lnTo>
                    <a:pt x="71821" y="39425"/>
                  </a:lnTo>
                  <a:lnTo>
                    <a:pt x="71637" y="39227"/>
                  </a:lnTo>
                  <a:lnTo>
                    <a:pt x="71461" y="39029"/>
                  </a:lnTo>
                  <a:lnTo>
                    <a:pt x="71270" y="38830"/>
                  </a:lnTo>
                  <a:lnTo>
                    <a:pt x="71079" y="38639"/>
                  </a:lnTo>
                  <a:lnTo>
                    <a:pt x="70888" y="38455"/>
                  </a:lnTo>
                  <a:lnTo>
                    <a:pt x="70690" y="38264"/>
                  </a:lnTo>
                  <a:lnTo>
                    <a:pt x="70491" y="38088"/>
                  </a:lnTo>
                  <a:lnTo>
                    <a:pt x="70284" y="37911"/>
                  </a:lnTo>
                  <a:lnTo>
                    <a:pt x="70071" y="37735"/>
                  </a:lnTo>
                  <a:lnTo>
                    <a:pt x="69864" y="37566"/>
                  </a:lnTo>
                  <a:lnTo>
                    <a:pt x="69643" y="37397"/>
                  </a:lnTo>
                  <a:lnTo>
                    <a:pt x="69429" y="37235"/>
                  </a:lnTo>
                  <a:lnTo>
                    <a:pt x="68978" y="36911"/>
                  </a:lnTo>
                  <a:lnTo>
                    <a:pt x="68519" y="36610"/>
                  </a:lnTo>
                  <a:lnTo>
                    <a:pt x="68053" y="36316"/>
                  </a:lnTo>
                  <a:lnTo>
                    <a:pt x="67572" y="36037"/>
                  </a:lnTo>
                  <a:lnTo>
                    <a:pt x="67082" y="35765"/>
                  </a:lnTo>
                  <a:lnTo>
                    <a:pt x="66586" y="35515"/>
                  </a:lnTo>
                  <a:lnTo>
                    <a:pt x="66081" y="35272"/>
                  </a:lnTo>
                  <a:lnTo>
                    <a:pt x="65569" y="35044"/>
                  </a:lnTo>
                  <a:lnTo>
                    <a:pt x="65050" y="34824"/>
                  </a:lnTo>
                  <a:lnTo>
                    <a:pt x="64530" y="34625"/>
                  </a:lnTo>
                  <a:lnTo>
                    <a:pt x="64003" y="34427"/>
                  </a:lnTo>
                  <a:lnTo>
                    <a:pt x="63475" y="34250"/>
                  </a:lnTo>
                  <a:lnTo>
                    <a:pt x="62948" y="34081"/>
                  </a:lnTo>
                  <a:lnTo>
                    <a:pt x="62413" y="33927"/>
                  </a:lnTo>
                  <a:lnTo>
                    <a:pt x="61886" y="33780"/>
                  </a:lnTo>
                  <a:lnTo>
                    <a:pt x="61351" y="33647"/>
                  </a:lnTo>
                  <a:lnTo>
                    <a:pt x="60824" y="33522"/>
                  </a:lnTo>
                  <a:lnTo>
                    <a:pt x="60296" y="33412"/>
                  </a:lnTo>
                  <a:lnTo>
                    <a:pt x="59769" y="33317"/>
                  </a:lnTo>
                  <a:lnTo>
                    <a:pt x="59249" y="33228"/>
                  </a:lnTo>
                  <a:lnTo>
                    <a:pt x="58592" y="33125"/>
                  </a:lnTo>
                  <a:lnTo>
                    <a:pt x="57927" y="33045"/>
                  </a:lnTo>
                  <a:lnTo>
                    <a:pt x="57262" y="32978"/>
                  </a:lnTo>
                  <a:lnTo>
                    <a:pt x="56590" y="32927"/>
                  </a:lnTo>
                  <a:lnTo>
                    <a:pt x="55917" y="32897"/>
                  </a:lnTo>
                  <a:lnTo>
                    <a:pt x="55237" y="32875"/>
                  </a:lnTo>
                  <a:lnTo>
                    <a:pt x="54557" y="32875"/>
                  </a:lnTo>
                  <a:lnTo>
                    <a:pt x="53877" y="32890"/>
                  </a:lnTo>
                  <a:lnTo>
                    <a:pt x="53197" y="32927"/>
                  </a:lnTo>
                  <a:lnTo>
                    <a:pt x="52517" y="32971"/>
                  </a:lnTo>
                  <a:lnTo>
                    <a:pt x="51837" y="33037"/>
                  </a:lnTo>
                  <a:lnTo>
                    <a:pt x="51164" y="33118"/>
                  </a:lnTo>
                  <a:lnTo>
                    <a:pt x="50484" y="33214"/>
                  </a:lnTo>
                  <a:lnTo>
                    <a:pt x="49819" y="33324"/>
                  </a:lnTo>
                  <a:lnTo>
                    <a:pt x="49147" y="33456"/>
                  </a:lnTo>
                  <a:lnTo>
                    <a:pt x="48489" y="33603"/>
                  </a:lnTo>
                  <a:lnTo>
                    <a:pt x="47825" y="31949"/>
                  </a:lnTo>
                  <a:lnTo>
                    <a:pt x="47152" y="30288"/>
                  </a:lnTo>
                  <a:lnTo>
                    <a:pt x="46472" y="28634"/>
                  </a:lnTo>
                  <a:lnTo>
                    <a:pt x="45784" y="26980"/>
                  </a:lnTo>
                  <a:lnTo>
                    <a:pt x="45089" y="25318"/>
                  </a:lnTo>
                  <a:lnTo>
                    <a:pt x="44386" y="23664"/>
                  </a:lnTo>
                  <a:lnTo>
                    <a:pt x="43675" y="22018"/>
                  </a:lnTo>
                  <a:lnTo>
                    <a:pt x="42964" y="20363"/>
                  </a:lnTo>
                  <a:lnTo>
                    <a:pt x="42238" y="18717"/>
                  </a:lnTo>
                  <a:lnTo>
                    <a:pt x="41512" y="17070"/>
                  </a:lnTo>
                  <a:lnTo>
                    <a:pt x="40786" y="15431"/>
                  </a:lnTo>
                  <a:lnTo>
                    <a:pt x="40045" y="13791"/>
                  </a:lnTo>
                  <a:lnTo>
                    <a:pt x="39304" y="12159"/>
                  </a:lnTo>
                  <a:lnTo>
                    <a:pt x="38555" y="10535"/>
                  </a:lnTo>
                  <a:lnTo>
                    <a:pt x="37798" y="8910"/>
                  </a:lnTo>
                  <a:lnTo>
                    <a:pt x="37042" y="7293"/>
                  </a:lnTo>
                  <a:lnTo>
                    <a:pt x="36996" y="7212"/>
                  </a:lnTo>
                  <a:lnTo>
                    <a:pt x="36942" y="7138"/>
                  </a:lnTo>
                  <a:lnTo>
                    <a:pt x="36889" y="7072"/>
                  </a:lnTo>
                  <a:lnTo>
                    <a:pt x="36835" y="7006"/>
                  </a:lnTo>
                  <a:lnTo>
                    <a:pt x="36774" y="6947"/>
                  </a:lnTo>
                  <a:lnTo>
                    <a:pt x="36713" y="6888"/>
                  </a:lnTo>
                  <a:lnTo>
                    <a:pt x="36583" y="6786"/>
                  </a:lnTo>
                  <a:lnTo>
                    <a:pt x="37187" y="6624"/>
                  </a:lnTo>
                  <a:lnTo>
                    <a:pt x="37791" y="6477"/>
                  </a:lnTo>
                  <a:lnTo>
                    <a:pt x="38402" y="6330"/>
                  </a:lnTo>
                  <a:lnTo>
                    <a:pt x="39013" y="6183"/>
                  </a:lnTo>
                  <a:lnTo>
                    <a:pt x="39632" y="6043"/>
                  </a:lnTo>
                  <a:lnTo>
                    <a:pt x="40244" y="5911"/>
                  </a:lnTo>
                  <a:lnTo>
                    <a:pt x="40863" y="5778"/>
                  </a:lnTo>
                  <a:lnTo>
                    <a:pt x="41482" y="5653"/>
                  </a:lnTo>
                  <a:lnTo>
                    <a:pt x="42101" y="5536"/>
                  </a:lnTo>
                  <a:lnTo>
                    <a:pt x="42727" y="5418"/>
                  </a:lnTo>
                  <a:lnTo>
                    <a:pt x="43346" y="5301"/>
                  </a:lnTo>
                  <a:lnTo>
                    <a:pt x="43973" y="5198"/>
                  </a:lnTo>
                  <a:lnTo>
                    <a:pt x="44600" y="5095"/>
                  </a:lnTo>
                  <a:lnTo>
                    <a:pt x="45226" y="4992"/>
                  </a:lnTo>
                  <a:lnTo>
                    <a:pt x="45861" y="4896"/>
                  </a:lnTo>
                  <a:lnTo>
                    <a:pt x="46487" y="4808"/>
                  </a:lnTo>
                  <a:lnTo>
                    <a:pt x="47121" y="4720"/>
                  </a:lnTo>
                  <a:lnTo>
                    <a:pt x="47748" y="4639"/>
                  </a:lnTo>
                  <a:lnTo>
                    <a:pt x="48382" y="4565"/>
                  </a:lnTo>
                  <a:lnTo>
                    <a:pt x="49017" y="4492"/>
                  </a:lnTo>
                  <a:lnTo>
                    <a:pt x="50285" y="4360"/>
                  </a:lnTo>
                  <a:lnTo>
                    <a:pt x="51554" y="4242"/>
                  </a:lnTo>
                  <a:lnTo>
                    <a:pt x="52822" y="4146"/>
                  </a:lnTo>
                  <a:lnTo>
                    <a:pt x="54091" y="4066"/>
                  </a:lnTo>
                  <a:lnTo>
                    <a:pt x="55367" y="4007"/>
                  </a:lnTo>
                  <a:lnTo>
                    <a:pt x="56636" y="3955"/>
                  </a:lnTo>
                  <a:lnTo>
                    <a:pt x="57912" y="3926"/>
                  </a:lnTo>
                  <a:lnTo>
                    <a:pt x="59188" y="3911"/>
                  </a:lnTo>
                  <a:close/>
                  <a:moveTo>
                    <a:pt x="53854" y="35713"/>
                  </a:moveTo>
                  <a:lnTo>
                    <a:pt x="54358" y="35720"/>
                  </a:lnTo>
                  <a:lnTo>
                    <a:pt x="54863" y="35728"/>
                  </a:lnTo>
                  <a:lnTo>
                    <a:pt x="55367" y="35750"/>
                  </a:lnTo>
                  <a:lnTo>
                    <a:pt x="55872" y="35772"/>
                  </a:lnTo>
                  <a:lnTo>
                    <a:pt x="56376" y="35809"/>
                  </a:lnTo>
                  <a:lnTo>
                    <a:pt x="56888" y="35853"/>
                  </a:lnTo>
                  <a:lnTo>
                    <a:pt x="57392" y="35904"/>
                  </a:lnTo>
                  <a:lnTo>
                    <a:pt x="57897" y="35970"/>
                  </a:lnTo>
                  <a:lnTo>
                    <a:pt x="58401" y="36037"/>
                  </a:lnTo>
                  <a:lnTo>
                    <a:pt x="58898" y="36117"/>
                  </a:lnTo>
                  <a:lnTo>
                    <a:pt x="59402" y="36206"/>
                  </a:lnTo>
                  <a:lnTo>
                    <a:pt x="59899" y="36309"/>
                  </a:lnTo>
                  <a:lnTo>
                    <a:pt x="60388" y="36419"/>
                  </a:lnTo>
                  <a:lnTo>
                    <a:pt x="60877" y="36536"/>
                  </a:lnTo>
                  <a:lnTo>
                    <a:pt x="61359" y="36669"/>
                  </a:lnTo>
                  <a:lnTo>
                    <a:pt x="61702" y="36764"/>
                  </a:lnTo>
                  <a:lnTo>
                    <a:pt x="62039" y="36867"/>
                  </a:lnTo>
                  <a:lnTo>
                    <a:pt x="62367" y="36970"/>
                  </a:lnTo>
                  <a:lnTo>
                    <a:pt x="62704" y="37080"/>
                  </a:lnTo>
                  <a:lnTo>
                    <a:pt x="63032" y="37198"/>
                  </a:lnTo>
                  <a:lnTo>
                    <a:pt x="63361" y="37323"/>
                  </a:lnTo>
                  <a:lnTo>
                    <a:pt x="63682" y="37455"/>
                  </a:lnTo>
                  <a:lnTo>
                    <a:pt x="64003" y="37588"/>
                  </a:lnTo>
                  <a:lnTo>
                    <a:pt x="64324" y="37735"/>
                  </a:lnTo>
                  <a:lnTo>
                    <a:pt x="64645" y="37882"/>
                  </a:lnTo>
                  <a:lnTo>
                    <a:pt x="64958" y="38029"/>
                  </a:lnTo>
                  <a:lnTo>
                    <a:pt x="65264" y="38190"/>
                  </a:lnTo>
                  <a:lnTo>
                    <a:pt x="65569" y="38352"/>
                  </a:lnTo>
                  <a:lnTo>
                    <a:pt x="65875" y="38521"/>
                  </a:lnTo>
                  <a:lnTo>
                    <a:pt x="66181" y="38698"/>
                  </a:lnTo>
                  <a:lnTo>
                    <a:pt x="66479" y="38874"/>
                  </a:lnTo>
                  <a:lnTo>
                    <a:pt x="66739" y="39029"/>
                  </a:lnTo>
                  <a:lnTo>
                    <a:pt x="66998" y="39190"/>
                  </a:lnTo>
                  <a:lnTo>
                    <a:pt x="67243" y="39352"/>
                  </a:lnTo>
                  <a:lnTo>
                    <a:pt x="67487" y="39521"/>
                  </a:lnTo>
                  <a:lnTo>
                    <a:pt x="67724" y="39697"/>
                  </a:lnTo>
                  <a:lnTo>
                    <a:pt x="67946" y="39874"/>
                  </a:lnTo>
                  <a:lnTo>
                    <a:pt x="68168" y="40058"/>
                  </a:lnTo>
                  <a:lnTo>
                    <a:pt x="68382" y="40249"/>
                  </a:lnTo>
                  <a:lnTo>
                    <a:pt x="68580" y="40440"/>
                  </a:lnTo>
                  <a:lnTo>
                    <a:pt x="68779" y="40638"/>
                  </a:lnTo>
                  <a:lnTo>
                    <a:pt x="68970" y="40844"/>
                  </a:lnTo>
                  <a:lnTo>
                    <a:pt x="69153" y="41050"/>
                  </a:lnTo>
                  <a:lnTo>
                    <a:pt x="69329" y="41271"/>
                  </a:lnTo>
                  <a:lnTo>
                    <a:pt x="69497" y="41491"/>
                  </a:lnTo>
                  <a:lnTo>
                    <a:pt x="69658" y="41712"/>
                  </a:lnTo>
                  <a:lnTo>
                    <a:pt x="69811" y="41940"/>
                  </a:lnTo>
                  <a:lnTo>
                    <a:pt x="69956" y="42175"/>
                  </a:lnTo>
                  <a:lnTo>
                    <a:pt x="70093" y="42417"/>
                  </a:lnTo>
                  <a:lnTo>
                    <a:pt x="70223" y="42660"/>
                  </a:lnTo>
                  <a:lnTo>
                    <a:pt x="70346" y="42910"/>
                  </a:lnTo>
                  <a:lnTo>
                    <a:pt x="70468" y="43167"/>
                  </a:lnTo>
                  <a:lnTo>
                    <a:pt x="70575" y="43425"/>
                  </a:lnTo>
                  <a:lnTo>
                    <a:pt x="70674" y="43697"/>
                  </a:lnTo>
                  <a:lnTo>
                    <a:pt x="70766" y="43961"/>
                  </a:lnTo>
                  <a:lnTo>
                    <a:pt x="70858" y="44241"/>
                  </a:lnTo>
                  <a:lnTo>
                    <a:pt x="70934" y="44520"/>
                  </a:lnTo>
                  <a:lnTo>
                    <a:pt x="71003" y="44807"/>
                  </a:lnTo>
                  <a:lnTo>
                    <a:pt x="71072" y="45101"/>
                  </a:lnTo>
                  <a:lnTo>
                    <a:pt x="71125" y="45395"/>
                  </a:lnTo>
                  <a:lnTo>
                    <a:pt x="71179" y="45696"/>
                  </a:lnTo>
                  <a:lnTo>
                    <a:pt x="71217" y="46005"/>
                  </a:lnTo>
                  <a:lnTo>
                    <a:pt x="71247" y="46314"/>
                  </a:lnTo>
                  <a:lnTo>
                    <a:pt x="71163" y="46336"/>
                  </a:lnTo>
                  <a:lnTo>
                    <a:pt x="71087" y="46365"/>
                  </a:lnTo>
                  <a:lnTo>
                    <a:pt x="71010" y="46402"/>
                  </a:lnTo>
                  <a:lnTo>
                    <a:pt x="70934" y="46431"/>
                  </a:lnTo>
                  <a:lnTo>
                    <a:pt x="70865" y="46475"/>
                  </a:lnTo>
                  <a:lnTo>
                    <a:pt x="70804" y="46520"/>
                  </a:lnTo>
                  <a:lnTo>
                    <a:pt x="70743" y="46571"/>
                  </a:lnTo>
                  <a:lnTo>
                    <a:pt x="70682" y="46622"/>
                  </a:lnTo>
                  <a:lnTo>
                    <a:pt x="70628" y="46674"/>
                  </a:lnTo>
                  <a:lnTo>
                    <a:pt x="70583" y="46733"/>
                  </a:lnTo>
                  <a:lnTo>
                    <a:pt x="70537" y="46792"/>
                  </a:lnTo>
                  <a:lnTo>
                    <a:pt x="70491" y="46858"/>
                  </a:lnTo>
                  <a:lnTo>
                    <a:pt x="70422" y="46990"/>
                  </a:lnTo>
                  <a:lnTo>
                    <a:pt x="70361" y="47130"/>
                  </a:lnTo>
                  <a:lnTo>
                    <a:pt x="70315" y="47277"/>
                  </a:lnTo>
                  <a:lnTo>
                    <a:pt x="70284" y="47424"/>
                  </a:lnTo>
                  <a:lnTo>
                    <a:pt x="70269" y="47578"/>
                  </a:lnTo>
                  <a:lnTo>
                    <a:pt x="70269" y="47732"/>
                  </a:lnTo>
                  <a:lnTo>
                    <a:pt x="70284" y="47887"/>
                  </a:lnTo>
                  <a:lnTo>
                    <a:pt x="70307" y="48034"/>
                  </a:lnTo>
                  <a:lnTo>
                    <a:pt x="70346" y="48181"/>
                  </a:lnTo>
                  <a:lnTo>
                    <a:pt x="70399" y="48321"/>
                  </a:lnTo>
                  <a:lnTo>
                    <a:pt x="66257" y="48424"/>
                  </a:lnTo>
                  <a:lnTo>
                    <a:pt x="62108" y="48526"/>
                  </a:lnTo>
                  <a:lnTo>
                    <a:pt x="57958" y="48644"/>
                  </a:lnTo>
                  <a:lnTo>
                    <a:pt x="53816" y="48769"/>
                  </a:lnTo>
                  <a:lnTo>
                    <a:pt x="49674" y="48909"/>
                  </a:lnTo>
                  <a:lnTo>
                    <a:pt x="45524" y="49056"/>
                  </a:lnTo>
                  <a:lnTo>
                    <a:pt x="41382" y="49217"/>
                  </a:lnTo>
                  <a:lnTo>
                    <a:pt x="37248" y="49387"/>
                  </a:lnTo>
                  <a:lnTo>
                    <a:pt x="37248" y="48975"/>
                  </a:lnTo>
                  <a:lnTo>
                    <a:pt x="37256" y="48578"/>
                  </a:lnTo>
                  <a:lnTo>
                    <a:pt x="37279" y="48181"/>
                  </a:lnTo>
                  <a:lnTo>
                    <a:pt x="37317" y="47799"/>
                  </a:lnTo>
                  <a:lnTo>
                    <a:pt x="37363" y="47416"/>
                  </a:lnTo>
                  <a:lnTo>
                    <a:pt x="37416" y="47034"/>
                  </a:lnTo>
                  <a:lnTo>
                    <a:pt x="37485" y="46667"/>
                  </a:lnTo>
                  <a:lnTo>
                    <a:pt x="37569" y="46299"/>
                  </a:lnTo>
                  <a:lnTo>
                    <a:pt x="37653" y="45939"/>
                  </a:lnTo>
                  <a:lnTo>
                    <a:pt x="37752" y="45586"/>
                  </a:lnTo>
                  <a:lnTo>
                    <a:pt x="37859" y="45240"/>
                  </a:lnTo>
                  <a:lnTo>
                    <a:pt x="37982" y="44902"/>
                  </a:lnTo>
                  <a:lnTo>
                    <a:pt x="38112" y="44564"/>
                  </a:lnTo>
                  <a:lnTo>
                    <a:pt x="38249" y="44241"/>
                  </a:lnTo>
                  <a:lnTo>
                    <a:pt x="38394" y="43917"/>
                  </a:lnTo>
                  <a:lnTo>
                    <a:pt x="38547" y="43601"/>
                  </a:lnTo>
                  <a:lnTo>
                    <a:pt x="38715" y="43285"/>
                  </a:lnTo>
                  <a:lnTo>
                    <a:pt x="38891" y="42984"/>
                  </a:lnTo>
                  <a:lnTo>
                    <a:pt x="39074" y="42682"/>
                  </a:lnTo>
                  <a:lnTo>
                    <a:pt x="39265" y="42388"/>
                  </a:lnTo>
                  <a:lnTo>
                    <a:pt x="39464" y="42101"/>
                  </a:lnTo>
                  <a:lnTo>
                    <a:pt x="39671" y="41822"/>
                  </a:lnTo>
                  <a:lnTo>
                    <a:pt x="39884" y="41550"/>
                  </a:lnTo>
                  <a:lnTo>
                    <a:pt x="40106" y="41278"/>
                  </a:lnTo>
                  <a:lnTo>
                    <a:pt x="40335" y="41021"/>
                  </a:lnTo>
                  <a:lnTo>
                    <a:pt x="40580" y="40763"/>
                  </a:lnTo>
                  <a:lnTo>
                    <a:pt x="40824" y="40513"/>
                  </a:lnTo>
                  <a:lnTo>
                    <a:pt x="41077" y="40271"/>
                  </a:lnTo>
                  <a:lnTo>
                    <a:pt x="41336" y="40036"/>
                  </a:lnTo>
                  <a:lnTo>
                    <a:pt x="41596" y="39800"/>
                  </a:lnTo>
                  <a:lnTo>
                    <a:pt x="41871" y="39573"/>
                  </a:lnTo>
                  <a:lnTo>
                    <a:pt x="42154" y="39359"/>
                  </a:lnTo>
                  <a:lnTo>
                    <a:pt x="42437" y="39146"/>
                  </a:lnTo>
                  <a:lnTo>
                    <a:pt x="42727" y="38940"/>
                  </a:lnTo>
                  <a:lnTo>
                    <a:pt x="43025" y="38734"/>
                  </a:lnTo>
                  <a:lnTo>
                    <a:pt x="43323" y="38543"/>
                  </a:lnTo>
                  <a:lnTo>
                    <a:pt x="43629" y="38360"/>
                  </a:lnTo>
                  <a:lnTo>
                    <a:pt x="43942" y="38176"/>
                  </a:lnTo>
                  <a:lnTo>
                    <a:pt x="44263" y="37999"/>
                  </a:lnTo>
                  <a:lnTo>
                    <a:pt x="44584" y="37830"/>
                  </a:lnTo>
                  <a:lnTo>
                    <a:pt x="44913" y="37669"/>
                  </a:lnTo>
                  <a:lnTo>
                    <a:pt x="45249" y="37514"/>
                  </a:lnTo>
                  <a:lnTo>
                    <a:pt x="45585" y="37367"/>
                  </a:lnTo>
                  <a:lnTo>
                    <a:pt x="45922" y="37220"/>
                  </a:lnTo>
                  <a:lnTo>
                    <a:pt x="46266" y="37088"/>
                  </a:lnTo>
                  <a:lnTo>
                    <a:pt x="46617" y="36955"/>
                  </a:lnTo>
                  <a:lnTo>
                    <a:pt x="46969" y="36830"/>
                  </a:lnTo>
                  <a:lnTo>
                    <a:pt x="47328" y="36713"/>
                  </a:lnTo>
                  <a:lnTo>
                    <a:pt x="47687" y="36603"/>
                  </a:lnTo>
                  <a:lnTo>
                    <a:pt x="48046" y="36500"/>
                  </a:lnTo>
                  <a:lnTo>
                    <a:pt x="48413" y="36397"/>
                  </a:lnTo>
                  <a:lnTo>
                    <a:pt x="48780" y="36309"/>
                  </a:lnTo>
                  <a:lnTo>
                    <a:pt x="49154" y="36220"/>
                  </a:lnTo>
                  <a:lnTo>
                    <a:pt x="49529" y="36147"/>
                  </a:lnTo>
                  <a:lnTo>
                    <a:pt x="49903" y="36073"/>
                  </a:lnTo>
                  <a:lnTo>
                    <a:pt x="50278" y="36007"/>
                  </a:lnTo>
                  <a:lnTo>
                    <a:pt x="50660" y="35948"/>
                  </a:lnTo>
                  <a:lnTo>
                    <a:pt x="51042" y="35897"/>
                  </a:lnTo>
                  <a:lnTo>
                    <a:pt x="51424" y="35853"/>
                  </a:lnTo>
                  <a:lnTo>
                    <a:pt x="51806" y="35809"/>
                  </a:lnTo>
                  <a:lnTo>
                    <a:pt x="52188" y="35779"/>
                  </a:lnTo>
                  <a:lnTo>
                    <a:pt x="52578" y="35750"/>
                  </a:lnTo>
                  <a:lnTo>
                    <a:pt x="52968" y="35735"/>
                  </a:lnTo>
                  <a:lnTo>
                    <a:pt x="53350" y="35720"/>
                  </a:lnTo>
                  <a:lnTo>
                    <a:pt x="53854" y="35713"/>
                  </a:lnTo>
                  <a:close/>
                  <a:moveTo>
                    <a:pt x="34283" y="7447"/>
                  </a:moveTo>
                  <a:lnTo>
                    <a:pt x="34229" y="7557"/>
                  </a:lnTo>
                  <a:lnTo>
                    <a:pt x="34184" y="7675"/>
                  </a:lnTo>
                  <a:lnTo>
                    <a:pt x="34153" y="7793"/>
                  </a:lnTo>
                  <a:lnTo>
                    <a:pt x="34130" y="7918"/>
                  </a:lnTo>
                  <a:lnTo>
                    <a:pt x="34122" y="8050"/>
                  </a:lnTo>
                  <a:lnTo>
                    <a:pt x="34130" y="8182"/>
                  </a:lnTo>
                  <a:lnTo>
                    <a:pt x="34153" y="8322"/>
                  </a:lnTo>
                  <a:lnTo>
                    <a:pt x="34191" y="8462"/>
                  </a:lnTo>
                  <a:lnTo>
                    <a:pt x="34466" y="9285"/>
                  </a:lnTo>
                  <a:lnTo>
                    <a:pt x="34741" y="10108"/>
                  </a:lnTo>
                  <a:lnTo>
                    <a:pt x="35032" y="10939"/>
                  </a:lnTo>
                  <a:lnTo>
                    <a:pt x="35330" y="11770"/>
                  </a:lnTo>
                  <a:lnTo>
                    <a:pt x="35628" y="12593"/>
                  </a:lnTo>
                  <a:lnTo>
                    <a:pt x="35941" y="13424"/>
                  </a:lnTo>
                  <a:lnTo>
                    <a:pt x="36262" y="14254"/>
                  </a:lnTo>
                  <a:lnTo>
                    <a:pt x="36591" y="15078"/>
                  </a:lnTo>
                  <a:lnTo>
                    <a:pt x="36919" y="15909"/>
                  </a:lnTo>
                  <a:lnTo>
                    <a:pt x="37263" y="16739"/>
                  </a:lnTo>
                  <a:lnTo>
                    <a:pt x="37607" y="17563"/>
                  </a:lnTo>
                  <a:lnTo>
                    <a:pt x="37966" y="18386"/>
                  </a:lnTo>
                  <a:lnTo>
                    <a:pt x="38326" y="19209"/>
                  </a:lnTo>
                  <a:lnTo>
                    <a:pt x="38692" y="20033"/>
                  </a:lnTo>
                  <a:lnTo>
                    <a:pt x="39067" y="20849"/>
                  </a:lnTo>
                  <a:lnTo>
                    <a:pt x="39449" y="21672"/>
                  </a:lnTo>
                  <a:lnTo>
                    <a:pt x="39839" y="22481"/>
                  </a:lnTo>
                  <a:lnTo>
                    <a:pt x="40236" y="23297"/>
                  </a:lnTo>
                  <a:lnTo>
                    <a:pt x="40633" y="24105"/>
                  </a:lnTo>
                  <a:lnTo>
                    <a:pt x="41038" y="24907"/>
                  </a:lnTo>
                  <a:lnTo>
                    <a:pt x="41451" y="25708"/>
                  </a:lnTo>
                  <a:lnTo>
                    <a:pt x="41864" y="26509"/>
                  </a:lnTo>
                  <a:lnTo>
                    <a:pt x="42292" y="27296"/>
                  </a:lnTo>
                  <a:lnTo>
                    <a:pt x="42720" y="28090"/>
                  </a:lnTo>
                  <a:lnTo>
                    <a:pt x="43148" y="28869"/>
                  </a:lnTo>
                  <a:lnTo>
                    <a:pt x="43583" y="29648"/>
                  </a:lnTo>
                  <a:lnTo>
                    <a:pt x="44026" y="30420"/>
                  </a:lnTo>
                  <a:lnTo>
                    <a:pt x="44477" y="31192"/>
                  </a:lnTo>
                  <a:lnTo>
                    <a:pt x="44928" y="31949"/>
                  </a:lnTo>
                  <a:lnTo>
                    <a:pt x="45387" y="32706"/>
                  </a:lnTo>
                  <a:lnTo>
                    <a:pt x="45845" y="33456"/>
                  </a:lnTo>
                  <a:lnTo>
                    <a:pt x="46311" y="34199"/>
                  </a:lnTo>
                  <a:lnTo>
                    <a:pt x="45990" y="34302"/>
                  </a:lnTo>
                  <a:lnTo>
                    <a:pt x="45670" y="34412"/>
                  </a:lnTo>
                  <a:lnTo>
                    <a:pt x="45356" y="34529"/>
                  </a:lnTo>
                  <a:lnTo>
                    <a:pt x="45043" y="34647"/>
                  </a:lnTo>
                  <a:lnTo>
                    <a:pt x="44730" y="34772"/>
                  </a:lnTo>
                  <a:lnTo>
                    <a:pt x="44424" y="34897"/>
                  </a:lnTo>
                  <a:lnTo>
                    <a:pt x="44118" y="35029"/>
                  </a:lnTo>
                  <a:lnTo>
                    <a:pt x="43820" y="35169"/>
                  </a:lnTo>
                  <a:lnTo>
                    <a:pt x="43522" y="35309"/>
                  </a:lnTo>
                  <a:lnTo>
                    <a:pt x="43224" y="35448"/>
                  </a:lnTo>
                  <a:lnTo>
                    <a:pt x="42934" y="35603"/>
                  </a:lnTo>
                  <a:lnTo>
                    <a:pt x="42643" y="35750"/>
                  </a:lnTo>
                  <a:lnTo>
                    <a:pt x="42361" y="35912"/>
                  </a:lnTo>
                  <a:lnTo>
                    <a:pt x="42078" y="36073"/>
                  </a:lnTo>
                  <a:lnTo>
                    <a:pt x="41803" y="36235"/>
                  </a:lnTo>
                  <a:lnTo>
                    <a:pt x="41528" y="36404"/>
                  </a:lnTo>
                  <a:lnTo>
                    <a:pt x="41260" y="36581"/>
                  </a:lnTo>
                  <a:lnTo>
                    <a:pt x="40993" y="36757"/>
                  </a:lnTo>
                  <a:lnTo>
                    <a:pt x="40733" y="36941"/>
                  </a:lnTo>
                  <a:lnTo>
                    <a:pt x="40473" y="37125"/>
                  </a:lnTo>
                  <a:lnTo>
                    <a:pt x="40221" y="37316"/>
                  </a:lnTo>
                  <a:lnTo>
                    <a:pt x="39976" y="37507"/>
                  </a:lnTo>
                  <a:lnTo>
                    <a:pt x="39732" y="37705"/>
                  </a:lnTo>
                  <a:lnTo>
                    <a:pt x="39495" y="37911"/>
                  </a:lnTo>
                  <a:lnTo>
                    <a:pt x="39258" y="38117"/>
                  </a:lnTo>
                  <a:lnTo>
                    <a:pt x="39029" y="38330"/>
                  </a:lnTo>
                  <a:lnTo>
                    <a:pt x="38807" y="38543"/>
                  </a:lnTo>
                  <a:lnTo>
                    <a:pt x="38585" y="38764"/>
                  </a:lnTo>
                  <a:lnTo>
                    <a:pt x="38371" y="38984"/>
                  </a:lnTo>
                  <a:lnTo>
                    <a:pt x="38165" y="39220"/>
                  </a:lnTo>
                  <a:lnTo>
                    <a:pt x="37959" y="39448"/>
                  </a:lnTo>
                  <a:lnTo>
                    <a:pt x="37760" y="39683"/>
                  </a:lnTo>
                  <a:lnTo>
                    <a:pt x="37569" y="39925"/>
                  </a:lnTo>
                  <a:lnTo>
                    <a:pt x="37386" y="40168"/>
                  </a:lnTo>
                  <a:lnTo>
                    <a:pt x="37202" y="40418"/>
                  </a:lnTo>
                  <a:lnTo>
                    <a:pt x="37026" y="40675"/>
                  </a:lnTo>
                  <a:lnTo>
                    <a:pt x="36858" y="40933"/>
                  </a:lnTo>
                  <a:lnTo>
                    <a:pt x="36698" y="41197"/>
                  </a:lnTo>
                  <a:lnTo>
                    <a:pt x="36545" y="41462"/>
                  </a:lnTo>
                  <a:lnTo>
                    <a:pt x="36392" y="41734"/>
                  </a:lnTo>
                  <a:lnTo>
                    <a:pt x="36255" y="42006"/>
                  </a:lnTo>
                  <a:lnTo>
                    <a:pt x="36117" y="42285"/>
                  </a:lnTo>
                  <a:lnTo>
                    <a:pt x="35987" y="42565"/>
                  </a:lnTo>
                  <a:lnTo>
                    <a:pt x="35865" y="42851"/>
                  </a:lnTo>
                  <a:lnTo>
                    <a:pt x="35750" y="43145"/>
                  </a:lnTo>
                  <a:lnTo>
                    <a:pt x="35636" y="43439"/>
                  </a:lnTo>
                  <a:lnTo>
                    <a:pt x="35536" y="43741"/>
                  </a:lnTo>
                  <a:lnTo>
                    <a:pt x="35444" y="44049"/>
                  </a:lnTo>
                  <a:lnTo>
                    <a:pt x="35353" y="44358"/>
                  </a:lnTo>
                  <a:lnTo>
                    <a:pt x="35276" y="44667"/>
                  </a:lnTo>
                  <a:lnTo>
                    <a:pt x="35200" y="44983"/>
                  </a:lnTo>
                  <a:lnTo>
                    <a:pt x="35139" y="45307"/>
                  </a:lnTo>
                  <a:lnTo>
                    <a:pt x="35078" y="45630"/>
                  </a:lnTo>
                  <a:lnTo>
                    <a:pt x="35032" y="45961"/>
                  </a:lnTo>
                  <a:lnTo>
                    <a:pt x="34994" y="46299"/>
                  </a:lnTo>
                  <a:lnTo>
                    <a:pt x="34955" y="46637"/>
                  </a:lnTo>
                  <a:lnTo>
                    <a:pt x="34932" y="46975"/>
                  </a:lnTo>
                  <a:lnTo>
                    <a:pt x="34917" y="47321"/>
                  </a:lnTo>
                  <a:lnTo>
                    <a:pt x="34910" y="47674"/>
                  </a:lnTo>
                  <a:lnTo>
                    <a:pt x="34910" y="48027"/>
                  </a:lnTo>
                  <a:lnTo>
                    <a:pt x="34917" y="48387"/>
                  </a:lnTo>
                  <a:lnTo>
                    <a:pt x="34932" y="48754"/>
                  </a:lnTo>
                  <a:lnTo>
                    <a:pt x="34963" y="49122"/>
                  </a:lnTo>
                  <a:lnTo>
                    <a:pt x="34994" y="49497"/>
                  </a:lnTo>
                  <a:lnTo>
                    <a:pt x="31188" y="49666"/>
                  </a:lnTo>
                  <a:lnTo>
                    <a:pt x="27374" y="49842"/>
                  </a:lnTo>
                  <a:lnTo>
                    <a:pt x="23561" y="50033"/>
                  </a:lnTo>
                  <a:lnTo>
                    <a:pt x="19755" y="50232"/>
                  </a:lnTo>
                  <a:lnTo>
                    <a:pt x="15942" y="50438"/>
                  </a:lnTo>
                  <a:lnTo>
                    <a:pt x="12136" y="50666"/>
                  </a:lnTo>
                  <a:lnTo>
                    <a:pt x="8331" y="50901"/>
                  </a:lnTo>
                  <a:lnTo>
                    <a:pt x="4525" y="51151"/>
                  </a:lnTo>
                  <a:lnTo>
                    <a:pt x="4410" y="50592"/>
                  </a:lnTo>
                  <a:lnTo>
                    <a:pt x="4303" y="50033"/>
                  </a:lnTo>
                  <a:lnTo>
                    <a:pt x="4204" y="49482"/>
                  </a:lnTo>
                  <a:lnTo>
                    <a:pt x="4112" y="48931"/>
                  </a:lnTo>
                  <a:lnTo>
                    <a:pt x="4028" y="48387"/>
                  </a:lnTo>
                  <a:lnTo>
                    <a:pt x="3944" y="47843"/>
                  </a:lnTo>
                  <a:lnTo>
                    <a:pt x="3875" y="47306"/>
                  </a:lnTo>
                  <a:lnTo>
                    <a:pt x="3814" y="46777"/>
                  </a:lnTo>
                  <a:lnTo>
                    <a:pt x="3753" y="46240"/>
                  </a:lnTo>
                  <a:lnTo>
                    <a:pt x="3707" y="45718"/>
                  </a:lnTo>
                  <a:lnTo>
                    <a:pt x="3661" y="45196"/>
                  </a:lnTo>
                  <a:lnTo>
                    <a:pt x="3623" y="44674"/>
                  </a:lnTo>
                  <a:lnTo>
                    <a:pt x="3593" y="44160"/>
                  </a:lnTo>
                  <a:lnTo>
                    <a:pt x="3570" y="43645"/>
                  </a:lnTo>
                  <a:lnTo>
                    <a:pt x="3554" y="43138"/>
                  </a:lnTo>
                  <a:lnTo>
                    <a:pt x="3547" y="42631"/>
                  </a:lnTo>
                  <a:lnTo>
                    <a:pt x="3547" y="42131"/>
                  </a:lnTo>
                  <a:lnTo>
                    <a:pt x="3547" y="41638"/>
                  </a:lnTo>
                  <a:lnTo>
                    <a:pt x="3562" y="41138"/>
                  </a:lnTo>
                  <a:lnTo>
                    <a:pt x="3577" y="40653"/>
                  </a:lnTo>
                  <a:lnTo>
                    <a:pt x="3600" y="40161"/>
                  </a:lnTo>
                  <a:lnTo>
                    <a:pt x="3631" y="39683"/>
                  </a:lnTo>
                  <a:lnTo>
                    <a:pt x="3661" y="39205"/>
                  </a:lnTo>
                  <a:lnTo>
                    <a:pt x="3707" y="38727"/>
                  </a:lnTo>
                  <a:lnTo>
                    <a:pt x="3753" y="38257"/>
                  </a:lnTo>
                  <a:lnTo>
                    <a:pt x="3814" y="37786"/>
                  </a:lnTo>
                  <a:lnTo>
                    <a:pt x="3875" y="37316"/>
                  </a:lnTo>
                  <a:lnTo>
                    <a:pt x="3944" y="36860"/>
                  </a:lnTo>
                  <a:lnTo>
                    <a:pt x="4013" y="36397"/>
                  </a:lnTo>
                  <a:lnTo>
                    <a:pt x="4097" y="35941"/>
                  </a:lnTo>
                  <a:lnTo>
                    <a:pt x="4181" y="35493"/>
                  </a:lnTo>
                  <a:lnTo>
                    <a:pt x="4273" y="35044"/>
                  </a:lnTo>
                  <a:lnTo>
                    <a:pt x="4372" y="34603"/>
                  </a:lnTo>
                  <a:lnTo>
                    <a:pt x="4471" y="34162"/>
                  </a:lnTo>
                  <a:lnTo>
                    <a:pt x="4586" y="33721"/>
                  </a:lnTo>
                  <a:lnTo>
                    <a:pt x="4701" y="33287"/>
                  </a:lnTo>
                  <a:lnTo>
                    <a:pt x="4823" y="32861"/>
                  </a:lnTo>
                  <a:lnTo>
                    <a:pt x="4945" y="32434"/>
                  </a:lnTo>
                  <a:lnTo>
                    <a:pt x="5083" y="32008"/>
                  </a:lnTo>
                  <a:lnTo>
                    <a:pt x="5220" y="31589"/>
                  </a:lnTo>
                  <a:lnTo>
                    <a:pt x="5358" y="31177"/>
                  </a:lnTo>
                  <a:lnTo>
                    <a:pt x="5511" y="30766"/>
                  </a:lnTo>
                  <a:lnTo>
                    <a:pt x="5663" y="30354"/>
                  </a:lnTo>
                  <a:lnTo>
                    <a:pt x="5824" y="29950"/>
                  </a:lnTo>
                  <a:lnTo>
                    <a:pt x="5992" y="29545"/>
                  </a:lnTo>
                  <a:lnTo>
                    <a:pt x="6160" y="29148"/>
                  </a:lnTo>
                  <a:lnTo>
                    <a:pt x="6336" y="28751"/>
                  </a:lnTo>
                  <a:lnTo>
                    <a:pt x="6519" y="28362"/>
                  </a:lnTo>
                  <a:lnTo>
                    <a:pt x="6710" y="27972"/>
                  </a:lnTo>
                  <a:lnTo>
                    <a:pt x="6902" y="27582"/>
                  </a:lnTo>
                  <a:lnTo>
                    <a:pt x="7100" y="27200"/>
                  </a:lnTo>
                  <a:lnTo>
                    <a:pt x="7299" y="26825"/>
                  </a:lnTo>
                  <a:lnTo>
                    <a:pt x="7505" y="26450"/>
                  </a:lnTo>
                  <a:lnTo>
                    <a:pt x="7719" y="26075"/>
                  </a:lnTo>
                  <a:lnTo>
                    <a:pt x="7941" y="25708"/>
                  </a:lnTo>
                  <a:lnTo>
                    <a:pt x="8162" y="25340"/>
                  </a:lnTo>
                  <a:lnTo>
                    <a:pt x="8392" y="24980"/>
                  </a:lnTo>
                  <a:lnTo>
                    <a:pt x="8621" y="24627"/>
                  </a:lnTo>
                  <a:lnTo>
                    <a:pt x="8858" y="24267"/>
                  </a:lnTo>
                  <a:lnTo>
                    <a:pt x="9102" y="23914"/>
                  </a:lnTo>
                  <a:lnTo>
                    <a:pt x="9347" y="23569"/>
                  </a:lnTo>
                  <a:lnTo>
                    <a:pt x="9599" y="23223"/>
                  </a:lnTo>
                  <a:lnTo>
                    <a:pt x="9851" y="22885"/>
                  </a:lnTo>
                  <a:lnTo>
                    <a:pt x="10111" y="22547"/>
                  </a:lnTo>
                  <a:lnTo>
                    <a:pt x="10379" y="22209"/>
                  </a:lnTo>
                  <a:lnTo>
                    <a:pt x="10646" y="21878"/>
                  </a:lnTo>
                  <a:lnTo>
                    <a:pt x="10921" y="21547"/>
                  </a:lnTo>
                  <a:lnTo>
                    <a:pt x="11204" y="21224"/>
                  </a:lnTo>
                  <a:lnTo>
                    <a:pt x="11487" y="20900"/>
                  </a:lnTo>
                  <a:lnTo>
                    <a:pt x="11769" y="20584"/>
                  </a:lnTo>
                  <a:lnTo>
                    <a:pt x="12060" y="20268"/>
                  </a:lnTo>
                  <a:lnTo>
                    <a:pt x="12358" y="19952"/>
                  </a:lnTo>
                  <a:lnTo>
                    <a:pt x="12656" y="19643"/>
                  </a:lnTo>
                  <a:lnTo>
                    <a:pt x="12962" y="19342"/>
                  </a:lnTo>
                  <a:lnTo>
                    <a:pt x="13267" y="19040"/>
                  </a:lnTo>
                  <a:lnTo>
                    <a:pt x="13581" y="18739"/>
                  </a:lnTo>
                  <a:lnTo>
                    <a:pt x="13894" y="18445"/>
                  </a:lnTo>
                  <a:lnTo>
                    <a:pt x="14215" y="18151"/>
                  </a:lnTo>
                  <a:lnTo>
                    <a:pt x="14544" y="17857"/>
                  </a:lnTo>
                  <a:lnTo>
                    <a:pt x="14865" y="17570"/>
                  </a:lnTo>
                  <a:lnTo>
                    <a:pt x="15201" y="17291"/>
                  </a:lnTo>
                  <a:lnTo>
                    <a:pt x="15537" y="17011"/>
                  </a:lnTo>
                  <a:lnTo>
                    <a:pt x="15873" y="16732"/>
                  </a:lnTo>
                  <a:lnTo>
                    <a:pt x="16217" y="16460"/>
                  </a:lnTo>
                  <a:lnTo>
                    <a:pt x="16561" y="16188"/>
                  </a:lnTo>
                  <a:lnTo>
                    <a:pt x="16913" y="15923"/>
                  </a:lnTo>
                  <a:lnTo>
                    <a:pt x="17264" y="15659"/>
                  </a:lnTo>
                  <a:lnTo>
                    <a:pt x="17623" y="15394"/>
                  </a:lnTo>
                  <a:lnTo>
                    <a:pt x="17982" y="15137"/>
                  </a:lnTo>
                  <a:lnTo>
                    <a:pt x="18349" y="14879"/>
                  </a:lnTo>
                  <a:lnTo>
                    <a:pt x="18716" y="14629"/>
                  </a:lnTo>
                  <a:lnTo>
                    <a:pt x="19083" y="14379"/>
                  </a:lnTo>
                  <a:lnTo>
                    <a:pt x="19839" y="13894"/>
                  </a:lnTo>
                  <a:lnTo>
                    <a:pt x="20604" y="13416"/>
                  </a:lnTo>
                  <a:lnTo>
                    <a:pt x="21376" y="12953"/>
                  </a:lnTo>
                  <a:lnTo>
                    <a:pt x="22170" y="12505"/>
                  </a:lnTo>
                  <a:lnTo>
                    <a:pt x="22965" y="12064"/>
                  </a:lnTo>
                  <a:lnTo>
                    <a:pt x="23783" y="11637"/>
                  </a:lnTo>
                  <a:lnTo>
                    <a:pt x="24600" y="11226"/>
                  </a:lnTo>
                  <a:lnTo>
                    <a:pt x="25433" y="10821"/>
                  </a:lnTo>
                  <a:lnTo>
                    <a:pt x="26282" y="10432"/>
                  </a:lnTo>
                  <a:lnTo>
                    <a:pt x="27138" y="10050"/>
                  </a:lnTo>
                  <a:lnTo>
                    <a:pt x="28001" y="9682"/>
                  </a:lnTo>
                  <a:lnTo>
                    <a:pt x="28872" y="9329"/>
                  </a:lnTo>
                  <a:lnTo>
                    <a:pt x="29751" y="8984"/>
                  </a:lnTo>
                  <a:lnTo>
                    <a:pt x="30645" y="8653"/>
                  </a:lnTo>
                  <a:lnTo>
                    <a:pt x="31547" y="8337"/>
                  </a:lnTo>
                  <a:lnTo>
                    <a:pt x="32449" y="8028"/>
                  </a:lnTo>
                  <a:lnTo>
                    <a:pt x="33366" y="7734"/>
                  </a:lnTo>
                  <a:lnTo>
                    <a:pt x="34283" y="7447"/>
                  </a:lnTo>
                  <a:close/>
                  <a:moveTo>
                    <a:pt x="60182" y="0"/>
                  </a:moveTo>
                  <a:lnTo>
                    <a:pt x="59502" y="8"/>
                  </a:lnTo>
                  <a:lnTo>
                    <a:pt x="58134" y="30"/>
                  </a:lnTo>
                  <a:lnTo>
                    <a:pt x="56773" y="74"/>
                  </a:lnTo>
                  <a:lnTo>
                    <a:pt x="55413" y="125"/>
                  </a:lnTo>
                  <a:lnTo>
                    <a:pt x="54053" y="191"/>
                  </a:lnTo>
                  <a:lnTo>
                    <a:pt x="52700" y="272"/>
                  </a:lnTo>
                  <a:lnTo>
                    <a:pt x="51348" y="368"/>
                  </a:lnTo>
                  <a:lnTo>
                    <a:pt x="50003" y="471"/>
                  </a:lnTo>
                  <a:lnTo>
                    <a:pt x="49338" y="530"/>
                  </a:lnTo>
                  <a:lnTo>
                    <a:pt x="48673" y="588"/>
                  </a:lnTo>
                  <a:lnTo>
                    <a:pt x="48008" y="655"/>
                  </a:lnTo>
                  <a:lnTo>
                    <a:pt x="47351" y="728"/>
                  </a:lnTo>
                  <a:lnTo>
                    <a:pt x="46686" y="809"/>
                  </a:lnTo>
                  <a:lnTo>
                    <a:pt x="46021" y="897"/>
                  </a:lnTo>
                  <a:lnTo>
                    <a:pt x="45356" y="985"/>
                  </a:lnTo>
                  <a:lnTo>
                    <a:pt x="44691" y="1081"/>
                  </a:lnTo>
                  <a:lnTo>
                    <a:pt x="44026" y="1184"/>
                  </a:lnTo>
                  <a:lnTo>
                    <a:pt x="43362" y="1294"/>
                  </a:lnTo>
                  <a:lnTo>
                    <a:pt x="42697" y="1404"/>
                  </a:lnTo>
                  <a:lnTo>
                    <a:pt x="42032" y="1522"/>
                  </a:lnTo>
                  <a:lnTo>
                    <a:pt x="41375" y="1647"/>
                  </a:lnTo>
                  <a:lnTo>
                    <a:pt x="40710" y="1779"/>
                  </a:lnTo>
                  <a:lnTo>
                    <a:pt x="40053" y="1912"/>
                  </a:lnTo>
                  <a:lnTo>
                    <a:pt x="39395" y="2059"/>
                  </a:lnTo>
                  <a:lnTo>
                    <a:pt x="38738" y="2206"/>
                  </a:lnTo>
                  <a:lnTo>
                    <a:pt x="38081" y="2360"/>
                  </a:lnTo>
                  <a:lnTo>
                    <a:pt x="37424" y="2514"/>
                  </a:lnTo>
                  <a:lnTo>
                    <a:pt x="36774" y="2676"/>
                  </a:lnTo>
                  <a:lnTo>
                    <a:pt x="36125" y="2853"/>
                  </a:lnTo>
                  <a:lnTo>
                    <a:pt x="35475" y="3022"/>
                  </a:lnTo>
                  <a:lnTo>
                    <a:pt x="34825" y="3205"/>
                  </a:lnTo>
                  <a:lnTo>
                    <a:pt x="34184" y="3389"/>
                  </a:lnTo>
                  <a:lnTo>
                    <a:pt x="33534" y="3588"/>
                  </a:lnTo>
                  <a:lnTo>
                    <a:pt x="32900" y="3786"/>
                  </a:lnTo>
                  <a:lnTo>
                    <a:pt x="32258" y="3985"/>
                  </a:lnTo>
                  <a:lnTo>
                    <a:pt x="31623" y="4198"/>
                  </a:lnTo>
                  <a:lnTo>
                    <a:pt x="30989" y="4411"/>
                  </a:lnTo>
                  <a:lnTo>
                    <a:pt x="30363" y="4632"/>
                  </a:lnTo>
                  <a:lnTo>
                    <a:pt x="29736" y="4859"/>
                  </a:lnTo>
                  <a:lnTo>
                    <a:pt x="29109" y="5087"/>
                  </a:lnTo>
                  <a:lnTo>
                    <a:pt x="28490" y="5323"/>
                  </a:lnTo>
                  <a:lnTo>
                    <a:pt x="27871" y="5565"/>
                  </a:lnTo>
                  <a:lnTo>
                    <a:pt x="27260" y="5815"/>
                  </a:lnTo>
                  <a:lnTo>
                    <a:pt x="26649" y="6065"/>
                  </a:lnTo>
                  <a:lnTo>
                    <a:pt x="26045" y="6330"/>
                  </a:lnTo>
                  <a:lnTo>
                    <a:pt x="25441" y="6594"/>
                  </a:lnTo>
                  <a:lnTo>
                    <a:pt x="24845" y="6859"/>
                  </a:lnTo>
                  <a:lnTo>
                    <a:pt x="24249" y="7138"/>
                  </a:lnTo>
                  <a:lnTo>
                    <a:pt x="23660" y="7418"/>
                  </a:lnTo>
                  <a:lnTo>
                    <a:pt x="23072" y="7704"/>
                  </a:lnTo>
                  <a:lnTo>
                    <a:pt x="22491" y="7998"/>
                  </a:lnTo>
                  <a:lnTo>
                    <a:pt x="21918" y="8293"/>
                  </a:lnTo>
                  <a:lnTo>
                    <a:pt x="21345" y="8594"/>
                  </a:lnTo>
                  <a:lnTo>
                    <a:pt x="20772" y="8903"/>
                  </a:lnTo>
                  <a:lnTo>
                    <a:pt x="20214" y="9219"/>
                  </a:lnTo>
                  <a:lnTo>
                    <a:pt x="19656" y="9542"/>
                  </a:lnTo>
                  <a:lnTo>
                    <a:pt x="19106" y="9866"/>
                  </a:lnTo>
                  <a:lnTo>
                    <a:pt x="18556" y="10197"/>
                  </a:lnTo>
                  <a:lnTo>
                    <a:pt x="18013" y="10527"/>
                  </a:lnTo>
                  <a:lnTo>
                    <a:pt x="17478" y="10873"/>
                  </a:lnTo>
                  <a:lnTo>
                    <a:pt x="16951" y="11218"/>
                  </a:lnTo>
                  <a:lnTo>
                    <a:pt x="16423" y="11571"/>
                  </a:lnTo>
                  <a:lnTo>
                    <a:pt x="15904" y="11924"/>
                  </a:lnTo>
                  <a:lnTo>
                    <a:pt x="15392" y="12292"/>
                  </a:lnTo>
                  <a:lnTo>
                    <a:pt x="14887" y="12659"/>
                  </a:lnTo>
                  <a:lnTo>
                    <a:pt x="14383" y="13027"/>
                  </a:lnTo>
                  <a:lnTo>
                    <a:pt x="13894" y="13409"/>
                  </a:lnTo>
                  <a:lnTo>
                    <a:pt x="13405" y="13791"/>
                  </a:lnTo>
                  <a:lnTo>
                    <a:pt x="12923" y="14181"/>
                  </a:lnTo>
                  <a:lnTo>
                    <a:pt x="12450" y="14578"/>
                  </a:lnTo>
                  <a:lnTo>
                    <a:pt x="11983" y="14975"/>
                  </a:lnTo>
                  <a:lnTo>
                    <a:pt x="11525" y="15387"/>
                  </a:lnTo>
                  <a:lnTo>
                    <a:pt x="11066" y="15798"/>
                  </a:lnTo>
                  <a:lnTo>
                    <a:pt x="10623" y="16210"/>
                  </a:lnTo>
                  <a:lnTo>
                    <a:pt x="10188" y="16629"/>
                  </a:lnTo>
                  <a:lnTo>
                    <a:pt x="9752" y="17063"/>
                  </a:lnTo>
                  <a:lnTo>
                    <a:pt x="9332" y="17489"/>
                  </a:lnTo>
                  <a:lnTo>
                    <a:pt x="8911" y="17930"/>
                  </a:lnTo>
                  <a:lnTo>
                    <a:pt x="8506" y="18371"/>
                  </a:lnTo>
                  <a:lnTo>
                    <a:pt x="8109" y="18820"/>
                  </a:lnTo>
                  <a:lnTo>
                    <a:pt x="7712" y="19275"/>
                  </a:lnTo>
                  <a:lnTo>
                    <a:pt x="7329" y="19731"/>
                  </a:lnTo>
                  <a:lnTo>
                    <a:pt x="6955" y="20194"/>
                  </a:lnTo>
                  <a:lnTo>
                    <a:pt x="6588" y="20665"/>
                  </a:lnTo>
                  <a:lnTo>
                    <a:pt x="6229" y="21143"/>
                  </a:lnTo>
                  <a:lnTo>
                    <a:pt x="5877" y="21621"/>
                  </a:lnTo>
                  <a:lnTo>
                    <a:pt x="5541" y="22106"/>
                  </a:lnTo>
                  <a:lnTo>
                    <a:pt x="5205" y="22598"/>
                  </a:lnTo>
                  <a:lnTo>
                    <a:pt x="4884" y="23091"/>
                  </a:lnTo>
                  <a:lnTo>
                    <a:pt x="4571" y="23591"/>
                  </a:lnTo>
                  <a:lnTo>
                    <a:pt x="4265" y="24098"/>
                  </a:lnTo>
                  <a:lnTo>
                    <a:pt x="3967" y="24605"/>
                  </a:lnTo>
                  <a:lnTo>
                    <a:pt x="3684" y="25127"/>
                  </a:lnTo>
                  <a:lnTo>
                    <a:pt x="3409" y="25649"/>
                  </a:lnTo>
                  <a:lnTo>
                    <a:pt x="3142" y="26171"/>
                  </a:lnTo>
                  <a:lnTo>
                    <a:pt x="2889" y="26708"/>
                  </a:lnTo>
                  <a:lnTo>
                    <a:pt x="2637" y="27244"/>
                  </a:lnTo>
                  <a:lnTo>
                    <a:pt x="2400" y="27788"/>
                  </a:lnTo>
                  <a:lnTo>
                    <a:pt x="2179" y="28332"/>
                  </a:lnTo>
                  <a:lnTo>
                    <a:pt x="1965" y="28884"/>
                  </a:lnTo>
                  <a:lnTo>
                    <a:pt x="1758" y="29442"/>
                  </a:lnTo>
                  <a:lnTo>
                    <a:pt x="1560" y="30008"/>
                  </a:lnTo>
                  <a:lnTo>
                    <a:pt x="1376" y="30574"/>
                  </a:lnTo>
                  <a:lnTo>
                    <a:pt x="1208" y="31148"/>
                  </a:lnTo>
                  <a:lnTo>
                    <a:pt x="1048" y="31729"/>
                  </a:lnTo>
                  <a:lnTo>
                    <a:pt x="895" y="32309"/>
                  </a:lnTo>
                  <a:lnTo>
                    <a:pt x="757" y="32897"/>
                  </a:lnTo>
                  <a:lnTo>
                    <a:pt x="627" y="33493"/>
                  </a:lnTo>
                  <a:lnTo>
                    <a:pt x="513" y="34088"/>
                  </a:lnTo>
                  <a:lnTo>
                    <a:pt x="406" y="34691"/>
                  </a:lnTo>
                  <a:lnTo>
                    <a:pt x="314" y="35301"/>
                  </a:lnTo>
                  <a:lnTo>
                    <a:pt x="230" y="35919"/>
                  </a:lnTo>
                  <a:lnTo>
                    <a:pt x="161" y="36536"/>
                  </a:lnTo>
                  <a:lnTo>
                    <a:pt x="100" y="37161"/>
                  </a:lnTo>
                  <a:lnTo>
                    <a:pt x="62" y="37793"/>
                  </a:lnTo>
                  <a:lnTo>
                    <a:pt x="24" y="38426"/>
                  </a:lnTo>
                  <a:lnTo>
                    <a:pt x="8" y="39065"/>
                  </a:lnTo>
                  <a:lnTo>
                    <a:pt x="1" y="39705"/>
                  </a:lnTo>
                  <a:lnTo>
                    <a:pt x="1" y="40359"/>
                  </a:lnTo>
                  <a:lnTo>
                    <a:pt x="16" y="41013"/>
                  </a:lnTo>
                  <a:lnTo>
                    <a:pt x="47" y="41675"/>
                  </a:lnTo>
                  <a:lnTo>
                    <a:pt x="92" y="42337"/>
                  </a:lnTo>
                  <a:lnTo>
                    <a:pt x="154" y="43006"/>
                  </a:lnTo>
                  <a:lnTo>
                    <a:pt x="222" y="43682"/>
                  </a:lnTo>
                  <a:lnTo>
                    <a:pt x="306" y="44358"/>
                  </a:lnTo>
                  <a:lnTo>
                    <a:pt x="398" y="45042"/>
                  </a:lnTo>
                  <a:lnTo>
                    <a:pt x="513" y="45733"/>
                  </a:lnTo>
                  <a:lnTo>
                    <a:pt x="635" y="46431"/>
                  </a:lnTo>
                  <a:lnTo>
                    <a:pt x="773" y="47130"/>
                  </a:lnTo>
                  <a:lnTo>
                    <a:pt x="925" y="47835"/>
                  </a:lnTo>
                  <a:lnTo>
                    <a:pt x="1094" y="48541"/>
                  </a:lnTo>
                  <a:lnTo>
                    <a:pt x="1269" y="49254"/>
                  </a:lnTo>
                  <a:lnTo>
                    <a:pt x="1468" y="49975"/>
                  </a:lnTo>
                  <a:lnTo>
                    <a:pt x="1674" y="50702"/>
                  </a:lnTo>
                  <a:lnTo>
                    <a:pt x="1904" y="51430"/>
                  </a:lnTo>
                  <a:lnTo>
                    <a:pt x="2141" y="52165"/>
                  </a:lnTo>
                  <a:lnTo>
                    <a:pt x="2194" y="52290"/>
                  </a:lnTo>
                  <a:lnTo>
                    <a:pt x="2255" y="52408"/>
                  </a:lnTo>
                  <a:lnTo>
                    <a:pt x="2324" y="52518"/>
                  </a:lnTo>
                  <a:lnTo>
                    <a:pt x="2400" y="52614"/>
                  </a:lnTo>
                  <a:lnTo>
                    <a:pt x="2477" y="52695"/>
                  </a:lnTo>
                  <a:lnTo>
                    <a:pt x="2568" y="52776"/>
                  </a:lnTo>
                  <a:lnTo>
                    <a:pt x="2660" y="52834"/>
                  </a:lnTo>
                  <a:lnTo>
                    <a:pt x="2760" y="52893"/>
                  </a:lnTo>
                  <a:lnTo>
                    <a:pt x="2782" y="52989"/>
                  </a:lnTo>
                  <a:lnTo>
                    <a:pt x="2821" y="53084"/>
                  </a:lnTo>
                  <a:lnTo>
                    <a:pt x="2859" y="53180"/>
                  </a:lnTo>
                  <a:lnTo>
                    <a:pt x="2905" y="53268"/>
                  </a:lnTo>
                  <a:lnTo>
                    <a:pt x="2958" y="53349"/>
                  </a:lnTo>
                  <a:lnTo>
                    <a:pt x="3019" y="53430"/>
                  </a:lnTo>
                  <a:lnTo>
                    <a:pt x="3088" y="53503"/>
                  </a:lnTo>
                  <a:lnTo>
                    <a:pt x="3165" y="53577"/>
                  </a:lnTo>
                  <a:lnTo>
                    <a:pt x="3241" y="53636"/>
                  </a:lnTo>
                  <a:lnTo>
                    <a:pt x="3333" y="53687"/>
                  </a:lnTo>
                  <a:lnTo>
                    <a:pt x="3432" y="53739"/>
                  </a:lnTo>
                  <a:lnTo>
                    <a:pt x="3539" y="53775"/>
                  </a:lnTo>
                  <a:lnTo>
                    <a:pt x="3654" y="53805"/>
                  </a:lnTo>
                  <a:lnTo>
                    <a:pt x="3776" y="53827"/>
                  </a:lnTo>
                  <a:lnTo>
                    <a:pt x="3906" y="53841"/>
                  </a:lnTo>
                  <a:lnTo>
                    <a:pt x="4043" y="53841"/>
                  </a:lnTo>
                  <a:lnTo>
                    <a:pt x="10784" y="53731"/>
                  </a:lnTo>
                  <a:lnTo>
                    <a:pt x="17532" y="53606"/>
                  </a:lnTo>
                  <a:lnTo>
                    <a:pt x="24272" y="53467"/>
                  </a:lnTo>
                  <a:lnTo>
                    <a:pt x="31012" y="53327"/>
                  </a:lnTo>
                  <a:lnTo>
                    <a:pt x="37752" y="53165"/>
                  </a:lnTo>
                  <a:lnTo>
                    <a:pt x="44493" y="53011"/>
                  </a:lnTo>
                  <a:lnTo>
                    <a:pt x="57973" y="52673"/>
                  </a:lnTo>
                  <a:lnTo>
                    <a:pt x="71461" y="52342"/>
                  </a:lnTo>
                  <a:lnTo>
                    <a:pt x="78202" y="52173"/>
                  </a:lnTo>
                  <a:lnTo>
                    <a:pt x="84942" y="52011"/>
                  </a:lnTo>
                  <a:lnTo>
                    <a:pt x="91682" y="51857"/>
                  </a:lnTo>
                  <a:lnTo>
                    <a:pt x="98422" y="51717"/>
                  </a:lnTo>
                  <a:lnTo>
                    <a:pt x="105170" y="51577"/>
                  </a:lnTo>
                  <a:lnTo>
                    <a:pt x="111911" y="51460"/>
                  </a:lnTo>
                  <a:lnTo>
                    <a:pt x="112094" y="51445"/>
                  </a:lnTo>
                  <a:lnTo>
                    <a:pt x="112262" y="51423"/>
                  </a:lnTo>
                  <a:lnTo>
                    <a:pt x="112430" y="51386"/>
                  </a:lnTo>
                  <a:lnTo>
                    <a:pt x="112583" y="51342"/>
                  </a:lnTo>
                  <a:lnTo>
                    <a:pt x="112728" y="51283"/>
                  </a:lnTo>
                  <a:lnTo>
                    <a:pt x="112858" y="51217"/>
                  </a:lnTo>
                  <a:lnTo>
                    <a:pt x="112988" y="51136"/>
                  </a:lnTo>
                  <a:lnTo>
                    <a:pt x="113103" y="51055"/>
                  </a:lnTo>
                  <a:lnTo>
                    <a:pt x="113210" y="50960"/>
                  </a:lnTo>
                  <a:lnTo>
                    <a:pt x="113309" y="50857"/>
                  </a:lnTo>
                  <a:lnTo>
                    <a:pt x="113393" y="50747"/>
                  </a:lnTo>
                  <a:lnTo>
                    <a:pt x="113470" y="50636"/>
                  </a:lnTo>
                  <a:lnTo>
                    <a:pt x="113538" y="50511"/>
                  </a:lnTo>
                  <a:lnTo>
                    <a:pt x="113599" y="50394"/>
                  </a:lnTo>
                  <a:lnTo>
                    <a:pt x="113653" y="50261"/>
                  </a:lnTo>
                  <a:lnTo>
                    <a:pt x="113691" y="50129"/>
                  </a:lnTo>
                  <a:lnTo>
                    <a:pt x="113722" y="49997"/>
                  </a:lnTo>
                  <a:lnTo>
                    <a:pt x="113745" y="49857"/>
                  </a:lnTo>
                  <a:lnTo>
                    <a:pt x="113760" y="49725"/>
                  </a:lnTo>
                  <a:lnTo>
                    <a:pt x="113768" y="49585"/>
                  </a:lnTo>
                  <a:lnTo>
                    <a:pt x="113760" y="49445"/>
                  </a:lnTo>
                  <a:lnTo>
                    <a:pt x="113745" y="49313"/>
                  </a:lnTo>
                  <a:lnTo>
                    <a:pt x="113722" y="49173"/>
                  </a:lnTo>
                  <a:lnTo>
                    <a:pt x="113691" y="49041"/>
                  </a:lnTo>
                  <a:lnTo>
                    <a:pt x="113645" y="48909"/>
                  </a:lnTo>
                  <a:lnTo>
                    <a:pt x="113599" y="48784"/>
                  </a:lnTo>
                  <a:lnTo>
                    <a:pt x="113538" y="48659"/>
                  </a:lnTo>
                  <a:lnTo>
                    <a:pt x="113470" y="48541"/>
                  </a:lnTo>
                  <a:lnTo>
                    <a:pt x="113393" y="48424"/>
                  </a:lnTo>
                  <a:lnTo>
                    <a:pt x="113301" y="48321"/>
                  </a:lnTo>
                  <a:lnTo>
                    <a:pt x="113210" y="48218"/>
                  </a:lnTo>
                  <a:lnTo>
                    <a:pt x="113103" y="48122"/>
                  </a:lnTo>
                  <a:lnTo>
                    <a:pt x="113156" y="47997"/>
                  </a:lnTo>
                  <a:lnTo>
                    <a:pt x="113210" y="47865"/>
                  </a:lnTo>
                  <a:lnTo>
                    <a:pt x="113248" y="47732"/>
                  </a:lnTo>
                  <a:lnTo>
                    <a:pt x="113279" y="47593"/>
                  </a:lnTo>
                  <a:lnTo>
                    <a:pt x="113301" y="47453"/>
                  </a:lnTo>
                  <a:lnTo>
                    <a:pt x="113309" y="47306"/>
                  </a:lnTo>
                  <a:lnTo>
                    <a:pt x="113301" y="47152"/>
                  </a:lnTo>
                  <a:lnTo>
                    <a:pt x="113286" y="46997"/>
                  </a:lnTo>
                  <a:lnTo>
                    <a:pt x="113172" y="46306"/>
                  </a:lnTo>
                  <a:lnTo>
                    <a:pt x="113057" y="45615"/>
                  </a:lnTo>
                  <a:lnTo>
                    <a:pt x="112935" y="44924"/>
                  </a:lnTo>
                  <a:lnTo>
                    <a:pt x="112805" y="44241"/>
                  </a:lnTo>
                  <a:lnTo>
                    <a:pt x="112667" y="43550"/>
                  </a:lnTo>
                  <a:lnTo>
                    <a:pt x="112530" y="42859"/>
                  </a:lnTo>
                  <a:lnTo>
                    <a:pt x="112377" y="42168"/>
                  </a:lnTo>
                  <a:lnTo>
                    <a:pt x="112224" y="41477"/>
                  </a:lnTo>
                  <a:lnTo>
                    <a:pt x="112063" y="40785"/>
                  </a:lnTo>
                  <a:lnTo>
                    <a:pt x="111895" y="40102"/>
                  </a:lnTo>
                  <a:lnTo>
                    <a:pt x="111720" y="39418"/>
                  </a:lnTo>
                  <a:lnTo>
                    <a:pt x="111536" y="38727"/>
                  </a:lnTo>
                  <a:lnTo>
                    <a:pt x="111345" y="38043"/>
                  </a:lnTo>
                  <a:lnTo>
                    <a:pt x="111154" y="37360"/>
                  </a:lnTo>
                  <a:lnTo>
                    <a:pt x="110948" y="36683"/>
                  </a:lnTo>
                  <a:lnTo>
                    <a:pt x="110741" y="36000"/>
                  </a:lnTo>
                  <a:lnTo>
                    <a:pt x="110527" y="35323"/>
                  </a:lnTo>
                  <a:lnTo>
                    <a:pt x="110298" y="34647"/>
                  </a:lnTo>
                  <a:lnTo>
                    <a:pt x="110069" y="33978"/>
                  </a:lnTo>
                  <a:lnTo>
                    <a:pt x="109832" y="33302"/>
                  </a:lnTo>
                  <a:lnTo>
                    <a:pt x="109587" y="32633"/>
                  </a:lnTo>
                  <a:lnTo>
                    <a:pt x="109335" y="31971"/>
                  </a:lnTo>
                  <a:lnTo>
                    <a:pt x="109083" y="31302"/>
                  </a:lnTo>
                  <a:lnTo>
                    <a:pt x="108816" y="30648"/>
                  </a:lnTo>
                  <a:lnTo>
                    <a:pt x="108540" y="29986"/>
                  </a:lnTo>
                  <a:lnTo>
                    <a:pt x="108258" y="29332"/>
                  </a:lnTo>
                  <a:lnTo>
                    <a:pt x="107975" y="28685"/>
                  </a:lnTo>
                  <a:lnTo>
                    <a:pt x="107677" y="28038"/>
                  </a:lnTo>
                  <a:lnTo>
                    <a:pt x="107371" y="27391"/>
                  </a:lnTo>
                  <a:lnTo>
                    <a:pt x="107066" y="26752"/>
                  </a:lnTo>
                  <a:lnTo>
                    <a:pt x="106745" y="26112"/>
                  </a:lnTo>
                  <a:lnTo>
                    <a:pt x="106416" y="25480"/>
                  </a:lnTo>
                  <a:lnTo>
                    <a:pt x="106087" y="24855"/>
                  </a:lnTo>
                  <a:lnTo>
                    <a:pt x="105743" y="24230"/>
                  </a:lnTo>
                  <a:lnTo>
                    <a:pt x="105392" y="23613"/>
                  </a:lnTo>
                  <a:lnTo>
                    <a:pt x="105040" y="22995"/>
                  </a:lnTo>
                  <a:lnTo>
                    <a:pt x="104674" y="22385"/>
                  </a:lnTo>
                  <a:lnTo>
                    <a:pt x="104299" y="21782"/>
                  </a:lnTo>
                  <a:lnTo>
                    <a:pt x="103917" y="21179"/>
                  </a:lnTo>
                  <a:lnTo>
                    <a:pt x="103535" y="20584"/>
                  </a:lnTo>
                  <a:lnTo>
                    <a:pt x="103138" y="19996"/>
                  </a:lnTo>
                  <a:lnTo>
                    <a:pt x="102733" y="19408"/>
                  </a:lnTo>
                  <a:lnTo>
                    <a:pt x="102320" y="18834"/>
                  </a:lnTo>
                  <a:lnTo>
                    <a:pt x="101892" y="18261"/>
                  </a:lnTo>
                  <a:lnTo>
                    <a:pt x="101464" y="17688"/>
                  </a:lnTo>
                  <a:lnTo>
                    <a:pt x="101028" y="17129"/>
                  </a:lnTo>
                  <a:lnTo>
                    <a:pt x="100585" y="16578"/>
                  </a:lnTo>
                  <a:lnTo>
                    <a:pt x="100127" y="16026"/>
                  </a:lnTo>
                  <a:lnTo>
                    <a:pt x="99668" y="15482"/>
                  </a:lnTo>
                  <a:lnTo>
                    <a:pt x="99194" y="14946"/>
                  </a:lnTo>
                  <a:lnTo>
                    <a:pt x="98713" y="14416"/>
                  </a:lnTo>
                  <a:lnTo>
                    <a:pt x="98224" y="13894"/>
                  </a:lnTo>
                  <a:lnTo>
                    <a:pt x="97727" y="13380"/>
                  </a:lnTo>
                  <a:lnTo>
                    <a:pt x="97223" y="12872"/>
                  </a:lnTo>
                  <a:lnTo>
                    <a:pt x="96703" y="12373"/>
                  </a:lnTo>
                  <a:lnTo>
                    <a:pt x="96183" y="11880"/>
                  </a:lnTo>
                  <a:lnTo>
                    <a:pt x="95648" y="11395"/>
                  </a:lnTo>
                  <a:lnTo>
                    <a:pt x="95106" y="10917"/>
                  </a:lnTo>
                  <a:lnTo>
                    <a:pt x="94556" y="10446"/>
                  </a:lnTo>
                  <a:lnTo>
                    <a:pt x="93998" y="9983"/>
                  </a:lnTo>
                  <a:lnTo>
                    <a:pt x="93432" y="9528"/>
                  </a:lnTo>
                  <a:lnTo>
                    <a:pt x="92851" y="9086"/>
                  </a:lnTo>
                  <a:lnTo>
                    <a:pt x="92271" y="8645"/>
                  </a:lnTo>
                  <a:lnTo>
                    <a:pt x="91675" y="8219"/>
                  </a:lnTo>
                  <a:lnTo>
                    <a:pt x="91109" y="7822"/>
                  </a:lnTo>
                  <a:lnTo>
                    <a:pt x="90536" y="7440"/>
                  </a:lnTo>
                  <a:lnTo>
                    <a:pt x="89963" y="7072"/>
                  </a:lnTo>
                  <a:lnTo>
                    <a:pt x="89382" y="6712"/>
                  </a:lnTo>
                  <a:lnTo>
                    <a:pt x="88793" y="6366"/>
                  </a:lnTo>
                  <a:lnTo>
                    <a:pt x="88205" y="6028"/>
                  </a:lnTo>
                  <a:lnTo>
                    <a:pt x="87617" y="5705"/>
                  </a:lnTo>
                  <a:lnTo>
                    <a:pt x="87013" y="5389"/>
                  </a:lnTo>
                  <a:lnTo>
                    <a:pt x="86417" y="5087"/>
                  </a:lnTo>
                  <a:lnTo>
                    <a:pt x="85813" y="4793"/>
                  </a:lnTo>
                  <a:lnTo>
                    <a:pt x="85202" y="4514"/>
                  </a:lnTo>
                  <a:lnTo>
                    <a:pt x="84590" y="4242"/>
                  </a:lnTo>
                  <a:lnTo>
                    <a:pt x="83971" y="3977"/>
                  </a:lnTo>
                  <a:lnTo>
                    <a:pt x="83352" y="3727"/>
                  </a:lnTo>
                  <a:lnTo>
                    <a:pt x="82726" y="3485"/>
                  </a:lnTo>
                  <a:lnTo>
                    <a:pt x="82099" y="3250"/>
                  </a:lnTo>
                  <a:lnTo>
                    <a:pt x="81472" y="3029"/>
                  </a:lnTo>
                  <a:lnTo>
                    <a:pt x="80838" y="2816"/>
                  </a:lnTo>
                  <a:lnTo>
                    <a:pt x="80204" y="2610"/>
                  </a:lnTo>
                  <a:lnTo>
                    <a:pt x="79562" y="2419"/>
                  </a:lnTo>
                  <a:lnTo>
                    <a:pt x="78920" y="2228"/>
                  </a:lnTo>
                  <a:lnTo>
                    <a:pt x="78278" y="2051"/>
                  </a:lnTo>
                  <a:lnTo>
                    <a:pt x="77628" y="1882"/>
                  </a:lnTo>
                  <a:lnTo>
                    <a:pt x="76979" y="1720"/>
                  </a:lnTo>
                  <a:lnTo>
                    <a:pt x="76329" y="1566"/>
                  </a:lnTo>
                  <a:lnTo>
                    <a:pt x="75672" y="1426"/>
                  </a:lnTo>
                  <a:lnTo>
                    <a:pt x="75015" y="1287"/>
                  </a:lnTo>
                  <a:lnTo>
                    <a:pt x="74358" y="1162"/>
                  </a:lnTo>
                  <a:lnTo>
                    <a:pt x="73693" y="1037"/>
                  </a:lnTo>
                  <a:lnTo>
                    <a:pt x="73028" y="927"/>
                  </a:lnTo>
                  <a:lnTo>
                    <a:pt x="72363" y="816"/>
                  </a:lnTo>
                  <a:lnTo>
                    <a:pt x="71698" y="721"/>
                  </a:lnTo>
                  <a:lnTo>
                    <a:pt x="71026" y="625"/>
                  </a:lnTo>
                  <a:lnTo>
                    <a:pt x="70361" y="544"/>
                  </a:lnTo>
                  <a:lnTo>
                    <a:pt x="69688" y="463"/>
                  </a:lnTo>
                  <a:lnTo>
                    <a:pt x="69016" y="397"/>
                  </a:lnTo>
                  <a:lnTo>
                    <a:pt x="68336" y="331"/>
                  </a:lnTo>
                  <a:lnTo>
                    <a:pt x="67663" y="272"/>
                  </a:lnTo>
                  <a:lnTo>
                    <a:pt x="66983" y="221"/>
                  </a:lnTo>
                  <a:lnTo>
                    <a:pt x="66311" y="169"/>
                  </a:lnTo>
                  <a:lnTo>
                    <a:pt x="65630" y="133"/>
                  </a:lnTo>
                  <a:lnTo>
                    <a:pt x="64950" y="96"/>
                  </a:lnTo>
                  <a:lnTo>
                    <a:pt x="64270" y="66"/>
                  </a:lnTo>
                  <a:lnTo>
                    <a:pt x="63590" y="44"/>
                  </a:lnTo>
                  <a:lnTo>
                    <a:pt x="62910" y="22"/>
                  </a:lnTo>
                  <a:lnTo>
                    <a:pt x="62230" y="15"/>
                  </a:lnTo>
                  <a:lnTo>
                    <a:pt x="6154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-1706050" y="-614100"/>
              <a:ext cx="485300" cy="258250"/>
            </a:xfrm>
            <a:custGeom>
              <a:avLst/>
              <a:gdLst/>
              <a:ahLst/>
              <a:cxnLst/>
              <a:rect l="l" t="t" r="r" b="b"/>
              <a:pathLst>
                <a:path w="19412" h="10330" extrusionOk="0">
                  <a:moveTo>
                    <a:pt x="551" y="1"/>
                  </a:moveTo>
                  <a:lnTo>
                    <a:pt x="1" y="10131"/>
                  </a:lnTo>
                  <a:lnTo>
                    <a:pt x="605" y="10035"/>
                  </a:lnTo>
                  <a:lnTo>
                    <a:pt x="1201" y="9940"/>
                  </a:lnTo>
                  <a:lnTo>
                    <a:pt x="1812" y="9852"/>
                  </a:lnTo>
                  <a:lnTo>
                    <a:pt x="2416" y="9771"/>
                  </a:lnTo>
                  <a:lnTo>
                    <a:pt x="3027" y="9705"/>
                  </a:lnTo>
                  <a:lnTo>
                    <a:pt x="3631" y="9638"/>
                  </a:lnTo>
                  <a:lnTo>
                    <a:pt x="4242" y="9580"/>
                  </a:lnTo>
                  <a:lnTo>
                    <a:pt x="4854" y="9528"/>
                  </a:lnTo>
                  <a:lnTo>
                    <a:pt x="5465" y="9484"/>
                  </a:lnTo>
                  <a:lnTo>
                    <a:pt x="6084" y="9447"/>
                  </a:lnTo>
                  <a:lnTo>
                    <a:pt x="6695" y="9411"/>
                  </a:lnTo>
                  <a:lnTo>
                    <a:pt x="7307" y="9388"/>
                  </a:lnTo>
                  <a:lnTo>
                    <a:pt x="7926" y="9374"/>
                  </a:lnTo>
                  <a:lnTo>
                    <a:pt x="8537" y="9359"/>
                  </a:lnTo>
                  <a:lnTo>
                    <a:pt x="9767" y="9359"/>
                  </a:lnTo>
                  <a:lnTo>
                    <a:pt x="10379" y="9374"/>
                  </a:lnTo>
                  <a:lnTo>
                    <a:pt x="10990" y="9388"/>
                  </a:lnTo>
                  <a:lnTo>
                    <a:pt x="11601" y="9411"/>
                  </a:lnTo>
                  <a:lnTo>
                    <a:pt x="12213" y="9440"/>
                  </a:lnTo>
                  <a:lnTo>
                    <a:pt x="12824" y="9484"/>
                  </a:lnTo>
                  <a:lnTo>
                    <a:pt x="13436" y="9528"/>
                  </a:lnTo>
                  <a:lnTo>
                    <a:pt x="14039" y="9572"/>
                  </a:lnTo>
                  <a:lnTo>
                    <a:pt x="14643" y="9631"/>
                  </a:lnTo>
                  <a:lnTo>
                    <a:pt x="15247" y="9697"/>
                  </a:lnTo>
                  <a:lnTo>
                    <a:pt x="15850" y="9771"/>
                  </a:lnTo>
                  <a:lnTo>
                    <a:pt x="16454" y="9844"/>
                  </a:lnTo>
                  <a:lnTo>
                    <a:pt x="17050" y="9925"/>
                  </a:lnTo>
                  <a:lnTo>
                    <a:pt x="17646" y="10021"/>
                  </a:lnTo>
                  <a:lnTo>
                    <a:pt x="18235" y="10116"/>
                  </a:lnTo>
                  <a:lnTo>
                    <a:pt x="18823" y="10219"/>
                  </a:lnTo>
                  <a:lnTo>
                    <a:pt x="19412" y="10329"/>
                  </a:lnTo>
                  <a:lnTo>
                    <a:pt x="19366" y="10197"/>
                  </a:lnTo>
                  <a:lnTo>
                    <a:pt x="19351" y="10124"/>
                  </a:lnTo>
                  <a:lnTo>
                    <a:pt x="19343" y="10043"/>
                  </a:lnTo>
                  <a:lnTo>
                    <a:pt x="19358" y="7543"/>
                  </a:lnTo>
                  <a:lnTo>
                    <a:pt x="19358" y="5036"/>
                  </a:lnTo>
                  <a:lnTo>
                    <a:pt x="19358" y="2530"/>
                  </a:lnTo>
                  <a:lnTo>
                    <a:pt x="19343" y="23"/>
                  </a:lnTo>
                  <a:lnTo>
                    <a:pt x="19190" y="67"/>
                  </a:lnTo>
                  <a:lnTo>
                    <a:pt x="19106" y="82"/>
                  </a:lnTo>
                  <a:lnTo>
                    <a:pt x="19022" y="89"/>
                  </a:lnTo>
                  <a:lnTo>
                    <a:pt x="17876" y="163"/>
                  </a:lnTo>
                  <a:lnTo>
                    <a:pt x="16729" y="214"/>
                  </a:lnTo>
                  <a:lnTo>
                    <a:pt x="15575" y="251"/>
                  </a:lnTo>
                  <a:lnTo>
                    <a:pt x="14421" y="280"/>
                  </a:lnTo>
                  <a:lnTo>
                    <a:pt x="13267" y="288"/>
                  </a:lnTo>
                  <a:lnTo>
                    <a:pt x="12114" y="295"/>
                  </a:lnTo>
                  <a:lnTo>
                    <a:pt x="10960" y="288"/>
                  </a:lnTo>
                  <a:lnTo>
                    <a:pt x="9806" y="265"/>
                  </a:lnTo>
                  <a:lnTo>
                    <a:pt x="8644" y="243"/>
                  </a:lnTo>
                  <a:lnTo>
                    <a:pt x="7490" y="214"/>
                  </a:lnTo>
                  <a:lnTo>
                    <a:pt x="5175" y="148"/>
                  </a:lnTo>
                  <a:lnTo>
                    <a:pt x="2859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-1690000" y="-1023550"/>
              <a:ext cx="467525" cy="359300"/>
            </a:xfrm>
            <a:custGeom>
              <a:avLst/>
              <a:gdLst/>
              <a:ahLst/>
              <a:cxnLst/>
              <a:rect l="l" t="t" r="r" b="b"/>
              <a:pathLst>
                <a:path w="18701" h="14372" extrusionOk="0">
                  <a:moveTo>
                    <a:pt x="18609" y="0"/>
                  </a:moveTo>
                  <a:lnTo>
                    <a:pt x="17150" y="81"/>
                  </a:lnTo>
                  <a:lnTo>
                    <a:pt x="15659" y="162"/>
                  </a:lnTo>
                  <a:lnTo>
                    <a:pt x="14154" y="257"/>
                  </a:lnTo>
                  <a:lnTo>
                    <a:pt x="12633" y="331"/>
                  </a:lnTo>
                  <a:lnTo>
                    <a:pt x="11877" y="368"/>
                  </a:lnTo>
                  <a:lnTo>
                    <a:pt x="11112" y="390"/>
                  </a:lnTo>
                  <a:lnTo>
                    <a:pt x="10356" y="412"/>
                  </a:lnTo>
                  <a:lnTo>
                    <a:pt x="9599" y="419"/>
                  </a:lnTo>
                  <a:lnTo>
                    <a:pt x="8843" y="419"/>
                  </a:lnTo>
                  <a:lnTo>
                    <a:pt x="8094" y="404"/>
                  </a:lnTo>
                  <a:lnTo>
                    <a:pt x="7345" y="375"/>
                  </a:lnTo>
                  <a:lnTo>
                    <a:pt x="6611" y="331"/>
                  </a:lnTo>
                  <a:lnTo>
                    <a:pt x="6588" y="441"/>
                  </a:lnTo>
                  <a:lnTo>
                    <a:pt x="6558" y="544"/>
                  </a:lnTo>
                  <a:lnTo>
                    <a:pt x="6527" y="647"/>
                  </a:lnTo>
                  <a:lnTo>
                    <a:pt x="6489" y="750"/>
                  </a:lnTo>
                  <a:lnTo>
                    <a:pt x="6443" y="853"/>
                  </a:lnTo>
                  <a:lnTo>
                    <a:pt x="6390" y="948"/>
                  </a:lnTo>
                  <a:lnTo>
                    <a:pt x="6336" y="1037"/>
                  </a:lnTo>
                  <a:lnTo>
                    <a:pt x="6275" y="1132"/>
                  </a:lnTo>
                  <a:lnTo>
                    <a:pt x="6206" y="1213"/>
                  </a:lnTo>
                  <a:lnTo>
                    <a:pt x="6137" y="1294"/>
                  </a:lnTo>
                  <a:lnTo>
                    <a:pt x="6061" y="1375"/>
                  </a:lnTo>
                  <a:lnTo>
                    <a:pt x="5985" y="1441"/>
                  </a:lnTo>
                  <a:lnTo>
                    <a:pt x="5908" y="1507"/>
                  </a:lnTo>
                  <a:lnTo>
                    <a:pt x="5824" y="1573"/>
                  </a:lnTo>
                  <a:lnTo>
                    <a:pt x="5732" y="1625"/>
                  </a:lnTo>
                  <a:lnTo>
                    <a:pt x="5648" y="1669"/>
                  </a:lnTo>
                  <a:lnTo>
                    <a:pt x="5557" y="1713"/>
                  </a:lnTo>
                  <a:lnTo>
                    <a:pt x="5457" y="1742"/>
                  </a:lnTo>
                  <a:lnTo>
                    <a:pt x="5366" y="1772"/>
                  </a:lnTo>
                  <a:lnTo>
                    <a:pt x="5266" y="1786"/>
                  </a:lnTo>
                  <a:lnTo>
                    <a:pt x="5174" y="1794"/>
                  </a:lnTo>
                  <a:lnTo>
                    <a:pt x="5075" y="1794"/>
                  </a:lnTo>
                  <a:lnTo>
                    <a:pt x="4976" y="1786"/>
                  </a:lnTo>
                  <a:lnTo>
                    <a:pt x="4876" y="1772"/>
                  </a:lnTo>
                  <a:lnTo>
                    <a:pt x="4785" y="1742"/>
                  </a:lnTo>
                  <a:lnTo>
                    <a:pt x="4685" y="1706"/>
                  </a:lnTo>
                  <a:lnTo>
                    <a:pt x="4586" y="1654"/>
                  </a:lnTo>
                  <a:lnTo>
                    <a:pt x="4494" y="1595"/>
                  </a:lnTo>
                  <a:lnTo>
                    <a:pt x="4403" y="1522"/>
                  </a:lnTo>
                  <a:lnTo>
                    <a:pt x="4311" y="1441"/>
                  </a:lnTo>
                  <a:lnTo>
                    <a:pt x="4219" y="1345"/>
                  </a:lnTo>
                  <a:lnTo>
                    <a:pt x="4128" y="1235"/>
                  </a:lnTo>
                  <a:lnTo>
                    <a:pt x="4082" y="1162"/>
                  </a:lnTo>
                  <a:lnTo>
                    <a:pt x="4043" y="1081"/>
                  </a:lnTo>
                  <a:lnTo>
                    <a:pt x="4021" y="1000"/>
                  </a:lnTo>
                  <a:lnTo>
                    <a:pt x="4013" y="919"/>
                  </a:lnTo>
                  <a:lnTo>
                    <a:pt x="4013" y="838"/>
                  </a:lnTo>
                  <a:lnTo>
                    <a:pt x="4028" y="757"/>
                  </a:lnTo>
                  <a:lnTo>
                    <a:pt x="4051" y="684"/>
                  </a:lnTo>
                  <a:lnTo>
                    <a:pt x="4089" y="610"/>
                  </a:lnTo>
                  <a:lnTo>
                    <a:pt x="4135" y="544"/>
                  </a:lnTo>
                  <a:lnTo>
                    <a:pt x="4189" y="478"/>
                  </a:lnTo>
                  <a:lnTo>
                    <a:pt x="4250" y="412"/>
                  </a:lnTo>
                  <a:lnTo>
                    <a:pt x="4319" y="360"/>
                  </a:lnTo>
                  <a:lnTo>
                    <a:pt x="4387" y="309"/>
                  </a:lnTo>
                  <a:lnTo>
                    <a:pt x="4471" y="265"/>
                  </a:lnTo>
                  <a:lnTo>
                    <a:pt x="4548" y="228"/>
                  </a:lnTo>
                  <a:lnTo>
                    <a:pt x="4632" y="199"/>
                  </a:lnTo>
                  <a:lnTo>
                    <a:pt x="4456" y="221"/>
                  </a:lnTo>
                  <a:lnTo>
                    <a:pt x="4273" y="250"/>
                  </a:lnTo>
                  <a:lnTo>
                    <a:pt x="4089" y="287"/>
                  </a:lnTo>
                  <a:lnTo>
                    <a:pt x="3898" y="331"/>
                  </a:lnTo>
                  <a:lnTo>
                    <a:pt x="3524" y="419"/>
                  </a:lnTo>
                  <a:lnTo>
                    <a:pt x="3165" y="507"/>
                  </a:lnTo>
                  <a:lnTo>
                    <a:pt x="2928" y="551"/>
                  </a:lnTo>
                  <a:lnTo>
                    <a:pt x="2691" y="588"/>
                  </a:lnTo>
                  <a:lnTo>
                    <a:pt x="2462" y="618"/>
                  </a:lnTo>
                  <a:lnTo>
                    <a:pt x="2225" y="625"/>
                  </a:lnTo>
                  <a:lnTo>
                    <a:pt x="1995" y="625"/>
                  </a:lnTo>
                  <a:lnTo>
                    <a:pt x="1758" y="603"/>
                  </a:lnTo>
                  <a:lnTo>
                    <a:pt x="1644" y="588"/>
                  </a:lnTo>
                  <a:lnTo>
                    <a:pt x="1522" y="566"/>
                  </a:lnTo>
                  <a:lnTo>
                    <a:pt x="1407" y="537"/>
                  </a:lnTo>
                  <a:lnTo>
                    <a:pt x="1285" y="507"/>
                  </a:lnTo>
                  <a:lnTo>
                    <a:pt x="1117" y="448"/>
                  </a:lnTo>
                  <a:lnTo>
                    <a:pt x="956" y="382"/>
                  </a:lnTo>
                  <a:lnTo>
                    <a:pt x="796" y="301"/>
                  </a:lnTo>
                  <a:lnTo>
                    <a:pt x="643" y="221"/>
                  </a:lnTo>
                  <a:lnTo>
                    <a:pt x="498" y="3749"/>
                  </a:lnTo>
                  <a:lnTo>
                    <a:pt x="345" y="7285"/>
                  </a:lnTo>
                  <a:lnTo>
                    <a:pt x="184" y="10829"/>
                  </a:lnTo>
                  <a:lnTo>
                    <a:pt x="1" y="14372"/>
                  </a:lnTo>
                  <a:lnTo>
                    <a:pt x="4601" y="14210"/>
                  </a:lnTo>
                  <a:lnTo>
                    <a:pt x="6909" y="14144"/>
                  </a:lnTo>
                  <a:lnTo>
                    <a:pt x="8063" y="14115"/>
                  </a:lnTo>
                  <a:lnTo>
                    <a:pt x="9217" y="14093"/>
                  </a:lnTo>
                  <a:lnTo>
                    <a:pt x="10363" y="14078"/>
                  </a:lnTo>
                  <a:lnTo>
                    <a:pt x="11517" y="14071"/>
                  </a:lnTo>
                  <a:lnTo>
                    <a:pt x="12664" y="14071"/>
                  </a:lnTo>
                  <a:lnTo>
                    <a:pt x="13810" y="14085"/>
                  </a:lnTo>
                  <a:lnTo>
                    <a:pt x="14956" y="14107"/>
                  </a:lnTo>
                  <a:lnTo>
                    <a:pt x="16103" y="14144"/>
                  </a:lnTo>
                  <a:lnTo>
                    <a:pt x="17241" y="14195"/>
                  </a:lnTo>
                  <a:lnTo>
                    <a:pt x="18380" y="14262"/>
                  </a:lnTo>
                  <a:lnTo>
                    <a:pt x="18464" y="14269"/>
                  </a:lnTo>
                  <a:lnTo>
                    <a:pt x="18548" y="14291"/>
                  </a:lnTo>
                  <a:lnTo>
                    <a:pt x="18624" y="14313"/>
                  </a:lnTo>
                  <a:lnTo>
                    <a:pt x="18701" y="14350"/>
                  </a:lnTo>
                  <a:lnTo>
                    <a:pt x="18701" y="14350"/>
                  </a:lnTo>
                  <a:lnTo>
                    <a:pt x="18693" y="10762"/>
                  </a:lnTo>
                  <a:lnTo>
                    <a:pt x="18670" y="7175"/>
                  </a:lnTo>
                  <a:lnTo>
                    <a:pt x="18640" y="3587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-1626375" y="-2958625"/>
              <a:ext cx="402775" cy="389475"/>
            </a:xfrm>
            <a:custGeom>
              <a:avLst/>
              <a:gdLst/>
              <a:ahLst/>
              <a:cxnLst/>
              <a:rect l="l" t="t" r="r" b="b"/>
              <a:pathLst>
                <a:path w="16111" h="15579" extrusionOk="0">
                  <a:moveTo>
                    <a:pt x="390" y="1"/>
                  </a:moveTo>
                  <a:lnTo>
                    <a:pt x="299" y="3890"/>
                  </a:lnTo>
                  <a:lnTo>
                    <a:pt x="207" y="7786"/>
                  </a:lnTo>
                  <a:lnTo>
                    <a:pt x="1" y="15578"/>
                  </a:lnTo>
                  <a:lnTo>
                    <a:pt x="1965" y="15350"/>
                  </a:lnTo>
                  <a:lnTo>
                    <a:pt x="3944" y="15122"/>
                  </a:lnTo>
                  <a:lnTo>
                    <a:pt x="4930" y="15020"/>
                  </a:lnTo>
                  <a:lnTo>
                    <a:pt x="5923" y="14917"/>
                  </a:lnTo>
                  <a:lnTo>
                    <a:pt x="6924" y="14821"/>
                  </a:lnTo>
                  <a:lnTo>
                    <a:pt x="7918" y="14726"/>
                  </a:lnTo>
                  <a:lnTo>
                    <a:pt x="8911" y="14645"/>
                  </a:lnTo>
                  <a:lnTo>
                    <a:pt x="9912" y="14571"/>
                  </a:lnTo>
                  <a:lnTo>
                    <a:pt x="10906" y="14512"/>
                  </a:lnTo>
                  <a:lnTo>
                    <a:pt x="11892" y="14461"/>
                  </a:lnTo>
                  <a:lnTo>
                    <a:pt x="12885" y="14424"/>
                  </a:lnTo>
                  <a:lnTo>
                    <a:pt x="13871" y="14395"/>
                  </a:lnTo>
                  <a:lnTo>
                    <a:pt x="14857" y="14387"/>
                  </a:lnTo>
                  <a:lnTo>
                    <a:pt x="15835" y="14387"/>
                  </a:lnTo>
                  <a:lnTo>
                    <a:pt x="15858" y="12616"/>
                  </a:lnTo>
                  <a:lnTo>
                    <a:pt x="15881" y="10844"/>
                  </a:lnTo>
                  <a:lnTo>
                    <a:pt x="15950" y="7308"/>
                  </a:lnTo>
                  <a:lnTo>
                    <a:pt x="16026" y="3772"/>
                  </a:lnTo>
                  <a:lnTo>
                    <a:pt x="16110" y="243"/>
                  </a:lnTo>
                  <a:lnTo>
                    <a:pt x="14146" y="251"/>
                  </a:lnTo>
                  <a:lnTo>
                    <a:pt x="12182" y="243"/>
                  </a:lnTo>
                  <a:lnTo>
                    <a:pt x="10218" y="221"/>
                  </a:lnTo>
                  <a:lnTo>
                    <a:pt x="8254" y="192"/>
                  </a:lnTo>
                  <a:lnTo>
                    <a:pt x="6282" y="155"/>
                  </a:lnTo>
                  <a:lnTo>
                    <a:pt x="4318" y="104"/>
                  </a:lnTo>
                  <a:lnTo>
                    <a:pt x="2354" y="52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-1671075" y="-1446275"/>
              <a:ext cx="445750" cy="396825"/>
            </a:xfrm>
            <a:custGeom>
              <a:avLst/>
              <a:gdLst/>
              <a:ahLst/>
              <a:cxnLst/>
              <a:rect l="l" t="t" r="r" b="b"/>
              <a:pathLst>
                <a:path w="17830" h="15873" extrusionOk="0">
                  <a:moveTo>
                    <a:pt x="551" y="1"/>
                  </a:moveTo>
                  <a:lnTo>
                    <a:pt x="0" y="14792"/>
                  </a:lnTo>
                  <a:lnTo>
                    <a:pt x="92" y="14821"/>
                  </a:lnTo>
                  <a:lnTo>
                    <a:pt x="176" y="14865"/>
                  </a:lnTo>
                  <a:lnTo>
                    <a:pt x="253" y="14917"/>
                  </a:lnTo>
                  <a:lnTo>
                    <a:pt x="321" y="14983"/>
                  </a:lnTo>
                  <a:lnTo>
                    <a:pt x="352" y="15012"/>
                  </a:lnTo>
                  <a:lnTo>
                    <a:pt x="375" y="15057"/>
                  </a:lnTo>
                  <a:lnTo>
                    <a:pt x="398" y="15101"/>
                  </a:lnTo>
                  <a:lnTo>
                    <a:pt x="413" y="15145"/>
                  </a:lnTo>
                  <a:lnTo>
                    <a:pt x="428" y="15196"/>
                  </a:lnTo>
                  <a:lnTo>
                    <a:pt x="436" y="15248"/>
                  </a:lnTo>
                  <a:lnTo>
                    <a:pt x="436" y="15306"/>
                  </a:lnTo>
                  <a:lnTo>
                    <a:pt x="436" y="15365"/>
                  </a:lnTo>
                  <a:lnTo>
                    <a:pt x="436" y="15424"/>
                  </a:lnTo>
                  <a:lnTo>
                    <a:pt x="436" y="15483"/>
                  </a:lnTo>
                  <a:lnTo>
                    <a:pt x="444" y="15534"/>
                  </a:lnTo>
                  <a:lnTo>
                    <a:pt x="451" y="15578"/>
                  </a:lnTo>
                  <a:lnTo>
                    <a:pt x="474" y="15623"/>
                  </a:lnTo>
                  <a:lnTo>
                    <a:pt x="489" y="15659"/>
                  </a:lnTo>
                  <a:lnTo>
                    <a:pt x="520" y="15696"/>
                  </a:lnTo>
                  <a:lnTo>
                    <a:pt x="551" y="15725"/>
                  </a:lnTo>
                  <a:lnTo>
                    <a:pt x="581" y="15755"/>
                  </a:lnTo>
                  <a:lnTo>
                    <a:pt x="627" y="15784"/>
                  </a:lnTo>
                  <a:lnTo>
                    <a:pt x="711" y="15821"/>
                  </a:lnTo>
                  <a:lnTo>
                    <a:pt x="818" y="15850"/>
                  </a:lnTo>
                  <a:lnTo>
                    <a:pt x="933" y="15865"/>
                  </a:lnTo>
                  <a:lnTo>
                    <a:pt x="1063" y="15873"/>
                  </a:lnTo>
                  <a:lnTo>
                    <a:pt x="1193" y="15873"/>
                  </a:lnTo>
                  <a:lnTo>
                    <a:pt x="1338" y="15858"/>
                  </a:lnTo>
                  <a:lnTo>
                    <a:pt x="1491" y="15843"/>
                  </a:lnTo>
                  <a:lnTo>
                    <a:pt x="1651" y="15814"/>
                  </a:lnTo>
                  <a:lnTo>
                    <a:pt x="1812" y="15784"/>
                  </a:lnTo>
                  <a:lnTo>
                    <a:pt x="2133" y="15718"/>
                  </a:lnTo>
                  <a:lnTo>
                    <a:pt x="2209" y="15637"/>
                  </a:lnTo>
                  <a:lnTo>
                    <a:pt x="2285" y="15571"/>
                  </a:lnTo>
                  <a:lnTo>
                    <a:pt x="2377" y="15520"/>
                  </a:lnTo>
                  <a:lnTo>
                    <a:pt x="2431" y="15498"/>
                  </a:lnTo>
                  <a:lnTo>
                    <a:pt x="2476" y="15476"/>
                  </a:lnTo>
                  <a:lnTo>
                    <a:pt x="2927" y="15358"/>
                  </a:lnTo>
                  <a:lnTo>
                    <a:pt x="3378" y="15248"/>
                  </a:lnTo>
                  <a:lnTo>
                    <a:pt x="3829" y="15145"/>
                  </a:lnTo>
                  <a:lnTo>
                    <a:pt x="4288" y="15049"/>
                  </a:lnTo>
                  <a:lnTo>
                    <a:pt x="4754" y="14961"/>
                  </a:lnTo>
                  <a:lnTo>
                    <a:pt x="5220" y="14880"/>
                  </a:lnTo>
                  <a:lnTo>
                    <a:pt x="5694" y="14807"/>
                  </a:lnTo>
                  <a:lnTo>
                    <a:pt x="6168" y="14740"/>
                  </a:lnTo>
                  <a:lnTo>
                    <a:pt x="6649" y="14682"/>
                  </a:lnTo>
                  <a:lnTo>
                    <a:pt x="7130" y="14630"/>
                  </a:lnTo>
                  <a:lnTo>
                    <a:pt x="7612" y="14579"/>
                  </a:lnTo>
                  <a:lnTo>
                    <a:pt x="8101" y="14535"/>
                  </a:lnTo>
                  <a:lnTo>
                    <a:pt x="8590" y="14498"/>
                  </a:lnTo>
                  <a:lnTo>
                    <a:pt x="9079" y="14461"/>
                  </a:lnTo>
                  <a:lnTo>
                    <a:pt x="10057" y="14410"/>
                  </a:lnTo>
                  <a:lnTo>
                    <a:pt x="11043" y="14365"/>
                  </a:lnTo>
                  <a:lnTo>
                    <a:pt x="12029" y="14336"/>
                  </a:lnTo>
                  <a:lnTo>
                    <a:pt x="13015" y="14314"/>
                  </a:lnTo>
                  <a:lnTo>
                    <a:pt x="13993" y="14292"/>
                  </a:lnTo>
                  <a:lnTo>
                    <a:pt x="15934" y="14263"/>
                  </a:lnTo>
                  <a:lnTo>
                    <a:pt x="16889" y="14241"/>
                  </a:lnTo>
                  <a:lnTo>
                    <a:pt x="17829" y="14218"/>
                  </a:lnTo>
                  <a:lnTo>
                    <a:pt x="17692" y="288"/>
                  </a:lnTo>
                  <a:lnTo>
                    <a:pt x="15544" y="295"/>
                  </a:lnTo>
                  <a:lnTo>
                    <a:pt x="13405" y="280"/>
                  </a:lnTo>
                  <a:lnTo>
                    <a:pt x="11257" y="258"/>
                  </a:lnTo>
                  <a:lnTo>
                    <a:pt x="9110" y="229"/>
                  </a:lnTo>
                  <a:lnTo>
                    <a:pt x="6970" y="185"/>
                  </a:lnTo>
                  <a:lnTo>
                    <a:pt x="4823" y="133"/>
                  </a:lnTo>
                  <a:lnTo>
                    <a:pt x="2690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-1656175" y="-2065800"/>
              <a:ext cx="426825" cy="577650"/>
            </a:xfrm>
            <a:custGeom>
              <a:avLst/>
              <a:gdLst/>
              <a:ahLst/>
              <a:cxnLst/>
              <a:rect l="l" t="t" r="r" b="b"/>
              <a:pathLst>
                <a:path w="17073" h="23106" extrusionOk="0">
                  <a:moveTo>
                    <a:pt x="665" y="1"/>
                  </a:moveTo>
                  <a:lnTo>
                    <a:pt x="512" y="5771"/>
                  </a:lnTo>
                  <a:lnTo>
                    <a:pt x="360" y="11550"/>
                  </a:lnTo>
                  <a:lnTo>
                    <a:pt x="276" y="14439"/>
                  </a:lnTo>
                  <a:lnTo>
                    <a:pt x="192" y="17328"/>
                  </a:lnTo>
                  <a:lnTo>
                    <a:pt x="100" y="20217"/>
                  </a:lnTo>
                  <a:lnTo>
                    <a:pt x="0" y="23106"/>
                  </a:lnTo>
                  <a:lnTo>
                    <a:pt x="2125" y="23040"/>
                  </a:lnTo>
                  <a:lnTo>
                    <a:pt x="4257" y="22974"/>
                  </a:lnTo>
                  <a:lnTo>
                    <a:pt x="6389" y="22922"/>
                  </a:lnTo>
                  <a:lnTo>
                    <a:pt x="8529" y="22878"/>
                  </a:lnTo>
                  <a:lnTo>
                    <a:pt x="10661" y="22849"/>
                  </a:lnTo>
                  <a:lnTo>
                    <a:pt x="12801" y="22826"/>
                  </a:lnTo>
                  <a:lnTo>
                    <a:pt x="14941" y="22819"/>
                  </a:lnTo>
                  <a:lnTo>
                    <a:pt x="17073" y="22819"/>
                  </a:lnTo>
                  <a:lnTo>
                    <a:pt x="17012" y="17372"/>
                  </a:lnTo>
                  <a:lnTo>
                    <a:pt x="16966" y="11924"/>
                  </a:lnTo>
                  <a:lnTo>
                    <a:pt x="16935" y="6484"/>
                  </a:lnTo>
                  <a:lnTo>
                    <a:pt x="16912" y="1037"/>
                  </a:lnTo>
                  <a:lnTo>
                    <a:pt x="15896" y="1067"/>
                  </a:lnTo>
                  <a:lnTo>
                    <a:pt x="14872" y="1089"/>
                  </a:lnTo>
                  <a:lnTo>
                    <a:pt x="13840" y="1103"/>
                  </a:lnTo>
                  <a:lnTo>
                    <a:pt x="12816" y="1103"/>
                  </a:lnTo>
                  <a:lnTo>
                    <a:pt x="11784" y="1096"/>
                  </a:lnTo>
                  <a:lnTo>
                    <a:pt x="10753" y="1074"/>
                  </a:lnTo>
                  <a:lnTo>
                    <a:pt x="9721" y="1037"/>
                  </a:lnTo>
                  <a:lnTo>
                    <a:pt x="8697" y="986"/>
                  </a:lnTo>
                  <a:lnTo>
                    <a:pt x="7665" y="927"/>
                  </a:lnTo>
                  <a:lnTo>
                    <a:pt x="6649" y="846"/>
                  </a:lnTo>
                  <a:lnTo>
                    <a:pt x="5633" y="750"/>
                  </a:lnTo>
                  <a:lnTo>
                    <a:pt x="5128" y="692"/>
                  </a:lnTo>
                  <a:lnTo>
                    <a:pt x="4624" y="633"/>
                  </a:lnTo>
                  <a:lnTo>
                    <a:pt x="4120" y="574"/>
                  </a:lnTo>
                  <a:lnTo>
                    <a:pt x="3615" y="500"/>
                  </a:lnTo>
                  <a:lnTo>
                    <a:pt x="3118" y="434"/>
                  </a:lnTo>
                  <a:lnTo>
                    <a:pt x="2622" y="353"/>
                  </a:lnTo>
                  <a:lnTo>
                    <a:pt x="2133" y="273"/>
                  </a:lnTo>
                  <a:lnTo>
                    <a:pt x="1644" y="184"/>
                  </a:lnTo>
                  <a:lnTo>
                    <a:pt x="1154" y="9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-1638400" y="-2542175"/>
              <a:ext cx="407325" cy="439275"/>
            </a:xfrm>
            <a:custGeom>
              <a:avLst/>
              <a:gdLst/>
              <a:ahLst/>
              <a:cxnLst/>
              <a:rect l="l" t="t" r="r" b="b"/>
              <a:pathLst>
                <a:path w="16293" h="17571" extrusionOk="0">
                  <a:moveTo>
                    <a:pt x="16293" y="1"/>
                  </a:moveTo>
                  <a:lnTo>
                    <a:pt x="15322" y="133"/>
                  </a:lnTo>
                  <a:lnTo>
                    <a:pt x="14344" y="251"/>
                  </a:lnTo>
                  <a:lnTo>
                    <a:pt x="13358" y="354"/>
                  </a:lnTo>
                  <a:lnTo>
                    <a:pt x="12373" y="442"/>
                  </a:lnTo>
                  <a:lnTo>
                    <a:pt x="11387" y="515"/>
                  </a:lnTo>
                  <a:lnTo>
                    <a:pt x="10393" y="589"/>
                  </a:lnTo>
                  <a:lnTo>
                    <a:pt x="9400" y="648"/>
                  </a:lnTo>
                  <a:lnTo>
                    <a:pt x="8399" y="692"/>
                  </a:lnTo>
                  <a:lnTo>
                    <a:pt x="7398" y="736"/>
                  </a:lnTo>
                  <a:lnTo>
                    <a:pt x="6404" y="773"/>
                  </a:lnTo>
                  <a:lnTo>
                    <a:pt x="5403" y="802"/>
                  </a:lnTo>
                  <a:lnTo>
                    <a:pt x="4402" y="824"/>
                  </a:lnTo>
                  <a:lnTo>
                    <a:pt x="2415" y="861"/>
                  </a:lnTo>
                  <a:lnTo>
                    <a:pt x="436" y="890"/>
                  </a:lnTo>
                  <a:lnTo>
                    <a:pt x="229" y="9227"/>
                  </a:lnTo>
                  <a:lnTo>
                    <a:pt x="115" y="13402"/>
                  </a:lnTo>
                  <a:lnTo>
                    <a:pt x="0" y="17571"/>
                  </a:lnTo>
                  <a:lnTo>
                    <a:pt x="1009" y="17541"/>
                  </a:lnTo>
                  <a:lnTo>
                    <a:pt x="2025" y="17519"/>
                  </a:lnTo>
                  <a:lnTo>
                    <a:pt x="3034" y="17497"/>
                  </a:lnTo>
                  <a:lnTo>
                    <a:pt x="4043" y="17482"/>
                  </a:lnTo>
                  <a:lnTo>
                    <a:pt x="5059" y="17482"/>
                  </a:lnTo>
                  <a:lnTo>
                    <a:pt x="6068" y="17475"/>
                  </a:lnTo>
                  <a:lnTo>
                    <a:pt x="8093" y="17482"/>
                  </a:lnTo>
                  <a:lnTo>
                    <a:pt x="12143" y="17519"/>
                  </a:lnTo>
                  <a:lnTo>
                    <a:pt x="14168" y="17527"/>
                  </a:lnTo>
                  <a:lnTo>
                    <a:pt x="16201" y="17527"/>
                  </a:lnTo>
                  <a:lnTo>
                    <a:pt x="16194" y="15336"/>
                  </a:lnTo>
                  <a:lnTo>
                    <a:pt x="16194" y="13145"/>
                  </a:lnTo>
                  <a:lnTo>
                    <a:pt x="16201" y="10947"/>
                  </a:lnTo>
                  <a:lnTo>
                    <a:pt x="16209" y="8756"/>
                  </a:lnTo>
                  <a:lnTo>
                    <a:pt x="16247" y="4375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-3120950" y="-3852175"/>
              <a:ext cx="954500" cy="79800"/>
            </a:xfrm>
            <a:custGeom>
              <a:avLst/>
              <a:gdLst/>
              <a:ahLst/>
              <a:cxnLst/>
              <a:rect l="l" t="t" r="r" b="b"/>
              <a:pathLst>
                <a:path w="38180" h="3192" extrusionOk="0">
                  <a:moveTo>
                    <a:pt x="25494" y="1"/>
                  </a:moveTo>
                  <a:lnTo>
                    <a:pt x="23270" y="8"/>
                  </a:lnTo>
                  <a:lnTo>
                    <a:pt x="21046" y="23"/>
                  </a:lnTo>
                  <a:lnTo>
                    <a:pt x="18822" y="45"/>
                  </a:lnTo>
                  <a:lnTo>
                    <a:pt x="16591" y="74"/>
                  </a:lnTo>
                  <a:lnTo>
                    <a:pt x="14367" y="111"/>
                  </a:lnTo>
                  <a:lnTo>
                    <a:pt x="12143" y="155"/>
                  </a:lnTo>
                  <a:lnTo>
                    <a:pt x="9919" y="214"/>
                  </a:lnTo>
                  <a:lnTo>
                    <a:pt x="7703" y="280"/>
                  </a:lnTo>
                  <a:lnTo>
                    <a:pt x="5479" y="361"/>
                  </a:lnTo>
                  <a:lnTo>
                    <a:pt x="3263" y="449"/>
                  </a:lnTo>
                  <a:lnTo>
                    <a:pt x="1047" y="559"/>
                  </a:lnTo>
                  <a:lnTo>
                    <a:pt x="917" y="567"/>
                  </a:lnTo>
                  <a:lnTo>
                    <a:pt x="802" y="589"/>
                  </a:lnTo>
                  <a:lnTo>
                    <a:pt x="688" y="618"/>
                  </a:lnTo>
                  <a:lnTo>
                    <a:pt x="588" y="662"/>
                  </a:lnTo>
                  <a:lnTo>
                    <a:pt x="489" y="714"/>
                  </a:lnTo>
                  <a:lnTo>
                    <a:pt x="405" y="765"/>
                  </a:lnTo>
                  <a:lnTo>
                    <a:pt x="329" y="831"/>
                  </a:lnTo>
                  <a:lnTo>
                    <a:pt x="260" y="897"/>
                  </a:lnTo>
                  <a:lnTo>
                    <a:pt x="199" y="971"/>
                  </a:lnTo>
                  <a:lnTo>
                    <a:pt x="145" y="1052"/>
                  </a:lnTo>
                  <a:lnTo>
                    <a:pt x="99" y="1140"/>
                  </a:lnTo>
                  <a:lnTo>
                    <a:pt x="61" y="1228"/>
                  </a:lnTo>
                  <a:lnTo>
                    <a:pt x="31" y="1316"/>
                  </a:lnTo>
                  <a:lnTo>
                    <a:pt x="15" y="1405"/>
                  </a:lnTo>
                  <a:lnTo>
                    <a:pt x="0" y="1500"/>
                  </a:lnTo>
                  <a:lnTo>
                    <a:pt x="0" y="1596"/>
                  </a:lnTo>
                  <a:lnTo>
                    <a:pt x="0" y="1691"/>
                  </a:lnTo>
                  <a:lnTo>
                    <a:pt x="15" y="1780"/>
                  </a:lnTo>
                  <a:lnTo>
                    <a:pt x="31" y="1875"/>
                  </a:lnTo>
                  <a:lnTo>
                    <a:pt x="61" y="1963"/>
                  </a:lnTo>
                  <a:lnTo>
                    <a:pt x="99" y="2052"/>
                  </a:lnTo>
                  <a:lnTo>
                    <a:pt x="145" y="2132"/>
                  </a:lnTo>
                  <a:lnTo>
                    <a:pt x="199" y="2213"/>
                  </a:lnTo>
                  <a:lnTo>
                    <a:pt x="260" y="2287"/>
                  </a:lnTo>
                  <a:lnTo>
                    <a:pt x="329" y="2360"/>
                  </a:lnTo>
                  <a:lnTo>
                    <a:pt x="405" y="2419"/>
                  </a:lnTo>
                  <a:lnTo>
                    <a:pt x="489" y="2478"/>
                  </a:lnTo>
                  <a:lnTo>
                    <a:pt x="588" y="2529"/>
                  </a:lnTo>
                  <a:lnTo>
                    <a:pt x="688" y="2566"/>
                  </a:lnTo>
                  <a:lnTo>
                    <a:pt x="802" y="2596"/>
                  </a:lnTo>
                  <a:lnTo>
                    <a:pt x="917" y="2618"/>
                  </a:lnTo>
                  <a:lnTo>
                    <a:pt x="1047" y="2632"/>
                  </a:lnTo>
                  <a:lnTo>
                    <a:pt x="3263" y="2743"/>
                  </a:lnTo>
                  <a:lnTo>
                    <a:pt x="5479" y="2831"/>
                  </a:lnTo>
                  <a:lnTo>
                    <a:pt x="7703" y="2919"/>
                  </a:lnTo>
                  <a:lnTo>
                    <a:pt x="9919" y="2985"/>
                  </a:lnTo>
                  <a:lnTo>
                    <a:pt x="12143" y="3044"/>
                  </a:lnTo>
                  <a:lnTo>
                    <a:pt x="14367" y="3088"/>
                  </a:lnTo>
                  <a:lnTo>
                    <a:pt x="16591" y="3125"/>
                  </a:lnTo>
                  <a:lnTo>
                    <a:pt x="18822" y="3154"/>
                  </a:lnTo>
                  <a:lnTo>
                    <a:pt x="21046" y="3176"/>
                  </a:lnTo>
                  <a:lnTo>
                    <a:pt x="23270" y="3184"/>
                  </a:lnTo>
                  <a:lnTo>
                    <a:pt x="25494" y="3191"/>
                  </a:lnTo>
                  <a:lnTo>
                    <a:pt x="27718" y="3191"/>
                  </a:lnTo>
                  <a:lnTo>
                    <a:pt x="32165" y="3184"/>
                  </a:lnTo>
                  <a:lnTo>
                    <a:pt x="36613" y="3162"/>
                  </a:lnTo>
                  <a:lnTo>
                    <a:pt x="36705" y="3154"/>
                  </a:lnTo>
                  <a:lnTo>
                    <a:pt x="36804" y="3147"/>
                  </a:lnTo>
                  <a:lnTo>
                    <a:pt x="36888" y="3140"/>
                  </a:lnTo>
                  <a:lnTo>
                    <a:pt x="36980" y="3125"/>
                  </a:lnTo>
                  <a:lnTo>
                    <a:pt x="37064" y="3103"/>
                  </a:lnTo>
                  <a:lnTo>
                    <a:pt x="37140" y="3081"/>
                  </a:lnTo>
                  <a:lnTo>
                    <a:pt x="37293" y="3022"/>
                  </a:lnTo>
                  <a:lnTo>
                    <a:pt x="37438" y="2948"/>
                  </a:lnTo>
                  <a:lnTo>
                    <a:pt x="37568" y="2868"/>
                  </a:lnTo>
                  <a:lnTo>
                    <a:pt x="37683" y="2772"/>
                  </a:lnTo>
                  <a:lnTo>
                    <a:pt x="37782" y="2662"/>
                  </a:lnTo>
                  <a:lnTo>
                    <a:pt x="37874" y="2551"/>
                  </a:lnTo>
                  <a:lnTo>
                    <a:pt x="37958" y="2426"/>
                  </a:lnTo>
                  <a:lnTo>
                    <a:pt x="38027" y="2302"/>
                  </a:lnTo>
                  <a:lnTo>
                    <a:pt x="38080" y="2169"/>
                  </a:lnTo>
                  <a:lnTo>
                    <a:pt x="38118" y="2030"/>
                  </a:lnTo>
                  <a:lnTo>
                    <a:pt x="38149" y="1882"/>
                  </a:lnTo>
                  <a:lnTo>
                    <a:pt x="38172" y="1743"/>
                  </a:lnTo>
                  <a:lnTo>
                    <a:pt x="38180" y="1596"/>
                  </a:lnTo>
                  <a:lnTo>
                    <a:pt x="38172" y="1449"/>
                  </a:lnTo>
                  <a:lnTo>
                    <a:pt x="38149" y="1302"/>
                  </a:lnTo>
                  <a:lnTo>
                    <a:pt x="38118" y="1162"/>
                  </a:lnTo>
                  <a:lnTo>
                    <a:pt x="38080" y="1022"/>
                  </a:lnTo>
                  <a:lnTo>
                    <a:pt x="38027" y="890"/>
                  </a:lnTo>
                  <a:lnTo>
                    <a:pt x="37958" y="758"/>
                  </a:lnTo>
                  <a:lnTo>
                    <a:pt x="37874" y="640"/>
                  </a:lnTo>
                  <a:lnTo>
                    <a:pt x="37782" y="522"/>
                  </a:lnTo>
                  <a:lnTo>
                    <a:pt x="37683" y="420"/>
                  </a:lnTo>
                  <a:lnTo>
                    <a:pt x="37568" y="324"/>
                  </a:lnTo>
                  <a:lnTo>
                    <a:pt x="37438" y="236"/>
                  </a:lnTo>
                  <a:lnTo>
                    <a:pt x="37293" y="170"/>
                  </a:lnTo>
                  <a:lnTo>
                    <a:pt x="37140" y="111"/>
                  </a:lnTo>
                  <a:lnTo>
                    <a:pt x="37064" y="89"/>
                  </a:lnTo>
                  <a:lnTo>
                    <a:pt x="36980" y="67"/>
                  </a:lnTo>
                  <a:lnTo>
                    <a:pt x="36888" y="52"/>
                  </a:lnTo>
                  <a:lnTo>
                    <a:pt x="36804" y="37"/>
                  </a:lnTo>
                  <a:lnTo>
                    <a:pt x="36705" y="30"/>
                  </a:lnTo>
                  <a:lnTo>
                    <a:pt x="36613" y="30"/>
                  </a:lnTo>
                  <a:lnTo>
                    <a:pt x="32165" y="8"/>
                  </a:lnTo>
                  <a:lnTo>
                    <a:pt x="2771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-3125750" y="-5323350"/>
              <a:ext cx="850025" cy="341850"/>
            </a:xfrm>
            <a:custGeom>
              <a:avLst/>
              <a:gdLst/>
              <a:ahLst/>
              <a:cxnLst/>
              <a:rect l="l" t="t" r="r" b="b"/>
              <a:pathLst>
                <a:path w="34001" h="13674" extrusionOk="0">
                  <a:moveTo>
                    <a:pt x="16607" y="0"/>
                  </a:moveTo>
                  <a:lnTo>
                    <a:pt x="16103" y="7"/>
                  </a:lnTo>
                  <a:lnTo>
                    <a:pt x="15721" y="22"/>
                  </a:lnTo>
                  <a:lnTo>
                    <a:pt x="15331" y="37"/>
                  </a:lnTo>
                  <a:lnTo>
                    <a:pt x="14941" y="66"/>
                  </a:lnTo>
                  <a:lnTo>
                    <a:pt x="14559" y="96"/>
                  </a:lnTo>
                  <a:lnTo>
                    <a:pt x="14177" y="140"/>
                  </a:lnTo>
                  <a:lnTo>
                    <a:pt x="13795" y="184"/>
                  </a:lnTo>
                  <a:lnTo>
                    <a:pt x="13413" y="235"/>
                  </a:lnTo>
                  <a:lnTo>
                    <a:pt x="13031" y="294"/>
                  </a:lnTo>
                  <a:lnTo>
                    <a:pt x="12656" y="360"/>
                  </a:lnTo>
                  <a:lnTo>
                    <a:pt x="12282" y="434"/>
                  </a:lnTo>
                  <a:lnTo>
                    <a:pt x="11907" y="507"/>
                  </a:lnTo>
                  <a:lnTo>
                    <a:pt x="11533" y="596"/>
                  </a:lnTo>
                  <a:lnTo>
                    <a:pt x="11166" y="684"/>
                  </a:lnTo>
                  <a:lnTo>
                    <a:pt x="10799" y="787"/>
                  </a:lnTo>
                  <a:lnTo>
                    <a:pt x="10440" y="890"/>
                  </a:lnTo>
                  <a:lnTo>
                    <a:pt x="10081" y="1000"/>
                  </a:lnTo>
                  <a:lnTo>
                    <a:pt x="9722" y="1117"/>
                  </a:lnTo>
                  <a:lnTo>
                    <a:pt x="9370" y="1242"/>
                  </a:lnTo>
                  <a:lnTo>
                    <a:pt x="9019" y="1375"/>
                  </a:lnTo>
                  <a:lnTo>
                    <a:pt x="8675" y="1507"/>
                  </a:lnTo>
                  <a:lnTo>
                    <a:pt x="8338" y="1654"/>
                  </a:lnTo>
                  <a:lnTo>
                    <a:pt x="8002" y="1801"/>
                  </a:lnTo>
                  <a:lnTo>
                    <a:pt x="7666" y="1956"/>
                  </a:lnTo>
                  <a:lnTo>
                    <a:pt x="7337" y="2117"/>
                  </a:lnTo>
                  <a:lnTo>
                    <a:pt x="7016" y="2286"/>
                  </a:lnTo>
                  <a:lnTo>
                    <a:pt x="6695" y="2463"/>
                  </a:lnTo>
                  <a:lnTo>
                    <a:pt x="6382" y="2647"/>
                  </a:lnTo>
                  <a:lnTo>
                    <a:pt x="6076" y="2830"/>
                  </a:lnTo>
                  <a:lnTo>
                    <a:pt x="5778" y="3021"/>
                  </a:lnTo>
                  <a:lnTo>
                    <a:pt x="5480" y="3227"/>
                  </a:lnTo>
                  <a:lnTo>
                    <a:pt x="5190" y="3433"/>
                  </a:lnTo>
                  <a:lnTo>
                    <a:pt x="4907" y="3646"/>
                  </a:lnTo>
                  <a:lnTo>
                    <a:pt x="4624" y="3860"/>
                  </a:lnTo>
                  <a:lnTo>
                    <a:pt x="4349" y="4087"/>
                  </a:lnTo>
                  <a:lnTo>
                    <a:pt x="4089" y="4323"/>
                  </a:lnTo>
                  <a:lnTo>
                    <a:pt x="3830" y="4558"/>
                  </a:lnTo>
                  <a:lnTo>
                    <a:pt x="3577" y="4800"/>
                  </a:lnTo>
                  <a:lnTo>
                    <a:pt x="3333" y="5050"/>
                  </a:lnTo>
                  <a:lnTo>
                    <a:pt x="3088" y="5308"/>
                  </a:lnTo>
                  <a:lnTo>
                    <a:pt x="2859" y="5565"/>
                  </a:lnTo>
                  <a:lnTo>
                    <a:pt x="2637" y="5837"/>
                  </a:lnTo>
                  <a:lnTo>
                    <a:pt x="2424" y="6109"/>
                  </a:lnTo>
                  <a:lnTo>
                    <a:pt x="2217" y="6388"/>
                  </a:lnTo>
                  <a:lnTo>
                    <a:pt x="2018" y="6675"/>
                  </a:lnTo>
                  <a:lnTo>
                    <a:pt x="1827" y="6969"/>
                  </a:lnTo>
                  <a:lnTo>
                    <a:pt x="1644" y="7271"/>
                  </a:lnTo>
                  <a:lnTo>
                    <a:pt x="1468" y="7572"/>
                  </a:lnTo>
                  <a:lnTo>
                    <a:pt x="1300" y="7888"/>
                  </a:lnTo>
                  <a:lnTo>
                    <a:pt x="1147" y="8204"/>
                  </a:lnTo>
                  <a:lnTo>
                    <a:pt x="1002" y="8528"/>
                  </a:lnTo>
                  <a:lnTo>
                    <a:pt x="865" y="8851"/>
                  </a:lnTo>
                  <a:lnTo>
                    <a:pt x="735" y="9189"/>
                  </a:lnTo>
                  <a:lnTo>
                    <a:pt x="612" y="9527"/>
                  </a:lnTo>
                  <a:lnTo>
                    <a:pt x="505" y="9873"/>
                  </a:lnTo>
                  <a:lnTo>
                    <a:pt x="406" y="10226"/>
                  </a:lnTo>
                  <a:lnTo>
                    <a:pt x="322" y="10586"/>
                  </a:lnTo>
                  <a:lnTo>
                    <a:pt x="238" y="10954"/>
                  </a:lnTo>
                  <a:lnTo>
                    <a:pt x="169" y="11321"/>
                  </a:lnTo>
                  <a:lnTo>
                    <a:pt x="116" y="11703"/>
                  </a:lnTo>
                  <a:lnTo>
                    <a:pt x="70" y="12086"/>
                  </a:lnTo>
                  <a:lnTo>
                    <a:pt x="32" y="12468"/>
                  </a:lnTo>
                  <a:lnTo>
                    <a:pt x="9" y="12865"/>
                  </a:lnTo>
                  <a:lnTo>
                    <a:pt x="1" y="13262"/>
                  </a:lnTo>
                  <a:lnTo>
                    <a:pt x="1" y="13674"/>
                  </a:lnTo>
                  <a:lnTo>
                    <a:pt x="4135" y="13504"/>
                  </a:lnTo>
                  <a:lnTo>
                    <a:pt x="8277" y="13343"/>
                  </a:lnTo>
                  <a:lnTo>
                    <a:pt x="12427" y="13196"/>
                  </a:lnTo>
                  <a:lnTo>
                    <a:pt x="16569" y="13056"/>
                  </a:lnTo>
                  <a:lnTo>
                    <a:pt x="20711" y="12931"/>
                  </a:lnTo>
                  <a:lnTo>
                    <a:pt x="24861" y="12813"/>
                  </a:lnTo>
                  <a:lnTo>
                    <a:pt x="29010" y="12711"/>
                  </a:lnTo>
                  <a:lnTo>
                    <a:pt x="33152" y="12608"/>
                  </a:lnTo>
                  <a:lnTo>
                    <a:pt x="33099" y="12468"/>
                  </a:lnTo>
                  <a:lnTo>
                    <a:pt x="33060" y="12321"/>
                  </a:lnTo>
                  <a:lnTo>
                    <a:pt x="33037" y="12174"/>
                  </a:lnTo>
                  <a:lnTo>
                    <a:pt x="33022" y="12019"/>
                  </a:lnTo>
                  <a:lnTo>
                    <a:pt x="33022" y="11865"/>
                  </a:lnTo>
                  <a:lnTo>
                    <a:pt x="33037" y="11711"/>
                  </a:lnTo>
                  <a:lnTo>
                    <a:pt x="33068" y="11564"/>
                  </a:lnTo>
                  <a:lnTo>
                    <a:pt x="33114" y="11417"/>
                  </a:lnTo>
                  <a:lnTo>
                    <a:pt x="33175" y="11277"/>
                  </a:lnTo>
                  <a:lnTo>
                    <a:pt x="33244" y="11145"/>
                  </a:lnTo>
                  <a:lnTo>
                    <a:pt x="33290" y="11079"/>
                  </a:lnTo>
                  <a:lnTo>
                    <a:pt x="33336" y="11020"/>
                  </a:lnTo>
                  <a:lnTo>
                    <a:pt x="33381" y="10961"/>
                  </a:lnTo>
                  <a:lnTo>
                    <a:pt x="33435" y="10909"/>
                  </a:lnTo>
                  <a:lnTo>
                    <a:pt x="33496" y="10858"/>
                  </a:lnTo>
                  <a:lnTo>
                    <a:pt x="33557" y="10807"/>
                  </a:lnTo>
                  <a:lnTo>
                    <a:pt x="33618" y="10762"/>
                  </a:lnTo>
                  <a:lnTo>
                    <a:pt x="33687" y="10718"/>
                  </a:lnTo>
                  <a:lnTo>
                    <a:pt x="33763" y="10689"/>
                  </a:lnTo>
                  <a:lnTo>
                    <a:pt x="33840" y="10652"/>
                  </a:lnTo>
                  <a:lnTo>
                    <a:pt x="33916" y="10623"/>
                  </a:lnTo>
                  <a:lnTo>
                    <a:pt x="34000" y="10601"/>
                  </a:lnTo>
                  <a:lnTo>
                    <a:pt x="33970" y="10292"/>
                  </a:lnTo>
                  <a:lnTo>
                    <a:pt x="33932" y="9983"/>
                  </a:lnTo>
                  <a:lnTo>
                    <a:pt x="33878" y="9682"/>
                  </a:lnTo>
                  <a:lnTo>
                    <a:pt x="33825" y="9388"/>
                  </a:lnTo>
                  <a:lnTo>
                    <a:pt x="33756" y="9094"/>
                  </a:lnTo>
                  <a:lnTo>
                    <a:pt x="33687" y="8807"/>
                  </a:lnTo>
                  <a:lnTo>
                    <a:pt x="33611" y="8528"/>
                  </a:lnTo>
                  <a:lnTo>
                    <a:pt x="33519" y="8248"/>
                  </a:lnTo>
                  <a:lnTo>
                    <a:pt x="33427" y="7984"/>
                  </a:lnTo>
                  <a:lnTo>
                    <a:pt x="33328" y="7712"/>
                  </a:lnTo>
                  <a:lnTo>
                    <a:pt x="33221" y="7454"/>
                  </a:lnTo>
                  <a:lnTo>
                    <a:pt x="33099" y="7197"/>
                  </a:lnTo>
                  <a:lnTo>
                    <a:pt x="32976" y="6947"/>
                  </a:lnTo>
                  <a:lnTo>
                    <a:pt x="32846" y="6704"/>
                  </a:lnTo>
                  <a:lnTo>
                    <a:pt x="32709" y="6462"/>
                  </a:lnTo>
                  <a:lnTo>
                    <a:pt x="32564" y="6227"/>
                  </a:lnTo>
                  <a:lnTo>
                    <a:pt x="32411" y="5999"/>
                  </a:lnTo>
                  <a:lnTo>
                    <a:pt x="32250" y="5778"/>
                  </a:lnTo>
                  <a:lnTo>
                    <a:pt x="32082" y="5558"/>
                  </a:lnTo>
                  <a:lnTo>
                    <a:pt x="31906" y="5337"/>
                  </a:lnTo>
                  <a:lnTo>
                    <a:pt x="31723" y="5131"/>
                  </a:lnTo>
                  <a:lnTo>
                    <a:pt x="31532" y="4925"/>
                  </a:lnTo>
                  <a:lnTo>
                    <a:pt x="31333" y="4727"/>
                  </a:lnTo>
                  <a:lnTo>
                    <a:pt x="31135" y="4536"/>
                  </a:lnTo>
                  <a:lnTo>
                    <a:pt x="30921" y="4345"/>
                  </a:lnTo>
                  <a:lnTo>
                    <a:pt x="30699" y="4161"/>
                  </a:lnTo>
                  <a:lnTo>
                    <a:pt x="30477" y="3984"/>
                  </a:lnTo>
                  <a:lnTo>
                    <a:pt x="30240" y="3808"/>
                  </a:lnTo>
                  <a:lnTo>
                    <a:pt x="29996" y="3639"/>
                  </a:lnTo>
                  <a:lnTo>
                    <a:pt x="29751" y="3477"/>
                  </a:lnTo>
                  <a:lnTo>
                    <a:pt x="29492" y="3316"/>
                  </a:lnTo>
                  <a:lnTo>
                    <a:pt x="29232" y="3161"/>
                  </a:lnTo>
                  <a:lnTo>
                    <a:pt x="28934" y="2985"/>
                  </a:lnTo>
                  <a:lnTo>
                    <a:pt x="28628" y="2808"/>
                  </a:lnTo>
                  <a:lnTo>
                    <a:pt x="28322" y="2639"/>
                  </a:lnTo>
                  <a:lnTo>
                    <a:pt x="28017" y="2477"/>
                  </a:lnTo>
                  <a:lnTo>
                    <a:pt x="27711" y="2316"/>
                  </a:lnTo>
                  <a:lnTo>
                    <a:pt x="27398" y="2169"/>
                  </a:lnTo>
                  <a:lnTo>
                    <a:pt x="27077" y="2022"/>
                  </a:lnTo>
                  <a:lnTo>
                    <a:pt x="26756" y="1875"/>
                  </a:lnTo>
                  <a:lnTo>
                    <a:pt x="26435" y="1742"/>
                  </a:lnTo>
                  <a:lnTo>
                    <a:pt x="26114" y="1610"/>
                  </a:lnTo>
                  <a:lnTo>
                    <a:pt x="25785" y="1485"/>
                  </a:lnTo>
                  <a:lnTo>
                    <a:pt x="25457" y="1367"/>
                  </a:lnTo>
                  <a:lnTo>
                    <a:pt x="25120" y="1257"/>
                  </a:lnTo>
                  <a:lnTo>
                    <a:pt x="24792" y="1154"/>
                  </a:lnTo>
                  <a:lnTo>
                    <a:pt x="24455" y="1051"/>
                  </a:lnTo>
                  <a:lnTo>
                    <a:pt x="24112" y="956"/>
                  </a:lnTo>
                  <a:lnTo>
                    <a:pt x="23630" y="823"/>
                  </a:lnTo>
                  <a:lnTo>
                    <a:pt x="23141" y="706"/>
                  </a:lnTo>
                  <a:lnTo>
                    <a:pt x="22652" y="596"/>
                  </a:lnTo>
                  <a:lnTo>
                    <a:pt x="22155" y="493"/>
                  </a:lnTo>
                  <a:lnTo>
                    <a:pt x="21651" y="404"/>
                  </a:lnTo>
                  <a:lnTo>
                    <a:pt x="21154" y="324"/>
                  </a:lnTo>
                  <a:lnTo>
                    <a:pt x="20650" y="257"/>
                  </a:lnTo>
                  <a:lnTo>
                    <a:pt x="20145" y="191"/>
                  </a:lnTo>
                  <a:lnTo>
                    <a:pt x="19641" y="140"/>
                  </a:lnTo>
                  <a:lnTo>
                    <a:pt x="19129" y="96"/>
                  </a:lnTo>
                  <a:lnTo>
                    <a:pt x="18625" y="59"/>
                  </a:lnTo>
                  <a:lnTo>
                    <a:pt x="18120" y="37"/>
                  </a:lnTo>
                  <a:lnTo>
                    <a:pt x="17616" y="15"/>
                  </a:lnTo>
                  <a:lnTo>
                    <a:pt x="17111" y="7"/>
                  </a:lnTo>
                  <a:lnTo>
                    <a:pt x="16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-4585750" y="-295775"/>
              <a:ext cx="1707825" cy="463150"/>
            </a:xfrm>
            <a:custGeom>
              <a:avLst/>
              <a:gdLst/>
              <a:ahLst/>
              <a:cxnLst/>
              <a:rect l="l" t="t" r="r" b="b"/>
              <a:pathLst>
                <a:path w="68313" h="18526" extrusionOk="0">
                  <a:moveTo>
                    <a:pt x="36438" y="0"/>
                  </a:moveTo>
                  <a:lnTo>
                    <a:pt x="35811" y="15"/>
                  </a:lnTo>
                  <a:lnTo>
                    <a:pt x="35192" y="30"/>
                  </a:lnTo>
                  <a:lnTo>
                    <a:pt x="34581" y="44"/>
                  </a:lnTo>
                  <a:lnTo>
                    <a:pt x="34076" y="67"/>
                  </a:lnTo>
                  <a:lnTo>
                    <a:pt x="33549" y="96"/>
                  </a:lnTo>
                  <a:lnTo>
                    <a:pt x="33007" y="125"/>
                  </a:lnTo>
                  <a:lnTo>
                    <a:pt x="32449" y="162"/>
                  </a:lnTo>
                  <a:lnTo>
                    <a:pt x="31876" y="206"/>
                  </a:lnTo>
                  <a:lnTo>
                    <a:pt x="31287" y="250"/>
                  </a:lnTo>
                  <a:lnTo>
                    <a:pt x="30683" y="302"/>
                  </a:lnTo>
                  <a:lnTo>
                    <a:pt x="30072" y="361"/>
                  </a:lnTo>
                  <a:lnTo>
                    <a:pt x="29445" y="434"/>
                  </a:lnTo>
                  <a:lnTo>
                    <a:pt x="28803" y="500"/>
                  </a:lnTo>
                  <a:lnTo>
                    <a:pt x="28154" y="581"/>
                  </a:lnTo>
                  <a:lnTo>
                    <a:pt x="27497" y="669"/>
                  </a:lnTo>
                  <a:lnTo>
                    <a:pt x="26824" y="765"/>
                  </a:lnTo>
                  <a:lnTo>
                    <a:pt x="26152" y="860"/>
                  </a:lnTo>
                  <a:lnTo>
                    <a:pt x="25472" y="971"/>
                  </a:lnTo>
                  <a:lnTo>
                    <a:pt x="24776" y="1081"/>
                  </a:lnTo>
                  <a:lnTo>
                    <a:pt x="24081" y="1206"/>
                  </a:lnTo>
                  <a:lnTo>
                    <a:pt x="23385" y="1338"/>
                  </a:lnTo>
                  <a:lnTo>
                    <a:pt x="22682" y="1471"/>
                  </a:lnTo>
                  <a:lnTo>
                    <a:pt x="21971" y="1618"/>
                  </a:lnTo>
                  <a:lnTo>
                    <a:pt x="21261" y="1772"/>
                  </a:lnTo>
                  <a:lnTo>
                    <a:pt x="20550" y="1934"/>
                  </a:lnTo>
                  <a:lnTo>
                    <a:pt x="19839" y="2110"/>
                  </a:lnTo>
                  <a:lnTo>
                    <a:pt x="19129" y="2287"/>
                  </a:lnTo>
                  <a:lnTo>
                    <a:pt x="18418" y="2470"/>
                  </a:lnTo>
                  <a:lnTo>
                    <a:pt x="17707" y="2669"/>
                  </a:lnTo>
                  <a:lnTo>
                    <a:pt x="16996" y="2875"/>
                  </a:lnTo>
                  <a:lnTo>
                    <a:pt x="16293" y="3095"/>
                  </a:lnTo>
                  <a:lnTo>
                    <a:pt x="15598" y="3316"/>
                  </a:lnTo>
                  <a:lnTo>
                    <a:pt x="14903" y="3551"/>
                  </a:lnTo>
                  <a:lnTo>
                    <a:pt x="14215" y="3794"/>
                  </a:lnTo>
                  <a:lnTo>
                    <a:pt x="13527" y="4051"/>
                  </a:lnTo>
                  <a:lnTo>
                    <a:pt x="12855" y="4316"/>
                  </a:lnTo>
                  <a:lnTo>
                    <a:pt x="12190" y="4588"/>
                  </a:lnTo>
                  <a:lnTo>
                    <a:pt x="11532" y="4867"/>
                  </a:lnTo>
                  <a:lnTo>
                    <a:pt x="10883" y="5168"/>
                  </a:lnTo>
                  <a:lnTo>
                    <a:pt x="10249" y="5470"/>
                  </a:lnTo>
                  <a:lnTo>
                    <a:pt x="9622" y="5786"/>
                  </a:lnTo>
                  <a:lnTo>
                    <a:pt x="9011" y="6109"/>
                  </a:lnTo>
                  <a:lnTo>
                    <a:pt x="8407" y="6447"/>
                  </a:lnTo>
                  <a:lnTo>
                    <a:pt x="7818" y="6800"/>
                  </a:lnTo>
                  <a:lnTo>
                    <a:pt x="7536" y="6977"/>
                  </a:lnTo>
                  <a:lnTo>
                    <a:pt x="7245" y="7161"/>
                  </a:lnTo>
                  <a:lnTo>
                    <a:pt x="6970" y="7344"/>
                  </a:lnTo>
                  <a:lnTo>
                    <a:pt x="6695" y="7535"/>
                  </a:lnTo>
                  <a:lnTo>
                    <a:pt x="6420" y="7719"/>
                  </a:lnTo>
                  <a:lnTo>
                    <a:pt x="6152" y="7918"/>
                  </a:lnTo>
                  <a:lnTo>
                    <a:pt x="5893" y="8109"/>
                  </a:lnTo>
                  <a:lnTo>
                    <a:pt x="5633" y="8315"/>
                  </a:lnTo>
                  <a:lnTo>
                    <a:pt x="5373" y="8513"/>
                  </a:lnTo>
                  <a:lnTo>
                    <a:pt x="5128" y="8719"/>
                  </a:lnTo>
                  <a:lnTo>
                    <a:pt x="4884" y="8925"/>
                  </a:lnTo>
                  <a:lnTo>
                    <a:pt x="4639" y="9138"/>
                  </a:lnTo>
                  <a:lnTo>
                    <a:pt x="4402" y="9351"/>
                  </a:lnTo>
                  <a:lnTo>
                    <a:pt x="4173" y="9572"/>
                  </a:lnTo>
                  <a:lnTo>
                    <a:pt x="3952" y="9792"/>
                  </a:lnTo>
                  <a:lnTo>
                    <a:pt x="3730" y="10013"/>
                  </a:lnTo>
                  <a:lnTo>
                    <a:pt x="3516" y="10241"/>
                  </a:lnTo>
                  <a:lnTo>
                    <a:pt x="3302" y="10469"/>
                  </a:lnTo>
                  <a:lnTo>
                    <a:pt x="3103" y="10704"/>
                  </a:lnTo>
                  <a:lnTo>
                    <a:pt x="2905" y="10939"/>
                  </a:lnTo>
                  <a:lnTo>
                    <a:pt x="2706" y="11182"/>
                  </a:lnTo>
                  <a:lnTo>
                    <a:pt x="2522" y="11424"/>
                  </a:lnTo>
                  <a:lnTo>
                    <a:pt x="2339" y="11674"/>
                  </a:lnTo>
                  <a:lnTo>
                    <a:pt x="2163" y="11917"/>
                  </a:lnTo>
                  <a:lnTo>
                    <a:pt x="1995" y="12174"/>
                  </a:lnTo>
                  <a:lnTo>
                    <a:pt x="1835" y="12431"/>
                  </a:lnTo>
                  <a:lnTo>
                    <a:pt x="1682" y="12689"/>
                  </a:lnTo>
                  <a:lnTo>
                    <a:pt x="1529" y="12953"/>
                  </a:lnTo>
                  <a:lnTo>
                    <a:pt x="1384" y="13218"/>
                  </a:lnTo>
                  <a:lnTo>
                    <a:pt x="1246" y="13490"/>
                  </a:lnTo>
                  <a:lnTo>
                    <a:pt x="1116" y="13762"/>
                  </a:lnTo>
                  <a:lnTo>
                    <a:pt x="994" y="14034"/>
                  </a:lnTo>
                  <a:lnTo>
                    <a:pt x="879" y="14313"/>
                  </a:lnTo>
                  <a:lnTo>
                    <a:pt x="772" y="14600"/>
                  </a:lnTo>
                  <a:lnTo>
                    <a:pt x="673" y="14887"/>
                  </a:lnTo>
                  <a:lnTo>
                    <a:pt x="574" y="15181"/>
                  </a:lnTo>
                  <a:lnTo>
                    <a:pt x="490" y="15475"/>
                  </a:lnTo>
                  <a:lnTo>
                    <a:pt x="406" y="15769"/>
                  </a:lnTo>
                  <a:lnTo>
                    <a:pt x="337" y="16070"/>
                  </a:lnTo>
                  <a:lnTo>
                    <a:pt x="268" y="16372"/>
                  </a:lnTo>
                  <a:lnTo>
                    <a:pt x="215" y="16681"/>
                  </a:lnTo>
                  <a:lnTo>
                    <a:pt x="169" y="16997"/>
                  </a:lnTo>
                  <a:lnTo>
                    <a:pt x="123" y="17313"/>
                  </a:lnTo>
                  <a:lnTo>
                    <a:pt x="92" y="17629"/>
                  </a:lnTo>
                  <a:lnTo>
                    <a:pt x="69" y="17952"/>
                  </a:lnTo>
                  <a:lnTo>
                    <a:pt x="46" y="18283"/>
                  </a:lnTo>
                  <a:lnTo>
                    <a:pt x="46" y="18342"/>
                  </a:lnTo>
                  <a:lnTo>
                    <a:pt x="39" y="18401"/>
                  </a:lnTo>
                  <a:lnTo>
                    <a:pt x="1" y="18526"/>
                  </a:lnTo>
                  <a:lnTo>
                    <a:pt x="2125" y="18401"/>
                  </a:lnTo>
                  <a:lnTo>
                    <a:pt x="4257" y="18283"/>
                  </a:lnTo>
                  <a:lnTo>
                    <a:pt x="6382" y="18173"/>
                  </a:lnTo>
                  <a:lnTo>
                    <a:pt x="8514" y="18063"/>
                  </a:lnTo>
                  <a:lnTo>
                    <a:pt x="10638" y="17952"/>
                  </a:lnTo>
                  <a:lnTo>
                    <a:pt x="12770" y="17857"/>
                  </a:lnTo>
                  <a:lnTo>
                    <a:pt x="14903" y="17761"/>
                  </a:lnTo>
                  <a:lnTo>
                    <a:pt x="17042" y="17673"/>
                  </a:lnTo>
                  <a:lnTo>
                    <a:pt x="19174" y="17585"/>
                  </a:lnTo>
                  <a:lnTo>
                    <a:pt x="21314" y="17504"/>
                  </a:lnTo>
                  <a:lnTo>
                    <a:pt x="23446" y="17423"/>
                  </a:lnTo>
                  <a:lnTo>
                    <a:pt x="25586" y="17350"/>
                  </a:lnTo>
                  <a:lnTo>
                    <a:pt x="27726" y="17283"/>
                  </a:lnTo>
                  <a:lnTo>
                    <a:pt x="29866" y="17225"/>
                  </a:lnTo>
                  <a:lnTo>
                    <a:pt x="31998" y="17166"/>
                  </a:lnTo>
                  <a:lnTo>
                    <a:pt x="34138" y="17114"/>
                  </a:lnTo>
                  <a:lnTo>
                    <a:pt x="36277" y="17063"/>
                  </a:lnTo>
                  <a:lnTo>
                    <a:pt x="38417" y="17019"/>
                  </a:lnTo>
                  <a:lnTo>
                    <a:pt x="40557" y="16982"/>
                  </a:lnTo>
                  <a:lnTo>
                    <a:pt x="42697" y="16953"/>
                  </a:lnTo>
                  <a:lnTo>
                    <a:pt x="44836" y="16923"/>
                  </a:lnTo>
                  <a:lnTo>
                    <a:pt x="46976" y="16901"/>
                  </a:lnTo>
                  <a:lnTo>
                    <a:pt x="49116" y="16886"/>
                  </a:lnTo>
                  <a:lnTo>
                    <a:pt x="51248" y="16872"/>
                  </a:lnTo>
                  <a:lnTo>
                    <a:pt x="53388" y="16864"/>
                  </a:lnTo>
                  <a:lnTo>
                    <a:pt x="55520" y="16864"/>
                  </a:lnTo>
                  <a:lnTo>
                    <a:pt x="57660" y="16872"/>
                  </a:lnTo>
                  <a:lnTo>
                    <a:pt x="59792" y="16879"/>
                  </a:lnTo>
                  <a:lnTo>
                    <a:pt x="61924" y="16894"/>
                  </a:lnTo>
                  <a:lnTo>
                    <a:pt x="64056" y="16916"/>
                  </a:lnTo>
                  <a:lnTo>
                    <a:pt x="66181" y="16945"/>
                  </a:lnTo>
                  <a:lnTo>
                    <a:pt x="68313" y="16975"/>
                  </a:lnTo>
                  <a:lnTo>
                    <a:pt x="68259" y="16636"/>
                  </a:lnTo>
                  <a:lnTo>
                    <a:pt x="68198" y="16298"/>
                  </a:lnTo>
                  <a:lnTo>
                    <a:pt x="68129" y="15967"/>
                  </a:lnTo>
                  <a:lnTo>
                    <a:pt x="68061" y="15644"/>
                  </a:lnTo>
                  <a:lnTo>
                    <a:pt x="67976" y="15321"/>
                  </a:lnTo>
                  <a:lnTo>
                    <a:pt x="67892" y="14997"/>
                  </a:lnTo>
                  <a:lnTo>
                    <a:pt x="67808" y="14681"/>
                  </a:lnTo>
                  <a:lnTo>
                    <a:pt x="67709" y="14372"/>
                  </a:lnTo>
                  <a:lnTo>
                    <a:pt x="67610" y="14071"/>
                  </a:lnTo>
                  <a:lnTo>
                    <a:pt x="67503" y="13762"/>
                  </a:lnTo>
                  <a:lnTo>
                    <a:pt x="67396" y="13468"/>
                  </a:lnTo>
                  <a:lnTo>
                    <a:pt x="67281" y="13174"/>
                  </a:lnTo>
                  <a:lnTo>
                    <a:pt x="67159" y="12880"/>
                  </a:lnTo>
                  <a:lnTo>
                    <a:pt x="67029" y="12593"/>
                  </a:lnTo>
                  <a:lnTo>
                    <a:pt x="66899" y="12314"/>
                  </a:lnTo>
                  <a:lnTo>
                    <a:pt x="66761" y="12034"/>
                  </a:lnTo>
                  <a:lnTo>
                    <a:pt x="66616" y="11762"/>
                  </a:lnTo>
                  <a:lnTo>
                    <a:pt x="66471" y="11490"/>
                  </a:lnTo>
                  <a:lnTo>
                    <a:pt x="66318" y="11226"/>
                  </a:lnTo>
                  <a:lnTo>
                    <a:pt x="66165" y="10961"/>
                  </a:lnTo>
                  <a:lnTo>
                    <a:pt x="66005" y="10704"/>
                  </a:lnTo>
                  <a:lnTo>
                    <a:pt x="65837" y="10447"/>
                  </a:lnTo>
                  <a:lnTo>
                    <a:pt x="65669" y="10197"/>
                  </a:lnTo>
                  <a:lnTo>
                    <a:pt x="65493" y="9947"/>
                  </a:lnTo>
                  <a:lnTo>
                    <a:pt x="65309" y="9704"/>
                  </a:lnTo>
                  <a:lnTo>
                    <a:pt x="65126" y="9462"/>
                  </a:lnTo>
                  <a:lnTo>
                    <a:pt x="64935" y="9226"/>
                  </a:lnTo>
                  <a:lnTo>
                    <a:pt x="64744" y="8991"/>
                  </a:lnTo>
                  <a:lnTo>
                    <a:pt x="64545" y="8763"/>
                  </a:lnTo>
                  <a:lnTo>
                    <a:pt x="64346" y="8543"/>
                  </a:lnTo>
                  <a:lnTo>
                    <a:pt x="64140" y="8315"/>
                  </a:lnTo>
                  <a:lnTo>
                    <a:pt x="63934" y="8102"/>
                  </a:lnTo>
                  <a:lnTo>
                    <a:pt x="63720" y="7888"/>
                  </a:lnTo>
                  <a:lnTo>
                    <a:pt x="63498" y="7675"/>
                  </a:lnTo>
                  <a:lnTo>
                    <a:pt x="63277" y="7462"/>
                  </a:lnTo>
                  <a:lnTo>
                    <a:pt x="63055" y="7263"/>
                  </a:lnTo>
                  <a:lnTo>
                    <a:pt x="62826" y="7058"/>
                  </a:lnTo>
                  <a:lnTo>
                    <a:pt x="62596" y="6867"/>
                  </a:lnTo>
                  <a:lnTo>
                    <a:pt x="62360" y="6668"/>
                  </a:lnTo>
                  <a:lnTo>
                    <a:pt x="62115" y="6477"/>
                  </a:lnTo>
                  <a:lnTo>
                    <a:pt x="61878" y="6293"/>
                  </a:lnTo>
                  <a:lnTo>
                    <a:pt x="61626" y="6109"/>
                  </a:lnTo>
                  <a:lnTo>
                    <a:pt x="61381" y="5926"/>
                  </a:lnTo>
                  <a:lnTo>
                    <a:pt x="61129" y="5749"/>
                  </a:lnTo>
                  <a:lnTo>
                    <a:pt x="60610" y="5404"/>
                  </a:lnTo>
                  <a:lnTo>
                    <a:pt x="60082" y="5073"/>
                  </a:lnTo>
                  <a:lnTo>
                    <a:pt x="59540" y="4749"/>
                  </a:lnTo>
                  <a:lnTo>
                    <a:pt x="58989" y="4448"/>
                  </a:lnTo>
                  <a:lnTo>
                    <a:pt x="58432" y="4147"/>
                  </a:lnTo>
                  <a:lnTo>
                    <a:pt x="57858" y="3867"/>
                  </a:lnTo>
                  <a:lnTo>
                    <a:pt x="57278" y="3595"/>
                  </a:lnTo>
                  <a:lnTo>
                    <a:pt x="56682" y="3338"/>
                  </a:lnTo>
                  <a:lnTo>
                    <a:pt x="56085" y="3088"/>
                  </a:lnTo>
                  <a:lnTo>
                    <a:pt x="55474" y="2853"/>
                  </a:lnTo>
                  <a:lnTo>
                    <a:pt x="54855" y="2625"/>
                  </a:lnTo>
                  <a:lnTo>
                    <a:pt x="54236" y="2412"/>
                  </a:lnTo>
                  <a:lnTo>
                    <a:pt x="53602" y="2206"/>
                  </a:lnTo>
                  <a:lnTo>
                    <a:pt x="52968" y="2015"/>
                  </a:lnTo>
                  <a:lnTo>
                    <a:pt x="52318" y="1831"/>
                  </a:lnTo>
                  <a:lnTo>
                    <a:pt x="51668" y="1654"/>
                  </a:lnTo>
                  <a:lnTo>
                    <a:pt x="51019" y="1493"/>
                  </a:lnTo>
                  <a:lnTo>
                    <a:pt x="50362" y="1338"/>
                  </a:lnTo>
                  <a:lnTo>
                    <a:pt x="49697" y="1191"/>
                  </a:lnTo>
                  <a:lnTo>
                    <a:pt x="49032" y="1059"/>
                  </a:lnTo>
                  <a:lnTo>
                    <a:pt x="48367" y="934"/>
                  </a:lnTo>
                  <a:lnTo>
                    <a:pt x="47695" y="816"/>
                  </a:lnTo>
                  <a:lnTo>
                    <a:pt x="47022" y="706"/>
                  </a:lnTo>
                  <a:lnTo>
                    <a:pt x="46350" y="611"/>
                  </a:lnTo>
                  <a:lnTo>
                    <a:pt x="45677" y="515"/>
                  </a:lnTo>
                  <a:lnTo>
                    <a:pt x="45005" y="434"/>
                  </a:lnTo>
                  <a:lnTo>
                    <a:pt x="44324" y="361"/>
                  </a:lnTo>
                  <a:lnTo>
                    <a:pt x="43652" y="287"/>
                  </a:lnTo>
                  <a:lnTo>
                    <a:pt x="42979" y="228"/>
                  </a:lnTo>
                  <a:lnTo>
                    <a:pt x="42315" y="177"/>
                  </a:lnTo>
                  <a:lnTo>
                    <a:pt x="41642" y="133"/>
                  </a:lnTo>
                  <a:lnTo>
                    <a:pt x="40977" y="96"/>
                  </a:lnTo>
                  <a:lnTo>
                    <a:pt x="40312" y="59"/>
                  </a:lnTo>
                  <a:lnTo>
                    <a:pt x="39655" y="37"/>
                  </a:lnTo>
                  <a:lnTo>
                    <a:pt x="39006" y="15"/>
                  </a:lnTo>
                  <a:lnTo>
                    <a:pt x="38356" y="8"/>
                  </a:lnTo>
                  <a:lnTo>
                    <a:pt x="37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-3693725" y="-3260025"/>
              <a:ext cx="424525" cy="496050"/>
            </a:xfrm>
            <a:custGeom>
              <a:avLst/>
              <a:gdLst/>
              <a:ahLst/>
              <a:cxnLst/>
              <a:rect l="l" t="t" r="r" b="b"/>
              <a:pathLst>
                <a:path w="16981" h="19842" extrusionOk="0">
                  <a:moveTo>
                    <a:pt x="16981" y="1"/>
                  </a:moveTo>
                  <a:lnTo>
                    <a:pt x="13122" y="15"/>
                  </a:lnTo>
                  <a:lnTo>
                    <a:pt x="9255" y="30"/>
                  </a:lnTo>
                  <a:lnTo>
                    <a:pt x="5388" y="30"/>
                  </a:lnTo>
                  <a:lnTo>
                    <a:pt x="1513" y="23"/>
                  </a:lnTo>
                  <a:lnTo>
                    <a:pt x="1276" y="2368"/>
                  </a:lnTo>
                  <a:lnTo>
                    <a:pt x="1055" y="4720"/>
                  </a:lnTo>
                  <a:lnTo>
                    <a:pt x="841" y="7065"/>
                  </a:lnTo>
                  <a:lnTo>
                    <a:pt x="650" y="9425"/>
                  </a:lnTo>
                  <a:lnTo>
                    <a:pt x="466" y="11777"/>
                  </a:lnTo>
                  <a:lnTo>
                    <a:pt x="298" y="14137"/>
                  </a:lnTo>
                  <a:lnTo>
                    <a:pt x="145" y="16490"/>
                  </a:lnTo>
                  <a:lnTo>
                    <a:pt x="0" y="18849"/>
                  </a:lnTo>
                  <a:lnTo>
                    <a:pt x="917" y="18791"/>
                  </a:lnTo>
                  <a:lnTo>
                    <a:pt x="1842" y="18739"/>
                  </a:lnTo>
                  <a:lnTo>
                    <a:pt x="2767" y="18695"/>
                  </a:lnTo>
                  <a:lnTo>
                    <a:pt x="3691" y="18658"/>
                  </a:lnTo>
                  <a:lnTo>
                    <a:pt x="4616" y="18629"/>
                  </a:lnTo>
                  <a:lnTo>
                    <a:pt x="5541" y="18599"/>
                  </a:lnTo>
                  <a:lnTo>
                    <a:pt x="6473" y="18577"/>
                  </a:lnTo>
                  <a:lnTo>
                    <a:pt x="7398" y="18563"/>
                  </a:lnTo>
                  <a:lnTo>
                    <a:pt x="8330" y="18555"/>
                  </a:lnTo>
                  <a:lnTo>
                    <a:pt x="9255" y="18548"/>
                  </a:lnTo>
                  <a:lnTo>
                    <a:pt x="10179" y="18548"/>
                  </a:lnTo>
                  <a:lnTo>
                    <a:pt x="11104" y="18555"/>
                  </a:lnTo>
                  <a:lnTo>
                    <a:pt x="12946" y="18577"/>
                  </a:lnTo>
                  <a:lnTo>
                    <a:pt x="14780" y="18607"/>
                  </a:lnTo>
                  <a:lnTo>
                    <a:pt x="14933" y="18622"/>
                  </a:lnTo>
                  <a:lnTo>
                    <a:pt x="15078" y="18644"/>
                  </a:lnTo>
                  <a:lnTo>
                    <a:pt x="15208" y="18680"/>
                  </a:lnTo>
                  <a:lnTo>
                    <a:pt x="15338" y="18724"/>
                  </a:lnTo>
                  <a:lnTo>
                    <a:pt x="15445" y="18783"/>
                  </a:lnTo>
                  <a:lnTo>
                    <a:pt x="15552" y="18849"/>
                  </a:lnTo>
                  <a:lnTo>
                    <a:pt x="15643" y="18923"/>
                  </a:lnTo>
                  <a:lnTo>
                    <a:pt x="15728" y="19004"/>
                  </a:lnTo>
                  <a:lnTo>
                    <a:pt x="15804" y="19092"/>
                  </a:lnTo>
                  <a:lnTo>
                    <a:pt x="15865" y="19188"/>
                  </a:lnTo>
                  <a:lnTo>
                    <a:pt x="15919" y="19290"/>
                  </a:lnTo>
                  <a:lnTo>
                    <a:pt x="15964" y="19393"/>
                  </a:lnTo>
                  <a:lnTo>
                    <a:pt x="15995" y="19504"/>
                  </a:lnTo>
                  <a:lnTo>
                    <a:pt x="16018" y="19614"/>
                  </a:lnTo>
                  <a:lnTo>
                    <a:pt x="16033" y="19732"/>
                  </a:lnTo>
                  <a:lnTo>
                    <a:pt x="16041" y="19842"/>
                  </a:lnTo>
                  <a:lnTo>
                    <a:pt x="16247" y="19842"/>
                  </a:lnTo>
                  <a:lnTo>
                    <a:pt x="16446" y="14880"/>
                  </a:lnTo>
                  <a:lnTo>
                    <a:pt x="16629" y="9925"/>
                  </a:lnTo>
                  <a:lnTo>
                    <a:pt x="16813" y="4963"/>
                  </a:lnTo>
                  <a:lnTo>
                    <a:pt x="169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-3711500" y="-2764000"/>
              <a:ext cx="423975" cy="421625"/>
            </a:xfrm>
            <a:custGeom>
              <a:avLst/>
              <a:gdLst/>
              <a:ahLst/>
              <a:cxnLst/>
              <a:rect l="l" t="t" r="r" b="b"/>
              <a:pathLst>
                <a:path w="16959" h="16865" extrusionOk="0">
                  <a:moveTo>
                    <a:pt x="16752" y="1"/>
                  </a:moveTo>
                  <a:lnTo>
                    <a:pt x="16744" y="118"/>
                  </a:lnTo>
                  <a:lnTo>
                    <a:pt x="16729" y="236"/>
                  </a:lnTo>
                  <a:lnTo>
                    <a:pt x="16706" y="346"/>
                  </a:lnTo>
                  <a:lnTo>
                    <a:pt x="16675" y="457"/>
                  </a:lnTo>
                  <a:lnTo>
                    <a:pt x="16630" y="567"/>
                  </a:lnTo>
                  <a:lnTo>
                    <a:pt x="16576" y="670"/>
                  </a:lnTo>
                  <a:lnTo>
                    <a:pt x="16515" y="765"/>
                  </a:lnTo>
                  <a:lnTo>
                    <a:pt x="16439" y="854"/>
                  </a:lnTo>
                  <a:lnTo>
                    <a:pt x="16354" y="942"/>
                  </a:lnTo>
                  <a:lnTo>
                    <a:pt x="16263" y="1015"/>
                  </a:lnTo>
                  <a:lnTo>
                    <a:pt x="16156" y="1081"/>
                  </a:lnTo>
                  <a:lnTo>
                    <a:pt x="16049" y="1140"/>
                  </a:lnTo>
                  <a:lnTo>
                    <a:pt x="15919" y="1192"/>
                  </a:lnTo>
                  <a:lnTo>
                    <a:pt x="15789" y="1229"/>
                  </a:lnTo>
                  <a:lnTo>
                    <a:pt x="15644" y="1251"/>
                  </a:lnTo>
                  <a:lnTo>
                    <a:pt x="15491" y="1265"/>
                  </a:lnTo>
                  <a:lnTo>
                    <a:pt x="13649" y="1295"/>
                  </a:lnTo>
                  <a:lnTo>
                    <a:pt x="11800" y="1317"/>
                  </a:lnTo>
                  <a:lnTo>
                    <a:pt x="9935" y="1317"/>
                  </a:lnTo>
                  <a:lnTo>
                    <a:pt x="9003" y="1309"/>
                  </a:lnTo>
                  <a:lnTo>
                    <a:pt x="8071" y="1295"/>
                  </a:lnTo>
                  <a:lnTo>
                    <a:pt x="7138" y="1280"/>
                  </a:lnTo>
                  <a:lnTo>
                    <a:pt x="6206" y="1258"/>
                  </a:lnTo>
                  <a:lnTo>
                    <a:pt x="5274" y="1229"/>
                  </a:lnTo>
                  <a:lnTo>
                    <a:pt x="4341" y="1192"/>
                  </a:lnTo>
                  <a:lnTo>
                    <a:pt x="3409" y="1155"/>
                  </a:lnTo>
                  <a:lnTo>
                    <a:pt x="2477" y="1111"/>
                  </a:lnTo>
                  <a:lnTo>
                    <a:pt x="1544" y="1059"/>
                  </a:lnTo>
                  <a:lnTo>
                    <a:pt x="620" y="1001"/>
                  </a:lnTo>
                  <a:lnTo>
                    <a:pt x="520" y="2971"/>
                  </a:lnTo>
                  <a:lnTo>
                    <a:pt x="428" y="4941"/>
                  </a:lnTo>
                  <a:lnTo>
                    <a:pt x="344" y="6911"/>
                  </a:lnTo>
                  <a:lnTo>
                    <a:pt x="260" y="8881"/>
                  </a:lnTo>
                  <a:lnTo>
                    <a:pt x="184" y="10851"/>
                  </a:lnTo>
                  <a:lnTo>
                    <a:pt x="115" y="12829"/>
                  </a:lnTo>
                  <a:lnTo>
                    <a:pt x="54" y="14799"/>
                  </a:lnTo>
                  <a:lnTo>
                    <a:pt x="1" y="16777"/>
                  </a:lnTo>
                  <a:lnTo>
                    <a:pt x="963" y="16710"/>
                  </a:lnTo>
                  <a:lnTo>
                    <a:pt x="1934" y="16644"/>
                  </a:lnTo>
                  <a:lnTo>
                    <a:pt x="2905" y="16585"/>
                  </a:lnTo>
                  <a:lnTo>
                    <a:pt x="3875" y="16541"/>
                  </a:lnTo>
                  <a:lnTo>
                    <a:pt x="4853" y="16497"/>
                  </a:lnTo>
                  <a:lnTo>
                    <a:pt x="5824" y="16460"/>
                  </a:lnTo>
                  <a:lnTo>
                    <a:pt x="6802" y="16438"/>
                  </a:lnTo>
                  <a:lnTo>
                    <a:pt x="7780" y="16416"/>
                  </a:lnTo>
                  <a:lnTo>
                    <a:pt x="8758" y="16402"/>
                  </a:lnTo>
                  <a:lnTo>
                    <a:pt x="9729" y="16394"/>
                  </a:lnTo>
                  <a:lnTo>
                    <a:pt x="10699" y="16394"/>
                  </a:lnTo>
                  <a:lnTo>
                    <a:pt x="11670" y="16409"/>
                  </a:lnTo>
                  <a:lnTo>
                    <a:pt x="12633" y="16424"/>
                  </a:lnTo>
                  <a:lnTo>
                    <a:pt x="13588" y="16446"/>
                  </a:lnTo>
                  <a:lnTo>
                    <a:pt x="14543" y="16475"/>
                  </a:lnTo>
                  <a:lnTo>
                    <a:pt x="15491" y="16512"/>
                  </a:lnTo>
                  <a:lnTo>
                    <a:pt x="15621" y="16527"/>
                  </a:lnTo>
                  <a:lnTo>
                    <a:pt x="15743" y="16549"/>
                  </a:lnTo>
                  <a:lnTo>
                    <a:pt x="15858" y="16585"/>
                  </a:lnTo>
                  <a:lnTo>
                    <a:pt x="15965" y="16622"/>
                  </a:lnTo>
                  <a:lnTo>
                    <a:pt x="16064" y="16674"/>
                  </a:lnTo>
                  <a:lnTo>
                    <a:pt x="16148" y="16732"/>
                  </a:lnTo>
                  <a:lnTo>
                    <a:pt x="16240" y="16799"/>
                  </a:lnTo>
                  <a:lnTo>
                    <a:pt x="16316" y="16865"/>
                  </a:lnTo>
                  <a:lnTo>
                    <a:pt x="16484" y="12652"/>
                  </a:lnTo>
                  <a:lnTo>
                    <a:pt x="16645" y="8433"/>
                  </a:lnTo>
                  <a:lnTo>
                    <a:pt x="169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-3719525" y="-2300850"/>
              <a:ext cx="414225" cy="446425"/>
            </a:xfrm>
            <a:custGeom>
              <a:avLst/>
              <a:gdLst/>
              <a:ahLst/>
              <a:cxnLst/>
              <a:rect l="l" t="t" r="r" b="b"/>
              <a:pathLst>
                <a:path w="16569" h="17857" extrusionOk="0">
                  <a:moveTo>
                    <a:pt x="16568" y="0"/>
                  </a:moveTo>
                  <a:lnTo>
                    <a:pt x="16500" y="52"/>
                  </a:lnTo>
                  <a:lnTo>
                    <a:pt x="16416" y="103"/>
                  </a:lnTo>
                  <a:lnTo>
                    <a:pt x="16332" y="155"/>
                  </a:lnTo>
                  <a:lnTo>
                    <a:pt x="16240" y="199"/>
                  </a:lnTo>
                  <a:lnTo>
                    <a:pt x="16141" y="235"/>
                  </a:lnTo>
                  <a:lnTo>
                    <a:pt x="16041" y="258"/>
                  </a:lnTo>
                  <a:lnTo>
                    <a:pt x="15927" y="280"/>
                  </a:lnTo>
                  <a:lnTo>
                    <a:pt x="15812" y="287"/>
                  </a:lnTo>
                  <a:lnTo>
                    <a:pt x="14864" y="324"/>
                  </a:lnTo>
                  <a:lnTo>
                    <a:pt x="13901" y="360"/>
                  </a:lnTo>
                  <a:lnTo>
                    <a:pt x="12946" y="382"/>
                  </a:lnTo>
                  <a:lnTo>
                    <a:pt x="11976" y="397"/>
                  </a:lnTo>
                  <a:lnTo>
                    <a:pt x="11005" y="412"/>
                  </a:lnTo>
                  <a:lnTo>
                    <a:pt x="10035" y="412"/>
                  </a:lnTo>
                  <a:lnTo>
                    <a:pt x="9056" y="405"/>
                  </a:lnTo>
                  <a:lnTo>
                    <a:pt x="8078" y="390"/>
                  </a:lnTo>
                  <a:lnTo>
                    <a:pt x="7100" y="368"/>
                  </a:lnTo>
                  <a:lnTo>
                    <a:pt x="6122" y="338"/>
                  </a:lnTo>
                  <a:lnTo>
                    <a:pt x="5144" y="302"/>
                  </a:lnTo>
                  <a:lnTo>
                    <a:pt x="4165" y="265"/>
                  </a:lnTo>
                  <a:lnTo>
                    <a:pt x="3187" y="213"/>
                  </a:lnTo>
                  <a:lnTo>
                    <a:pt x="2217" y="155"/>
                  </a:lnTo>
                  <a:lnTo>
                    <a:pt x="1246" y="88"/>
                  </a:lnTo>
                  <a:lnTo>
                    <a:pt x="276" y="22"/>
                  </a:lnTo>
                  <a:lnTo>
                    <a:pt x="230" y="2250"/>
                  </a:lnTo>
                  <a:lnTo>
                    <a:pt x="184" y="4477"/>
                  </a:lnTo>
                  <a:lnTo>
                    <a:pt x="115" y="8939"/>
                  </a:lnTo>
                  <a:lnTo>
                    <a:pt x="54" y="13394"/>
                  </a:lnTo>
                  <a:lnTo>
                    <a:pt x="1" y="17857"/>
                  </a:lnTo>
                  <a:lnTo>
                    <a:pt x="979" y="17688"/>
                  </a:lnTo>
                  <a:lnTo>
                    <a:pt x="1957" y="17526"/>
                  </a:lnTo>
                  <a:lnTo>
                    <a:pt x="2943" y="17379"/>
                  </a:lnTo>
                  <a:lnTo>
                    <a:pt x="3929" y="17239"/>
                  </a:lnTo>
                  <a:lnTo>
                    <a:pt x="4914" y="17114"/>
                  </a:lnTo>
                  <a:lnTo>
                    <a:pt x="5900" y="17004"/>
                  </a:lnTo>
                  <a:lnTo>
                    <a:pt x="6894" y="16908"/>
                  </a:lnTo>
                  <a:lnTo>
                    <a:pt x="7880" y="16827"/>
                  </a:lnTo>
                  <a:lnTo>
                    <a:pt x="8873" y="16754"/>
                  </a:lnTo>
                  <a:lnTo>
                    <a:pt x="9866" y="16702"/>
                  </a:lnTo>
                  <a:lnTo>
                    <a:pt x="10852" y="16666"/>
                  </a:lnTo>
                  <a:lnTo>
                    <a:pt x="11349" y="16658"/>
                  </a:lnTo>
                  <a:lnTo>
                    <a:pt x="11846" y="16651"/>
                  </a:lnTo>
                  <a:lnTo>
                    <a:pt x="12839" y="16651"/>
                  </a:lnTo>
                  <a:lnTo>
                    <a:pt x="13336" y="16658"/>
                  </a:lnTo>
                  <a:lnTo>
                    <a:pt x="13833" y="16673"/>
                  </a:lnTo>
                  <a:lnTo>
                    <a:pt x="14329" y="16688"/>
                  </a:lnTo>
                  <a:lnTo>
                    <a:pt x="14818" y="16710"/>
                  </a:lnTo>
                  <a:lnTo>
                    <a:pt x="15315" y="16739"/>
                  </a:lnTo>
                  <a:lnTo>
                    <a:pt x="15812" y="16769"/>
                  </a:lnTo>
                  <a:lnTo>
                    <a:pt x="15842" y="16776"/>
                  </a:lnTo>
                  <a:lnTo>
                    <a:pt x="15865" y="16783"/>
                  </a:lnTo>
                  <a:lnTo>
                    <a:pt x="15896" y="16791"/>
                  </a:lnTo>
                  <a:lnTo>
                    <a:pt x="15927" y="16791"/>
                  </a:lnTo>
                  <a:lnTo>
                    <a:pt x="16072" y="12593"/>
                  </a:lnTo>
                  <a:lnTo>
                    <a:pt x="16232" y="8395"/>
                  </a:lnTo>
                  <a:lnTo>
                    <a:pt x="16400" y="4198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-3722950" y="-1826875"/>
              <a:ext cx="399300" cy="339825"/>
            </a:xfrm>
            <a:custGeom>
              <a:avLst/>
              <a:gdLst/>
              <a:ahLst/>
              <a:cxnLst/>
              <a:rect l="l" t="t" r="r" b="b"/>
              <a:pathLst>
                <a:path w="15972" h="13593" extrusionOk="0">
                  <a:moveTo>
                    <a:pt x="10974" y="0"/>
                  </a:moveTo>
                  <a:lnTo>
                    <a:pt x="9988" y="15"/>
                  </a:lnTo>
                  <a:lnTo>
                    <a:pt x="9002" y="37"/>
                  </a:lnTo>
                  <a:lnTo>
                    <a:pt x="8017" y="66"/>
                  </a:lnTo>
                  <a:lnTo>
                    <a:pt x="7031" y="111"/>
                  </a:lnTo>
                  <a:lnTo>
                    <a:pt x="6053" y="169"/>
                  </a:lnTo>
                  <a:lnTo>
                    <a:pt x="5067" y="236"/>
                  </a:lnTo>
                  <a:lnTo>
                    <a:pt x="4081" y="309"/>
                  </a:lnTo>
                  <a:lnTo>
                    <a:pt x="3103" y="405"/>
                  </a:lnTo>
                  <a:lnTo>
                    <a:pt x="2117" y="515"/>
                  </a:lnTo>
                  <a:lnTo>
                    <a:pt x="1131" y="633"/>
                  </a:lnTo>
                  <a:lnTo>
                    <a:pt x="138" y="772"/>
                  </a:lnTo>
                  <a:lnTo>
                    <a:pt x="0" y="13593"/>
                  </a:lnTo>
                  <a:lnTo>
                    <a:pt x="1849" y="13519"/>
                  </a:lnTo>
                  <a:lnTo>
                    <a:pt x="3706" y="13453"/>
                  </a:lnTo>
                  <a:lnTo>
                    <a:pt x="5556" y="13402"/>
                  </a:lnTo>
                  <a:lnTo>
                    <a:pt x="7413" y="13358"/>
                  </a:lnTo>
                  <a:lnTo>
                    <a:pt x="9262" y="13328"/>
                  </a:lnTo>
                  <a:lnTo>
                    <a:pt x="11112" y="13314"/>
                  </a:lnTo>
                  <a:lnTo>
                    <a:pt x="12961" y="13306"/>
                  </a:lnTo>
                  <a:lnTo>
                    <a:pt x="14803" y="13306"/>
                  </a:lnTo>
                  <a:lnTo>
                    <a:pt x="14917" y="13314"/>
                  </a:lnTo>
                  <a:lnTo>
                    <a:pt x="15024" y="13328"/>
                  </a:lnTo>
                  <a:lnTo>
                    <a:pt x="15124" y="13350"/>
                  </a:lnTo>
                  <a:lnTo>
                    <a:pt x="15223" y="13380"/>
                  </a:lnTo>
                  <a:lnTo>
                    <a:pt x="15307" y="13424"/>
                  </a:lnTo>
                  <a:lnTo>
                    <a:pt x="15391" y="13468"/>
                  </a:lnTo>
                  <a:lnTo>
                    <a:pt x="15467" y="13519"/>
                  </a:lnTo>
                  <a:lnTo>
                    <a:pt x="15536" y="13571"/>
                  </a:lnTo>
                  <a:lnTo>
                    <a:pt x="15643" y="10197"/>
                  </a:lnTo>
                  <a:lnTo>
                    <a:pt x="15750" y="6815"/>
                  </a:lnTo>
                  <a:lnTo>
                    <a:pt x="15865" y="3441"/>
                  </a:lnTo>
                  <a:lnTo>
                    <a:pt x="15972" y="66"/>
                  </a:lnTo>
                  <a:lnTo>
                    <a:pt x="15949" y="66"/>
                  </a:lnTo>
                  <a:lnTo>
                    <a:pt x="14948" y="37"/>
                  </a:lnTo>
                  <a:lnTo>
                    <a:pt x="13947" y="15"/>
                  </a:lnTo>
                  <a:lnTo>
                    <a:pt x="12953" y="8"/>
                  </a:lnTo>
                  <a:lnTo>
                    <a:pt x="1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-3728700" y="-1447375"/>
              <a:ext cx="393025" cy="344075"/>
            </a:xfrm>
            <a:custGeom>
              <a:avLst/>
              <a:gdLst/>
              <a:ahLst/>
              <a:cxnLst/>
              <a:rect l="l" t="t" r="r" b="b"/>
              <a:pathLst>
                <a:path w="15721" h="13763" extrusionOk="0">
                  <a:moveTo>
                    <a:pt x="207" y="1"/>
                  </a:moveTo>
                  <a:lnTo>
                    <a:pt x="169" y="3449"/>
                  </a:lnTo>
                  <a:lnTo>
                    <a:pt x="123" y="6889"/>
                  </a:lnTo>
                  <a:lnTo>
                    <a:pt x="70" y="10322"/>
                  </a:lnTo>
                  <a:lnTo>
                    <a:pt x="1" y="13755"/>
                  </a:lnTo>
                  <a:lnTo>
                    <a:pt x="864" y="13763"/>
                  </a:lnTo>
                  <a:lnTo>
                    <a:pt x="1713" y="13755"/>
                  </a:lnTo>
                  <a:lnTo>
                    <a:pt x="2568" y="13741"/>
                  </a:lnTo>
                  <a:lnTo>
                    <a:pt x="3417" y="13718"/>
                  </a:lnTo>
                  <a:lnTo>
                    <a:pt x="4265" y="13682"/>
                  </a:lnTo>
                  <a:lnTo>
                    <a:pt x="5113" y="13630"/>
                  </a:lnTo>
                  <a:lnTo>
                    <a:pt x="5954" y="13571"/>
                  </a:lnTo>
                  <a:lnTo>
                    <a:pt x="6802" y="13498"/>
                  </a:lnTo>
                  <a:lnTo>
                    <a:pt x="7643" y="13417"/>
                  </a:lnTo>
                  <a:lnTo>
                    <a:pt x="8491" y="13321"/>
                  </a:lnTo>
                  <a:lnTo>
                    <a:pt x="9339" y="13211"/>
                  </a:lnTo>
                  <a:lnTo>
                    <a:pt x="10180" y="13094"/>
                  </a:lnTo>
                  <a:lnTo>
                    <a:pt x="11028" y="12961"/>
                  </a:lnTo>
                  <a:lnTo>
                    <a:pt x="11876" y="12822"/>
                  </a:lnTo>
                  <a:lnTo>
                    <a:pt x="12732" y="12667"/>
                  </a:lnTo>
                  <a:lnTo>
                    <a:pt x="13588" y="12498"/>
                  </a:lnTo>
                  <a:lnTo>
                    <a:pt x="13665" y="12483"/>
                  </a:lnTo>
                  <a:lnTo>
                    <a:pt x="13749" y="12476"/>
                  </a:lnTo>
                  <a:lnTo>
                    <a:pt x="13825" y="12469"/>
                  </a:lnTo>
                  <a:lnTo>
                    <a:pt x="13909" y="12469"/>
                  </a:lnTo>
                  <a:lnTo>
                    <a:pt x="13978" y="12476"/>
                  </a:lnTo>
                  <a:lnTo>
                    <a:pt x="14054" y="12483"/>
                  </a:lnTo>
                  <a:lnTo>
                    <a:pt x="14123" y="12498"/>
                  </a:lnTo>
                  <a:lnTo>
                    <a:pt x="14192" y="12513"/>
                  </a:lnTo>
                  <a:lnTo>
                    <a:pt x="14330" y="12564"/>
                  </a:lnTo>
                  <a:lnTo>
                    <a:pt x="14452" y="12623"/>
                  </a:lnTo>
                  <a:lnTo>
                    <a:pt x="14566" y="12697"/>
                  </a:lnTo>
                  <a:lnTo>
                    <a:pt x="14666" y="12777"/>
                  </a:lnTo>
                  <a:lnTo>
                    <a:pt x="14758" y="12873"/>
                  </a:lnTo>
                  <a:lnTo>
                    <a:pt x="14842" y="12976"/>
                  </a:lnTo>
                  <a:lnTo>
                    <a:pt x="14910" y="13086"/>
                  </a:lnTo>
                  <a:lnTo>
                    <a:pt x="14971" y="13204"/>
                  </a:lnTo>
                  <a:lnTo>
                    <a:pt x="15017" y="13329"/>
                  </a:lnTo>
                  <a:lnTo>
                    <a:pt x="15048" y="13454"/>
                  </a:lnTo>
                  <a:lnTo>
                    <a:pt x="15071" y="13579"/>
                  </a:lnTo>
                  <a:lnTo>
                    <a:pt x="15078" y="13711"/>
                  </a:lnTo>
                  <a:lnTo>
                    <a:pt x="15399" y="13711"/>
                  </a:lnTo>
                  <a:lnTo>
                    <a:pt x="15461" y="10300"/>
                  </a:lnTo>
                  <a:lnTo>
                    <a:pt x="15529" y="6889"/>
                  </a:lnTo>
                  <a:lnTo>
                    <a:pt x="15621" y="3478"/>
                  </a:lnTo>
                  <a:lnTo>
                    <a:pt x="15720" y="67"/>
                  </a:lnTo>
                  <a:lnTo>
                    <a:pt x="15652" y="118"/>
                  </a:lnTo>
                  <a:lnTo>
                    <a:pt x="15575" y="163"/>
                  </a:lnTo>
                  <a:lnTo>
                    <a:pt x="15499" y="207"/>
                  </a:lnTo>
                  <a:lnTo>
                    <a:pt x="15415" y="243"/>
                  </a:lnTo>
                  <a:lnTo>
                    <a:pt x="15331" y="273"/>
                  </a:lnTo>
                  <a:lnTo>
                    <a:pt x="15239" y="295"/>
                  </a:lnTo>
                  <a:lnTo>
                    <a:pt x="15140" y="310"/>
                  </a:lnTo>
                  <a:lnTo>
                    <a:pt x="13183" y="310"/>
                  </a:lnTo>
                  <a:lnTo>
                    <a:pt x="11326" y="295"/>
                  </a:lnTo>
                  <a:lnTo>
                    <a:pt x="9477" y="273"/>
                  </a:lnTo>
                  <a:lnTo>
                    <a:pt x="7620" y="243"/>
                  </a:lnTo>
                  <a:lnTo>
                    <a:pt x="5763" y="199"/>
                  </a:lnTo>
                  <a:lnTo>
                    <a:pt x="3913" y="148"/>
                  </a:lnTo>
                  <a:lnTo>
                    <a:pt x="2056" y="82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-3742450" y="-1104600"/>
              <a:ext cx="398750" cy="389075"/>
            </a:xfrm>
            <a:custGeom>
              <a:avLst/>
              <a:gdLst/>
              <a:ahLst/>
              <a:cxnLst/>
              <a:rect l="l" t="t" r="r" b="b"/>
              <a:pathLst>
                <a:path w="15950" h="15563" extrusionOk="0">
                  <a:moveTo>
                    <a:pt x="15628" y="0"/>
                  </a:moveTo>
                  <a:lnTo>
                    <a:pt x="15621" y="81"/>
                  </a:lnTo>
                  <a:lnTo>
                    <a:pt x="15613" y="162"/>
                  </a:lnTo>
                  <a:lnTo>
                    <a:pt x="15598" y="243"/>
                  </a:lnTo>
                  <a:lnTo>
                    <a:pt x="15575" y="324"/>
                  </a:lnTo>
                  <a:lnTo>
                    <a:pt x="15544" y="404"/>
                  </a:lnTo>
                  <a:lnTo>
                    <a:pt x="15506" y="478"/>
                  </a:lnTo>
                  <a:lnTo>
                    <a:pt x="15468" y="551"/>
                  </a:lnTo>
                  <a:lnTo>
                    <a:pt x="15415" y="625"/>
                  </a:lnTo>
                  <a:lnTo>
                    <a:pt x="15353" y="691"/>
                  </a:lnTo>
                  <a:lnTo>
                    <a:pt x="15292" y="750"/>
                  </a:lnTo>
                  <a:lnTo>
                    <a:pt x="15223" y="809"/>
                  </a:lnTo>
                  <a:lnTo>
                    <a:pt x="15139" y="860"/>
                  </a:lnTo>
                  <a:lnTo>
                    <a:pt x="15055" y="912"/>
                  </a:lnTo>
                  <a:lnTo>
                    <a:pt x="14964" y="948"/>
                  </a:lnTo>
                  <a:lnTo>
                    <a:pt x="14864" y="985"/>
                  </a:lnTo>
                  <a:lnTo>
                    <a:pt x="14757" y="1015"/>
                  </a:lnTo>
                  <a:lnTo>
                    <a:pt x="13886" y="1198"/>
                  </a:lnTo>
                  <a:lnTo>
                    <a:pt x="13007" y="1360"/>
                  </a:lnTo>
                  <a:lnTo>
                    <a:pt x="12128" y="1507"/>
                  </a:lnTo>
                  <a:lnTo>
                    <a:pt x="11242" y="1639"/>
                  </a:lnTo>
                  <a:lnTo>
                    <a:pt x="10355" y="1757"/>
                  </a:lnTo>
                  <a:lnTo>
                    <a:pt x="9469" y="1853"/>
                  </a:lnTo>
                  <a:lnTo>
                    <a:pt x="8575" y="1934"/>
                  </a:lnTo>
                  <a:lnTo>
                    <a:pt x="7681" y="2000"/>
                  </a:lnTo>
                  <a:lnTo>
                    <a:pt x="6787" y="2051"/>
                  </a:lnTo>
                  <a:lnTo>
                    <a:pt x="5893" y="2088"/>
                  </a:lnTo>
                  <a:lnTo>
                    <a:pt x="4991" y="2103"/>
                  </a:lnTo>
                  <a:lnTo>
                    <a:pt x="4097" y="2110"/>
                  </a:lnTo>
                  <a:lnTo>
                    <a:pt x="3195" y="2095"/>
                  </a:lnTo>
                  <a:lnTo>
                    <a:pt x="2301" y="2066"/>
                  </a:lnTo>
                  <a:lnTo>
                    <a:pt x="1399" y="2022"/>
                  </a:lnTo>
                  <a:lnTo>
                    <a:pt x="505" y="1963"/>
                  </a:lnTo>
                  <a:lnTo>
                    <a:pt x="459" y="3668"/>
                  </a:lnTo>
                  <a:lnTo>
                    <a:pt x="413" y="5367"/>
                  </a:lnTo>
                  <a:lnTo>
                    <a:pt x="360" y="7072"/>
                  </a:lnTo>
                  <a:lnTo>
                    <a:pt x="299" y="8770"/>
                  </a:lnTo>
                  <a:lnTo>
                    <a:pt x="230" y="10468"/>
                  </a:lnTo>
                  <a:lnTo>
                    <a:pt x="161" y="12167"/>
                  </a:lnTo>
                  <a:lnTo>
                    <a:pt x="85" y="13865"/>
                  </a:lnTo>
                  <a:lnTo>
                    <a:pt x="1" y="15563"/>
                  </a:lnTo>
                  <a:lnTo>
                    <a:pt x="69" y="15511"/>
                  </a:lnTo>
                  <a:lnTo>
                    <a:pt x="146" y="15467"/>
                  </a:lnTo>
                  <a:lnTo>
                    <a:pt x="222" y="15431"/>
                  </a:lnTo>
                  <a:lnTo>
                    <a:pt x="299" y="15401"/>
                  </a:lnTo>
                  <a:lnTo>
                    <a:pt x="383" y="15372"/>
                  </a:lnTo>
                  <a:lnTo>
                    <a:pt x="474" y="15357"/>
                  </a:lnTo>
                  <a:lnTo>
                    <a:pt x="566" y="15342"/>
                  </a:lnTo>
                  <a:lnTo>
                    <a:pt x="665" y="15342"/>
                  </a:lnTo>
                  <a:lnTo>
                    <a:pt x="1590" y="15313"/>
                  </a:lnTo>
                  <a:lnTo>
                    <a:pt x="2515" y="15276"/>
                  </a:lnTo>
                  <a:lnTo>
                    <a:pt x="4395" y="15188"/>
                  </a:lnTo>
                  <a:lnTo>
                    <a:pt x="6290" y="15100"/>
                  </a:lnTo>
                  <a:lnTo>
                    <a:pt x="7245" y="15063"/>
                  </a:lnTo>
                  <a:lnTo>
                    <a:pt x="8193" y="15026"/>
                  </a:lnTo>
                  <a:lnTo>
                    <a:pt x="9148" y="15004"/>
                  </a:lnTo>
                  <a:lnTo>
                    <a:pt x="10103" y="14989"/>
                  </a:lnTo>
                  <a:lnTo>
                    <a:pt x="11051" y="14982"/>
                  </a:lnTo>
                  <a:lnTo>
                    <a:pt x="11999" y="14997"/>
                  </a:lnTo>
                  <a:lnTo>
                    <a:pt x="12472" y="15004"/>
                  </a:lnTo>
                  <a:lnTo>
                    <a:pt x="12946" y="15026"/>
                  </a:lnTo>
                  <a:lnTo>
                    <a:pt x="13412" y="15041"/>
                  </a:lnTo>
                  <a:lnTo>
                    <a:pt x="13886" y="15070"/>
                  </a:lnTo>
                  <a:lnTo>
                    <a:pt x="14352" y="15100"/>
                  </a:lnTo>
                  <a:lnTo>
                    <a:pt x="14818" y="15137"/>
                  </a:lnTo>
                  <a:lnTo>
                    <a:pt x="15277" y="15181"/>
                  </a:lnTo>
                  <a:lnTo>
                    <a:pt x="15743" y="15232"/>
                  </a:lnTo>
                  <a:lnTo>
                    <a:pt x="15766" y="11424"/>
                  </a:lnTo>
                  <a:lnTo>
                    <a:pt x="15812" y="7616"/>
                  </a:lnTo>
                  <a:lnTo>
                    <a:pt x="15873" y="3808"/>
                  </a:lnTo>
                  <a:lnTo>
                    <a:pt x="159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-3763650" y="-675300"/>
              <a:ext cx="414800" cy="321100"/>
            </a:xfrm>
            <a:custGeom>
              <a:avLst/>
              <a:gdLst/>
              <a:ahLst/>
              <a:cxnLst/>
              <a:rect l="l" t="t" r="r" b="b"/>
              <a:pathLst>
                <a:path w="16592" h="12844" extrusionOk="0">
                  <a:moveTo>
                    <a:pt x="780" y="1"/>
                  </a:moveTo>
                  <a:lnTo>
                    <a:pt x="604" y="2978"/>
                  </a:lnTo>
                  <a:lnTo>
                    <a:pt x="428" y="5955"/>
                  </a:lnTo>
                  <a:lnTo>
                    <a:pt x="329" y="7440"/>
                  </a:lnTo>
                  <a:lnTo>
                    <a:pt x="222" y="8925"/>
                  </a:lnTo>
                  <a:lnTo>
                    <a:pt x="115" y="10410"/>
                  </a:lnTo>
                  <a:lnTo>
                    <a:pt x="0" y="11895"/>
                  </a:lnTo>
                  <a:lnTo>
                    <a:pt x="428" y="11866"/>
                  </a:lnTo>
                  <a:lnTo>
                    <a:pt x="856" y="11844"/>
                  </a:lnTo>
                  <a:lnTo>
                    <a:pt x="1697" y="11807"/>
                  </a:lnTo>
                  <a:lnTo>
                    <a:pt x="2576" y="11778"/>
                  </a:lnTo>
                  <a:lnTo>
                    <a:pt x="3470" y="11763"/>
                  </a:lnTo>
                  <a:lnTo>
                    <a:pt x="4372" y="11756"/>
                  </a:lnTo>
                  <a:lnTo>
                    <a:pt x="5289" y="11763"/>
                  </a:lnTo>
                  <a:lnTo>
                    <a:pt x="6206" y="11778"/>
                  </a:lnTo>
                  <a:lnTo>
                    <a:pt x="7138" y="11807"/>
                  </a:lnTo>
                  <a:lnTo>
                    <a:pt x="8070" y="11851"/>
                  </a:lnTo>
                  <a:lnTo>
                    <a:pt x="9018" y="11903"/>
                  </a:lnTo>
                  <a:lnTo>
                    <a:pt x="9958" y="11969"/>
                  </a:lnTo>
                  <a:lnTo>
                    <a:pt x="10905" y="12050"/>
                  </a:lnTo>
                  <a:lnTo>
                    <a:pt x="11861" y="12145"/>
                  </a:lnTo>
                  <a:lnTo>
                    <a:pt x="12808" y="12256"/>
                  </a:lnTo>
                  <a:lnTo>
                    <a:pt x="13756" y="12380"/>
                  </a:lnTo>
                  <a:lnTo>
                    <a:pt x="14704" y="12520"/>
                  </a:lnTo>
                  <a:lnTo>
                    <a:pt x="15651" y="12675"/>
                  </a:lnTo>
                  <a:lnTo>
                    <a:pt x="16591" y="12844"/>
                  </a:lnTo>
                  <a:lnTo>
                    <a:pt x="16576" y="9734"/>
                  </a:lnTo>
                  <a:lnTo>
                    <a:pt x="16576" y="6624"/>
                  </a:lnTo>
                  <a:lnTo>
                    <a:pt x="16576" y="3507"/>
                  </a:lnTo>
                  <a:lnTo>
                    <a:pt x="16591" y="398"/>
                  </a:lnTo>
                  <a:lnTo>
                    <a:pt x="16125" y="442"/>
                  </a:lnTo>
                  <a:lnTo>
                    <a:pt x="15666" y="486"/>
                  </a:lnTo>
                  <a:lnTo>
                    <a:pt x="15200" y="523"/>
                  </a:lnTo>
                  <a:lnTo>
                    <a:pt x="14734" y="560"/>
                  </a:lnTo>
                  <a:lnTo>
                    <a:pt x="14260" y="582"/>
                  </a:lnTo>
                  <a:lnTo>
                    <a:pt x="13794" y="604"/>
                  </a:lnTo>
                  <a:lnTo>
                    <a:pt x="13320" y="618"/>
                  </a:lnTo>
                  <a:lnTo>
                    <a:pt x="12847" y="633"/>
                  </a:lnTo>
                  <a:lnTo>
                    <a:pt x="11899" y="648"/>
                  </a:lnTo>
                  <a:lnTo>
                    <a:pt x="10951" y="648"/>
                  </a:lnTo>
                  <a:lnTo>
                    <a:pt x="9996" y="633"/>
                  </a:lnTo>
                  <a:lnTo>
                    <a:pt x="9041" y="611"/>
                  </a:lnTo>
                  <a:lnTo>
                    <a:pt x="8093" y="574"/>
                  </a:lnTo>
                  <a:lnTo>
                    <a:pt x="7138" y="537"/>
                  </a:lnTo>
                  <a:lnTo>
                    <a:pt x="5243" y="457"/>
                  </a:lnTo>
                  <a:lnTo>
                    <a:pt x="3363" y="376"/>
                  </a:lnTo>
                  <a:lnTo>
                    <a:pt x="2438" y="339"/>
                  </a:lnTo>
                  <a:lnTo>
                    <a:pt x="1513" y="310"/>
                  </a:lnTo>
                  <a:lnTo>
                    <a:pt x="1399" y="295"/>
                  </a:lnTo>
                  <a:lnTo>
                    <a:pt x="1284" y="273"/>
                  </a:lnTo>
                  <a:lnTo>
                    <a:pt x="1185" y="251"/>
                  </a:lnTo>
                  <a:lnTo>
                    <a:pt x="1085" y="214"/>
                  </a:lnTo>
                  <a:lnTo>
                    <a:pt x="1001" y="170"/>
                  </a:lnTo>
                  <a:lnTo>
                    <a:pt x="917" y="118"/>
                  </a:lnTo>
                  <a:lnTo>
                    <a:pt x="849" y="6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-4158550" y="-4309425"/>
              <a:ext cx="356325" cy="335250"/>
            </a:xfrm>
            <a:custGeom>
              <a:avLst/>
              <a:gdLst/>
              <a:ahLst/>
              <a:cxnLst/>
              <a:rect l="l" t="t" r="r" b="b"/>
              <a:pathLst>
                <a:path w="14253" h="13410" extrusionOk="0">
                  <a:moveTo>
                    <a:pt x="6740" y="2676"/>
                  </a:moveTo>
                  <a:lnTo>
                    <a:pt x="6932" y="2684"/>
                  </a:lnTo>
                  <a:lnTo>
                    <a:pt x="7123" y="2698"/>
                  </a:lnTo>
                  <a:lnTo>
                    <a:pt x="7306" y="2720"/>
                  </a:lnTo>
                  <a:lnTo>
                    <a:pt x="7489" y="2750"/>
                  </a:lnTo>
                  <a:lnTo>
                    <a:pt x="7680" y="2787"/>
                  </a:lnTo>
                  <a:lnTo>
                    <a:pt x="7856" y="2831"/>
                  </a:lnTo>
                  <a:lnTo>
                    <a:pt x="8040" y="2882"/>
                  </a:lnTo>
                  <a:lnTo>
                    <a:pt x="8215" y="2941"/>
                  </a:lnTo>
                  <a:lnTo>
                    <a:pt x="8391" y="3000"/>
                  </a:lnTo>
                  <a:lnTo>
                    <a:pt x="8567" y="3066"/>
                  </a:lnTo>
                  <a:lnTo>
                    <a:pt x="8735" y="3139"/>
                  </a:lnTo>
                  <a:lnTo>
                    <a:pt x="8903" y="3220"/>
                  </a:lnTo>
                  <a:lnTo>
                    <a:pt x="9064" y="3309"/>
                  </a:lnTo>
                  <a:lnTo>
                    <a:pt x="9224" y="3397"/>
                  </a:lnTo>
                  <a:lnTo>
                    <a:pt x="9377" y="3492"/>
                  </a:lnTo>
                  <a:lnTo>
                    <a:pt x="9530" y="3595"/>
                  </a:lnTo>
                  <a:lnTo>
                    <a:pt x="9675" y="3705"/>
                  </a:lnTo>
                  <a:lnTo>
                    <a:pt x="9813" y="3816"/>
                  </a:lnTo>
                  <a:lnTo>
                    <a:pt x="9942" y="3933"/>
                  </a:lnTo>
                  <a:lnTo>
                    <a:pt x="10072" y="4051"/>
                  </a:lnTo>
                  <a:lnTo>
                    <a:pt x="10202" y="4176"/>
                  </a:lnTo>
                  <a:lnTo>
                    <a:pt x="10317" y="4308"/>
                  </a:lnTo>
                  <a:lnTo>
                    <a:pt x="10424" y="4441"/>
                  </a:lnTo>
                  <a:lnTo>
                    <a:pt x="10531" y="4580"/>
                  </a:lnTo>
                  <a:lnTo>
                    <a:pt x="10630" y="4720"/>
                  </a:lnTo>
                  <a:lnTo>
                    <a:pt x="10722" y="4867"/>
                  </a:lnTo>
                  <a:lnTo>
                    <a:pt x="10806" y="5021"/>
                  </a:lnTo>
                  <a:lnTo>
                    <a:pt x="10875" y="5168"/>
                  </a:lnTo>
                  <a:lnTo>
                    <a:pt x="10944" y="5330"/>
                  </a:lnTo>
                  <a:lnTo>
                    <a:pt x="11005" y="5485"/>
                  </a:lnTo>
                  <a:lnTo>
                    <a:pt x="11058" y="5646"/>
                  </a:lnTo>
                  <a:lnTo>
                    <a:pt x="11096" y="5815"/>
                  </a:lnTo>
                  <a:lnTo>
                    <a:pt x="11135" y="5984"/>
                  </a:lnTo>
                  <a:lnTo>
                    <a:pt x="11158" y="6153"/>
                  </a:lnTo>
                  <a:lnTo>
                    <a:pt x="11173" y="6330"/>
                  </a:lnTo>
                  <a:lnTo>
                    <a:pt x="11173" y="6499"/>
                  </a:lnTo>
                  <a:lnTo>
                    <a:pt x="11173" y="6683"/>
                  </a:lnTo>
                  <a:lnTo>
                    <a:pt x="11158" y="6859"/>
                  </a:lnTo>
                  <a:lnTo>
                    <a:pt x="11127" y="7043"/>
                  </a:lnTo>
                  <a:lnTo>
                    <a:pt x="11096" y="7227"/>
                  </a:lnTo>
                  <a:lnTo>
                    <a:pt x="11043" y="7411"/>
                  </a:lnTo>
                  <a:lnTo>
                    <a:pt x="10989" y="7594"/>
                  </a:lnTo>
                  <a:lnTo>
                    <a:pt x="10913" y="7785"/>
                  </a:lnTo>
                  <a:lnTo>
                    <a:pt x="10837" y="7977"/>
                  </a:lnTo>
                  <a:lnTo>
                    <a:pt x="10737" y="8160"/>
                  </a:lnTo>
                  <a:lnTo>
                    <a:pt x="10630" y="8352"/>
                  </a:lnTo>
                  <a:lnTo>
                    <a:pt x="10516" y="8543"/>
                  </a:lnTo>
                  <a:lnTo>
                    <a:pt x="10378" y="8741"/>
                  </a:lnTo>
                  <a:lnTo>
                    <a:pt x="10248" y="8910"/>
                  </a:lnTo>
                  <a:lnTo>
                    <a:pt x="10103" y="9079"/>
                  </a:lnTo>
                  <a:lnTo>
                    <a:pt x="9958" y="9241"/>
                  </a:lnTo>
                  <a:lnTo>
                    <a:pt x="9805" y="9388"/>
                  </a:lnTo>
                  <a:lnTo>
                    <a:pt x="9652" y="9528"/>
                  </a:lnTo>
                  <a:lnTo>
                    <a:pt x="9484" y="9660"/>
                  </a:lnTo>
                  <a:lnTo>
                    <a:pt x="9323" y="9785"/>
                  </a:lnTo>
                  <a:lnTo>
                    <a:pt x="9148" y="9895"/>
                  </a:lnTo>
                  <a:lnTo>
                    <a:pt x="8972" y="9998"/>
                  </a:lnTo>
                  <a:lnTo>
                    <a:pt x="8796" y="10094"/>
                  </a:lnTo>
                  <a:lnTo>
                    <a:pt x="8613" y="10175"/>
                  </a:lnTo>
                  <a:lnTo>
                    <a:pt x="8429" y="10248"/>
                  </a:lnTo>
                  <a:lnTo>
                    <a:pt x="8238" y="10314"/>
                  </a:lnTo>
                  <a:lnTo>
                    <a:pt x="8055" y="10366"/>
                  </a:lnTo>
                  <a:lnTo>
                    <a:pt x="7864" y="10410"/>
                  </a:lnTo>
                  <a:lnTo>
                    <a:pt x="7665" y="10439"/>
                  </a:lnTo>
                  <a:lnTo>
                    <a:pt x="7474" y="10461"/>
                  </a:lnTo>
                  <a:lnTo>
                    <a:pt x="7275" y="10476"/>
                  </a:lnTo>
                  <a:lnTo>
                    <a:pt x="7084" y="10476"/>
                  </a:lnTo>
                  <a:lnTo>
                    <a:pt x="6886" y="10461"/>
                  </a:lnTo>
                  <a:lnTo>
                    <a:pt x="6695" y="10439"/>
                  </a:lnTo>
                  <a:lnTo>
                    <a:pt x="6496" y="10410"/>
                  </a:lnTo>
                  <a:lnTo>
                    <a:pt x="6305" y="10366"/>
                  </a:lnTo>
                  <a:lnTo>
                    <a:pt x="6106" y="10314"/>
                  </a:lnTo>
                  <a:lnTo>
                    <a:pt x="5915" y="10248"/>
                  </a:lnTo>
                  <a:lnTo>
                    <a:pt x="5724" y="10167"/>
                  </a:lnTo>
                  <a:lnTo>
                    <a:pt x="5541" y="10079"/>
                  </a:lnTo>
                  <a:lnTo>
                    <a:pt x="5357" y="9976"/>
                  </a:lnTo>
                  <a:lnTo>
                    <a:pt x="5174" y="9859"/>
                  </a:lnTo>
                  <a:lnTo>
                    <a:pt x="4990" y="9734"/>
                  </a:lnTo>
                  <a:lnTo>
                    <a:pt x="4815" y="9594"/>
                  </a:lnTo>
                  <a:lnTo>
                    <a:pt x="4647" y="9447"/>
                  </a:lnTo>
                  <a:lnTo>
                    <a:pt x="4509" y="9315"/>
                  </a:lnTo>
                  <a:lnTo>
                    <a:pt x="4379" y="9182"/>
                  </a:lnTo>
                  <a:lnTo>
                    <a:pt x="4257" y="9050"/>
                  </a:lnTo>
                  <a:lnTo>
                    <a:pt x="4142" y="8903"/>
                  </a:lnTo>
                  <a:lnTo>
                    <a:pt x="4028" y="8756"/>
                  </a:lnTo>
                  <a:lnTo>
                    <a:pt x="3921" y="8609"/>
                  </a:lnTo>
                  <a:lnTo>
                    <a:pt x="3821" y="8447"/>
                  </a:lnTo>
                  <a:lnTo>
                    <a:pt x="3730" y="8293"/>
                  </a:lnTo>
                  <a:lnTo>
                    <a:pt x="3645" y="8131"/>
                  </a:lnTo>
                  <a:lnTo>
                    <a:pt x="3569" y="7962"/>
                  </a:lnTo>
                  <a:lnTo>
                    <a:pt x="3493" y="7793"/>
                  </a:lnTo>
                  <a:lnTo>
                    <a:pt x="3431" y="7616"/>
                  </a:lnTo>
                  <a:lnTo>
                    <a:pt x="3370" y="7447"/>
                  </a:lnTo>
                  <a:lnTo>
                    <a:pt x="3324" y="7264"/>
                  </a:lnTo>
                  <a:lnTo>
                    <a:pt x="3279" y="7087"/>
                  </a:lnTo>
                  <a:lnTo>
                    <a:pt x="3248" y="6903"/>
                  </a:lnTo>
                  <a:lnTo>
                    <a:pt x="3217" y="6720"/>
                  </a:lnTo>
                  <a:lnTo>
                    <a:pt x="3202" y="6536"/>
                  </a:lnTo>
                  <a:lnTo>
                    <a:pt x="3195" y="6352"/>
                  </a:lnTo>
                  <a:lnTo>
                    <a:pt x="3195" y="6168"/>
                  </a:lnTo>
                  <a:lnTo>
                    <a:pt x="3210" y="5992"/>
                  </a:lnTo>
                  <a:lnTo>
                    <a:pt x="3225" y="5808"/>
                  </a:lnTo>
                  <a:lnTo>
                    <a:pt x="3263" y="5448"/>
                  </a:lnTo>
                  <a:lnTo>
                    <a:pt x="3302" y="5088"/>
                  </a:lnTo>
                  <a:lnTo>
                    <a:pt x="3317" y="4911"/>
                  </a:lnTo>
                  <a:lnTo>
                    <a:pt x="3324" y="4727"/>
                  </a:lnTo>
                  <a:lnTo>
                    <a:pt x="3332" y="4544"/>
                  </a:lnTo>
                  <a:lnTo>
                    <a:pt x="3324" y="4360"/>
                  </a:lnTo>
                  <a:lnTo>
                    <a:pt x="3317" y="4176"/>
                  </a:lnTo>
                  <a:lnTo>
                    <a:pt x="3294" y="3992"/>
                  </a:lnTo>
                  <a:lnTo>
                    <a:pt x="3286" y="3963"/>
                  </a:lnTo>
                  <a:lnTo>
                    <a:pt x="3263" y="3933"/>
                  </a:lnTo>
                  <a:lnTo>
                    <a:pt x="3240" y="3911"/>
                  </a:lnTo>
                  <a:lnTo>
                    <a:pt x="3225" y="3882"/>
                  </a:lnTo>
                  <a:lnTo>
                    <a:pt x="3302" y="3875"/>
                  </a:lnTo>
                  <a:lnTo>
                    <a:pt x="3378" y="3860"/>
                  </a:lnTo>
                  <a:lnTo>
                    <a:pt x="3454" y="3838"/>
                  </a:lnTo>
                  <a:lnTo>
                    <a:pt x="3531" y="3808"/>
                  </a:lnTo>
                  <a:lnTo>
                    <a:pt x="3607" y="3779"/>
                  </a:lnTo>
                  <a:lnTo>
                    <a:pt x="3676" y="3742"/>
                  </a:lnTo>
                  <a:lnTo>
                    <a:pt x="3752" y="3691"/>
                  </a:lnTo>
                  <a:lnTo>
                    <a:pt x="3821" y="3639"/>
                  </a:lnTo>
                  <a:lnTo>
                    <a:pt x="3982" y="3514"/>
                  </a:lnTo>
                  <a:lnTo>
                    <a:pt x="4157" y="3397"/>
                  </a:lnTo>
                  <a:lnTo>
                    <a:pt x="4326" y="3286"/>
                  </a:lnTo>
                  <a:lnTo>
                    <a:pt x="4501" y="3191"/>
                  </a:lnTo>
                  <a:lnTo>
                    <a:pt x="4685" y="3103"/>
                  </a:lnTo>
                  <a:lnTo>
                    <a:pt x="4861" y="3022"/>
                  </a:lnTo>
                  <a:lnTo>
                    <a:pt x="5044" y="2948"/>
                  </a:lnTo>
                  <a:lnTo>
                    <a:pt x="5227" y="2882"/>
                  </a:lnTo>
                  <a:lnTo>
                    <a:pt x="5418" y="2831"/>
                  </a:lnTo>
                  <a:lnTo>
                    <a:pt x="5602" y="2787"/>
                  </a:lnTo>
                  <a:lnTo>
                    <a:pt x="5793" y="2750"/>
                  </a:lnTo>
                  <a:lnTo>
                    <a:pt x="5984" y="2713"/>
                  </a:lnTo>
                  <a:lnTo>
                    <a:pt x="6175" y="2698"/>
                  </a:lnTo>
                  <a:lnTo>
                    <a:pt x="6358" y="2684"/>
                  </a:lnTo>
                  <a:lnTo>
                    <a:pt x="6549" y="2676"/>
                  </a:lnTo>
                  <a:close/>
                  <a:moveTo>
                    <a:pt x="7283" y="0"/>
                  </a:moveTo>
                  <a:lnTo>
                    <a:pt x="6977" y="15"/>
                  </a:lnTo>
                  <a:lnTo>
                    <a:pt x="6664" y="37"/>
                  </a:lnTo>
                  <a:lnTo>
                    <a:pt x="6358" y="74"/>
                  </a:lnTo>
                  <a:lnTo>
                    <a:pt x="6060" y="125"/>
                  </a:lnTo>
                  <a:lnTo>
                    <a:pt x="5762" y="192"/>
                  </a:lnTo>
                  <a:lnTo>
                    <a:pt x="5464" y="265"/>
                  </a:lnTo>
                  <a:lnTo>
                    <a:pt x="5166" y="353"/>
                  </a:lnTo>
                  <a:lnTo>
                    <a:pt x="4876" y="456"/>
                  </a:lnTo>
                  <a:lnTo>
                    <a:pt x="4593" y="574"/>
                  </a:lnTo>
                  <a:lnTo>
                    <a:pt x="4318" y="699"/>
                  </a:lnTo>
                  <a:lnTo>
                    <a:pt x="4043" y="838"/>
                  </a:lnTo>
                  <a:lnTo>
                    <a:pt x="3775" y="993"/>
                  </a:lnTo>
                  <a:lnTo>
                    <a:pt x="3516" y="1162"/>
                  </a:lnTo>
                  <a:lnTo>
                    <a:pt x="3263" y="1338"/>
                  </a:lnTo>
                  <a:lnTo>
                    <a:pt x="3011" y="1529"/>
                  </a:lnTo>
                  <a:lnTo>
                    <a:pt x="2774" y="1735"/>
                  </a:lnTo>
                  <a:lnTo>
                    <a:pt x="2545" y="1956"/>
                  </a:lnTo>
                  <a:lnTo>
                    <a:pt x="2331" y="2184"/>
                  </a:lnTo>
                  <a:lnTo>
                    <a:pt x="2270" y="2250"/>
                  </a:lnTo>
                  <a:lnTo>
                    <a:pt x="2224" y="2316"/>
                  </a:lnTo>
                  <a:lnTo>
                    <a:pt x="2178" y="2382"/>
                  </a:lnTo>
                  <a:lnTo>
                    <a:pt x="2140" y="2448"/>
                  </a:lnTo>
                  <a:lnTo>
                    <a:pt x="2109" y="2515"/>
                  </a:lnTo>
                  <a:lnTo>
                    <a:pt x="2086" y="2573"/>
                  </a:lnTo>
                  <a:lnTo>
                    <a:pt x="2064" y="2640"/>
                  </a:lnTo>
                  <a:lnTo>
                    <a:pt x="2048" y="2706"/>
                  </a:lnTo>
                  <a:lnTo>
                    <a:pt x="2041" y="2772"/>
                  </a:lnTo>
                  <a:lnTo>
                    <a:pt x="2033" y="2831"/>
                  </a:lnTo>
                  <a:lnTo>
                    <a:pt x="2041" y="2956"/>
                  </a:lnTo>
                  <a:lnTo>
                    <a:pt x="2064" y="3081"/>
                  </a:lnTo>
                  <a:lnTo>
                    <a:pt x="2102" y="3198"/>
                  </a:lnTo>
                  <a:lnTo>
                    <a:pt x="1979" y="3206"/>
                  </a:lnTo>
                  <a:lnTo>
                    <a:pt x="1865" y="3228"/>
                  </a:lnTo>
                  <a:lnTo>
                    <a:pt x="1750" y="3250"/>
                  </a:lnTo>
                  <a:lnTo>
                    <a:pt x="1636" y="3279"/>
                  </a:lnTo>
                  <a:lnTo>
                    <a:pt x="1536" y="3316"/>
                  </a:lnTo>
                  <a:lnTo>
                    <a:pt x="1437" y="3360"/>
                  </a:lnTo>
                  <a:lnTo>
                    <a:pt x="1338" y="3404"/>
                  </a:lnTo>
                  <a:lnTo>
                    <a:pt x="1246" y="3463"/>
                  </a:lnTo>
                  <a:lnTo>
                    <a:pt x="1116" y="3566"/>
                  </a:lnTo>
                  <a:lnTo>
                    <a:pt x="986" y="3676"/>
                  </a:lnTo>
                  <a:lnTo>
                    <a:pt x="871" y="3794"/>
                  </a:lnTo>
                  <a:lnTo>
                    <a:pt x="764" y="3911"/>
                  </a:lnTo>
                  <a:lnTo>
                    <a:pt x="657" y="4036"/>
                  </a:lnTo>
                  <a:lnTo>
                    <a:pt x="566" y="4161"/>
                  </a:lnTo>
                  <a:lnTo>
                    <a:pt x="482" y="4286"/>
                  </a:lnTo>
                  <a:lnTo>
                    <a:pt x="405" y="4419"/>
                  </a:lnTo>
                  <a:lnTo>
                    <a:pt x="329" y="4558"/>
                  </a:lnTo>
                  <a:lnTo>
                    <a:pt x="268" y="4698"/>
                  </a:lnTo>
                  <a:lnTo>
                    <a:pt x="214" y="4838"/>
                  </a:lnTo>
                  <a:lnTo>
                    <a:pt x="161" y="4977"/>
                  </a:lnTo>
                  <a:lnTo>
                    <a:pt x="122" y="5124"/>
                  </a:lnTo>
                  <a:lnTo>
                    <a:pt x="84" y="5279"/>
                  </a:lnTo>
                  <a:lnTo>
                    <a:pt x="54" y="5426"/>
                  </a:lnTo>
                  <a:lnTo>
                    <a:pt x="31" y="5580"/>
                  </a:lnTo>
                  <a:lnTo>
                    <a:pt x="15" y="5734"/>
                  </a:lnTo>
                  <a:lnTo>
                    <a:pt x="8" y="5889"/>
                  </a:lnTo>
                  <a:lnTo>
                    <a:pt x="0" y="6051"/>
                  </a:lnTo>
                  <a:lnTo>
                    <a:pt x="0" y="6205"/>
                  </a:lnTo>
                  <a:lnTo>
                    <a:pt x="8" y="6367"/>
                  </a:lnTo>
                  <a:lnTo>
                    <a:pt x="23" y="6528"/>
                  </a:lnTo>
                  <a:lnTo>
                    <a:pt x="38" y="6690"/>
                  </a:lnTo>
                  <a:lnTo>
                    <a:pt x="61" y="6852"/>
                  </a:lnTo>
                  <a:lnTo>
                    <a:pt x="92" y="7021"/>
                  </a:lnTo>
                  <a:lnTo>
                    <a:pt x="122" y="7183"/>
                  </a:lnTo>
                  <a:lnTo>
                    <a:pt x="207" y="7513"/>
                  </a:lnTo>
                  <a:lnTo>
                    <a:pt x="306" y="7844"/>
                  </a:lnTo>
                  <a:lnTo>
                    <a:pt x="421" y="8175"/>
                  </a:lnTo>
                  <a:lnTo>
                    <a:pt x="550" y="8506"/>
                  </a:lnTo>
                  <a:lnTo>
                    <a:pt x="696" y="8829"/>
                  </a:lnTo>
                  <a:lnTo>
                    <a:pt x="856" y="9145"/>
                  </a:lnTo>
                  <a:lnTo>
                    <a:pt x="1024" y="9462"/>
                  </a:lnTo>
                  <a:lnTo>
                    <a:pt x="1208" y="9770"/>
                  </a:lnTo>
                  <a:lnTo>
                    <a:pt x="1399" y="10072"/>
                  </a:lnTo>
                  <a:lnTo>
                    <a:pt x="1597" y="10358"/>
                  </a:lnTo>
                  <a:lnTo>
                    <a:pt x="1804" y="10638"/>
                  </a:lnTo>
                  <a:lnTo>
                    <a:pt x="2010" y="10910"/>
                  </a:lnTo>
                  <a:lnTo>
                    <a:pt x="2232" y="11160"/>
                  </a:lnTo>
                  <a:lnTo>
                    <a:pt x="2453" y="11402"/>
                  </a:lnTo>
                  <a:lnTo>
                    <a:pt x="2675" y="11630"/>
                  </a:lnTo>
                  <a:lnTo>
                    <a:pt x="2897" y="11836"/>
                  </a:lnTo>
                  <a:lnTo>
                    <a:pt x="3126" y="12035"/>
                  </a:lnTo>
                  <a:lnTo>
                    <a:pt x="3347" y="12204"/>
                  </a:lnTo>
                  <a:lnTo>
                    <a:pt x="3569" y="12358"/>
                  </a:lnTo>
                  <a:lnTo>
                    <a:pt x="3722" y="12454"/>
                  </a:lnTo>
                  <a:lnTo>
                    <a:pt x="3875" y="12542"/>
                  </a:lnTo>
                  <a:lnTo>
                    <a:pt x="4028" y="12630"/>
                  </a:lnTo>
                  <a:lnTo>
                    <a:pt x="4188" y="12711"/>
                  </a:lnTo>
                  <a:lnTo>
                    <a:pt x="4349" y="12792"/>
                  </a:lnTo>
                  <a:lnTo>
                    <a:pt x="4501" y="12865"/>
                  </a:lnTo>
                  <a:lnTo>
                    <a:pt x="4662" y="12931"/>
                  </a:lnTo>
                  <a:lnTo>
                    <a:pt x="4822" y="12990"/>
                  </a:lnTo>
                  <a:lnTo>
                    <a:pt x="4983" y="13049"/>
                  </a:lnTo>
                  <a:lnTo>
                    <a:pt x="5143" y="13108"/>
                  </a:lnTo>
                  <a:lnTo>
                    <a:pt x="5311" y="13152"/>
                  </a:lnTo>
                  <a:lnTo>
                    <a:pt x="5472" y="13196"/>
                  </a:lnTo>
                  <a:lnTo>
                    <a:pt x="5800" y="13277"/>
                  </a:lnTo>
                  <a:lnTo>
                    <a:pt x="6129" y="13336"/>
                  </a:lnTo>
                  <a:lnTo>
                    <a:pt x="6458" y="13380"/>
                  </a:lnTo>
                  <a:lnTo>
                    <a:pt x="6786" y="13402"/>
                  </a:lnTo>
                  <a:lnTo>
                    <a:pt x="7115" y="13409"/>
                  </a:lnTo>
                  <a:lnTo>
                    <a:pt x="7444" y="13402"/>
                  </a:lnTo>
                  <a:lnTo>
                    <a:pt x="7772" y="13380"/>
                  </a:lnTo>
                  <a:lnTo>
                    <a:pt x="8101" y="13343"/>
                  </a:lnTo>
                  <a:lnTo>
                    <a:pt x="8422" y="13284"/>
                  </a:lnTo>
                  <a:lnTo>
                    <a:pt x="8743" y="13218"/>
                  </a:lnTo>
                  <a:lnTo>
                    <a:pt x="9056" y="13130"/>
                  </a:lnTo>
                  <a:lnTo>
                    <a:pt x="9369" y="13027"/>
                  </a:lnTo>
                  <a:lnTo>
                    <a:pt x="9675" y="12917"/>
                  </a:lnTo>
                  <a:lnTo>
                    <a:pt x="9981" y="12784"/>
                  </a:lnTo>
                  <a:lnTo>
                    <a:pt x="10279" y="12645"/>
                  </a:lnTo>
                  <a:lnTo>
                    <a:pt x="10569" y="12483"/>
                  </a:lnTo>
                  <a:lnTo>
                    <a:pt x="10852" y="12314"/>
                  </a:lnTo>
                  <a:lnTo>
                    <a:pt x="11127" y="12130"/>
                  </a:lnTo>
                  <a:lnTo>
                    <a:pt x="11402" y="11932"/>
                  </a:lnTo>
                  <a:lnTo>
                    <a:pt x="11662" y="11726"/>
                  </a:lnTo>
                  <a:lnTo>
                    <a:pt x="11914" y="11505"/>
                  </a:lnTo>
                  <a:lnTo>
                    <a:pt x="12151" y="11270"/>
                  </a:lnTo>
                  <a:lnTo>
                    <a:pt x="12388" y="11020"/>
                  </a:lnTo>
                  <a:lnTo>
                    <a:pt x="12610" y="10763"/>
                  </a:lnTo>
                  <a:lnTo>
                    <a:pt x="12824" y="10498"/>
                  </a:lnTo>
                  <a:lnTo>
                    <a:pt x="13022" y="10219"/>
                  </a:lnTo>
                  <a:lnTo>
                    <a:pt x="13206" y="9939"/>
                  </a:lnTo>
                  <a:lnTo>
                    <a:pt x="13374" y="9653"/>
                  </a:lnTo>
                  <a:lnTo>
                    <a:pt x="13527" y="9359"/>
                  </a:lnTo>
                  <a:lnTo>
                    <a:pt x="13664" y="9065"/>
                  </a:lnTo>
                  <a:lnTo>
                    <a:pt x="13794" y="8763"/>
                  </a:lnTo>
                  <a:lnTo>
                    <a:pt x="13901" y="8462"/>
                  </a:lnTo>
                  <a:lnTo>
                    <a:pt x="13993" y="8153"/>
                  </a:lnTo>
                  <a:lnTo>
                    <a:pt x="14077" y="7844"/>
                  </a:lnTo>
                  <a:lnTo>
                    <a:pt x="14138" y="7536"/>
                  </a:lnTo>
                  <a:lnTo>
                    <a:pt x="14191" y="7227"/>
                  </a:lnTo>
                  <a:lnTo>
                    <a:pt x="14222" y="6911"/>
                  </a:lnTo>
                  <a:lnTo>
                    <a:pt x="14245" y="6602"/>
                  </a:lnTo>
                  <a:lnTo>
                    <a:pt x="14253" y="6293"/>
                  </a:lnTo>
                  <a:lnTo>
                    <a:pt x="14237" y="5977"/>
                  </a:lnTo>
                  <a:lnTo>
                    <a:pt x="14214" y="5668"/>
                  </a:lnTo>
                  <a:lnTo>
                    <a:pt x="14176" y="5367"/>
                  </a:lnTo>
                  <a:lnTo>
                    <a:pt x="14115" y="5058"/>
                  </a:lnTo>
                  <a:lnTo>
                    <a:pt x="14046" y="4757"/>
                  </a:lnTo>
                  <a:lnTo>
                    <a:pt x="13962" y="4463"/>
                  </a:lnTo>
                  <a:lnTo>
                    <a:pt x="13855" y="4169"/>
                  </a:lnTo>
                  <a:lnTo>
                    <a:pt x="13741" y="3882"/>
                  </a:lnTo>
                  <a:lnTo>
                    <a:pt x="13611" y="3595"/>
                  </a:lnTo>
                  <a:lnTo>
                    <a:pt x="13458" y="3323"/>
                  </a:lnTo>
                  <a:lnTo>
                    <a:pt x="13297" y="3051"/>
                  </a:lnTo>
                  <a:lnTo>
                    <a:pt x="13122" y="2787"/>
                  </a:lnTo>
                  <a:lnTo>
                    <a:pt x="12923" y="2529"/>
                  </a:lnTo>
                  <a:lnTo>
                    <a:pt x="12717" y="2287"/>
                  </a:lnTo>
                  <a:lnTo>
                    <a:pt x="12487" y="2044"/>
                  </a:lnTo>
                  <a:lnTo>
                    <a:pt x="12250" y="1816"/>
                  </a:lnTo>
                  <a:lnTo>
                    <a:pt x="11998" y="1596"/>
                  </a:lnTo>
                  <a:lnTo>
                    <a:pt x="11861" y="1493"/>
                  </a:lnTo>
                  <a:lnTo>
                    <a:pt x="11723" y="1390"/>
                  </a:lnTo>
                  <a:lnTo>
                    <a:pt x="11586" y="1287"/>
                  </a:lnTo>
                  <a:lnTo>
                    <a:pt x="11440" y="1191"/>
                  </a:lnTo>
                  <a:lnTo>
                    <a:pt x="11165" y="1022"/>
                  </a:lnTo>
                  <a:lnTo>
                    <a:pt x="10890" y="861"/>
                  </a:lnTo>
                  <a:lnTo>
                    <a:pt x="10607" y="721"/>
                  </a:lnTo>
                  <a:lnTo>
                    <a:pt x="10317" y="589"/>
                  </a:lnTo>
                  <a:lnTo>
                    <a:pt x="10027" y="471"/>
                  </a:lnTo>
                  <a:lnTo>
                    <a:pt x="9728" y="368"/>
                  </a:lnTo>
                  <a:lnTo>
                    <a:pt x="9430" y="280"/>
                  </a:lnTo>
                  <a:lnTo>
                    <a:pt x="9125" y="199"/>
                  </a:lnTo>
                  <a:lnTo>
                    <a:pt x="8819" y="133"/>
                  </a:lnTo>
                  <a:lnTo>
                    <a:pt x="8513" y="81"/>
                  </a:lnTo>
                  <a:lnTo>
                    <a:pt x="8208" y="45"/>
                  </a:lnTo>
                  <a:lnTo>
                    <a:pt x="7902" y="15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-4078700" y="-4242525"/>
              <a:ext cx="199475" cy="195025"/>
            </a:xfrm>
            <a:custGeom>
              <a:avLst/>
              <a:gdLst/>
              <a:ahLst/>
              <a:cxnLst/>
              <a:rect l="l" t="t" r="r" b="b"/>
              <a:pathLst>
                <a:path w="7979" h="7801" extrusionOk="0">
                  <a:moveTo>
                    <a:pt x="3355" y="0"/>
                  </a:moveTo>
                  <a:lnTo>
                    <a:pt x="3164" y="8"/>
                  </a:lnTo>
                  <a:lnTo>
                    <a:pt x="2981" y="22"/>
                  </a:lnTo>
                  <a:lnTo>
                    <a:pt x="2790" y="37"/>
                  </a:lnTo>
                  <a:lnTo>
                    <a:pt x="2599" y="74"/>
                  </a:lnTo>
                  <a:lnTo>
                    <a:pt x="2408" y="111"/>
                  </a:lnTo>
                  <a:lnTo>
                    <a:pt x="2224" y="155"/>
                  </a:lnTo>
                  <a:lnTo>
                    <a:pt x="2033" y="206"/>
                  </a:lnTo>
                  <a:lnTo>
                    <a:pt x="1850" y="272"/>
                  </a:lnTo>
                  <a:lnTo>
                    <a:pt x="1667" y="346"/>
                  </a:lnTo>
                  <a:lnTo>
                    <a:pt x="1491" y="427"/>
                  </a:lnTo>
                  <a:lnTo>
                    <a:pt x="1307" y="515"/>
                  </a:lnTo>
                  <a:lnTo>
                    <a:pt x="1132" y="610"/>
                  </a:lnTo>
                  <a:lnTo>
                    <a:pt x="963" y="721"/>
                  </a:lnTo>
                  <a:lnTo>
                    <a:pt x="788" y="838"/>
                  </a:lnTo>
                  <a:lnTo>
                    <a:pt x="627" y="963"/>
                  </a:lnTo>
                  <a:lnTo>
                    <a:pt x="558" y="1015"/>
                  </a:lnTo>
                  <a:lnTo>
                    <a:pt x="482" y="1066"/>
                  </a:lnTo>
                  <a:lnTo>
                    <a:pt x="413" y="1103"/>
                  </a:lnTo>
                  <a:lnTo>
                    <a:pt x="337" y="1132"/>
                  </a:lnTo>
                  <a:lnTo>
                    <a:pt x="260" y="1162"/>
                  </a:lnTo>
                  <a:lnTo>
                    <a:pt x="184" y="1184"/>
                  </a:lnTo>
                  <a:lnTo>
                    <a:pt x="108" y="1199"/>
                  </a:lnTo>
                  <a:lnTo>
                    <a:pt x="31" y="1206"/>
                  </a:lnTo>
                  <a:lnTo>
                    <a:pt x="46" y="1235"/>
                  </a:lnTo>
                  <a:lnTo>
                    <a:pt x="69" y="1257"/>
                  </a:lnTo>
                  <a:lnTo>
                    <a:pt x="92" y="1287"/>
                  </a:lnTo>
                  <a:lnTo>
                    <a:pt x="100" y="1316"/>
                  </a:lnTo>
                  <a:lnTo>
                    <a:pt x="123" y="1500"/>
                  </a:lnTo>
                  <a:lnTo>
                    <a:pt x="130" y="1684"/>
                  </a:lnTo>
                  <a:lnTo>
                    <a:pt x="138" y="1868"/>
                  </a:lnTo>
                  <a:lnTo>
                    <a:pt x="130" y="2051"/>
                  </a:lnTo>
                  <a:lnTo>
                    <a:pt x="123" y="2235"/>
                  </a:lnTo>
                  <a:lnTo>
                    <a:pt x="108" y="2412"/>
                  </a:lnTo>
                  <a:lnTo>
                    <a:pt x="69" y="2772"/>
                  </a:lnTo>
                  <a:lnTo>
                    <a:pt x="31" y="3132"/>
                  </a:lnTo>
                  <a:lnTo>
                    <a:pt x="16" y="3316"/>
                  </a:lnTo>
                  <a:lnTo>
                    <a:pt x="1" y="3492"/>
                  </a:lnTo>
                  <a:lnTo>
                    <a:pt x="1" y="3676"/>
                  </a:lnTo>
                  <a:lnTo>
                    <a:pt x="8" y="3860"/>
                  </a:lnTo>
                  <a:lnTo>
                    <a:pt x="23" y="4044"/>
                  </a:lnTo>
                  <a:lnTo>
                    <a:pt x="54" y="4227"/>
                  </a:lnTo>
                  <a:lnTo>
                    <a:pt x="85" y="4411"/>
                  </a:lnTo>
                  <a:lnTo>
                    <a:pt x="130" y="4588"/>
                  </a:lnTo>
                  <a:lnTo>
                    <a:pt x="176" y="4771"/>
                  </a:lnTo>
                  <a:lnTo>
                    <a:pt x="237" y="4940"/>
                  </a:lnTo>
                  <a:lnTo>
                    <a:pt x="299" y="5117"/>
                  </a:lnTo>
                  <a:lnTo>
                    <a:pt x="375" y="5286"/>
                  </a:lnTo>
                  <a:lnTo>
                    <a:pt x="451" y="5455"/>
                  </a:lnTo>
                  <a:lnTo>
                    <a:pt x="536" y="5617"/>
                  </a:lnTo>
                  <a:lnTo>
                    <a:pt x="627" y="5771"/>
                  </a:lnTo>
                  <a:lnTo>
                    <a:pt x="727" y="5933"/>
                  </a:lnTo>
                  <a:lnTo>
                    <a:pt x="834" y="6080"/>
                  </a:lnTo>
                  <a:lnTo>
                    <a:pt x="948" y="6227"/>
                  </a:lnTo>
                  <a:lnTo>
                    <a:pt x="1063" y="6374"/>
                  </a:lnTo>
                  <a:lnTo>
                    <a:pt x="1185" y="6506"/>
                  </a:lnTo>
                  <a:lnTo>
                    <a:pt x="1315" y="6639"/>
                  </a:lnTo>
                  <a:lnTo>
                    <a:pt x="1453" y="6771"/>
                  </a:lnTo>
                  <a:lnTo>
                    <a:pt x="1621" y="6918"/>
                  </a:lnTo>
                  <a:lnTo>
                    <a:pt x="1796" y="7058"/>
                  </a:lnTo>
                  <a:lnTo>
                    <a:pt x="1980" y="7183"/>
                  </a:lnTo>
                  <a:lnTo>
                    <a:pt x="2163" y="7300"/>
                  </a:lnTo>
                  <a:lnTo>
                    <a:pt x="2347" y="7403"/>
                  </a:lnTo>
                  <a:lnTo>
                    <a:pt x="2530" y="7491"/>
                  </a:lnTo>
                  <a:lnTo>
                    <a:pt x="2721" y="7572"/>
                  </a:lnTo>
                  <a:lnTo>
                    <a:pt x="2912" y="7638"/>
                  </a:lnTo>
                  <a:lnTo>
                    <a:pt x="3111" y="7690"/>
                  </a:lnTo>
                  <a:lnTo>
                    <a:pt x="3302" y="7734"/>
                  </a:lnTo>
                  <a:lnTo>
                    <a:pt x="3501" y="7763"/>
                  </a:lnTo>
                  <a:lnTo>
                    <a:pt x="3692" y="7785"/>
                  </a:lnTo>
                  <a:lnTo>
                    <a:pt x="3890" y="7800"/>
                  </a:lnTo>
                  <a:lnTo>
                    <a:pt x="4081" y="7800"/>
                  </a:lnTo>
                  <a:lnTo>
                    <a:pt x="4280" y="7785"/>
                  </a:lnTo>
                  <a:lnTo>
                    <a:pt x="4471" y="7763"/>
                  </a:lnTo>
                  <a:lnTo>
                    <a:pt x="4670" y="7734"/>
                  </a:lnTo>
                  <a:lnTo>
                    <a:pt x="4861" y="7690"/>
                  </a:lnTo>
                  <a:lnTo>
                    <a:pt x="5044" y="7638"/>
                  </a:lnTo>
                  <a:lnTo>
                    <a:pt x="5235" y="7572"/>
                  </a:lnTo>
                  <a:lnTo>
                    <a:pt x="5419" y="7499"/>
                  </a:lnTo>
                  <a:lnTo>
                    <a:pt x="5602" y="7418"/>
                  </a:lnTo>
                  <a:lnTo>
                    <a:pt x="5778" y="7322"/>
                  </a:lnTo>
                  <a:lnTo>
                    <a:pt x="5954" y="7219"/>
                  </a:lnTo>
                  <a:lnTo>
                    <a:pt x="6129" y="7109"/>
                  </a:lnTo>
                  <a:lnTo>
                    <a:pt x="6290" y="6984"/>
                  </a:lnTo>
                  <a:lnTo>
                    <a:pt x="6458" y="6852"/>
                  </a:lnTo>
                  <a:lnTo>
                    <a:pt x="6611" y="6712"/>
                  </a:lnTo>
                  <a:lnTo>
                    <a:pt x="6764" y="6565"/>
                  </a:lnTo>
                  <a:lnTo>
                    <a:pt x="6909" y="6403"/>
                  </a:lnTo>
                  <a:lnTo>
                    <a:pt x="7054" y="6234"/>
                  </a:lnTo>
                  <a:lnTo>
                    <a:pt x="7184" y="6065"/>
                  </a:lnTo>
                  <a:lnTo>
                    <a:pt x="7322" y="5867"/>
                  </a:lnTo>
                  <a:lnTo>
                    <a:pt x="7436" y="5676"/>
                  </a:lnTo>
                  <a:lnTo>
                    <a:pt x="7543" y="5484"/>
                  </a:lnTo>
                  <a:lnTo>
                    <a:pt x="7643" y="5301"/>
                  </a:lnTo>
                  <a:lnTo>
                    <a:pt x="7719" y="5109"/>
                  </a:lnTo>
                  <a:lnTo>
                    <a:pt x="7795" y="4918"/>
                  </a:lnTo>
                  <a:lnTo>
                    <a:pt x="7849" y="4735"/>
                  </a:lnTo>
                  <a:lnTo>
                    <a:pt x="7902" y="4551"/>
                  </a:lnTo>
                  <a:lnTo>
                    <a:pt x="7933" y="4367"/>
                  </a:lnTo>
                  <a:lnTo>
                    <a:pt x="7964" y="4183"/>
                  </a:lnTo>
                  <a:lnTo>
                    <a:pt x="7979" y="4007"/>
                  </a:lnTo>
                  <a:lnTo>
                    <a:pt x="7979" y="3823"/>
                  </a:lnTo>
                  <a:lnTo>
                    <a:pt x="7979" y="3654"/>
                  </a:lnTo>
                  <a:lnTo>
                    <a:pt x="7964" y="3477"/>
                  </a:lnTo>
                  <a:lnTo>
                    <a:pt x="7941" y="3308"/>
                  </a:lnTo>
                  <a:lnTo>
                    <a:pt x="7902" y="3139"/>
                  </a:lnTo>
                  <a:lnTo>
                    <a:pt x="7864" y="2970"/>
                  </a:lnTo>
                  <a:lnTo>
                    <a:pt x="7811" y="2809"/>
                  </a:lnTo>
                  <a:lnTo>
                    <a:pt x="7750" y="2654"/>
                  </a:lnTo>
                  <a:lnTo>
                    <a:pt x="7681" y="2492"/>
                  </a:lnTo>
                  <a:lnTo>
                    <a:pt x="7612" y="2345"/>
                  </a:lnTo>
                  <a:lnTo>
                    <a:pt x="7528" y="2191"/>
                  </a:lnTo>
                  <a:lnTo>
                    <a:pt x="7436" y="2044"/>
                  </a:lnTo>
                  <a:lnTo>
                    <a:pt x="7337" y="1904"/>
                  </a:lnTo>
                  <a:lnTo>
                    <a:pt x="7230" y="1765"/>
                  </a:lnTo>
                  <a:lnTo>
                    <a:pt x="7123" y="1632"/>
                  </a:lnTo>
                  <a:lnTo>
                    <a:pt x="7008" y="1500"/>
                  </a:lnTo>
                  <a:lnTo>
                    <a:pt x="6878" y="1375"/>
                  </a:lnTo>
                  <a:lnTo>
                    <a:pt x="6748" y="1257"/>
                  </a:lnTo>
                  <a:lnTo>
                    <a:pt x="6619" y="1140"/>
                  </a:lnTo>
                  <a:lnTo>
                    <a:pt x="6481" y="1029"/>
                  </a:lnTo>
                  <a:lnTo>
                    <a:pt x="6336" y="919"/>
                  </a:lnTo>
                  <a:lnTo>
                    <a:pt x="6183" y="816"/>
                  </a:lnTo>
                  <a:lnTo>
                    <a:pt x="6030" y="721"/>
                  </a:lnTo>
                  <a:lnTo>
                    <a:pt x="5870" y="633"/>
                  </a:lnTo>
                  <a:lnTo>
                    <a:pt x="5709" y="544"/>
                  </a:lnTo>
                  <a:lnTo>
                    <a:pt x="5541" y="463"/>
                  </a:lnTo>
                  <a:lnTo>
                    <a:pt x="5373" y="390"/>
                  </a:lnTo>
                  <a:lnTo>
                    <a:pt x="5197" y="324"/>
                  </a:lnTo>
                  <a:lnTo>
                    <a:pt x="5021" y="265"/>
                  </a:lnTo>
                  <a:lnTo>
                    <a:pt x="4846" y="206"/>
                  </a:lnTo>
                  <a:lnTo>
                    <a:pt x="4662" y="155"/>
                  </a:lnTo>
                  <a:lnTo>
                    <a:pt x="4486" y="111"/>
                  </a:lnTo>
                  <a:lnTo>
                    <a:pt x="4295" y="74"/>
                  </a:lnTo>
                  <a:lnTo>
                    <a:pt x="4112" y="44"/>
                  </a:lnTo>
                  <a:lnTo>
                    <a:pt x="3929" y="22"/>
                  </a:lnTo>
                  <a:lnTo>
                    <a:pt x="3738" y="8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-5757650" y="-2130300"/>
              <a:ext cx="972475" cy="593100"/>
            </a:xfrm>
            <a:custGeom>
              <a:avLst/>
              <a:gdLst/>
              <a:ahLst/>
              <a:cxnLst/>
              <a:rect l="l" t="t" r="r" b="b"/>
              <a:pathLst>
                <a:path w="38899" h="23724" extrusionOk="0">
                  <a:moveTo>
                    <a:pt x="21192" y="0"/>
                  </a:moveTo>
                  <a:lnTo>
                    <a:pt x="20741" y="8"/>
                  </a:lnTo>
                  <a:lnTo>
                    <a:pt x="20282" y="22"/>
                  </a:lnTo>
                  <a:lnTo>
                    <a:pt x="19824" y="44"/>
                  </a:lnTo>
                  <a:lnTo>
                    <a:pt x="19373" y="81"/>
                  </a:lnTo>
                  <a:lnTo>
                    <a:pt x="18914" y="118"/>
                  </a:lnTo>
                  <a:lnTo>
                    <a:pt x="18464" y="177"/>
                  </a:lnTo>
                  <a:lnTo>
                    <a:pt x="18013" y="236"/>
                  </a:lnTo>
                  <a:lnTo>
                    <a:pt x="17562" y="309"/>
                  </a:lnTo>
                  <a:lnTo>
                    <a:pt x="17111" y="390"/>
                  </a:lnTo>
                  <a:lnTo>
                    <a:pt x="16660" y="478"/>
                  </a:lnTo>
                  <a:lnTo>
                    <a:pt x="16217" y="574"/>
                  </a:lnTo>
                  <a:lnTo>
                    <a:pt x="15766" y="684"/>
                  </a:lnTo>
                  <a:lnTo>
                    <a:pt x="15323" y="802"/>
                  </a:lnTo>
                  <a:lnTo>
                    <a:pt x="14879" y="934"/>
                  </a:lnTo>
                  <a:lnTo>
                    <a:pt x="14444" y="1074"/>
                  </a:lnTo>
                  <a:lnTo>
                    <a:pt x="14001" y="1221"/>
                  </a:lnTo>
                  <a:lnTo>
                    <a:pt x="13565" y="1375"/>
                  </a:lnTo>
                  <a:lnTo>
                    <a:pt x="13137" y="1544"/>
                  </a:lnTo>
                  <a:lnTo>
                    <a:pt x="12701" y="1720"/>
                  </a:lnTo>
                  <a:lnTo>
                    <a:pt x="12281" y="1912"/>
                  </a:lnTo>
                  <a:lnTo>
                    <a:pt x="11853" y="2103"/>
                  </a:lnTo>
                  <a:lnTo>
                    <a:pt x="11433" y="2316"/>
                  </a:lnTo>
                  <a:lnTo>
                    <a:pt x="11013" y="2529"/>
                  </a:lnTo>
                  <a:lnTo>
                    <a:pt x="10600" y="2757"/>
                  </a:lnTo>
                  <a:lnTo>
                    <a:pt x="10187" y="2992"/>
                  </a:lnTo>
                  <a:lnTo>
                    <a:pt x="9782" y="3242"/>
                  </a:lnTo>
                  <a:lnTo>
                    <a:pt x="9377" y="3499"/>
                  </a:lnTo>
                  <a:lnTo>
                    <a:pt x="8972" y="3771"/>
                  </a:lnTo>
                  <a:lnTo>
                    <a:pt x="8621" y="4014"/>
                  </a:lnTo>
                  <a:lnTo>
                    <a:pt x="8284" y="4264"/>
                  </a:lnTo>
                  <a:lnTo>
                    <a:pt x="7956" y="4514"/>
                  </a:lnTo>
                  <a:lnTo>
                    <a:pt x="7635" y="4764"/>
                  </a:lnTo>
                  <a:lnTo>
                    <a:pt x="7321" y="5021"/>
                  </a:lnTo>
                  <a:lnTo>
                    <a:pt x="7016" y="5279"/>
                  </a:lnTo>
                  <a:lnTo>
                    <a:pt x="6725" y="5536"/>
                  </a:lnTo>
                  <a:lnTo>
                    <a:pt x="6443" y="5800"/>
                  </a:lnTo>
                  <a:lnTo>
                    <a:pt x="6168" y="6065"/>
                  </a:lnTo>
                  <a:lnTo>
                    <a:pt x="5900" y="6330"/>
                  </a:lnTo>
                  <a:lnTo>
                    <a:pt x="5640" y="6602"/>
                  </a:lnTo>
                  <a:lnTo>
                    <a:pt x="5396" y="6874"/>
                  </a:lnTo>
                  <a:lnTo>
                    <a:pt x="5151" y="7153"/>
                  </a:lnTo>
                  <a:lnTo>
                    <a:pt x="4922" y="7425"/>
                  </a:lnTo>
                  <a:lnTo>
                    <a:pt x="4693" y="7704"/>
                  </a:lnTo>
                  <a:lnTo>
                    <a:pt x="4479" y="7991"/>
                  </a:lnTo>
                  <a:lnTo>
                    <a:pt x="4272" y="8271"/>
                  </a:lnTo>
                  <a:lnTo>
                    <a:pt x="4066" y="8557"/>
                  </a:lnTo>
                  <a:lnTo>
                    <a:pt x="3875" y="8851"/>
                  </a:lnTo>
                  <a:lnTo>
                    <a:pt x="3684" y="9138"/>
                  </a:lnTo>
                  <a:lnTo>
                    <a:pt x="3508" y="9432"/>
                  </a:lnTo>
                  <a:lnTo>
                    <a:pt x="3332" y="9726"/>
                  </a:lnTo>
                  <a:lnTo>
                    <a:pt x="3164" y="10027"/>
                  </a:lnTo>
                  <a:lnTo>
                    <a:pt x="3004" y="10322"/>
                  </a:lnTo>
                  <a:lnTo>
                    <a:pt x="2851" y="10630"/>
                  </a:lnTo>
                  <a:lnTo>
                    <a:pt x="2706" y="10932"/>
                  </a:lnTo>
                  <a:lnTo>
                    <a:pt x="2561" y="11233"/>
                  </a:lnTo>
                  <a:lnTo>
                    <a:pt x="2423" y="11542"/>
                  </a:lnTo>
                  <a:lnTo>
                    <a:pt x="2293" y="11851"/>
                  </a:lnTo>
                  <a:lnTo>
                    <a:pt x="2171" y="12167"/>
                  </a:lnTo>
                  <a:lnTo>
                    <a:pt x="2048" y="12475"/>
                  </a:lnTo>
                  <a:lnTo>
                    <a:pt x="1934" y="12792"/>
                  </a:lnTo>
                  <a:lnTo>
                    <a:pt x="1827" y="13108"/>
                  </a:lnTo>
                  <a:lnTo>
                    <a:pt x="1720" y="13431"/>
                  </a:lnTo>
                  <a:lnTo>
                    <a:pt x="1621" y="13755"/>
                  </a:lnTo>
                  <a:lnTo>
                    <a:pt x="1521" y="14071"/>
                  </a:lnTo>
                  <a:lnTo>
                    <a:pt x="1345" y="14725"/>
                  </a:lnTo>
                  <a:lnTo>
                    <a:pt x="1185" y="15379"/>
                  </a:lnTo>
                  <a:lnTo>
                    <a:pt x="1032" y="16048"/>
                  </a:lnTo>
                  <a:lnTo>
                    <a:pt x="902" y="16717"/>
                  </a:lnTo>
                  <a:lnTo>
                    <a:pt x="780" y="17394"/>
                  </a:lnTo>
                  <a:lnTo>
                    <a:pt x="665" y="18077"/>
                  </a:lnTo>
                  <a:lnTo>
                    <a:pt x="566" y="18761"/>
                  </a:lnTo>
                  <a:lnTo>
                    <a:pt x="474" y="19459"/>
                  </a:lnTo>
                  <a:lnTo>
                    <a:pt x="383" y="20158"/>
                  </a:lnTo>
                  <a:lnTo>
                    <a:pt x="298" y="20863"/>
                  </a:lnTo>
                  <a:lnTo>
                    <a:pt x="153" y="22282"/>
                  </a:lnTo>
                  <a:lnTo>
                    <a:pt x="0" y="23723"/>
                  </a:lnTo>
                  <a:lnTo>
                    <a:pt x="0" y="23723"/>
                  </a:lnTo>
                  <a:lnTo>
                    <a:pt x="1284" y="23282"/>
                  </a:lnTo>
                  <a:lnTo>
                    <a:pt x="2553" y="22834"/>
                  </a:lnTo>
                  <a:lnTo>
                    <a:pt x="3821" y="22385"/>
                  </a:lnTo>
                  <a:lnTo>
                    <a:pt x="5090" y="21929"/>
                  </a:lnTo>
                  <a:lnTo>
                    <a:pt x="6351" y="21466"/>
                  </a:lnTo>
                  <a:lnTo>
                    <a:pt x="7604" y="21003"/>
                  </a:lnTo>
                  <a:lnTo>
                    <a:pt x="8858" y="20533"/>
                  </a:lnTo>
                  <a:lnTo>
                    <a:pt x="10103" y="20055"/>
                  </a:lnTo>
                  <a:lnTo>
                    <a:pt x="11349" y="19570"/>
                  </a:lnTo>
                  <a:lnTo>
                    <a:pt x="12587" y="19077"/>
                  </a:lnTo>
                  <a:lnTo>
                    <a:pt x="13825" y="18584"/>
                  </a:lnTo>
                  <a:lnTo>
                    <a:pt x="15055" y="18077"/>
                  </a:lnTo>
                  <a:lnTo>
                    <a:pt x="16278" y="17570"/>
                  </a:lnTo>
                  <a:lnTo>
                    <a:pt x="17508" y="17048"/>
                  </a:lnTo>
                  <a:lnTo>
                    <a:pt x="18723" y="16526"/>
                  </a:lnTo>
                  <a:lnTo>
                    <a:pt x="19938" y="15989"/>
                  </a:lnTo>
                  <a:lnTo>
                    <a:pt x="21154" y="15445"/>
                  </a:lnTo>
                  <a:lnTo>
                    <a:pt x="22361" y="14901"/>
                  </a:lnTo>
                  <a:lnTo>
                    <a:pt x="23561" y="14343"/>
                  </a:lnTo>
                  <a:lnTo>
                    <a:pt x="24768" y="13769"/>
                  </a:lnTo>
                  <a:lnTo>
                    <a:pt x="25960" y="13196"/>
                  </a:lnTo>
                  <a:lnTo>
                    <a:pt x="27153" y="12615"/>
                  </a:lnTo>
                  <a:lnTo>
                    <a:pt x="28345" y="12020"/>
                  </a:lnTo>
                  <a:lnTo>
                    <a:pt x="29529" y="11417"/>
                  </a:lnTo>
                  <a:lnTo>
                    <a:pt x="30714" y="10799"/>
                  </a:lnTo>
                  <a:lnTo>
                    <a:pt x="31891" y="10182"/>
                  </a:lnTo>
                  <a:lnTo>
                    <a:pt x="33067" y="9550"/>
                  </a:lnTo>
                  <a:lnTo>
                    <a:pt x="34237" y="8903"/>
                  </a:lnTo>
                  <a:lnTo>
                    <a:pt x="35406" y="8248"/>
                  </a:lnTo>
                  <a:lnTo>
                    <a:pt x="36575" y="7579"/>
                  </a:lnTo>
                  <a:lnTo>
                    <a:pt x="37737" y="6903"/>
                  </a:lnTo>
                  <a:lnTo>
                    <a:pt x="38898" y="6219"/>
                  </a:lnTo>
                  <a:lnTo>
                    <a:pt x="38600" y="5756"/>
                  </a:lnTo>
                  <a:lnTo>
                    <a:pt x="38486" y="5823"/>
                  </a:lnTo>
                  <a:lnTo>
                    <a:pt x="38363" y="5881"/>
                  </a:lnTo>
                  <a:lnTo>
                    <a:pt x="38241" y="5933"/>
                  </a:lnTo>
                  <a:lnTo>
                    <a:pt x="38111" y="5977"/>
                  </a:lnTo>
                  <a:lnTo>
                    <a:pt x="37981" y="6006"/>
                  </a:lnTo>
                  <a:lnTo>
                    <a:pt x="37851" y="6028"/>
                  </a:lnTo>
                  <a:lnTo>
                    <a:pt x="37714" y="6043"/>
                  </a:lnTo>
                  <a:lnTo>
                    <a:pt x="37576" y="6043"/>
                  </a:lnTo>
                  <a:lnTo>
                    <a:pt x="37439" y="6036"/>
                  </a:lnTo>
                  <a:lnTo>
                    <a:pt x="37301" y="6014"/>
                  </a:lnTo>
                  <a:lnTo>
                    <a:pt x="37164" y="5984"/>
                  </a:lnTo>
                  <a:lnTo>
                    <a:pt x="37026" y="5940"/>
                  </a:lnTo>
                  <a:lnTo>
                    <a:pt x="36888" y="5881"/>
                  </a:lnTo>
                  <a:lnTo>
                    <a:pt x="36751" y="5808"/>
                  </a:lnTo>
                  <a:lnTo>
                    <a:pt x="36613" y="5727"/>
                  </a:lnTo>
                  <a:lnTo>
                    <a:pt x="36483" y="5624"/>
                  </a:lnTo>
                  <a:lnTo>
                    <a:pt x="36124" y="5323"/>
                  </a:lnTo>
                  <a:lnTo>
                    <a:pt x="35750" y="5029"/>
                  </a:lnTo>
                  <a:lnTo>
                    <a:pt x="35375" y="4742"/>
                  </a:lnTo>
                  <a:lnTo>
                    <a:pt x="34993" y="4463"/>
                  </a:lnTo>
                  <a:lnTo>
                    <a:pt x="34611" y="4198"/>
                  </a:lnTo>
                  <a:lnTo>
                    <a:pt x="34221" y="3933"/>
                  </a:lnTo>
                  <a:lnTo>
                    <a:pt x="33832" y="3683"/>
                  </a:lnTo>
                  <a:lnTo>
                    <a:pt x="33434" y="3433"/>
                  </a:lnTo>
                  <a:lnTo>
                    <a:pt x="33029" y="3198"/>
                  </a:lnTo>
                  <a:lnTo>
                    <a:pt x="32624" y="2970"/>
                  </a:lnTo>
                  <a:lnTo>
                    <a:pt x="32219" y="2750"/>
                  </a:lnTo>
                  <a:lnTo>
                    <a:pt x="31807" y="2536"/>
                  </a:lnTo>
                  <a:lnTo>
                    <a:pt x="31386" y="2331"/>
                  </a:lnTo>
                  <a:lnTo>
                    <a:pt x="30966" y="2132"/>
                  </a:lnTo>
                  <a:lnTo>
                    <a:pt x="30546" y="1948"/>
                  </a:lnTo>
                  <a:lnTo>
                    <a:pt x="30118" y="1765"/>
                  </a:lnTo>
                  <a:lnTo>
                    <a:pt x="29690" y="1596"/>
                  </a:lnTo>
                  <a:lnTo>
                    <a:pt x="29262" y="1434"/>
                  </a:lnTo>
                  <a:lnTo>
                    <a:pt x="28826" y="1279"/>
                  </a:lnTo>
                  <a:lnTo>
                    <a:pt x="28391" y="1132"/>
                  </a:lnTo>
                  <a:lnTo>
                    <a:pt x="27947" y="1000"/>
                  </a:lnTo>
                  <a:lnTo>
                    <a:pt x="27512" y="868"/>
                  </a:lnTo>
                  <a:lnTo>
                    <a:pt x="27068" y="750"/>
                  </a:lnTo>
                  <a:lnTo>
                    <a:pt x="26625" y="640"/>
                  </a:lnTo>
                  <a:lnTo>
                    <a:pt x="26174" y="537"/>
                  </a:lnTo>
                  <a:lnTo>
                    <a:pt x="25731" y="441"/>
                  </a:lnTo>
                  <a:lnTo>
                    <a:pt x="25280" y="360"/>
                  </a:lnTo>
                  <a:lnTo>
                    <a:pt x="24829" y="280"/>
                  </a:lnTo>
                  <a:lnTo>
                    <a:pt x="24378" y="213"/>
                  </a:lnTo>
                  <a:lnTo>
                    <a:pt x="23920" y="162"/>
                  </a:lnTo>
                  <a:lnTo>
                    <a:pt x="23469" y="111"/>
                  </a:lnTo>
                  <a:lnTo>
                    <a:pt x="23018" y="66"/>
                  </a:lnTo>
                  <a:lnTo>
                    <a:pt x="22560" y="37"/>
                  </a:lnTo>
                  <a:lnTo>
                    <a:pt x="22101" y="15"/>
                  </a:lnTo>
                  <a:lnTo>
                    <a:pt x="21650" y="8"/>
                  </a:lnTo>
                  <a:lnTo>
                    <a:pt x="21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-5598700" y="-5134425"/>
              <a:ext cx="450900" cy="687550"/>
            </a:xfrm>
            <a:custGeom>
              <a:avLst/>
              <a:gdLst/>
              <a:ahLst/>
              <a:cxnLst/>
              <a:rect l="l" t="t" r="r" b="b"/>
              <a:pathLst>
                <a:path w="18036" h="27502" extrusionOk="0">
                  <a:moveTo>
                    <a:pt x="16569" y="0"/>
                  </a:moveTo>
                  <a:lnTo>
                    <a:pt x="15911" y="243"/>
                  </a:lnTo>
                  <a:lnTo>
                    <a:pt x="15269" y="500"/>
                  </a:lnTo>
                  <a:lnTo>
                    <a:pt x="14635" y="772"/>
                  </a:lnTo>
                  <a:lnTo>
                    <a:pt x="14008" y="1044"/>
                  </a:lnTo>
                  <a:lnTo>
                    <a:pt x="13397" y="1331"/>
                  </a:lnTo>
                  <a:lnTo>
                    <a:pt x="12786" y="1625"/>
                  </a:lnTo>
                  <a:lnTo>
                    <a:pt x="12190" y="1926"/>
                  </a:lnTo>
                  <a:lnTo>
                    <a:pt x="11601" y="2242"/>
                  </a:lnTo>
                  <a:lnTo>
                    <a:pt x="11020" y="2558"/>
                  </a:lnTo>
                  <a:lnTo>
                    <a:pt x="10447" y="2889"/>
                  </a:lnTo>
                  <a:lnTo>
                    <a:pt x="9889" y="3227"/>
                  </a:lnTo>
                  <a:lnTo>
                    <a:pt x="9339" y="3580"/>
                  </a:lnTo>
                  <a:lnTo>
                    <a:pt x="8789" y="3933"/>
                  </a:lnTo>
                  <a:lnTo>
                    <a:pt x="8254" y="4301"/>
                  </a:lnTo>
                  <a:lnTo>
                    <a:pt x="7727" y="4668"/>
                  </a:lnTo>
                  <a:lnTo>
                    <a:pt x="7207" y="5051"/>
                  </a:lnTo>
                  <a:lnTo>
                    <a:pt x="6695" y="5440"/>
                  </a:lnTo>
                  <a:lnTo>
                    <a:pt x="6198" y="5837"/>
                  </a:lnTo>
                  <a:lnTo>
                    <a:pt x="5702" y="6242"/>
                  </a:lnTo>
                  <a:lnTo>
                    <a:pt x="5220" y="6653"/>
                  </a:lnTo>
                  <a:lnTo>
                    <a:pt x="4739" y="7072"/>
                  </a:lnTo>
                  <a:lnTo>
                    <a:pt x="4272" y="7499"/>
                  </a:lnTo>
                  <a:lnTo>
                    <a:pt x="3806" y="7932"/>
                  </a:lnTo>
                  <a:lnTo>
                    <a:pt x="3355" y="8373"/>
                  </a:lnTo>
                  <a:lnTo>
                    <a:pt x="2912" y="8814"/>
                  </a:lnTo>
                  <a:lnTo>
                    <a:pt x="2469" y="9270"/>
                  </a:lnTo>
                  <a:lnTo>
                    <a:pt x="2041" y="9733"/>
                  </a:lnTo>
                  <a:lnTo>
                    <a:pt x="1621" y="10204"/>
                  </a:lnTo>
                  <a:lnTo>
                    <a:pt x="1200" y="10674"/>
                  </a:lnTo>
                  <a:lnTo>
                    <a:pt x="795" y="11160"/>
                  </a:lnTo>
                  <a:lnTo>
                    <a:pt x="398" y="11645"/>
                  </a:lnTo>
                  <a:lnTo>
                    <a:pt x="1" y="12137"/>
                  </a:lnTo>
                  <a:lnTo>
                    <a:pt x="1070" y="13042"/>
                  </a:lnTo>
                  <a:lnTo>
                    <a:pt x="2133" y="13960"/>
                  </a:lnTo>
                  <a:lnTo>
                    <a:pt x="3187" y="14887"/>
                  </a:lnTo>
                  <a:lnTo>
                    <a:pt x="4242" y="15820"/>
                  </a:lnTo>
                  <a:lnTo>
                    <a:pt x="5281" y="16769"/>
                  </a:lnTo>
                  <a:lnTo>
                    <a:pt x="6321" y="17717"/>
                  </a:lnTo>
                  <a:lnTo>
                    <a:pt x="7352" y="18680"/>
                  </a:lnTo>
                  <a:lnTo>
                    <a:pt x="8376" y="19643"/>
                  </a:lnTo>
                  <a:lnTo>
                    <a:pt x="9400" y="20621"/>
                  </a:lnTo>
                  <a:lnTo>
                    <a:pt x="10409" y="21591"/>
                  </a:lnTo>
                  <a:lnTo>
                    <a:pt x="11418" y="22576"/>
                  </a:lnTo>
                  <a:lnTo>
                    <a:pt x="12419" y="23561"/>
                  </a:lnTo>
                  <a:lnTo>
                    <a:pt x="13412" y="24546"/>
                  </a:lnTo>
                  <a:lnTo>
                    <a:pt x="14406" y="25531"/>
                  </a:lnTo>
                  <a:lnTo>
                    <a:pt x="16362" y="27502"/>
                  </a:lnTo>
                  <a:lnTo>
                    <a:pt x="16775" y="27259"/>
                  </a:lnTo>
                  <a:lnTo>
                    <a:pt x="17188" y="27024"/>
                  </a:lnTo>
                  <a:lnTo>
                    <a:pt x="17608" y="26796"/>
                  </a:lnTo>
                  <a:lnTo>
                    <a:pt x="18036" y="26575"/>
                  </a:lnTo>
                  <a:lnTo>
                    <a:pt x="17929" y="25759"/>
                  </a:lnTo>
                  <a:lnTo>
                    <a:pt x="17829" y="24943"/>
                  </a:lnTo>
                  <a:lnTo>
                    <a:pt x="17730" y="24120"/>
                  </a:lnTo>
                  <a:lnTo>
                    <a:pt x="17638" y="23297"/>
                  </a:lnTo>
                  <a:lnTo>
                    <a:pt x="17547" y="22481"/>
                  </a:lnTo>
                  <a:lnTo>
                    <a:pt x="17463" y="21657"/>
                  </a:lnTo>
                  <a:lnTo>
                    <a:pt x="17310" y="20003"/>
                  </a:lnTo>
                  <a:lnTo>
                    <a:pt x="17165" y="18349"/>
                  </a:lnTo>
                  <a:lnTo>
                    <a:pt x="17042" y="16688"/>
                  </a:lnTo>
                  <a:lnTo>
                    <a:pt x="16935" y="15026"/>
                  </a:lnTo>
                  <a:lnTo>
                    <a:pt x="16844" y="13358"/>
                  </a:lnTo>
                  <a:lnTo>
                    <a:pt x="16767" y="11696"/>
                  </a:lnTo>
                  <a:lnTo>
                    <a:pt x="16706" y="10020"/>
                  </a:lnTo>
                  <a:lnTo>
                    <a:pt x="16653" y="8351"/>
                  </a:lnTo>
                  <a:lnTo>
                    <a:pt x="16614" y="6683"/>
                  </a:lnTo>
                  <a:lnTo>
                    <a:pt x="16584" y="5006"/>
                  </a:lnTo>
                  <a:lnTo>
                    <a:pt x="16569" y="3338"/>
                  </a:lnTo>
                  <a:lnTo>
                    <a:pt x="16561" y="1669"/>
                  </a:lnTo>
                  <a:lnTo>
                    <a:pt x="165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-5796625" y="-2448250"/>
              <a:ext cx="557125" cy="444775"/>
            </a:xfrm>
            <a:custGeom>
              <a:avLst/>
              <a:gdLst/>
              <a:ahLst/>
              <a:cxnLst/>
              <a:rect l="l" t="t" r="r" b="b"/>
              <a:pathLst>
                <a:path w="22285" h="17791" extrusionOk="0">
                  <a:moveTo>
                    <a:pt x="17623" y="0"/>
                  </a:moveTo>
                  <a:lnTo>
                    <a:pt x="15437" y="522"/>
                  </a:lnTo>
                  <a:lnTo>
                    <a:pt x="13236" y="1037"/>
                  </a:lnTo>
                  <a:lnTo>
                    <a:pt x="11036" y="1544"/>
                  </a:lnTo>
                  <a:lnTo>
                    <a:pt x="8827" y="2037"/>
                  </a:lnTo>
                  <a:lnTo>
                    <a:pt x="6626" y="2522"/>
                  </a:lnTo>
                  <a:lnTo>
                    <a:pt x="4418" y="3000"/>
                  </a:lnTo>
                  <a:lnTo>
                    <a:pt x="2209" y="3470"/>
                  </a:lnTo>
                  <a:lnTo>
                    <a:pt x="0" y="3926"/>
                  </a:lnTo>
                  <a:lnTo>
                    <a:pt x="490" y="5668"/>
                  </a:lnTo>
                  <a:lnTo>
                    <a:pt x="994" y="7403"/>
                  </a:lnTo>
                  <a:lnTo>
                    <a:pt x="1514" y="9138"/>
                  </a:lnTo>
                  <a:lnTo>
                    <a:pt x="2049" y="10866"/>
                  </a:lnTo>
                  <a:lnTo>
                    <a:pt x="2591" y="12601"/>
                  </a:lnTo>
                  <a:lnTo>
                    <a:pt x="3157" y="14328"/>
                  </a:lnTo>
                  <a:lnTo>
                    <a:pt x="3730" y="16063"/>
                  </a:lnTo>
                  <a:lnTo>
                    <a:pt x="4318" y="17791"/>
                  </a:lnTo>
                  <a:lnTo>
                    <a:pt x="4616" y="17445"/>
                  </a:lnTo>
                  <a:lnTo>
                    <a:pt x="4922" y="17107"/>
                  </a:lnTo>
                  <a:lnTo>
                    <a:pt x="5235" y="16776"/>
                  </a:lnTo>
                  <a:lnTo>
                    <a:pt x="5549" y="16453"/>
                  </a:lnTo>
                  <a:lnTo>
                    <a:pt x="5870" y="16137"/>
                  </a:lnTo>
                  <a:lnTo>
                    <a:pt x="6183" y="15821"/>
                  </a:lnTo>
                  <a:lnTo>
                    <a:pt x="6511" y="15519"/>
                  </a:lnTo>
                  <a:lnTo>
                    <a:pt x="6832" y="15225"/>
                  </a:lnTo>
                  <a:lnTo>
                    <a:pt x="7161" y="14938"/>
                  </a:lnTo>
                  <a:lnTo>
                    <a:pt x="7490" y="14659"/>
                  </a:lnTo>
                  <a:lnTo>
                    <a:pt x="7826" y="14394"/>
                  </a:lnTo>
                  <a:lnTo>
                    <a:pt x="8162" y="14130"/>
                  </a:lnTo>
                  <a:lnTo>
                    <a:pt x="8498" y="13880"/>
                  </a:lnTo>
                  <a:lnTo>
                    <a:pt x="8842" y="13637"/>
                  </a:lnTo>
                  <a:lnTo>
                    <a:pt x="9179" y="13402"/>
                  </a:lnTo>
                  <a:lnTo>
                    <a:pt x="9522" y="13174"/>
                  </a:lnTo>
                  <a:lnTo>
                    <a:pt x="9897" y="12946"/>
                  </a:lnTo>
                  <a:lnTo>
                    <a:pt x="10264" y="12726"/>
                  </a:lnTo>
                  <a:lnTo>
                    <a:pt x="10638" y="12512"/>
                  </a:lnTo>
                  <a:lnTo>
                    <a:pt x="11020" y="12307"/>
                  </a:lnTo>
                  <a:lnTo>
                    <a:pt x="11395" y="12108"/>
                  </a:lnTo>
                  <a:lnTo>
                    <a:pt x="11777" y="11917"/>
                  </a:lnTo>
                  <a:lnTo>
                    <a:pt x="12167" y="11733"/>
                  </a:lnTo>
                  <a:lnTo>
                    <a:pt x="12549" y="11557"/>
                  </a:lnTo>
                  <a:lnTo>
                    <a:pt x="12938" y="11388"/>
                  </a:lnTo>
                  <a:lnTo>
                    <a:pt x="13328" y="11226"/>
                  </a:lnTo>
                  <a:lnTo>
                    <a:pt x="13726" y="11072"/>
                  </a:lnTo>
                  <a:lnTo>
                    <a:pt x="14115" y="10925"/>
                  </a:lnTo>
                  <a:lnTo>
                    <a:pt x="14513" y="10785"/>
                  </a:lnTo>
                  <a:lnTo>
                    <a:pt x="14910" y="10653"/>
                  </a:lnTo>
                  <a:lnTo>
                    <a:pt x="15315" y="10528"/>
                  </a:lnTo>
                  <a:lnTo>
                    <a:pt x="15712" y="10410"/>
                  </a:lnTo>
                  <a:lnTo>
                    <a:pt x="16117" y="10300"/>
                  </a:lnTo>
                  <a:lnTo>
                    <a:pt x="16523" y="10197"/>
                  </a:lnTo>
                  <a:lnTo>
                    <a:pt x="16928" y="10101"/>
                  </a:lnTo>
                  <a:lnTo>
                    <a:pt x="17333" y="10013"/>
                  </a:lnTo>
                  <a:lnTo>
                    <a:pt x="17745" y="9932"/>
                  </a:lnTo>
                  <a:lnTo>
                    <a:pt x="18150" y="9859"/>
                  </a:lnTo>
                  <a:lnTo>
                    <a:pt x="18563" y="9785"/>
                  </a:lnTo>
                  <a:lnTo>
                    <a:pt x="18976" y="9726"/>
                  </a:lnTo>
                  <a:lnTo>
                    <a:pt x="19381" y="9667"/>
                  </a:lnTo>
                  <a:lnTo>
                    <a:pt x="19793" y="9623"/>
                  </a:lnTo>
                  <a:lnTo>
                    <a:pt x="20206" y="9579"/>
                  </a:lnTo>
                  <a:lnTo>
                    <a:pt x="20626" y="9542"/>
                  </a:lnTo>
                  <a:lnTo>
                    <a:pt x="21039" y="9513"/>
                  </a:lnTo>
                  <a:lnTo>
                    <a:pt x="21452" y="9491"/>
                  </a:lnTo>
                  <a:lnTo>
                    <a:pt x="21864" y="9476"/>
                  </a:lnTo>
                  <a:lnTo>
                    <a:pt x="22285" y="9469"/>
                  </a:lnTo>
                  <a:lnTo>
                    <a:pt x="21933" y="8896"/>
                  </a:lnTo>
                  <a:lnTo>
                    <a:pt x="21597" y="8322"/>
                  </a:lnTo>
                  <a:lnTo>
                    <a:pt x="21261" y="7741"/>
                  </a:lnTo>
                  <a:lnTo>
                    <a:pt x="20940" y="7161"/>
                  </a:lnTo>
                  <a:lnTo>
                    <a:pt x="20619" y="6580"/>
                  </a:lnTo>
                  <a:lnTo>
                    <a:pt x="20313" y="5992"/>
                  </a:lnTo>
                  <a:lnTo>
                    <a:pt x="20015" y="5404"/>
                  </a:lnTo>
                  <a:lnTo>
                    <a:pt x="19717" y="4816"/>
                  </a:lnTo>
                  <a:lnTo>
                    <a:pt x="19434" y="4220"/>
                  </a:lnTo>
                  <a:lnTo>
                    <a:pt x="19159" y="3625"/>
                  </a:lnTo>
                  <a:lnTo>
                    <a:pt x="18884" y="3029"/>
                  </a:lnTo>
                  <a:lnTo>
                    <a:pt x="18616" y="2426"/>
                  </a:lnTo>
                  <a:lnTo>
                    <a:pt x="18364" y="1824"/>
                  </a:lnTo>
                  <a:lnTo>
                    <a:pt x="18112" y="1221"/>
                  </a:lnTo>
                  <a:lnTo>
                    <a:pt x="17868" y="611"/>
                  </a:lnTo>
                  <a:lnTo>
                    <a:pt x="176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-5824125" y="-4793525"/>
              <a:ext cx="576025" cy="601000"/>
            </a:xfrm>
            <a:custGeom>
              <a:avLst/>
              <a:gdLst/>
              <a:ahLst/>
              <a:cxnLst/>
              <a:rect l="l" t="t" r="r" b="b"/>
              <a:pathLst>
                <a:path w="23041" h="24040" extrusionOk="0">
                  <a:moveTo>
                    <a:pt x="7917" y="1"/>
                  </a:moveTo>
                  <a:lnTo>
                    <a:pt x="7596" y="464"/>
                  </a:lnTo>
                  <a:lnTo>
                    <a:pt x="7275" y="927"/>
                  </a:lnTo>
                  <a:lnTo>
                    <a:pt x="6962" y="1398"/>
                  </a:lnTo>
                  <a:lnTo>
                    <a:pt x="6649" y="1868"/>
                  </a:lnTo>
                  <a:lnTo>
                    <a:pt x="6351" y="2346"/>
                  </a:lnTo>
                  <a:lnTo>
                    <a:pt x="6052" y="2824"/>
                  </a:lnTo>
                  <a:lnTo>
                    <a:pt x="5754" y="3309"/>
                  </a:lnTo>
                  <a:lnTo>
                    <a:pt x="5472" y="3802"/>
                  </a:lnTo>
                  <a:lnTo>
                    <a:pt x="5189" y="4294"/>
                  </a:lnTo>
                  <a:lnTo>
                    <a:pt x="4914" y="4787"/>
                  </a:lnTo>
                  <a:lnTo>
                    <a:pt x="4639" y="5287"/>
                  </a:lnTo>
                  <a:lnTo>
                    <a:pt x="4371" y="5794"/>
                  </a:lnTo>
                  <a:lnTo>
                    <a:pt x="4104" y="6301"/>
                  </a:lnTo>
                  <a:lnTo>
                    <a:pt x="3852" y="6816"/>
                  </a:lnTo>
                  <a:lnTo>
                    <a:pt x="3599" y="7330"/>
                  </a:lnTo>
                  <a:lnTo>
                    <a:pt x="3347" y="7845"/>
                  </a:lnTo>
                  <a:lnTo>
                    <a:pt x="3103" y="8367"/>
                  </a:lnTo>
                  <a:lnTo>
                    <a:pt x="2866" y="8889"/>
                  </a:lnTo>
                  <a:lnTo>
                    <a:pt x="2629" y="9418"/>
                  </a:lnTo>
                  <a:lnTo>
                    <a:pt x="2400" y="9947"/>
                  </a:lnTo>
                  <a:lnTo>
                    <a:pt x="2178" y="10484"/>
                  </a:lnTo>
                  <a:lnTo>
                    <a:pt x="1956" y="11013"/>
                  </a:lnTo>
                  <a:lnTo>
                    <a:pt x="1742" y="11557"/>
                  </a:lnTo>
                  <a:lnTo>
                    <a:pt x="1528" y="12094"/>
                  </a:lnTo>
                  <a:lnTo>
                    <a:pt x="1322" y="12638"/>
                  </a:lnTo>
                  <a:lnTo>
                    <a:pt x="1123" y="13189"/>
                  </a:lnTo>
                  <a:lnTo>
                    <a:pt x="925" y="13733"/>
                  </a:lnTo>
                  <a:lnTo>
                    <a:pt x="734" y="14285"/>
                  </a:lnTo>
                  <a:lnTo>
                    <a:pt x="543" y="14843"/>
                  </a:lnTo>
                  <a:lnTo>
                    <a:pt x="359" y="15395"/>
                  </a:lnTo>
                  <a:lnTo>
                    <a:pt x="176" y="15953"/>
                  </a:lnTo>
                  <a:lnTo>
                    <a:pt x="0" y="16512"/>
                  </a:lnTo>
                  <a:lnTo>
                    <a:pt x="2071" y="17438"/>
                  </a:lnTo>
                  <a:lnTo>
                    <a:pt x="4150" y="18357"/>
                  </a:lnTo>
                  <a:lnTo>
                    <a:pt x="6228" y="19269"/>
                  </a:lnTo>
                  <a:lnTo>
                    <a:pt x="8307" y="20195"/>
                  </a:lnTo>
                  <a:lnTo>
                    <a:pt x="10378" y="21129"/>
                  </a:lnTo>
                  <a:lnTo>
                    <a:pt x="11410" y="21599"/>
                  </a:lnTo>
                  <a:lnTo>
                    <a:pt x="12441" y="22077"/>
                  </a:lnTo>
                  <a:lnTo>
                    <a:pt x="13465" y="22555"/>
                  </a:lnTo>
                  <a:lnTo>
                    <a:pt x="14489" y="23047"/>
                  </a:lnTo>
                  <a:lnTo>
                    <a:pt x="15506" y="23540"/>
                  </a:lnTo>
                  <a:lnTo>
                    <a:pt x="16522" y="24040"/>
                  </a:lnTo>
                  <a:lnTo>
                    <a:pt x="16805" y="23430"/>
                  </a:lnTo>
                  <a:lnTo>
                    <a:pt x="17103" y="22827"/>
                  </a:lnTo>
                  <a:lnTo>
                    <a:pt x="17416" y="22231"/>
                  </a:lnTo>
                  <a:lnTo>
                    <a:pt x="17577" y="21937"/>
                  </a:lnTo>
                  <a:lnTo>
                    <a:pt x="17745" y="21651"/>
                  </a:lnTo>
                  <a:lnTo>
                    <a:pt x="17913" y="21357"/>
                  </a:lnTo>
                  <a:lnTo>
                    <a:pt x="18089" y="21070"/>
                  </a:lnTo>
                  <a:lnTo>
                    <a:pt x="18264" y="20791"/>
                  </a:lnTo>
                  <a:lnTo>
                    <a:pt x="18448" y="20511"/>
                  </a:lnTo>
                  <a:lnTo>
                    <a:pt x="18631" y="20232"/>
                  </a:lnTo>
                  <a:lnTo>
                    <a:pt x="18822" y="19953"/>
                  </a:lnTo>
                  <a:lnTo>
                    <a:pt x="19021" y="19681"/>
                  </a:lnTo>
                  <a:lnTo>
                    <a:pt x="19220" y="19416"/>
                  </a:lnTo>
                  <a:lnTo>
                    <a:pt x="19426" y="19144"/>
                  </a:lnTo>
                  <a:lnTo>
                    <a:pt x="19632" y="18879"/>
                  </a:lnTo>
                  <a:lnTo>
                    <a:pt x="19846" y="18622"/>
                  </a:lnTo>
                  <a:lnTo>
                    <a:pt x="20060" y="18365"/>
                  </a:lnTo>
                  <a:lnTo>
                    <a:pt x="20282" y="18107"/>
                  </a:lnTo>
                  <a:lnTo>
                    <a:pt x="20511" y="17857"/>
                  </a:lnTo>
                  <a:lnTo>
                    <a:pt x="20740" y="17607"/>
                  </a:lnTo>
                  <a:lnTo>
                    <a:pt x="20977" y="17357"/>
                  </a:lnTo>
                  <a:lnTo>
                    <a:pt x="21214" y="17115"/>
                  </a:lnTo>
                  <a:lnTo>
                    <a:pt x="21466" y="16872"/>
                  </a:lnTo>
                  <a:lnTo>
                    <a:pt x="21711" y="16637"/>
                  </a:lnTo>
                  <a:lnTo>
                    <a:pt x="21971" y="16402"/>
                  </a:lnTo>
                  <a:lnTo>
                    <a:pt x="22231" y="16174"/>
                  </a:lnTo>
                  <a:lnTo>
                    <a:pt x="22490" y="15946"/>
                  </a:lnTo>
                  <a:lnTo>
                    <a:pt x="22766" y="15718"/>
                  </a:lnTo>
                  <a:lnTo>
                    <a:pt x="23041" y="15498"/>
                  </a:lnTo>
                  <a:lnTo>
                    <a:pt x="21092" y="13630"/>
                  </a:lnTo>
                  <a:lnTo>
                    <a:pt x="20121" y="12697"/>
                  </a:lnTo>
                  <a:lnTo>
                    <a:pt x="19151" y="11748"/>
                  </a:lnTo>
                  <a:lnTo>
                    <a:pt x="18188" y="10800"/>
                  </a:lnTo>
                  <a:lnTo>
                    <a:pt x="17217" y="9844"/>
                  </a:lnTo>
                  <a:lnTo>
                    <a:pt x="16262" y="8881"/>
                  </a:lnTo>
                  <a:lnTo>
                    <a:pt x="15307" y="7918"/>
                  </a:lnTo>
                  <a:lnTo>
                    <a:pt x="14352" y="6948"/>
                  </a:lnTo>
                  <a:lnTo>
                    <a:pt x="13412" y="5970"/>
                  </a:lnTo>
                  <a:lnTo>
                    <a:pt x="12472" y="4985"/>
                  </a:lnTo>
                  <a:lnTo>
                    <a:pt x="11547" y="4000"/>
                  </a:lnTo>
                  <a:lnTo>
                    <a:pt x="10622" y="3008"/>
                  </a:lnTo>
                  <a:lnTo>
                    <a:pt x="9713" y="2015"/>
                  </a:lnTo>
                  <a:lnTo>
                    <a:pt x="8811" y="1008"/>
                  </a:lnTo>
                  <a:lnTo>
                    <a:pt x="7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-5892925" y="-2775575"/>
              <a:ext cx="515675" cy="377525"/>
            </a:xfrm>
            <a:custGeom>
              <a:avLst/>
              <a:gdLst/>
              <a:ahLst/>
              <a:cxnLst/>
              <a:rect l="l" t="t" r="r" b="b"/>
              <a:pathLst>
                <a:path w="20627" h="15101" extrusionOk="0">
                  <a:moveTo>
                    <a:pt x="17899" y="1"/>
                  </a:moveTo>
                  <a:lnTo>
                    <a:pt x="16783" y="126"/>
                  </a:lnTo>
                  <a:lnTo>
                    <a:pt x="15667" y="243"/>
                  </a:lnTo>
                  <a:lnTo>
                    <a:pt x="14551" y="339"/>
                  </a:lnTo>
                  <a:lnTo>
                    <a:pt x="13428" y="420"/>
                  </a:lnTo>
                  <a:lnTo>
                    <a:pt x="12312" y="493"/>
                  </a:lnTo>
                  <a:lnTo>
                    <a:pt x="11189" y="545"/>
                  </a:lnTo>
                  <a:lnTo>
                    <a:pt x="10065" y="581"/>
                  </a:lnTo>
                  <a:lnTo>
                    <a:pt x="8950" y="604"/>
                  </a:lnTo>
                  <a:lnTo>
                    <a:pt x="7826" y="611"/>
                  </a:lnTo>
                  <a:lnTo>
                    <a:pt x="6711" y="596"/>
                  </a:lnTo>
                  <a:lnTo>
                    <a:pt x="5587" y="567"/>
                  </a:lnTo>
                  <a:lnTo>
                    <a:pt x="4464" y="523"/>
                  </a:lnTo>
                  <a:lnTo>
                    <a:pt x="3906" y="493"/>
                  </a:lnTo>
                  <a:lnTo>
                    <a:pt x="3348" y="456"/>
                  </a:lnTo>
                  <a:lnTo>
                    <a:pt x="2790" y="420"/>
                  </a:lnTo>
                  <a:lnTo>
                    <a:pt x="2232" y="376"/>
                  </a:lnTo>
                  <a:lnTo>
                    <a:pt x="1674" y="332"/>
                  </a:lnTo>
                  <a:lnTo>
                    <a:pt x="1117" y="280"/>
                  </a:lnTo>
                  <a:lnTo>
                    <a:pt x="559" y="221"/>
                  </a:lnTo>
                  <a:lnTo>
                    <a:pt x="1" y="155"/>
                  </a:lnTo>
                  <a:lnTo>
                    <a:pt x="169" y="1096"/>
                  </a:lnTo>
                  <a:lnTo>
                    <a:pt x="345" y="2037"/>
                  </a:lnTo>
                  <a:lnTo>
                    <a:pt x="528" y="2971"/>
                  </a:lnTo>
                  <a:lnTo>
                    <a:pt x="712" y="3912"/>
                  </a:lnTo>
                  <a:lnTo>
                    <a:pt x="903" y="4845"/>
                  </a:lnTo>
                  <a:lnTo>
                    <a:pt x="1094" y="5786"/>
                  </a:lnTo>
                  <a:lnTo>
                    <a:pt x="1292" y="6720"/>
                  </a:lnTo>
                  <a:lnTo>
                    <a:pt x="1499" y="7653"/>
                  </a:lnTo>
                  <a:lnTo>
                    <a:pt x="1713" y="8587"/>
                  </a:lnTo>
                  <a:lnTo>
                    <a:pt x="1927" y="9521"/>
                  </a:lnTo>
                  <a:lnTo>
                    <a:pt x="2148" y="10454"/>
                  </a:lnTo>
                  <a:lnTo>
                    <a:pt x="2370" y="11388"/>
                  </a:lnTo>
                  <a:lnTo>
                    <a:pt x="2599" y="12314"/>
                  </a:lnTo>
                  <a:lnTo>
                    <a:pt x="2836" y="13248"/>
                  </a:lnTo>
                  <a:lnTo>
                    <a:pt x="3081" y="14174"/>
                  </a:lnTo>
                  <a:lnTo>
                    <a:pt x="3325" y="15100"/>
                  </a:lnTo>
                  <a:lnTo>
                    <a:pt x="5480" y="14534"/>
                  </a:lnTo>
                  <a:lnTo>
                    <a:pt x="7635" y="13968"/>
                  </a:lnTo>
                  <a:lnTo>
                    <a:pt x="9790" y="13402"/>
                  </a:lnTo>
                  <a:lnTo>
                    <a:pt x="11953" y="12851"/>
                  </a:lnTo>
                  <a:lnTo>
                    <a:pt x="14116" y="12307"/>
                  </a:lnTo>
                  <a:lnTo>
                    <a:pt x="16278" y="11770"/>
                  </a:lnTo>
                  <a:lnTo>
                    <a:pt x="18449" y="11241"/>
                  </a:lnTo>
                  <a:lnTo>
                    <a:pt x="20627" y="10734"/>
                  </a:lnTo>
                  <a:lnTo>
                    <a:pt x="20405" y="10072"/>
                  </a:lnTo>
                  <a:lnTo>
                    <a:pt x="20191" y="9418"/>
                  </a:lnTo>
                  <a:lnTo>
                    <a:pt x="19992" y="8756"/>
                  </a:lnTo>
                  <a:lnTo>
                    <a:pt x="19794" y="8095"/>
                  </a:lnTo>
                  <a:lnTo>
                    <a:pt x="19603" y="7433"/>
                  </a:lnTo>
                  <a:lnTo>
                    <a:pt x="19412" y="6764"/>
                  </a:lnTo>
                  <a:lnTo>
                    <a:pt x="19236" y="6095"/>
                  </a:lnTo>
                  <a:lnTo>
                    <a:pt x="19068" y="5426"/>
                  </a:lnTo>
                  <a:lnTo>
                    <a:pt x="18900" y="4750"/>
                  </a:lnTo>
                  <a:lnTo>
                    <a:pt x="18739" y="4081"/>
                  </a:lnTo>
                  <a:lnTo>
                    <a:pt x="18586" y="3404"/>
                  </a:lnTo>
                  <a:lnTo>
                    <a:pt x="18433" y="2728"/>
                  </a:lnTo>
                  <a:lnTo>
                    <a:pt x="18296" y="2044"/>
                  </a:lnTo>
                  <a:lnTo>
                    <a:pt x="18158" y="1368"/>
                  </a:lnTo>
                  <a:lnTo>
                    <a:pt x="18021" y="684"/>
                  </a:lnTo>
                  <a:lnTo>
                    <a:pt x="17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-5947375" y="-3247900"/>
              <a:ext cx="491600" cy="434500"/>
            </a:xfrm>
            <a:custGeom>
              <a:avLst/>
              <a:gdLst/>
              <a:ahLst/>
              <a:cxnLst/>
              <a:rect l="l" t="t" r="r" b="b"/>
              <a:pathLst>
                <a:path w="19664" h="17380" extrusionOk="0">
                  <a:moveTo>
                    <a:pt x="1" y="1"/>
                  </a:moveTo>
                  <a:lnTo>
                    <a:pt x="54" y="1096"/>
                  </a:lnTo>
                  <a:lnTo>
                    <a:pt x="123" y="2184"/>
                  </a:lnTo>
                  <a:lnTo>
                    <a:pt x="200" y="3272"/>
                  </a:lnTo>
                  <a:lnTo>
                    <a:pt x="284" y="4360"/>
                  </a:lnTo>
                  <a:lnTo>
                    <a:pt x="375" y="5448"/>
                  </a:lnTo>
                  <a:lnTo>
                    <a:pt x="467" y="6529"/>
                  </a:lnTo>
                  <a:lnTo>
                    <a:pt x="574" y="7609"/>
                  </a:lnTo>
                  <a:lnTo>
                    <a:pt x="689" y="8690"/>
                  </a:lnTo>
                  <a:lnTo>
                    <a:pt x="811" y="9771"/>
                  </a:lnTo>
                  <a:lnTo>
                    <a:pt x="941" y="10851"/>
                  </a:lnTo>
                  <a:lnTo>
                    <a:pt x="1078" y="11925"/>
                  </a:lnTo>
                  <a:lnTo>
                    <a:pt x="1224" y="13005"/>
                  </a:lnTo>
                  <a:lnTo>
                    <a:pt x="1376" y="14079"/>
                  </a:lnTo>
                  <a:lnTo>
                    <a:pt x="1537" y="15145"/>
                  </a:lnTo>
                  <a:lnTo>
                    <a:pt x="1705" y="16218"/>
                  </a:lnTo>
                  <a:lnTo>
                    <a:pt x="1881" y="17284"/>
                  </a:lnTo>
                  <a:lnTo>
                    <a:pt x="3004" y="17328"/>
                  </a:lnTo>
                  <a:lnTo>
                    <a:pt x="4120" y="17357"/>
                  </a:lnTo>
                  <a:lnTo>
                    <a:pt x="5236" y="17372"/>
                  </a:lnTo>
                  <a:lnTo>
                    <a:pt x="6351" y="17379"/>
                  </a:lnTo>
                  <a:lnTo>
                    <a:pt x="7460" y="17372"/>
                  </a:lnTo>
                  <a:lnTo>
                    <a:pt x="8568" y="17357"/>
                  </a:lnTo>
                  <a:lnTo>
                    <a:pt x="9683" y="17321"/>
                  </a:lnTo>
                  <a:lnTo>
                    <a:pt x="10791" y="17276"/>
                  </a:lnTo>
                  <a:lnTo>
                    <a:pt x="11892" y="17225"/>
                  </a:lnTo>
                  <a:lnTo>
                    <a:pt x="13000" y="17151"/>
                  </a:lnTo>
                  <a:lnTo>
                    <a:pt x="14108" y="17071"/>
                  </a:lnTo>
                  <a:lnTo>
                    <a:pt x="15216" y="16975"/>
                  </a:lnTo>
                  <a:lnTo>
                    <a:pt x="16324" y="16865"/>
                  </a:lnTo>
                  <a:lnTo>
                    <a:pt x="17440" y="16740"/>
                  </a:lnTo>
                  <a:lnTo>
                    <a:pt x="18548" y="16600"/>
                  </a:lnTo>
                  <a:lnTo>
                    <a:pt x="19664" y="16446"/>
                  </a:lnTo>
                  <a:lnTo>
                    <a:pt x="19519" y="15519"/>
                  </a:lnTo>
                  <a:lnTo>
                    <a:pt x="19389" y="14601"/>
                  </a:lnTo>
                  <a:lnTo>
                    <a:pt x="19259" y="13667"/>
                  </a:lnTo>
                  <a:lnTo>
                    <a:pt x="19144" y="12741"/>
                  </a:lnTo>
                  <a:lnTo>
                    <a:pt x="19030" y="11807"/>
                  </a:lnTo>
                  <a:lnTo>
                    <a:pt x="18930" y="10881"/>
                  </a:lnTo>
                  <a:lnTo>
                    <a:pt x="18831" y="9947"/>
                  </a:lnTo>
                  <a:lnTo>
                    <a:pt x="18747" y="9013"/>
                  </a:lnTo>
                  <a:lnTo>
                    <a:pt x="18663" y="8080"/>
                  </a:lnTo>
                  <a:lnTo>
                    <a:pt x="18586" y="7139"/>
                  </a:lnTo>
                  <a:lnTo>
                    <a:pt x="18510" y="6205"/>
                  </a:lnTo>
                  <a:lnTo>
                    <a:pt x="18449" y="5272"/>
                  </a:lnTo>
                  <a:lnTo>
                    <a:pt x="18388" y="4331"/>
                  </a:lnTo>
                  <a:lnTo>
                    <a:pt x="18334" y="3397"/>
                  </a:lnTo>
                  <a:lnTo>
                    <a:pt x="18281" y="2463"/>
                  </a:lnTo>
                  <a:lnTo>
                    <a:pt x="18242" y="1522"/>
                  </a:lnTo>
                  <a:lnTo>
                    <a:pt x="15965" y="1383"/>
                  </a:lnTo>
                  <a:lnTo>
                    <a:pt x="13688" y="1221"/>
                  </a:lnTo>
                  <a:lnTo>
                    <a:pt x="11403" y="1052"/>
                  </a:lnTo>
                  <a:lnTo>
                    <a:pt x="9118" y="868"/>
                  </a:lnTo>
                  <a:lnTo>
                    <a:pt x="6833" y="677"/>
                  </a:lnTo>
                  <a:lnTo>
                    <a:pt x="4556" y="464"/>
                  </a:lnTo>
                  <a:lnTo>
                    <a:pt x="2271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-5931900" y="-4334975"/>
              <a:ext cx="499050" cy="631875"/>
            </a:xfrm>
            <a:custGeom>
              <a:avLst/>
              <a:gdLst/>
              <a:ahLst/>
              <a:cxnLst/>
              <a:rect l="l" t="t" r="r" b="b"/>
              <a:pathLst>
                <a:path w="19962" h="25275" extrusionOk="0">
                  <a:moveTo>
                    <a:pt x="3784" y="1"/>
                  </a:moveTo>
                  <a:lnTo>
                    <a:pt x="3600" y="655"/>
                  </a:lnTo>
                  <a:lnTo>
                    <a:pt x="3417" y="1309"/>
                  </a:lnTo>
                  <a:lnTo>
                    <a:pt x="3249" y="1963"/>
                  </a:lnTo>
                  <a:lnTo>
                    <a:pt x="3073" y="2618"/>
                  </a:lnTo>
                  <a:lnTo>
                    <a:pt x="2913" y="3272"/>
                  </a:lnTo>
                  <a:lnTo>
                    <a:pt x="2752" y="3934"/>
                  </a:lnTo>
                  <a:lnTo>
                    <a:pt x="2592" y="4595"/>
                  </a:lnTo>
                  <a:lnTo>
                    <a:pt x="2446" y="5249"/>
                  </a:lnTo>
                  <a:lnTo>
                    <a:pt x="2156" y="6580"/>
                  </a:lnTo>
                  <a:lnTo>
                    <a:pt x="1881" y="7903"/>
                  </a:lnTo>
                  <a:lnTo>
                    <a:pt x="1629" y="9234"/>
                  </a:lnTo>
                  <a:lnTo>
                    <a:pt x="1392" y="10564"/>
                  </a:lnTo>
                  <a:lnTo>
                    <a:pt x="1170" y="11895"/>
                  </a:lnTo>
                  <a:lnTo>
                    <a:pt x="964" y="13218"/>
                  </a:lnTo>
                  <a:lnTo>
                    <a:pt x="773" y="14549"/>
                  </a:lnTo>
                  <a:lnTo>
                    <a:pt x="589" y="15865"/>
                  </a:lnTo>
                  <a:lnTo>
                    <a:pt x="421" y="17188"/>
                  </a:lnTo>
                  <a:lnTo>
                    <a:pt x="268" y="18497"/>
                  </a:lnTo>
                  <a:lnTo>
                    <a:pt x="131" y="19805"/>
                  </a:lnTo>
                  <a:lnTo>
                    <a:pt x="1" y="21106"/>
                  </a:lnTo>
                  <a:lnTo>
                    <a:pt x="505" y="21092"/>
                  </a:lnTo>
                  <a:lnTo>
                    <a:pt x="1025" y="21084"/>
                  </a:lnTo>
                  <a:lnTo>
                    <a:pt x="1545" y="21084"/>
                  </a:lnTo>
                  <a:lnTo>
                    <a:pt x="2072" y="21092"/>
                  </a:lnTo>
                  <a:lnTo>
                    <a:pt x="2599" y="21106"/>
                  </a:lnTo>
                  <a:lnTo>
                    <a:pt x="3134" y="21121"/>
                  </a:lnTo>
                  <a:lnTo>
                    <a:pt x="3669" y="21150"/>
                  </a:lnTo>
                  <a:lnTo>
                    <a:pt x="4212" y="21187"/>
                  </a:lnTo>
                  <a:lnTo>
                    <a:pt x="4754" y="21231"/>
                  </a:lnTo>
                  <a:lnTo>
                    <a:pt x="5297" y="21283"/>
                  </a:lnTo>
                  <a:lnTo>
                    <a:pt x="5847" y="21342"/>
                  </a:lnTo>
                  <a:lnTo>
                    <a:pt x="6390" y="21408"/>
                  </a:lnTo>
                  <a:lnTo>
                    <a:pt x="6940" y="21481"/>
                  </a:lnTo>
                  <a:lnTo>
                    <a:pt x="7482" y="21569"/>
                  </a:lnTo>
                  <a:lnTo>
                    <a:pt x="8025" y="21658"/>
                  </a:lnTo>
                  <a:lnTo>
                    <a:pt x="8568" y="21753"/>
                  </a:lnTo>
                  <a:lnTo>
                    <a:pt x="9110" y="21856"/>
                  </a:lnTo>
                  <a:lnTo>
                    <a:pt x="9645" y="21974"/>
                  </a:lnTo>
                  <a:lnTo>
                    <a:pt x="10180" y="22091"/>
                  </a:lnTo>
                  <a:lnTo>
                    <a:pt x="10715" y="22216"/>
                  </a:lnTo>
                  <a:lnTo>
                    <a:pt x="11235" y="22356"/>
                  </a:lnTo>
                  <a:lnTo>
                    <a:pt x="11754" y="22496"/>
                  </a:lnTo>
                  <a:lnTo>
                    <a:pt x="12274" y="22650"/>
                  </a:lnTo>
                  <a:lnTo>
                    <a:pt x="12778" y="22812"/>
                  </a:lnTo>
                  <a:lnTo>
                    <a:pt x="13283" y="22974"/>
                  </a:lnTo>
                  <a:lnTo>
                    <a:pt x="13772" y="23150"/>
                  </a:lnTo>
                  <a:lnTo>
                    <a:pt x="14261" y="23334"/>
                  </a:lnTo>
                  <a:lnTo>
                    <a:pt x="14735" y="23525"/>
                  </a:lnTo>
                  <a:lnTo>
                    <a:pt x="15201" y="23723"/>
                  </a:lnTo>
                  <a:lnTo>
                    <a:pt x="15659" y="23929"/>
                  </a:lnTo>
                  <a:lnTo>
                    <a:pt x="16103" y="24150"/>
                  </a:lnTo>
                  <a:lnTo>
                    <a:pt x="16538" y="24370"/>
                  </a:lnTo>
                  <a:lnTo>
                    <a:pt x="16615" y="24414"/>
                  </a:lnTo>
                  <a:lnTo>
                    <a:pt x="16683" y="24458"/>
                  </a:lnTo>
                  <a:lnTo>
                    <a:pt x="16752" y="24510"/>
                  </a:lnTo>
                  <a:lnTo>
                    <a:pt x="16806" y="24554"/>
                  </a:lnTo>
                  <a:lnTo>
                    <a:pt x="16867" y="24606"/>
                  </a:lnTo>
                  <a:lnTo>
                    <a:pt x="16913" y="24664"/>
                  </a:lnTo>
                  <a:lnTo>
                    <a:pt x="16959" y="24716"/>
                  </a:lnTo>
                  <a:lnTo>
                    <a:pt x="16997" y="24775"/>
                  </a:lnTo>
                  <a:lnTo>
                    <a:pt x="17027" y="24833"/>
                  </a:lnTo>
                  <a:lnTo>
                    <a:pt x="17058" y="24892"/>
                  </a:lnTo>
                  <a:lnTo>
                    <a:pt x="17081" y="24951"/>
                  </a:lnTo>
                  <a:lnTo>
                    <a:pt x="17104" y="25017"/>
                  </a:lnTo>
                  <a:lnTo>
                    <a:pt x="17119" y="25083"/>
                  </a:lnTo>
                  <a:lnTo>
                    <a:pt x="17127" y="25142"/>
                  </a:lnTo>
                  <a:lnTo>
                    <a:pt x="17142" y="25274"/>
                  </a:lnTo>
                  <a:lnTo>
                    <a:pt x="17417" y="25274"/>
                  </a:lnTo>
                  <a:lnTo>
                    <a:pt x="17448" y="24164"/>
                  </a:lnTo>
                  <a:lnTo>
                    <a:pt x="17486" y="23054"/>
                  </a:lnTo>
                  <a:lnTo>
                    <a:pt x="17539" y="21937"/>
                  </a:lnTo>
                  <a:lnTo>
                    <a:pt x="17600" y="20827"/>
                  </a:lnTo>
                  <a:lnTo>
                    <a:pt x="17685" y="19710"/>
                  </a:lnTo>
                  <a:lnTo>
                    <a:pt x="17776" y="18599"/>
                  </a:lnTo>
                  <a:lnTo>
                    <a:pt x="17830" y="18048"/>
                  </a:lnTo>
                  <a:lnTo>
                    <a:pt x="17891" y="17497"/>
                  </a:lnTo>
                  <a:lnTo>
                    <a:pt x="17952" y="16945"/>
                  </a:lnTo>
                  <a:lnTo>
                    <a:pt x="18021" y="16394"/>
                  </a:lnTo>
                  <a:lnTo>
                    <a:pt x="18097" y="15843"/>
                  </a:lnTo>
                  <a:lnTo>
                    <a:pt x="18181" y="15299"/>
                  </a:lnTo>
                  <a:lnTo>
                    <a:pt x="18265" y="14755"/>
                  </a:lnTo>
                  <a:lnTo>
                    <a:pt x="18357" y="14211"/>
                  </a:lnTo>
                  <a:lnTo>
                    <a:pt x="18449" y="13667"/>
                  </a:lnTo>
                  <a:lnTo>
                    <a:pt x="18556" y="13130"/>
                  </a:lnTo>
                  <a:lnTo>
                    <a:pt x="18663" y="12593"/>
                  </a:lnTo>
                  <a:lnTo>
                    <a:pt x="18777" y="12057"/>
                  </a:lnTo>
                  <a:lnTo>
                    <a:pt x="18900" y="11527"/>
                  </a:lnTo>
                  <a:lnTo>
                    <a:pt x="19030" y="10998"/>
                  </a:lnTo>
                  <a:lnTo>
                    <a:pt x="19167" y="10476"/>
                  </a:lnTo>
                  <a:lnTo>
                    <a:pt x="19312" y="9954"/>
                  </a:lnTo>
                  <a:lnTo>
                    <a:pt x="19458" y="9440"/>
                  </a:lnTo>
                  <a:lnTo>
                    <a:pt x="19618" y="8925"/>
                  </a:lnTo>
                  <a:lnTo>
                    <a:pt x="19786" y="8411"/>
                  </a:lnTo>
                  <a:lnTo>
                    <a:pt x="19962" y="7903"/>
                  </a:lnTo>
                  <a:lnTo>
                    <a:pt x="18930" y="7447"/>
                  </a:lnTo>
                  <a:lnTo>
                    <a:pt x="17914" y="6977"/>
                  </a:lnTo>
                  <a:lnTo>
                    <a:pt x="16890" y="6507"/>
                  </a:lnTo>
                  <a:lnTo>
                    <a:pt x="15873" y="6021"/>
                  </a:lnTo>
                  <a:lnTo>
                    <a:pt x="14857" y="5536"/>
                  </a:lnTo>
                  <a:lnTo>
                    <a:pt x="13841" y="5044"/>
                  </a:lnTo>
                  <a:lnTo>
                    <a:pt x="11823" y="4044"/>
                  </a:lnTo>
                  <a:lnTo>
                    <a:pt x="9806" y="3037"/>
                  </a:lnTo>
                  <a:lnTo>
                    <a:pt x="7796" y="2022"/>
                  </a:lnTo>
                  <a:lnTo>
                    <a:pt x="5786" y="1008"/>
                  </a:lnTo>
                  <a:lnTo>
                    <a:pt x="3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-5951575" y="-3762125"/>
              <a:ext cx="458550" cy="493300"/>
            </a:xfrm>
            <a:custGeom>
              <a:avLst/>
              <a:gdLst/>
              <a:ahLst/>
              <a:cxnLst/>
              <a:rect l="l" t="t" r="r" b="b"/>
              <a:pathLst>
                <a:path w="18342" h="19732" extrusionOk="0">
                  <a:moveTo>
                    <a:pt x="627" y="1"/>
                  </a:moveTo>
                  <a:lnTo>
                    <a:pt x="498" y="1515"/>
                  </a:lnTo>
                  <a:lnTo>
                    <a:pt x="383" y="3022"/>
                  </a:lnTo>
                  <a:lnTo>
                    <a:pt x="276" y="4514"/>
                  </a:lnTo>
                  <a:lnTo>
                    <a:pt x="192" y="5985"/>
                  </a:lnTo>
                  <a:lnTo>
                    <a:pt x="146" y="6808"/>
                  </a:lnTo>
                  <a:lnTo>
                    <a:pt x="108" y="7631"/>
                  </a:lnTo>
                  <a:lnTo>
                    <a:pt x="77" y="8462"/>
                  </a:lnTo>
                  <a:lnTo>
                    <a:pt x="47" y="9278"/>
                  </a:lnTo>
                  <a:lnTo>
                    <a:pt x="31" y="10101"/>
                  </a:lnTo>
                  <a:lnTo>
                    <a:pt x="16" y="10925"/>
                  </a:lnTo>
                  <a:lnTo>
                    <a:pt x="1" y="11741"/>
                  </a:lnTo>
                  <a:lnTo>
                    <a:pt x="1" y="12557"/>
                  </a:lnTo>
                  <a:lnTo>
                    <a:pt x="1" y="13373"/>
                  </a:lnTo>
                  <a:lnTo>
                    <a:pt x="8" y="14189"/>
                  </a:lnTo>
                  <a:lnTo>
                    <a:pt x="31" y="15821"/>
                  </a:lnTo>
                  <a:lnTo>
                    <a:pt x="70" y="17445"/>
                  </a:lnTo>
                  <a:lnTo>
                    <a:pt x="123" y="19070"/>
                  </a:lnTo>
                  <a:lnTo>
                    <a:pt x="1254" y="19085"/>
                  </a:lnTo>
                  <a:lnTo>
                    <a:pt x="2393" y="19099"/>
                  </a:lnTo>
                  <a:lnTo>
                    <a:pt x="3531" y="19122"/>
                  </a:lnTo>
                  <a:lnTo>
                    <a:pt x="4670" y="19144"/>
                  </a:lnTo>
                  <a:lnTo>
                    <a:pt x="6947" y="19210"/>
                  </a:lnTo>
                  <a:lnTo>
                    <a:pt x="9232" y="19283"/>
                  </a:lnTo>
                  <a:lnTo>
                    <a:pt x="11510" y="19379"/>
                  </a:lnTo>
                  <a:lnTo>
                    <a:pt x="13787" y="19489"/>
                  </a:lnTo>
                  <a:lnTo>
                    <a:pt x="16064" y="19607"/>
                  </a:lnTo>
                  <a:lnTo>
                    <a:pt x="18342" y="19732"/>
                  </a:lnTo>
                  <a:lnTo>
                    <a:pt x="18342" y="19732"/>
                  </a:lnTo>
                  <a:lnTo>
                    <a:pt x="18296" y="18533"/>
                  </a:lnTo>
                  <a:lnTo>
                    <a:pt x="18258" y="17335"/>
                  </a:lnTo>
                  <a:lnTo>
                    <a:pt x="18227" y="16137"/>
                  </a:lnTo>
                  <a:lnTo>
                    <a:pt x="18204" y="14939"/>
                  </a:lnTo>
                  <a:lnTo>
                    <a:pt x="18181" y="13748"/>
                  </a:lnTo>
                  <a:lnTo>
                    <a:pt x="18166" y="12557"/>
                  </a:lnTo>
                  <a:lnTo>
                    <a:pt x="18158" y="11373"/>
                  </a:lnTo>
                  <a:lnTo>
                    <a:pt x="18158" y="10197"/>
                  </a:lnTo>
                  <a:lnTo>
                    <a:pt x="18151" y="8286"/>
                  </a:lnTo>
                  <a:lnTo>
                    <a:pt x="18151" y="6338"/>
                  </a:lnTo>
                  <a:lnTo>
                    <a:pt x="18158" y="5352"/>
                  </a:lnTo>
                  <a:lnTo>
                    <a:pt x="18166" y="4360"/>
                  </a:lnTo>
                  <a:lnTo>
                    <a:pt x="18181" y="3360"/>
                  </a:lnTo>
                  <a:lnTo>
                    <a:pt x="18204" y="2360"/>
                  </a:lnTo>
                  <a:lnTo>
                    <a:pt x="17929" y="2360"/>
                  </a:lnTo>
                  <a:lnTo>
                    <a:pt x="17921" y="2485"/>
                  </a:lnTo>
                  <a:lnTo>
                    <a:pt x="17898" y="2610"/>
                  </a:lnTo>
                  <a:lnTo>
                    <a:pt x="17860" y="2728"/>
                  </a:lnTo>
                  <a:lnTo>
                    <a:pt x="17807" y="2846"/>
                  </a:lnTo>
                  <a:lnTo>
                    <a:pt x="17746" y="2956"/>
                  </a:lnTo>
                  <a:lnTo>
                    <a:pt x="17669" y="3066"/>
                  </a:lnTo>
                  <a:lnTo>
                    <a:pt x="17585" y="3162"/>
                  </a:lnTo>
                  <a:lnTo>
                    <a:pt x="17486" y="3250"/>
                  </a:lnTo>
                  <a:lnTo>
                    <a:pt x="17386" y="3331"/>
                  </a:lnTo>
                  <a:lnTo>
                    <a:pt x="17272" y="3397"/>
                  </a:lnTo>
                  <a:lnTo>
                    <a:pt x="17149" y="3456"/>
                  </a:lnTo>
                  <a:lnTo>
                    <a:pt x="17012" y="3500"/>
                  </a:lnTo>
                  <a:lnTo>
                    <a:pt x="16882" y="3529"/>
                  </a:lnTo>
                  <a:lnTo>
                    <a:pt x="16737" y="3537"/>
                  </a:lnTo>
                  <a:lnTo>
                    <a:pt x="16584" y="3537"/>
                  </a:lnTo>
                  <a:lnTo>
                    <a:pt x="16508" y="3522"/>
                  </a:lnTo>
                  <a:lnTo>
                    <a:pt x="16431" y="3507"/>
                  </a:lnTo>
                  <a:lnTo>
                    <a:pt x="15896" y="3390"/>
                  </a:lnTo>
                  <a:lnTo>
                    <a:pt x="15369" y="3265"/>
                  </a:lnTo>
                  <a:lnTo>
                    <a:pt x="14834" y="3125"/>
                  </a:lnTo>
                  <a:lnTo>
                    <a:pt x="14307" y="2978"/>
                  </a:lnTo>
                  <a:lnTo>
                    <a:pt x="13779" y="2824"/>
                  </a:lnTo>
                  <a:lnTo>
                    <a:pt x="13260" y="2669"/>
                  </a:lnTo>
                  <a:lnTo>
                    <a:pt x="12213" y="2346"/>
                  </a:lnTo>
                  <a:lnTo>
                    <a:pt x="11158" y="2022"/>
                  </a:lnTo>
                  <a:lnTo>
                    <a:pt x="10631" y="1861"/>
                  </a:lnTo>
                  <a:lnTo>
                    <a:pt x="10104" y="1706"/>
                  </a:lnTo>
                  <a:lnTo>
                    <a:pt x="9576" y="1552"/>
                  </a:lnTo>
                  <a:lnTo>
                    <a:pt x="9041" y="1412"/>
                  </a:lnTo>
                  <a:lnTo>
                    <a:pt x="8506" y="1272"/>
                  </a:lnTo>
                  <a:lnTo>
                    <a:pt x="7964" y="1148"/>
                  </a:lnTo>
                  <a:lnTo>
                    <a:pt x="7513" y="1052"/>
                  </a:lnTo>
                  <a:lnTo>
                    <a:pt x="7054" y="964"/>
                  </a:lnTo>
                  <a:lnTo>
                    <a:pt x="6596" y="876"/>
                  </a:lnTo>
                  <a:lnTo>
                    <a:pt x="6137" y="795"/>
                  </a:lnTo>
                  <a:lnTo>
                    <a:pt x="5220" y="648"/>
                  </a:lnTo>
                  <a:lnTo>
                    <a:pt x="4303" y="508"/>
                  </a:lnTo>
                  <a:lnTo>
                    <a:pt x="3386" y="376"/>
                  </a:lnTo>
                  <a:lnTo>
                    <a:pt x="2469" y="258"/>
                  </a:lnTo>
                  <a:lnTo>
                    <a:pt x="1544" y="133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7A080C2-814E-6239-93D6-F053E0D250BE}"/>
              </a:ext>
            </a:extLst>
          </p:cNvPr>
          <p:cNvSpPr txBox="1"/>
          <p:nvPr/>
        </p:nvSpPr>
        <p:spPr>
          <a:xfrm>
            <a:off x="418077" y="2312756"/>
            <a:ext cx="6268765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  <a:sym typeface="Do Hyeon"/>
              </a:rPr>
              <a:t>FastAPI documentation</a:t>
            </a: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: </a:t>
            </a:r>
            <a:r>
              <a:rPr lang="en-US" sz="2000" dirty="0">
                <a:latin typeface="Didact Gothic" panose="00000500000000000000" pitchFamily="2" charset="0"/>
                <a:hlinkClick r:id="rId3"/>
              </a:rPr>
              <a:t>http://localhost:8000/docs</a:t>
            </a:r>
            <a:endParaRPr lang="en-US" sz="2000" dirty="0">
              <a:latin typeface="Didact Gothic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API </a:t>
            </a:r>
            <a:r>
              <a:rPr lang="cs-CZ" sz="2000" b="1" dirty="0" err="1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endpoint</a:t>
            </a: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: </a:t>
            </a:r>
            <a:r>
              <a:rPr lang="en-US" sz="2000" dirty="0">
                <a:latin typeface="Didact Gothic" panose="00000500000000000000" pitchFamily="2" charset="0"/>
                <a:hlinkClick r:id="rId4"/>
              </a:rPr>
              <a:t>http://localhost:8000/generate_review</a:t>
            </a:r>
            <a:endParaRPr lang="en-US" sz="2000" dirty="0">
              <a:latin typeface="Didact Gothic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Application:</a:t>
            </a:r>
            <a:r>
              <a:rPr lang="en-US" sz="2000" b="1" dirty="0">
                <a:latin typeface="Didact Gothic" panose="00000500000000000000" pitchFamily="2" charset="0"/>
              </a:rPr>
              <a:t> </a:t>
            </a:r>
            <a:r>
              <a:rPr lang="en-US" sz="2000" dirty="0">
                <a:latin typeface="Didact Gothic" panose="00000500000000000000" pitchFamily="2" charset="0"/>
                <a:hlinkClick r:id="rId5"/>
              </a:rPr>
              <a:t>http://localhost:8501</a:t>
            </a:r>
            <a:endParaRPr lang="en-US" sz="2000" dirty="0">
              <a:latin typeface="Didact Gothic" panose="000005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13;p37">
            <a:extLst>
              <a:ext uri="{FF2B5EF4-FFF2-40B4-BE49-F238E27FC236}">
                <a16:creationId xmlns:a16="http://schemas.microsoft.com/office/drawing/2014/main" id="{04C99373-749F-1C0F-A748-C6E56E83AE30}"/>
              </a:ext>
            </a:extLst>
          </p:cNvPr>
          <p:cNvSpPr txBox="1">
            <a:spLocks/>
          </p:cNvSpPr>
          <p:nvPr/>
        </p:nvSpPr>
        <p:spPr>
          <a:xfrm>
            <a:off x="483825" y="329424"/>
            <a:ext cx="7704000" cy="9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3300" b="0" i="0" u="none" strike="noStrike" cap="none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cs-CZ" sz="5500" dirty="0" err="1">
                <a:solidFill>
                  <a:schemeClr val="bg1"/>
                </a:solidFill>
              </a:rPr>
              <a:t>How</a:t>
            </a:r>
            <a:r>
              <a:rPr lang="cs-CZ" sz="5500" dirty="0"/>
              <a:t> </a:t>
            </a:r>
            <a:r>
              <a:rPr lang="cs-CZ" sz="5500" dirty="0" err="1">
                <a:solidFill>
                  <a:schemeClr val="tx1"/>
                </a:solidFill>
              </a:rPr>
              <a:t>it‘s</a:t>
            </a:r>
            <a:r>
              <a:rPr lang="cs-CZ" sz="5500" dirty="0">
                <a:solidFill>
                  <a:schemeClr val="tx1"/>
                </a:solidFill>
              </a:rPr>
              <a:t> </a:t>
            </a:r>
            <a:r>
              <a:rPr lang="cs-CZ" sz="5500" dirty="0">
                <a:solidFill>
                  <a:schemeClr val="lt1"/>
                </a:solidFill>
              </a:rPr>
              <a:t>done</a:t>
            </a:r>
            <a:endParaRPr lang="cs-CZ" sz="5500" dirty="0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4D2B52D9-3F0A-AD25-0E5F-EF3ABFAA0A6B}"/>
              </a:ext>
            </a:extLst>
          </p:cNvPr>
          <p:cNvSpPr/>
          <p:nvPr/>
        </p:nvSpPr>
        <p:spPr>
          <a:xfrm>
            <a:off x="1966528" y="1432708"/>
            <a:ext cx="1309445" cy="84439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Streamlit</a:t>
            </a:r>
            <a:endParaRPr lang="cs-CZ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app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874C5653-D1EA-6408-D3D4-22C1A6A79C73}"/>
              </a:ext>
            </a:extLst>
          </p:cNvPr>
          <p:cNvSpPr/>
          <p:nvPr/>
        </p:nvSpPr>
        <p:spPr>
          <a:xfrm>
            <a:off x="5252381" y="1446628"/>
            <a:ext cx="1176983" cy="85268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FastAPI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C73809B8-CE74-2B4B-996F-5588E7AAFB4A}"/>
              </a:ext>
            </a:extLst>
          </p:cNvPr>
          <p:cNvSpPr/>
          <p:nvPr/>
        </p:nvSpPr>
        <p:spPr>
          <a:xfrm>
            <a:off x="3648994" y="1444966"/>
            <a:ext cx="1230366" cy="85434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GPT2 </a:t>
            </a:r>
          </a:p>
          <a:p>
            <a:pPr algn="ctr"/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Model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13" name="Přímá spojnice se šipkou 12">
            <a:extLst>
              <a:ext uri="{FF2B5EF4-FFF2-40B4-BE49-F238E27FC236}">
                <a16:creationId xmlns:a16="http://schemas.microsoft.com/office/drawing/2014/main" id="{02AAAF23-4185-4F3C-84B3-BD25F8C3EA5B}"/>
              </a:ext>
            </a:extLst>
          </p:cNvPr>
          <p:cNvCxnSpPr>
            <a:cxnSpLocks/>
            <a:stCxn id="6" idx="2"/>
            <a:endCxn id="27" idx="0"/>
          </p:cNvCxnSpPr>
          <p:nvPr/>
        </p:nvCxnSpPr>
        <p:spPr>
          <a:xfrm flipH="1">
            <a:off x="2621250" y="2277103"/>
            <a:ext cx="1" cy="567087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3F82CF7B-F502-0A85-7152-5CBB8D44DCC4}"/>
              </a:ext>
            </a:extLst>
          </p:cNvPr>
          <p:cNvCxnSpPr>
            <a:cxnSpLocks/>
          </p:cNvCxnSpPr>
          <p:nvPr/>
        </p:nvCxnSpPr>
        <p:spPr>
          <a:xfrm>
            <a:off x="5840873" y="2292166"/>
            <a:ext cx="0" cy="538961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Přímá spojnice se šipkou 15">
            <a:extLst>
              <a:ext uri="{FF2B5EF4-FFF2-40B4-BE49-F238E27FC236}">
                <a16:creationId xmlns:a16="http://schemas.microsoft.com/office/drawing/2014/main" id="{758D3D4A-5F38-F2B0-F237-5EF78A176412}"/>
              </a:ext>
            </a:extLst>
          </p:cNvPr>
          <p:cNvCxnSpPr>
            <a:cxnSpLocks/>
          </p:cNvCxnSpPr>
          <p:nvPr/>
        </p:nvCxnSpPr>
        <p:spPr>
          <a:xfrm>
            <a:off x="4226092" y="2312373"/>
            <a:ext cx="0" cy="531817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bdélník 23">
            <a:extLst>
              <a:ext uri="{FF2B5EF4-FFF2-40B4-BE49-F238E27FC236}">
                <a16:creationId xmlns:a16="http://schemas.microsoft.com/office/drawing/2014/main" id="{3A17F0A7-317C-55B4-EEC1-CB3DF8E19563}"/>
              </a:ext>
            </a:extLst>
          </p:cNvPr>
          <p:cNvSpPr/>
          <p:nvPr/>
        </p:nvSpPr>
        <p:spPr>
          <a:xfrm>
            <a:off x="3672158" y="2831127"/>
            <a:ext cx="2757206" cy="45721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 2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27" name="Obdélník 26">
            <a:extLst>
              <a:ext uri="{FF2B5EF4-FFF2-40B4-BE49-F238E27FC236}">
                <a16:creationId xmlns:a16="http://schemas.microsoft.com/office/drawing/2014/main" id="{5B213BF3-C4EF-57B1-DDB4-596A71053378}"/>
              </a:ext>
            </a:extLst>
          </p:cNvPr>
          <p:cNvSpPr/>
          <p:nvPr/>
        </p:nvSpPr>
        <p:spPr>
          <a:xfrm>
            <a:off x="1936450" y="2844190"/>
            <a:ext cx="1369599" cy="444156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 1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31" name="Obdélník 30">
            <a:extLst>
              <a:ext uri="{FF2B5EF4-FFF2-40B4-BE49-F238E27FC236}">
                <a16:creationId xmlns:a16="http://schemas.microsoft.com/office/drawing/2014/main" id="{74D3C629-3966-07BE-A3D5-E3728A3A58E2}"/>
              </a:ext>
            </a:extLst>
          </p:cNvPr>
          <p:cNvSpPr/>
          <p:nvPr/>
        </p:nvSpPr>
        <p:spPr>
          <a:xfrm>
            <a:off x="1927446" y="3635967"/>
            <a:ext cx="4501918" cy="4441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 </a:t>
            </a:r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compose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32" name="Přímá spojnice se šipkou 31">
            <a:extLst>
              <a:ext uri="{FF2B5EF4-FFF2-40B4-BE49-F238E27FC236}">
                <a16:creationId xmlns:a16="http://schemas.microsoft.com/office/drawing/2014/main" id="{4BBD3D6E-9252-870B-4400-A5CE624ED1AB}"/>
              </a:ext>
            </a:extLst>
          </p:cNvPr>
          <p:cNvCxnSpPr>
            <a:cxnSpLocks/>
          </p:cNvCxnSpPr>
          <p:nvPr/>
        </p:nvCxnSpPr>
        <p:spPr>
          <a:xfrm>
            <a:off x="2615980" y="3288346"/>
            <a:ext cx="5269" cy="347621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Přímá spojnice se šipkou 33">
            <a:extLst>
              <a:ext uri="{FF2B5EF4-FFF2-40B4-BE49-F238E27FC236}">
                <a16:creationId xmlns:a16="http://schemas.microsoft.com/office/drawing/2014/main" id="{949CE41A-9B49-9081-1128-40D9188FF032}"/>
              </a:ext>
            </a:extLst>
          </p:cNvPr>
          <p:cNvCxnSpPr>
            <a:cxnSpLocks/>
          </p:cNvCxnSpPr>
          <p:nvPr/>
        </p:nvCxnSpPr>
        <p:spPr>
          <a:xfrm>
            <a:off x="5050761" y="3290958"/>
            <a:ext cx="0" cy="345009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oogle Shape;916;p37">
            <a:extLst>
              <a:ext uri="{FF2B5EF4-FFF2-40B4-BE49-F238E27FC236}">
                <a16:creationId xmlns:a16="http://schemas.microsoft.com/office/drawing/2014/main" id="{02EC1448-8EA0-E92C-5C5A-09F06A221028}"/>
              </a:ext>
            </a:extLst>
          </p:cNvPr>
          <p:cNvGrpSpPr/>
          <p:nvPr/>
        </p:nvGrpSpPr>
        <p:grpSpPr>
          <a:xfrm>
            <a:off x="7209520" y="1287400"/>
            <a:ext cx="1290448" cy="3062633"/>
            <a:chOff x="2473025" y="-13112500"/>
            <a:chExt cx="2673950" cy="13350625"/>
          </a:xfrm>
        </p:grpSpPr>
        <p:sp>
          <p:nvSpPr>
            <p:cNvPr id="37" name="Google Shape;917;p37">
              <a:extLst>
                <a:ext uri="{FF2B5EF4-FFF2-40B4-BE49-F238E27FC236}">
                  <a16:creationId xmlns:a16="http://schemas.microsoft.com/office/drawing/2014/main" id="{2A90A378-4A94-4F03-817F-0E6BBD3ECD82}"/>
                </a:ext>
              </a:extLst>
            </p:cNvPr>
            <p:cNvSpPr/>
            <p:nvPr/>
          </p:nvSpPr>
          <p:spPr>
            <a:xfrm>
              <a:off x="2473025" y="-9353550"/>
              <a:ext cx="2673950" cy="9591675"/>
            </a:xfrm>
            <a:custGeom>
              <a:avLst/>
              <a:gdLst/>
              <a:ahLst/>
              <a:cxnLst/>
              <a:rect l="l" t="t" r="r" b="b"/>
              <a:pathLst>
                <a:path w="106958" h="383667" extrusionOk="0">
                  <a:moveTo>
                    <a:pt x="17381" y="3722"/>
                  </a:moveTo>
                  <a:lnTo>
                    <a:pt x="17323" y="4233"/>
                  </a:lnTo>
                  <a:lnTo>
                    <a:pt x="17261" y="4732"/>
                  </a:lnTo>
                  <a:lnTo>
                    <a:pt x="17194" y="5231"/>
                  </a:lnTo>
                  <a:lnTo>
                    <a:pt x="17123" y="5719"/>
                  </a:lnTo>
                  <a:lnTo>
                    <a:pt x="17052" y="6196"/>
                  </a:lnTo>
                  <a:lnTo>
                    <a:pt x="16976" y="6672"/>
                  </a:lnTo>
                  <a:lnTo>
                    <a:pt x="16896" y="7137"/>
                  </a:lnTo>
                  <a:lnTo>
                    <a:pt x="16816" y="7591"/>
                  </a:lnTo>
                  <a:lnTo>
                    <a:pt x="16736" y="8045"/>
                  </a:lnTo>
                  <a:lnTo>
                    <a:pt x="16647" y="8488"/>
                  </a:lnTo>
                  <a:lnTo>
                    <a:pt x="16557" y="8930"/>
                  </a:lnTo>
                  <a:lnTo>
                    <a:pt x="16468" y="9350"/>
                  </a:lnTo>
                  <a:lnTo>
                    <a:pt x="16375" y="9781"/>
                  </a:lnTo>
                  <a:lnTo>
                    <a:pt x="16277" y="10189"/>
                  </a:lnTo>
                  <a:lnTo>
                    <a:pt x="16179" y="10598"/>
                  </a:lnTo>
                  <a:lnTo>
                    <a:pt x="16077" y="10995"/>
                  </a:lnTo>
                  <a:lnTo>
                    <a:pt x="15974" y="11392"/>
                  </a:lnTo>
                  <a:lnTo>
                    <a:pt x="15867" y="11767"/>
                  </a:lnTo>
                  <a:lnTo>
                    <a:pt x="15761" y="12141"/>
                  </a:lnTo>
                  <a:lnTo>
                    <a:pt x="15649" y="12515"/>
                  </a:lnTo>
                  <a:lnTo>
                    <a:pt x="15538" y="12878"/>
                  </a:lnTo>
                  <a:lnTo>
                    <a:pt x="15427" y="13230"/>
                  </a:lnTo>
                  <a:lnTo>
                    <a:pt x="15306" y="13571"/>
                  </a:lnTo>
                  <a:lnTo>
                    <a:pt x="15191" y="13911"/>
                  </a:lnTo>
                  <a:lnTo>
                    <a:pt x="15070" y="14240"/>
                  </a:lnTo>
                  <a:lnTo>
                    <a:pt x="14950" y="14569"/>
                  </a:lnTo>
                  <a:lnTo>
                    <a:pt x="14826" y="14887"/>
                  </a:lnTo>
                  <a:lnTo>
                    <a:pt x="14696" y="15193"/>
                  </a:lnTo>
                  <a:lnTo>
                    <a:pt x="14572" y="15488"/>
                  </a:lnTo>
                  <a:lnTo>
                    <a:pt x="14443" y="15783"/>
                  </a:lnTo>
                  <a:lnTo>
                    <a:pt x="14309" y="16067"/>
                  </a:lnTo>
                  <a:lnTo>
                    <a:pt x="14180" y="16339"/>
                  </a:lnTo>
                  <a:lnTo>
                    <a:pt x="14046" y="16611"/>
                  </a:lnTo>
                  <a:lnTo>
                    <a:pt x="13908" y="16872"/>
                  </a:lnTo>
                  <a:lnTo>
                    <a:pt x="13770" y="17122"/>
                  </a:lnTo>
                  <a:lnTo>
                    <a:pt x="13632" y="17371"/>
                  </a:lnTo>
                  <a:lnTo>
                    <a:pt x="13494" y="17610"/>
                  </a:lnTo>
                  <a:lnTo>
                    <a:pt x="13352" y="17837"/>
                  </a:lnTo>
                  <a:lnTo>
                    <a:pt x="13209" y="18064"/>
                  </a:lnTo>
                  <a:lnTo>
                    <a:pt x="13067" y="18279"/>
                  </a:lnTo>
                  <a:lnTo>
                    <a:pt x="12925" y="18483"/>
                  </a:lnTo>
                  <a:lnTo>
                    <a:pt x="12778" y="18676"/>
                  </a:lnTo>
                  <a:lnTo>
                    <a:pt x="12631" y="18869"/>
                  </a:lnTo>
                  <a:lnTo>
                    <a:pt x="12484" y="19051"/>
                  </a:lnTo>
                  <a:lnTo>
                    <a:pt x="12337" y="19221"/>
                  </a:lnTo>
                  <a:lnTo>
                    <a:pt x="12185" y="19391"/>
                  </a:lnTo>
                  <a:lnTo>
                    <a:pt x="12034" y="19550"/>
                  </a:lnTo>
                  <a:lnTo>
                    <a:pt x="11883" y="19697"/>
                  </a:lnTo>
                  <a:lnTo>
                    <a:pt x="11731" y="19845"/>
                  </a:lnTo>
                  <a:lnTo>
                    <a:pt x="11580" y="19981"/>
                  </a:lnTo>
                  <a:lnTo>
                    <a:pt x="11424" y="20106"/>
                  </a:lnTo>
                  <a:lnTo>
                    <a:pt x="11273" y="20219"/>
                  </a:lnTo>
                  <a:lnTo>
                    <a:pt x="11117" y="20333"/>
                  </a:lnTo>
                  <a:lnTo>
                    <a:pt x="10961" y="20435"/>
                  </a:lnTo>
                  <a:lnTo>
                    <a:pt x="10805" y="20526"/>
                  </a:lnTo>
                  <a:lnTo>
                    <a:pt x="10650" y="20616"/>
                  </a:lnTo>
                  <a:lnTo>
                    <a:pt x="10494" y="20696"/>
                  </a:lnTo>
                  <a:lnTo>
                    <a:pt x="10333" y="20764"/>
                  </a:lnTo>
                  <a:lnTo>
                    <a:pt x="10178" y="20821"/>
                  </a:lnTo>
                  <a:lnTo>
                    <a:pt x="10022" y="20877"/>
                  </a:lnTo>
                  <a:lnTo>
                    <a:pt x="9861" y="20923"/>
                  </a:lnTo>
                  <a:lnTo>
                    <a:pt x="9706" y="20957"/>
                  </a:lnTo>
                  <a:lnTo>
                    <a:pt x="9550" y="20980"/>
                  </a:lnTo>
                  <a:lnTo>
                    <a:pt x="9390" y="21002"/>
                  </a:lnTo>
                  <a:lnTo>
                    <a:pt x="9234" y="21014"/>
                  </a:lnTo>
                  <a:lnTo>
                    <a:pt x="9073" y="21025"/>
                  </a:lnTo>
                  <a:lnTo>
                    <a:pt x="8918" y="21014"/>
                  </a:lnTo>
                  <a:lnTo>
                    <a:pt x="8757" y="21002"/>
                  </a:lnTo>
                  <a:lnTo>
                    <a:pt x="8602" y="20980"/>
                  </a:lnTo>
                  <a:lnTo>
                    <a:pt x="8446" y="20945"/>
                  </a:lnTo>
                  <a:lnTo>
                    <a:pt x="8290" y="20911"/>
                  </a:lnTo>
                  <a:lnTo>
                    <a:pt x="8130" y="20866"/>
                  </a:lnTo>
                  <a:lnTo>
                    <a:pt x="7974" y="20809"/>
                  </a:lnTo>
                  <a:lnTo>
                    <a:pt x="7818" y="20741"/>
                  </a:lnTo>
                  <a:lnTo>
                    <a:pt x="7662" y="20673"/>
                  </a:lnTo>
                  <a:lnTo>
                    <a:pt x="7511" y="20594"/>
                  </a:lnTo>
                  <a:lnTo>
                    <a:pt x="7355" y="20503"/>
                  </a:lnTo>
                  <a:lnTo>
                    <a:pt x="7204" y="20412"/>
                  </a:lnTo>
                  <a:lnTo>
                    <a:pt x="7048" y="20299"/>
                  </a:lnTo>
                  <a:lnTo>
                    <a:pt x="6896" y="20185"/>
                  </a:lnTo>
                  <a:lnTo>
                    <a:pt x="6745" y="20060"/>
                  </a:lnTo>
                  <a:lnTo>
                    <a:pt x="6598" y="19936"/>
                  </a:lnTo>
                  <a:lnTo>
                    <a:pt x="6447" y="19788"/>
                  </a:lnTo>
                  <a:lnTo>
                    <a:pt x="6300" y="19641"/>
                  </a:lnTo>
                  <a:lnTo>
                    <a:pt x="6148" y="19482"/>
                  </a:lnTo>
                  <a:lnTo>
                    <a:pt x="6001" y="19323"/>
                  </a:lnTo>
                  <a:lnTo>
                    <a:pt x="5859" y="19141"/>
                  </a:lnTo>
                  <a:lnTo>
                    <a:pt x="5712" y="18960"/>
                  </a:lnTo>
                  <a:lnTo>
                    <a:pt x="5570" y="18767"/>
                  </a:lnTo>
                  <a:lnTo>
                    <a:pt x="5427" y="18574"/>
                  </a:lnTo>
                  <a:lnTo>
                    <a:pt x="5289" y="18359"/>
                  </a:lnTo>
                  <a:lnTo>
                    <a:pt x="5147" y="18143"/>
                  </a:lnTo>
                  <a:lnTo>
                    <a:pt x="5009" y="17916"/>
                  </a:lnTo>
                  <a:lnTo>
                    <a:pt x="4875" y="17678"/>
                  </a:lnTo>
                  <a:lnTo>
                    <a:pt x="4737" y="17440"/>
                  </a:lnTo>
                  <a:lnTo>
                    <a:pt x="4604" y="17190"/>
                  </a:lnTo>
                  <a:lnTo>
                    <a:pt x="4474" y="16929"/>
                  </a:lnTo>
                  <a:lnTo>
                    <a:pt x="4341" y="16657"/>
                  </a:lnTo>
                  <a:lnTo>
                    <a:pt x="4212" y="16373"/>
                  </a:lnTo>
                  <a:lnTo>
                    <a:pt x="4087" y="16089"/>
                  </a:lnTo>
                  <a:lnTo>
                    <a:pt x="3962" y="15794"/>
                  </a:lnTo>
                  <a:lnTo>
                    <a:pt x="3838" y="15488"/>
                  </a:lnTo>
                  <a:lnTo>
                    <a:pt x="3713" y="15170"/>
                  </a:lnTo>
                  <a:lnTo>
                    <a:pt x="3593" y="14841"/>
                  </a:lnTo>
                  <a:lnTo>
                    <a:pt x="3477" y="14512"/>
                  </a:lnTo>
                  <a:lnTo>
                    <a:pt x="3361" y="14172"/>
                  </a:lnTo>
                  <a:lnTo>
                    <a:pt x="3246" y="13820"/>
                  </a:lnTo>
                  <a:lnTo>
                    <a:pt x="3134" y="13457"/>
                  </a:lnTo>
                  <a:lnTo>
                    <a:pt x="3027" y="13094"/>
                  </a:lnTo>
                  <a:lnTo>
                    <a:pt x="2916" y="12720"/>
                  </a:lnTo>
                  <a:lnTo>
                    <a:pt x="2814" y="12334"/>
                  </a:lnTo>
                  <a:lnTo>
                    <a:pt x="2711" y="11937"/>
                  </a:lnTo>
                  <a:lnTo>
                    <a:pt x="2609" y="11528"/>
                  </a:lnTo>
                  <a:lnTo>
                    <a:pt x="2511" y="11120"/>
                  </a:lnTo>
                  <a:lnTo>
                    <a:pt x="2413" y="10689"/>
                  </a:lnTo>
                  <a:lnTo>
                    <a:pt x="2320" y="10258"/>
                  </a:lnTo>
                  <a:lnTo>
                    <a:pt x="2231" y="9826"/>
                  </a:lnTo>
                  <a:lnTo>
                    <a:pt x="2141" y="9373"/>
                  </a:lnTo>
                  <a:lnTo>
                    <a:pt x="2057" y="8907"/>
                  </a:lnTo>
                  <a:lnTo>
                    <a:pt x="1972" y="8442"/>
                  </a:lnTo>
                  <a:lnTo>
                    <a:pt x="1892" y="7966"/>
                  </a:lnTo>
                  <a:lnTo>
                    <a:pt x="1816" y="7478"/>
                  </a:lnTo>
                  <a:lnTo>
                    <a:pt x="1741" y="6990"/>
                  </a:lnTo>
                  <a:lnTo>
                    <a:pt x="1670" y="6479"/>
                  </a:lnTo>
                  <a:lnTo>
                    <a:pt x="1598" y="5969"/>
                  </a:lnTo>
                  <a:lnTo>
                    <a:pt x="1536" y="5447"/>
                  </a:lnTo>
                  <a:lnTo>
                    <a:pt x="1469" y="4914"/>
                  </a:lnTo>
                  <a:lnTo>
                    <a:pt x="1411" y="4369"/>
                  </a:lnTo>
                  <a:lnTo>
                    <a:pt x="1402" y="4312"/>
                  </a:lnTo>
                  <a:lnTo>
                    <a:pt x="1394" y="4267"/>
                  </a:lnTo>
                  <a:lnTo>
                    <a:pt x="1385" y="4221"/>
                  </a:lnTo>
                  <a:lnTo>
                    <a:pt x="1376" y="4165"/>
                  </a:lnTo>
                  <a:lnTo>
                    <a:pt x="1865" y="4278"/>
                  </a:lnTo>
                  <a:lnTo>
                    <a:pt x="2360" y="4369"/>
                  </a:lnTo>
                  <a:lnTo>
                    <a:pt x="2858" y="4448"/>
                  </a:lnTo>
                  <a:lnTo>
                    <a:pt x="3352" y="4516"/>
                  </a:lnTo>
                  <a:lnTo>
                    <a:pt x="3851" y="4584"/>
                  </a:lnTo>
                  <a:lnTo>
                    <a:pt x="4350" y="4630"/>
                  </a:lnTo>
                  <a:lnTo>
                    <a:pt x="4848" y="4675"/>
                  </a:lnTo>
                  <a:lnTo>
                    <a:pt x="5351" y="4709"/>
                  </a:lnTo>
                  <a:lnTo>
                    <a:pt x="5850" y="4743"/>
                  </a:lnTo>
                  <a:lnTo>
                    <a:pt x="6353" y="4755"/>
                  </a:lnTo>
                  <a:lnTo>
                    <a:pt x="6856" y="4766"/>
                  </a:lnTo>
                  <a:lnTo>
                    <a:pt x="7862" y="4766"/>
                  </a:lnTo>
                  <a:lnTo>
                    <a:pt x="8366" y="4755"/>
                  </a:lnTo>
                  <a:lnTo>
                    <a:pt x="9376" y="4709"/>
                  </a:lnTo>
                  <a:lnTo>
                    <a:pt x="10382" y="4641"/>
                  </a:lnTo>
                  <a:lnTo>
                    <a:pt x="11393" y="4550"/>
                  </a:lnTo>
                  <a:lnTo>
                    <a:pt x="12399" y="4448"/>
                  </a:lnTo>
                  <a:lnTo>
                    <a:pt x="13401" y="4324"/>
                  </a:lnTo>
                  <a:lnTo>
                    <a:pt x="14403" y="4187"/>
                  </a:lnTo>
                  <a:lnTo>
                    <a:pt x="15400" y="4040"/>
                  </a:lnTo>
                  <a:lnTo>
                    <a:pt x="16393" y="3881"/>
                  </a:lnTo>
                  <a:lnTo>
                    <a:pt x="17381" y="3722"/>
                  </a:lnTo>
                  <a:close/>
                  <a:moveTo>
                    <a:pt x="90311" y="15443"/>
                  </a:moveTo>
                  <a:lnTo>
                    <a:pt x="90806" y="15692"/>
                  </a:lnTo>
                  <a:lnTo>
                    <a:pt x="91300" y="15942"/>
                  </a:lnTo>
                  <a:lnTo>
                    <a:pt x="92284" y="16475"/>
                  </a:lnTo>
                  <a:lnTo>
                    <a:pt x="93263" y="17020"/>
                  </a:lnTo>
                  <a:lnTo>
                    <a:pt x="94243" y="17598"/>
                  </a:lnTo>
                  <a:lnTo>
                    <a:pt x="95218" y="18177"/>
                  </a:lnTo>
                  <a:lnTo>
                    <a:pt x="96193" y="18778"/>
                  </a:lnTo>
                  <a:lnTo>
                    <a:pt x="97168" y="19391"/>
                  </a:lnTo>
                  <a:lnTo>
                    <a:pt x="98138" y="20015"/>
                  </a:lnTo>
                  <a:lnTo>
                    <a:pt x="100088" y="21275"/>
                  </a:lnTo>
                  <a:lnTo>
                    <a:pt x="102034" y="22523"/>
                  </a:lnTo>
                  <a:lnTo>
                    <a:pt x="103009" y="23147"/>
                  </a:lnTo>
                  <a:lnTo>
                    <a:pt x="103984" y="23759"/>
                  </a:lnTo>
                  <a:lnTo>
                    <a:pt x="104959" y="24372"/>
                  </a:lnTo>
                  <a:lnTo>
                    <a:pt x="105938" y="24962"/>
                  </a:lnTo>
                  <a:lnTo>
                    <a:pt x="105872" y="25370"/>
                  </a:lnTo>
                  <a:lnTo>
                    <a:pt x="105800" y="25768"/>
                  </a:lnTo>
                  <a:lnTo>
                    <a:pt x="105720" y="26176"/>
                  </a:lnTo>
                  <a:lnTo>
                    <a:pt x="105640" y="26562"/>
                  </a:lnTo>
                  <a:lnTo>
                    <a:pt x="105551" y="26959"/>
                  </a:lnTo>
                  <a:lnTo>
                    <a:pt x="105458" y="27333"/>
                  </a:lnTo>
                  <a:lnTo>
                    <a:pt x="105360" y="27719"/>
                  </a:lnTo>
                  <a:lnTo>
                    <a:pt x="105253" y="28082"/>
                  </a:lnTo>
                  <a:lnTo>
                    <a:pt x="105146" y="28457"/>
                  </a:lnTo>
                  <a:lnTo>
                    <a:pt x="105035" y="28808"/>
                  </a:lnTo>
                  <a:lnTo>
                    <a:pt x="104914" y="29171"/>
                  </a:lnTo>
                  <a:lnTo>
                    <a:pt x="104794" y="29512"/>
                  </a:lnTo>
                  <a:lnTo>
                    <a:pt x="104670" y="29863"/>
                  </a:lnTo>
                  <a:lnTo>
                    <a:pt x="104541" y="30193"/>
                  </a:lnTo>
                  <a:lnTo>
                    <a:pt x="104407" y="30522"/>
                  </a:lnTo>
                  <a:lnTo>
                    <a:pt x="104269" y="30851"/>
                  </a:lnTo>
                  <a:lnTo>
                    <a:pt x="104126" y="31168"/>
                  </a:lnTo>
                  <a:lnTo>
                    <a:pt x="103984" y="31475"/>
                  </a:lnTo>
                  <a:lnTo>
                    <a:pt x="103837" y="31781"/>
                  </a:lnTo>
                  <a:lnTo>
                    <a:pt x="103686" y="32076"/>
                  </a:lnTo>
                  <a:lnTo>
                    <a:pt x="103534" y="32371"/>
                  </a:lnTo>
                  <a:lnTo>
                    <a:pt x="103374" y="32655"/>
                  </a:lnTo>
                  <a:lnTo>
                    <a:pt x="103218" y="32938"/>
                  </a:lnTo>
                  <a:lnTo>
                    <a:pt x="103053" y="33199"/>
                  </a:lnTo>
                  <a:lnTo>
                    <a:pt x="102893" y="33472"/>
                  </a:lnTo>
                  <a:lnTo>
                    <a:pt x="102724" y="33732"/>
                  </a:lnTo>
                  <a:lnTo>
                    <a:pt x="102559" y="33982"/>
                  </a:lnTo>
                  <a:lnTo>
                    <a:pt x="102386" y="34220"/>
                  </a:lnTo>
                  <a:lnTo>
                    <a:pt x="102216" y="34459"/>
                  </a:lnTo>
                  <a:lnTo>
                    <a:pt x="102043" y="34686"/>
                  </a:lnTo>
                  <a:lnTo>
                    <a:pt x="101865" y="34912"/>
                  </a:lnTo>
                  <a:lnTo>
                    <a:pt x="101691" y="35128"/>
                  </a:lnTo>
                  <a:lnTo>
                    <a:pt x="101513" y="35332"/>
                  </a:lnTo>
                  <a:lnTo>
                    <a:pt x="101331" y="35536"/>
                  </a:lnTo>
                  <a:lnTo>
                    <a:pt x="101152" y="35729"/>
                  </a:lnTo>
                  <a:lnTo>
                    <a:pt x="100970" y="35911"/>
                  </a:lnTo>
                  <a:lnTo>
                    <a:pt x="100787" y="36092"/>
                  </a:lnTo>
                  <a:lnTo>
                    <a:pt x="100609" y="36263"/>
                  </a:lnTo>
                  <a:lnTo>
                    <a:pt x="100427" y="36433"/>
                  </a:lnTo>
                  <a:lnTo>
                    <a:pt x="100240" y="36580"/>
                  </a:lnTo>
                  <a:lnTo>
                    <a:pt x="100057" y="36728"/>
                  </a:lnTo>
                  <a:lnTo>
                    <a:pt x="99875" y="36875"/>
                  </a:lnTo>
                  <a:lnTo>
                    <a:pt x="99692" y="37000"/>
                  </a:lnTo>
                  <a:lnTo>
                    <a:pt x="99510" y="37125"/>
                  </a:lnTo>
                  <a:lnTo>
                    <a:pt x="99327" y="37250"/>
                  </a:lnTo>
                  <a:lnTo>
                    <a:pt x="99149" y="37352"/>
                  </a:lnTo>
                  <a:lnTo>
                    <a:pt x="98966" y="37454"/>
                  </a:lnTo>
                  <a:lnTo>
                    <a:pt x="98788" y="37545"/>
                  </a:lnTo>
                  <a:lnTo>
                    <a:pt x="98610" y="37624"/>
                  </a:lnTo>
                  <a:lnTo>
                    <a:pt x="98432" y="37704"/>
                  </a:lnTo>
                  <a:lnTo>
                    <a:pt x="98254" y="37772"/>
                  </a:lnTo>
                  <a:lnTo>
                    <a:pt x="98080" y="37828"/>
                  </a:lnTo>
                  <a:lnTo>
                    <a:pt x="97907" y="37874"/>
                  </a:lnTo>
                  <a:lnTo>
                    <a:pt x="97738" y="37919"/>
                  </a:lnTo>
                  <a:lnTo>
                    <a:pt x="97568" y="37953"/>
                  </a:lnTo>
                  <a:lnTo>
                    <a:pt x="97399" y="37976"/>
                  </a:lnTo>
                  <a:lnTo>
                    <a:pt x="97235" y="37987"/>
                  </a:lnTo>
                  <a:lnTo>
                    <a:pt x="97070" y="37999"/>
                  </a:lnTo>
                  <a:lnTo>
                    <a:pt x="96910" y="37999"/>
                  </a:lnTo>
                  <a:lnTo>
                    <a:pt x="96754" y="37987"/>
                  </a:lnTo>
                  <a:lnTo>
                    <a:pt x="96598" y="37965"/>
                  </a:lnTo>
                  <a:lnTo>
                    <a:pt x="96447" y="37931"/>
                  </a:lnTo>
                  <a:lnTo>
                    <a:pt x="96295" y="37896"/>
                  </a:lnTo>
                  <a:lnTo>
                    <a:pt x="96148" y="37851"/>
                  </a:lnTo>
                  <a:lnTo>
                    <a:pt x="95966" y="37772"/>
                  </a:lnTo>
                  <a:lnTo>
                    <a:pt x="95783" y="37692"/>
                  </a:lnTo>
                  <a:lnTo>
                    <a:pt x="95601" y="37590"/>
                  </a:lnTo>
                  <a:lnTo>
                    <a:pt x="95423" y="37477"/>
                  </a:lnTo>
                  <a:lnTo>
                    <a:pt x="95249" y="37352"/>
                  </a:lnTo>
                  <a:lnTo>
                    <a:pt x="95075" y="37216"/>
                  </a:lnTo>
                  <a:lnTo>
                    <a:pt x="94902" y="37068"/>
                  </a:lnTo>
                  <a:lnTo>
                    <a:pt x="94732" y="36909"/>
                  </a:lnTo>
                  <a:lnTo>
                    <a:pt x="94568" y="36739"/>
                  </a:lnTo>
                  <a:lnTo>
                    <a:pt x="94403" y="36558"/>
                  </a:lnTo>
                  <a:lnTo>
                    <a:pt x="94243" y="36365"/>
                  </a:lnTo>
                  <a:lnTo>
                    <a:pt x="94082" y="36161"/>
                  </a:lnTo>
                  <a:lnTo>
                    <a:pt x="93927" y="35945"/>
                  </a:lnTo>
                  <a:lnTo>
                    <a:pt x="93771" y="35729"/>
                  </a:lnTo>
                  <a:lnTo>
                    <a:pt x="93619" y="35491"/>
                  </a:lnTo>
                  <a:lnTo>
                    <a:pt x="93473" y="35241"/>
                  </a:lnTo>
                  <a:lnTo>
                    <a:pt x="93326" y="34992"/>
                  </a:lnTo>
                  <a:lnTo>
                    <a:pt x="93183" y="34720"/>
                  </a:lnTo>
                  <a:lnTo>
                    <a:pt x="93045" y="34447"/>
                  </a:lnTo>
                  <a:lnTo>
                    <a:pt x="92907" y="34164"/>
                  </a:lnTo>
                  <a:lnTo>
                    <a:pt x="92774" y="33869"/>
                  </a:lnTo>
                  <a:lnTo>
                    <a:pt x="92640" y="33574"/>
                  </a:lnTo>
                  <a:lnTo>
                    <a:pt x="92511" y="33256"/>
                  </a:lnTo>
                  <a:lnTo>
                    <a:pt x="92386" y="32938"/>
                  </a:lnTo>
                  <a:lnTo>
                    <a:pt x="92266" y="32609"/>
                  </a:lnTo>
                  <a:lnTo>
                    <a:pt x="92146" y="32280"/>
                  </a:lnTo>
                  <a:lnTo>
                    <a:pt x="92030" y="31928"/>
                  </a:lnTo>
                  <a:lnTo>
                    <a:pt x="91914" y="31588"/>
                  </a:lnTo>
                  <a:lnTo>
                    <a:pt x="91807" y="31225"/>
                  </a:lnTo>
                  <a:lnTo>
                    <a:pt x="91701" y="30862"/>
                  </a:lnTo>
                  <a:lnTo>
                    <a:pt x="91598" y="30488"/>
                  </a:lnTo>
                  <a:lnTo>
                    <a:pt x="91496" y="30102"/>
                  </a:lnTo>
                  <a:lnTo>
                    <a:pt x="91402" y="29716"/>
                  </a:lnTo>
                  <a:lnTo>
                    <a:pt x="91309" y="29319"/>
                  </a:lnTo>
                  <a:lnTo>
                    <a:pt x="91220" y="28922"/>
                  </a:lnTo>
                  <a:lnTo>
                    <a:pt x="91131" y="28513"/>
                  </a:lnTo>
                  <a:lnTo>
                    <a:pt x="91051" y="28105"/>
                  </a:lnTo>
                  <a:lnTo>
                    <a:pt x="90970" y="27685"/>
                  </a:lnTo>
                  <a:lnTo>
                    <a:pt x="90895" y="27265"/>
                  </a:lnTo>
                  <a:lnTo>
                    <a:pt x="90823" y="26834"/>
                  </a:lnTo>
                  <a:lnTo>
                    <a:pt x="90757" y="26403"/>
                  </a:lnTo>
                  <a:lnTo>
                    <a:pt x="90690" y="25960"/>
                  </a:lnTo>
                  <a:lnTo>
                    <a:pt x="90632" y="25518"/>
                  </a:lnTo>
                  <a:lnTo>
                    <a:pt x="90574" y="25075"/>
                  </a:lnTo>
                  <a:lnTo>
                    <a:pt x="90521" y="24622"/>
                  </a:lnTo>
                  <a:lnTo>
                    <a:pt x="90472" y="24168"/>
                  </a:lnTo>
                  <a:lnTo>
                    <a:pt x="90427" y="23703"/>
                  </a:lnTo>
                  <a:lnTo>
                    <a:pt x="90387" y="23237"/>
                  </a:lnTo>
                  <a:lnTo>
                    <a:pt x="90352" y="22772"/>
                  </a:lnTo>
                  <a:lnTo>
                    <a:pt x="90320" y="22307"/>
                  </a:lnTo>
                  <a:lnTo>
                    <a:pt x="90289" y="21830"/>
                  </a:lnTo>
                  <a:lnTo>
                    <a:pt x="90267" y="21354"/>
                  </a:lnTo>
                  <a:lnTo>
                    <a:pt x="90245" y="20866"/>
                  </a:lnTo>
                  <a:lnTo>
                    <a:pt x="90231" y="20390"/>
                  </a:lnTo>
                  <a:lnTo>
                    <a:pt x="90218" y="19902"/>
                  </a:lnTo>
                  <a:lnTo>
                    <a:pt x="90214" y="19414"/>
                  </a:lnTo>
                  <a:lnTo>
                    <a:pt x="90209" y="18926"/>
                  </a:lnTo>
                  <a:lnTo>
                    <a:pt x="90209" y="18438"/>
                  </a:lnTo>
                  <a:lnTo>
                    <a:pt x="90218" y="17950"/>
                  </a:lnTo>
                  <a:lnTo>
                    <a:pt x="90227" y="17451"/>
                  </a:lnTo>
                  <a:lnTo>
                    <a:pt x="90240" y="16963"/>
                  </a:lnTo>
                  <a:lnTo>
                    <a:pt x="90263" y="16464"/>
                  </a:lnTo>
                  <a:lnTo>
                    <a:pt x="90285" y="15965"/>
                  </a:lnTo>
                  <a:lnTo>
                    <a:pt x="90311" y="15465"/>
                  </a:lnTo>
                  <a:lnTo>
                    <a:pt x="90311" y="15443"/>
                  </a:lnTo>
                  <a:close/>
                  <a:moveTo>
                    <a:pt x="12021" y="23861"/>
                  </a:moveTo>
                  <a:lnTo>
                    <a:pt x="12007" y="24020"/>
                  </a:lnTo>
                  <a:lnTo>
                    <a:pt x="11994" y="24179"/>
                  </a:lnTo>
                  <a:lnTo>
                    <a:pt x="11985" y="24361"/>
                  </a:lnTo>
                  <a:lnTo>
                    <a:pt x="11985" y="24565"/>
                  </a:lnTo>
                  <a:lnTo>
                    <a:pt x="12025" y="26051"/>
                  </a:lnTo>
                  <a:lnTo>
                    <a:pt x="12079" y="27549"/>
                  </a:lnTo>
                  <a:lnTo>
                    <a:pt x="12137" y="29047"/>
                  </a:lnTo>
                  <a:lnTo>
                    <a:pt x="12194" y="30544"/>
                  </a:lnTo>
                  <a:lnTo>
                    <a:pt x="12266" y="32053"/>
                  </a:lnTo>
                  <a:lnTo>
                    <a:pt x="12337" y="33551"/>
                  </a:lnTo>
                  <a:lnTo>
                    <a:pt x="12413" y="35060"/>
                  </a:lnTo>
                  <a:lnTo>
                    <a:pt x="12493" y="36558"/>
                  </a:lnTo>
                  <a:lnTo>
                    <a:pt x="8967" y="37976"/>
                  </a:lnTo>
                  <a:lnTo>
                    <a:pt x="8829" y="38021"/>
                  </a:lnTo>
                  <a:lnTo>
                    <a:pt x="8686" y="38067"/>
                  </a:lnTo>
                  <a:lnTo>
                    <a:pt x="8388" y="38146"/>
                  </a:lnTo>
                  <a:lnTo>
                    <a:pt x="8085" y="38237"/>
                  </a:lnTo>
                  <a:lnTo>
                    <a:pt x="7929" y="38282"/>
                  </a:lnTo>
                  <a:lnTo>
                    <a:pt x="7773" y="38339"/>
                  </a:lnTo>
                  <a:lnTo>
                    <a:pt x="7680" y="36580"/>
                  </a:lnTo>
                  <a:lnTo>
                    <a:pt x="7591" y="34810"/>
                  </a:lnTo>
                  <a:lnTo>
                    <a:pt x="7506" y="33040"/>
                  </a:lnTo>
                  <a:lnTo>
                    <a:pt x="7426" y="31259"/>
                  </a:lnTo>
                  <a:lnTo>
                    <a:pt x="7350" y="29478"/>
                  </a:lnTo>
                  <a:lnTo>
                    <a:pt x="7284" y="27685"/>
                  </a:lnTo>
                  <a:lnTo>
                    <a:pt x="7217" y="25892"/>
                  </a:lnTo>
                  <a:lnTo>
                    <a:pt x="7155" y="24088"/>
                  </a:lnTo>
                  <a:lnTo>
                    <a:pt x="7155" y="24088"/>
                  </a:lnTo>
                  <a:lnTo>
                    <a:pt x="7457" y="24270"/>
                  </a:lnTo>
                  <a:lnTo>
                    <a:pt x="7765" y="24429"/>
                  </a:lnTo>
                  <a:lnTo>
                    <a:pt x="8067" y="24554"/>
                  </a:lnTo>
                  <a:lnTo>
                    <a:pt x="8374" y="24656"/>
                  </a:lnTo>
                  <a:lnTo>
                    <a:pt x="8682" y="24735"/>
                  </a:lnTo>
                  <a:lnTo>
                    <a:pt x="8989" y="24792"/>
                  </a:lnTo>
                  <a:lnTo>
                    <a:pt x="9296" y="24814"/>
                  </a:lnTo>
                  <a:lnTo>
                    <a:pt x="9603" y="24814"/>
                  </a:lnTo>
                  <a:lnTo>
                    <a:pt x="9910" y="24792"/>
                  </a:lnTo>
                  <a:lnTo>
                    <a:pt x="10218" y="24735"/>
                  </a:lnTo>
                  <a:lnTo>
                    <a:pt x="10520" y="24656"/>
                  </a:lnTo>
                  <a:lnTo>
                    <a:pt x="10828" y="24554"/>
                  </a:lnTo>
                  <a:lnTo>
                    <a:pt x="11126" y="24417"/>
                  </a:lnTo>
                  <a:lnTo>
                    <a:pt x="11429" y="24259"/>
                  </a:lnTo>
                  <a:lnTo>
                    <a:pt x="11727" y="24077"/>
                  </a:lnTo>
                  <a:lnTo>
                    <a:pt x="12021" y="23861"/>
                  </a:lnTo>
                  <a:close/>
                  <a:moveTo>
                    <a:pt x="12591" y="38418"/>
                  </a:moveTo>
                  <a:lnTo>
                    <a:pt x="12715" y="40359"/>
                  </a:lnTo>
                  <a:lnTo>
                    <a:pt x="12844" y="42287"/>
                  </a:lnTo>
                  <a:lnTo>
                    <a:pt x="12987" y="44228"/>
                  </a:lnTo>
                  <a:lnTo>
                    <a:pt x="13134" y="46156"/>
                  </a:lnTo>
                  <a:lnTo>
                    <a:pt x="13294" y="48085"/>
                  </a:lnTo>
                  <a:lnTo>
                    <a:pt x="13463" y="50014"/>
                  </a:lnTo>
                  <a:lnTo>
                    <a:pt x="13548" y="50967"/>
                  </a:lnTo>
                  <a:lnTo>
                    <a:pt x="13641" y="51932"/>
                  </a:lnTo>
                  <a:lnTo>
                    <a:pt x="13730" y="52885"/>
                  </a:lnTo>
                  <a:lnTo>
                    <a:pt x="13828" y="53838"/>
                  </a:lnTo>
                  <a:lnTo>
                    <a:pt x="13254" y="54326"/>
                  </a:lnTo>
                  <a:lnTo>
                    <a:pt x="12671" y="54813"/>
                  </a:lnTo>
                  <a:lnTo>
                    <a:pt x="11495" y="55789"/>
                  </a:lnTo>
                  <a:lnTo>
                    <a:pt x="10903" y="56288"/>
                  </a:lnTo>
                  <a:lnTo>
                    <a:pt x="10316" y="56810"/>
                  </a:lnTo>
                  <a:lnTo>
                    <a:pt x="10026" y="57083"/>
                  </a:lnTo>
                  <a:lnTo>
                    <a:pt x="9732" y="57366"/>
                  </a:lnTo>
                  <a:lnTo>
                    <a:pt x="9443" y="57650"/>
                  </a:lnTo>
                  <a:lnTo>
                    <a:pt x="9158" y="57945"/>
                  </a:lnTo>
                  <a:lnTo>
                    <a:pt x="8971" y="55823"/>
                  </a:lnTo>
                  <a:lnTo>
                    <a:pt x="8793" y="53702"/>
                  </a:lnTo>
                  <a:lnTo>
                    <a:pt x="8624" y="51568"/>
                  </a:lnTo>
                  <a:lnTo>
                    <a:pt x="8464" y="49424"/>
                  </a:lnTo>
                  <a:lnTo>
                    <a:pt x="8312" y="47291"/>
                  </a:lnTo>
                  <a:lnTo>
                    <a:pt x="8170" y="45135"/>
                  </a:lnTo>
                  <a:lnTo>
                    <a:pt x="8032" y="42991"/>
                  </a:lnTo>
                  <a:lnTo>
                    <a:pt x="7903" y="40824"/>
                  </a:lnTo>
                  <a:lnTo>
                    <a:pt x="7978" y="40801"/>
                  </a:lnTo>
                  <a:lnTo>
                    <a:pt x="8054" y="40756"/>
                  </a:lnTo>
                  <a:lnTo>
                    <a:pt x="8134" y="40688"/>
                  </a:lnTo>
                  <a:lnTo>
                    <a:pt x="8210" y="40608"/>
                  </a:lnTo>
                  <a:lnTo>
                    <a:pt x="8940" y="40234"/>
                  </a:lnTo>
                  <a:lnTo>
                    <a:pt x="9301" y="40052"/>
                  </a:lnTo>
                  <a:lnTo>
                    <a:pt x="9666" y="39871"/>
                  </a:lnTo>
                  <a:lnTo>
                    <a:pt x="10031" y="39689"/>
                  </a:lnTo>
                  <a:lnTo>
                    <a:pt x="10391" y="39508"/>
                  </a:lnTo>
                  <a:lnTo>
                    <a:pt x="11491" y="38952"/>
                  </a:lnTo>
                  <a:lnTo>
                    <a:pt x="12043" y="38679"/>
                  </a:lnTo>
                  <a:lnTo>
                    <a:pt x="12591" y="38418"/>
                  </a:lnTo>
                  <a:close/>
                  <a:moveTo>
                    <a:pt x="93806" y="40551"/>
                  </a:moveTo>
                  <a:lnTo>
                    <a:pt x="94029" y="40801"/>
                  </a:lnTo>
                  <a:lnTo>
                    <a:pt x="94261" y="41039"/>
                  </a:lnTo>
                  <a:lnTo>
                    <a:pt x="94496" y="41255"/>
                  </a:lnTo>
                  <a:lnTo>
                    <a:pt x="94732" y="41459"/>
                  </a:lnTo>
                  <a:lnTo>
                    <a:pt x="94973" y="41629"/>
                  </a:lnTo>
                  <a:lnTo>
                    <a:pt x="95218" y="41788"/>
                  </a:lnTo>
                  <a:lnTo>
                    <a:pt x="95467" y="41913"/>
                  </a:lnTo>
                  <a:lnTo>
                    <a:pt x="95721" y="42015"/>
                  </a:lnTo>
                  <a:lnTo>
                    <a:pt x="95948" y="42095"/>
                  </a:lnTo>
                  <a:lnTo>
                    <a:pt x="96184" y="42151"/>
                  </a:lnTo>
                  <a:lnTo>
                    <a:pt x="96424" y="42197"/>
                  </a:lnTo>
                  <a:lnTo>
                    <a:pt x="96674" y="42219"/>
                  </a:lnTo>
                  <a:lnTo>
                    <a:pt x="96927" y="42219"/>
                  </a:lnTo>
                  <a:lnTo>
                    <a:pt x="97186" y="42197"/>
                  </a:lnTo>
                  <a:lnTo>
                    <a:pt x="97453" y="42163"/>
                  </a:lnTo>
                  <a:lnTo>
                    <a:pt x="97720" y="42106"/>
                  </a:lnTo>
                  <a:lnTo>
                    <a:pt x="97991" y="42026"/>
                  </a:lnTo>
                  <a:lnTo>
                    <a:pt x="98267" y="41936"/>
                  </a:lnTo>
                  <a:lnTo>
                    <a:pt x="98548" y="41822"/>
                  </a:lnTo>
                  <a:lnTo>
                    <a:pt x="98833" y="41697"/>
                  </a:lnTo>
                  <a:lnTo>
                    <a:pt x="99113" y="41550"/>
                  </a:lnTo>
                  <a:lnTo>
                    <a:pt x="99403" y="41380"/>
                  </a:lnTo>
                  <a:lnTo>
                    <a:pt x="99688" y="41198"/>
                  </a:lnTo>
                  <a:lnTo>
                    <a:pt x="99977" y="41005"/>
                  </a:lnTo>
                  <a:lnTo>
                    <a:pt x="99977" y="41005"/>
                  </a:lnTo>
                  <a:lnTo>
                    <a:pt x="99781" y="43399"/>
                  </a:lnTo>
                  <a:lnTo>
                    <a:pt x="99581" y="45793"/>
                  </a:lnTo>
                  <a:lnTo>
                    <a:pt x="99380" y="48165"/>
                  </a:lnTo>
                  <a:lnTo>
                    <a:pt x="99171" y="50536"/>
                  </a:lnTo>
                  <a:lnTo>
                    <a:pt x="98958" y="52896"/>
                  </a:lnTo>
                  <a:lnTo>
                    <a:pt x="98735" y="55256"/>
                  </a:lnTo>
                  <a:lnTo>
                    <a:pt x="98503" y="57593"/>
                  </a:lnTo>
                  <a:lnTo>
                    <a:pt x="98267" y="59930"/>
                  </a:lnTo>
                  <a:lnTo>
                    <a:pt x="97902" y="59647"/>
                  </a:lnTo>
                  <a:lnTo>
                    <a:pt x="97537" y="59375"/>
                  </a:lnTo>
                  <a:lnTo>
                    <a:pt x="97168" y="59125"/>
                  </a:lnTo>
                  <a:lnTo>
                    <a:pt x="96798" y="58875"/>
                  </a:lnTo>
                  <a:lnTo>
                    <a:pt x="96429" y="58648"/>
                  </a:lnTo>
                  <a:lnTo>
                    <a:pt x="96055" y="58433"/>
                  </a:lnTo>
                  <a:lnTo>
                    <a:pt x="95681" y="58229"/>
                  </a:lnTo>
                  <a:lnTo>
                    <a:pt x="95302" y="58047"/>
                  </a:lnTo>
                  <a:lnTo>
                    <a:pt x="94928" y="57865"/>
                  </a:lnTo>
                  <a:lnTo>
                    <a:pt x="94550" y="57718"/>
                  </a:lnTo>
                  <a:lnTo>
                    <a:pt x="94176" y="57570"/>
                  </a:lnTo>
                  <a:lnTo>
                    <a:pt x="93798" y="57446"/>
                  </a:lnTo>
                  <a:lnTo>
                    <a:pt x="93419" y="57344"/>
                  </a:lnTo>
                  <a:lnTo>
                    <a:pt x="93041" y="57264"/>
                  </a:lnTo>
                  <a:lnTo>
                    <a:pt x="92662" y="57196"/>
                  </a:lnTo>
                  <a:lnTo>
                    <a:pt x="92288" y="57139"/>
                  </a:lnTo>
                  <a:lnTo>
                    <a:pt x="92413" y="56118"/>
                  </a:lnTo>
                  <a:lnTo>
                    <a:pt x="92538" y="55097"/>
                  </a:lnTo>
                  <a:lnTo>
                    <a:pt x="92658" y="54076"/>
                  </a:lnTo>
                  <a:lnTo>
                    <a:pt x="92774" y="53043"/>
                  </a:lnTo>
                  <a:lnTo>
                    <a:pt x="92880" y="52011"/>
                  </a:lnTo>
                  <a:lnTo>
                    <a:pt x="92987" y="50978"/>
                  </a:lnTo>
                  <a:lnTo>
                    <a:pt x="93090" y="49946"/>
                  </a:lnTo>
                  <a:lnTo>
                    <a:pt x="93188" y="48902"/>
                  </a:lnTo>
                  <a:lnTo>
                    <a:pt x="93281" y="47870"/>
                  </a:lnTo>
                  <a:lnTo>
                    <a:pt x="93370" y="46826"/>
                  </a:lnTo>
                  <a:lnTo>
                    <a:pt x="93455" y="45782"/>
                  </a:lnTo>
                  <a:lnTo>
                    <a:pt x="93535" y="44738"/>
                  </a:lnTo>
                  <a:lnTo>
                    <a:pt x="93611" y="43694"/>
                  </a:lnTo>
                  <a:lnTo>
                    <a:pt x="93677" y="42650"/>
                  </a:lnTo>
                  <a:lnTo>
                    <a:pt x="93744" y="41607"/>
                  </a:lnTo>
                  <a:lnTo>
                    <a:pt x="93806" y="40551"/>
                  </a:lnTo>
                  <a:close/>
                  <a:moveTo>
                    <a:pt x="91985" y="59352"/>
                  </a:moveTo>
                  <a:lnTo>
                    <a:pt x="92760" y="59567"/>
                  </a:lnTo>
                  <a:lnTo>
                    <a:pt x="93526" y="59783"/>
                  </a:lnTo>
                  <a:lnTo>
                    <a:pt x="94292" y="60021"/>
                  </a:lnTo>
                  <a:lnTo>
                    <a:pt x="95053" y="60282"/>
                  </a:lnTo>
                  <a:lnTo>
                    <a:pt x="95436" y="60418"/>
                  </a:lnTo>
                  <a:lnTo>
                    <a:pt x="95814" y="60566"/>
                  </a:lnTo>
                  <a:lnTo>
                    <a:pt x="96197" y="60713"/>
                  </a:lnTo>
                  <a:lnTo>
                    <a:pt x="96576" y="60872"/>
                  </a:lnTo>
                  <a:lnTo>
                    <a:pt x="96954" y="61042"/>
                  </a:lnTo>
                  <a:lnTo>
                    <a:pt x="97337" y="61224"/>
                  </a:lnTo>
                  <a:lnTo>
                    <a:pt x="97715" y="61417"/>
                  </a:lnTo>
                  <a:lnTo>
                    <a:pt x="98094" y="61610"/>
                  </a:lnTo>
                  <a:lnTo>
                    <a:pt x="97960" y="62835"/>
                  </a:lnTo>
                  <a:lnTo>
                    <a:pt x="97827" y="64049"/>
                  </a:lnTo>
                  <a:lnTo>
                    <a:pt x="97689" y="65263"/>
                  </a:lnTo>
                  <a:lnTo>
                    <a:pt x="97546" y="66466"/>
                  </a:lnTo>
                  <a:lnTo>
                    <a:pt x="97404" y="67668"/>
                  </a:lnTo>
                  <a:lnTo>
                    <a:pt x="97252" y="68871"/>
                  </a:lnTo>
                  <a:lnTo>
                    <a:pt x="97101" y="70062"/>
                  </a:lnTo>
                  <a:lnTo>
                    <a:pt x="96945" y="71265"/>
                  </a:lnTo>
                  <a:lnTo>
                    <a:pt x="96785" y="72445"/>
                  </a:lnTo>
                  <a:lnTo>
                    <a:pt x="96625" y="73636"/>
                  </a:lnTo>
                  <a:lnTo>
                    <a:pt x="96455" y="74816"/>
                  </a:lnTo>
                  <a:lnTo>
                    <a:pt x="96286" y="75996"/>
                  </a:lnTo>
                  <a:lnTo>
                    <a:pt x="96113" y="77165"/>
                  </a:lnTo>
                  <a:lnTo>
                    <a:pt x="95930" y="78334"/>
                  </a:lnTo>
                  <a:lnTo>
                    <a:pt x="95748" y="79502"/>
                  </a:lnTo>
                  <a:lnTo>
                    <a:pt x="95561" y="80660"/>
                  </a:lnTo>
                  <a:lnTo>
                    <a:pt x="94813" y="79752"/>
                  </a:lnTo>
                  <a:lnTo>
                    <a:pt x="94069" y="78844"/>
                  </a:lnTo>
                  <a:lnTo>
                    <a:pt x="93321" y="77948"/>
                  </a:lnTo>
                  <a:lnTo>
                    <a:pt x="92573" y="77063"/>
                  </a:lnTo>
                  <a:lnTo>
                    <a:pt x="91821" y="76189"/>
                  </a:lnTo>
                  <a:lnTo>
                    <a:pt x="91064" y="75327"/>
                  </a:lnTo>
                  <a:lnTo>
                    <a:pt x="90307" y="74487"/>
                  </a:lnTo>
                  <a:lnTo>
                    <a:pt x="89550" y="73659"/>
                  </a:lnTo>
                  <a:lnTo>
                    <a:pt x="89728" y="72797"/>
                  </a:lnTo>
                  <a:lnTo>
                    <a:pt x="89902" y="71923"/>
                  </a:lnTo>
                  <a:lnTo>
                    <a:pt x="90071" y="71050"/>
                  </a:lnTo>
                  <a:lnTo>
                    <a:pt x="90240" y="70176"/>
                  </a:lnTo>
                  <a:lnTo>
                    <a:pt x="90401" y="69291"/>
                  </a:lnTo>
                  <a:lnTo>
                    <a:pt x="90561" y="68406"/>
                  </a:lnTo>
                  <a:lnTo>
                    <a:pt x="90721" y="67510"/>
                  </a:lnTo>
                  <a:lnTo>
                    <a:pt x="90872" y="66625"/>
                  </a:lnTo>
                  <a:lnTo>
                    <a:pt x="91024" y="65717"/>
                  </a:lnTo>
                  <a:lnTo>
                    <a:pt x="91171" y="64821"/>
                  </a:lnTo>
                  <a:lnTo>
                    <a:pt x="91313" y="63913"/>
                  </a:lnTo>
                  <a:lnTo>
                    <a:pt x="91456" y="63005"/>
                  </a:lnTo>
                  <a:lnTo>
                    <a:pt x="91594" y="62098"/>
                  </a:lnTo>
                  <a:lnTo>
                    <a:pt x="91727" y="61190"/>
                  </a:lnTo>
                  <a:lnTo>
                    <a:pt x="91856" y="60271"/>
                  </a:lnTo>
                  <a:lnTo>
                    <a:pt x="91985" y="59352"/>
                  </a:lnTo>
                  <a:close/>
                  <a:moveTo>
                    <a:pt x="14002" y="55608"/>
                  </a:moveTo>
                  <a:lnTo>
                    <a:pt x="14140" y="56901"/>
                  </a:lnTo>
                  <a:lnTo>
                    <a:pt x="14282" y="58183"/>
                  </a:lnTo>
                  <a:lnTo>
                    <a:pt x="14429" y="59477"/>
                  </a:lnTo>
                  <a:lnTo>
                    <a:pt x="14581" y="60759"/>
                  </a:lnTo>
                  <a:lnTo>
                    <a:pt x="14741" y="62029"/>
                  </a:lnTo>
                  <a:lnTo>
                    <a:pt x="14901" y="63312"/>
                  </a:lnTo>
                  <a:lnTo>
                    <a:pt x="15066" y="64582"/>
                  </a:lnTo>
                  <a:lnTo>
                    <a:pt x="15240" y="65842"/>
                  </a:lnTo>
                  <a:lnTo>
                    <a:pt x="15413" y="67101"/>
                  </a:lnTo>
                  <a:lnTo>
                    <a:pt x="15596" y="68361"/>
                  </a:lnTo>
                  <a:lnTo>
                    <a:pt x="15778" y="69609"/>
                  </a:lnTo>
                  <a:lnTo>
                    <a:pt x="15970" y="70845"/>
                  </a:lnTo>
                  <a:lnTo>
                    <a:pt x="16166" y="72082"/>
                  </a:lnTo>
                  <a:lnTo>
                    <a:pt x="16366" y="73307"/>
                  </a:lnTo>
                  <a:lnTo>
                    <a:pt x="16571" y="74533"/>
                  </a:lnTo>
                  <a:lnTo>
                    <a:pt x="16785" y="75747"/>
                  </a:lnTo>
                  <a:lnTo>
                    <a:pt x="16500" y="76212"/>
                  </a:lnTo>
                  <a:lnTo>
                    <a:pt x="16215" y="76666"/>
                  </a:lnTo>
                  <a:lnTo>
                    <a:pt x="15930" y="77097"/>
                  </a:lnTo>
                  <a:lnTo>
                    <a:pt x="15640" y="77528"/>
                  </a:lnTo>
                  <a:lnTo>
                    <a:pt x="15351" y="77937"/>
                  </a:lnTo>
                  <a:lnTo>
                    <a:pt x="15057" y="78345"/>
                  </a:lnTo>
                  <a:lnTo>
                    <a:pt x="14763" y="78731"/>
                  </a:lnTo>
                  <a:lnTo>
                    <a:pt x="14469" y="79105"/>
                  </a:lnTo>
                  <a:lnTo>
                    <a:pt x="14171" y="79468"/>
                  </a:lnTo>
                  <a:lnTo>
                    <a:pt x="13868" y="79820"/>
                  </a:lnTo>
                  <a:lnTo>
                    <a:pt x="13566" y="80160"/>
                  </a:lnTo>
                  <a:lnTo>
                    <a:pt x="13258" y="80489"/>
                  </a:lnTo>
                  <a:lnTo>
                    <a:pt x="12951" y="80807"/>
                  </a:lnTo>
                  <a:lnTo>
                    <a:pt x="12640" y="81114"/>
                  </a:lnTo>
                  <a:lnTo>
                    <a:pt x="12328" y="81397"/>
                  </a:lnTo>
                  <a:lnTo>
                    <a:pt x="12012" y="81681"/>
                  </a:lnTo>
                  <a:lnTo>
                    <a:pt x="11812" y="80387"/>
                  </a:lnTo>
                  <a:lnTo>
                    <a:pt x="11620" y="79094"/>
                  </a:lnTo>
                  <a:lnTo>
                    <a:pt x="11433" y="77789"/>
                  </a:lnTo>
                  <a:lnTo>
                    <a:pt x="11251" y="76484"/>
                  </a:lnTo>
                  <a:lnTo>
                    <a:pt x="11077" y="75191"/>
                  </a:lnTo>
                  <a:lnTo>
                    <a:pt x="10903" y="73886"/>
                  </a:lnTo>
                  <a:lnTo>
                    <a:pt x="10734" y="72581"/>
                  </a:lnTo>
                  <a:lnTo>
                    <a:pt x="10569" y="71265"/>
                  </a:lnTo>
                  <a:lnTo>
                    <a:pt x="10409" y="69960"/>
                  </a:lnTo>
                  <a:lnTo>
                    <a:pt x="10258" y="68644"/>
                  </a:lnTo>
                  <a:lnTo>
                    <a:pt x="10106" y="67328"/>
                  </a:lnTo>
                  <a:lnTo>
                    <a:pt x="9959" y="66012"/>
                  </a:lnTo>
                  <a:lnTo>
                    <a:pt x="9817" y="64696"/>
                  </a:lnTo>
                  <a:lnTo>
                    <a:pt x="9679" y="63368"/>
                  </a:lnTo>
                  <a:lnTo>
                    <a:pt x="9541" y="62052"/>
                  </a:lnTo>
                  <a:lnTo>
                    <a:pt x="9412" y="60725"/>
                  </a:lnTo>
                  <a:lnTo>
                    <a:pt x="9701" y="60441"/>
                  </a:lnTo>
                  <a:lnTo>
                    <a:pt x="9995" y="60146"/>
                  </a:lnTo>
                  <a:lnTo>
                    <a:pt x="10284" y="59851"/>
                  </a:lnTo>
                  <a:lnTo>
                    <a:pt x="10574" y="59533"/>
                  </a:lnTo>
                  <a:lnTo>
                    <a:pt x="11157" y="58898"/>
                  </a:lnTo>
                  <a:lnTo>
                    <a:pt x="11731" y="58240"/>
                  </a:lnTo>
                  <a:lnTo>
                    <a:pt x="12876" y="56901"/>
                  </a:lnTo>
                  <a:lnTo>
                    <a:pt x="13441" y="56243"/>
                  </a:lnTo>
                  <a:lnTo>
                    <a:pt x="14002" y="55608"/>
                  </a:lnTo>
                  <a:close/>
                  <a:moveTo>
                    <a:pt x="89141" y="75599"/>
                  </a:moveTo>
                  <a:lnTo>
                    <a:pt x="89902" y="76473"/>
                  </a:lnTo>
                  <a:lnTo>
                    <a:pt x="90668" y="77324"/>
                  </a:lnTo>
                  <a:lnTo>
                    <a:pt x="91433" y="78164"/>
                  </a:lnTo>
                  <a:lnTo>
                    <a:pt x="92204" y="78992"/>
                  </a:lnTo>
                  <a:lnTo>
                    <a:pt x="92974" y="79809"/>
                  </a:lnTo>
                  <a:lnTo>
                    <a:pt x="93749" y="80614"/>
                  </a:lnTo>
                  <a:lnTo>
                    <a:pt x="95293" y="82203"/>
                  </a:lnTo>
                  <a:lnTo>
                    <a:pt x="95124" y="83179"/>
                  </a:lnTo>
                  <a:lnTo>
                    <a:pt x="94955" y="84143"/>
                  </a:lnTo>
                  <a:lnTo>
                    <a:pt x="94777" y="85107"/>
                  </a:lnTo>
                  <a:lnTo>
                    <a:pt x="94599" y="86072"/>
                  </a:lnTo>
                  <a:lnTo>
                    <a:pt x="94416" y="87036"/>
                  </a:lnTo>
                  <a:lnTo>
                    <a:pt x="94229" y="87989"/>
                  </a:lnTo>
                  <a:lnTo>
                    <a:pt x="94042" y="88942"/>
                  </a:lnTo>
                  <a:lnTo>
                    <a:pt x="93846" y="89895"/>
                  </a:lnTo>
                  <a:lnTo>
                    <a:pt x="93651" y="90837"/>
                  </a:lnTo>
                  <a:lnTo>
                    <a:pt x="93446" y="91779"/>
                  </a:lnTo>
                  <a:lnTo>
                    <a:pt x="93241" y="92721"/>
                  </a:lnTo>
                  <a:lnTo>
                    <a:pt x="93032" y="93651"/>
                  </a:lnTo>
                  <a:lnTo>
                    <a:pt x="92814" y="94581"/>
                  </a:lnTo>
                  <a:lnTo>
                    <a:pt x="92595" y="95512"/>
                  </a:lnTo>
                  <a:lnTo>
                    <a:pt x="92368" y="96431"/>
                  </a:lnTo>
                  <a:lnTo>
                    <a:pt x="92141" y="97350"/>
                  </a:lnTo>
                  <a:lnTo>
                    <a:pt x="92008" y="97860"/>
                  </a:lnTo>
                  <a:lnTo>
                    <a:pt x="91879" y="98348"/>
                  </a:lnTo>
                  <a:lnTo>
                    <a:pt x="91745" y="98825"/>
                  </a:lnTo>
                  <a:lnTo>
                    <a:pt x="91612" y="99313"/>
                  </a:lnTo>
                  <a:lnTo>
                    <a:pt x="91224" y="98802"/>
                  </a:lnTo>
                  <a:lnTo>
                    <a:pt x="90841" y="98269"/>
                  </a:lnTo>
                  <a:lnTo>
                    <a:pt x="90458" y="97713"/>
                  </a:lnTo>
                  <a:lnTo>
                    <a:pt x="90084" y="97134"/>
                  </a:lnTo>
                  <a:lnTo>
                    <a:pt x="89715" y="96544"/>
                  </a:lnTo>
                  <a:lnTo>
                    <a:pt x="89350" y="95943"/>
                  </a:lnTo>
                  <a:lnTo>
                    <a:pt x="88985" y="95319"/>
                  </a:lnTo>
                  <a:lnTo>
                    <a:pt x="88629" y="94672"/>
                  </a:lnTo>
                  <a:lnTo>
                    <a:pt x="88277" y="94014"/>
                  </a:lnTo>
                  <a:lnTo>
                    <a:pt x="87925" y="93345"/>
                  </a:lnTo>
                  <a:lnTo>
                    <a:pt x="87578" y="92641"/>
                  </a:lnTo>
                  <a:lnTo>
                    <a:pt x="87235" y="91938"/>
                  </a:lnTo>
                  <a:lnTo>
                    <a:pt x="86897" y="91212"/>
                  </a:lnTo>
                  <a:lnTo>
                    <a:pt x="86558" y="90463"/>
                  </a:lnTo>
                  <a:lnTo>
                    <a:pt x="86224" y="89714"/>
                  </a:lnTo>
                  <a:lnTo>
                    <a:pt x="85895" y="88931"/>
                  </a:lnTo>
                  <a:lnTo>
                    <a:pt x="85864" y="88863"/>
                  </a:lnTo>
                  <a:lnTo>
                    <a:pt x="85828" y="88806"/>
                  </a:lnTo>
                  <a:lnTo>
                    <a:pt x="85793" y="88749"/>
                  </a:lnTo>
                  <a:lnTo>
                    <a:pt x="85761" y="88715"/>
                  </a:lnTo>
                  <a:lnTo>
                    <a:pt x="85993" y="87944"/>
                  </a:lnTo>
                  <a:lnTo>
                    <a:pt x="86224" y="87161"/>
                  </a:lnTo>
                  <a:lnTo>
                    <a:pt x="86451" y="86378"/>
                  </a:lnTo>
                  <a:lnTo>
                    <a:pt x="86679" y="85584"/>
                  </a:lnTo>
                  <a:lnTo>
                    <a:pt x="86897" y="84790"/>
                  </a:lnTo>
                  <a:lnTo>
                    <a:pt x="87115" y="83984"/>
                  </a:lnTo>
                  <a:lnTo>
                    <a:pt x="87333" y="83167"/>
                  </a:lnTo>
                  <a:lnTo>
                    <a:pt x="87547" y="82350"/>
                  </a:lnTo>
                  <a:lnTo>
                    <a:pt x="87756" y="81522"/>
                  </a:lnTo>
                  <a:lnTo>
                    <a:pt x="87961" y="80694"/>
                  </a:lnTo>
                  <a:lnTo>
                    <a:pt x="88166" y="79865"/>
                  </a:lnTo>
                  <a:lnTo>
                    <a:pt x="88366" y="79015"/>
                  </a:lnTo>
                  <a:lnTo>
                    <a:pt x="88566" y="78175"/>
                  </a:lnTo>
                  <a:lnTo>
                    <a:pt x="88762" y="77324"/>
                  </a:lnTo>
                  <a:lnTo>
                    <a:pt x="88954" y="76462"/>
                  </a:lnTo>
                  <a:lnTo>
                    <a:pt x="89141" y="75599"/>
                  </a:lnTo>
                  <a:close/>
                  <a:moveTo>
                    <a:pt x="17101" y="77483"/>
                  </a:moveTo>
                  <a:lnTo>
                    <a:pt x="17314" y="78617"/>
                  </a:lnTo>
                  <a:lnTo>
                    <a:pt x="17528" y="79752"/>
                  </a:lnTo>
                  <a:lnTo>
                    <a:pt x="17751" y="80875"/>
                  </a:lnTo>
                  <a:lnTo>
                    <a:pt x="17973" y="81987"/>
                  </a:lnTo>
                  <a:lnTo>
                    <a:pt x="18205" y="83099"/>
                  </a:lnTo>
                  <a:lnTo>
                    <a:pt x="18436" y="84200"/>
                  </a:lnTo>
                  <a:lnTo>
                    <a:pt x="18677" y="85289"/>
                  </a:lnTo>
                  <a:lnTo>
                    <a:pt x="18917" y="86367"/>
                  </a:lnTo>
                  <a:lnTo>
                    <a:pt x="19166" y="87445"/>
                  </a:lnTo>
                  <a:lnTo>
                    <a:pt x="19420" y="88511"/>
                  </a:lnTo>
                  <a:lnTo>
                    <a:pt x="19678" y="89566"/>
                  </a:lnTo>
                  <a:lnTo>
                    <a:pt x="19937" y="90610"/>
                  </a:lnTo>
                  <a:lnTo>
                    <a:pt x="20204" y="91643"/>
                  </a:lnTo>
                  <a:lnTo>
                    <a:pt x="20480" y="92675"/>
                  </a:lnTo>
                  <a:lnTo>
                    <a:pt x="20756" y="93685"/>
                  </a:lnTo>
                  <a:lnTo>
                    <a:pt x="21036" y="94695"/>
                  </a:lnTo>
                  <a:lnTo>
                    <a:pt x="20694" y="94990"/>
                  </a:lnTo>
                  <a:lnTo>
                    <a:pt x="20346" y="95296"/>
                  </a:lnTo>
                  <a:lnTo>
                    <a:pt x="19995" y="95614"/>
                  </a:lnTo>
                  <a:lnTo>
                    <a:pt x="19647" y="95954"/>
                  </a:lnTo>
                  <a:lnTo>
                    <a:pt x="19296" y="96306"/>
                  </a:lnTo>
                  <a:lnTo>
                    <a:pt x="18944" y="96669"/>
                  </a:lnTo>
                  <a:lnTo>
                    <a:pt x="18597" y="97055"/>
                  </a:lnTo>
                  <a:lnTo>
                    <a:pt x="18249" y="97463"/>
                  </a:lnTo>
                  <a:lnTo>
                    <a:pt x="17902" y="97883"/>
                  </a:lnTo>
                  <a:lnTo>
                    <a:pt x="17564" y="98325"/>
                  </a:lnTo>
                  <a:lnTo>
                    <a:pt x="17225" y="98791"/>
                  </a:lnTo>
                  <a:lnTo>
                    <a:pt x="16896" y="99267"/>
                  </a:lnTo>
                  <a:lnTo>
                    <a:pt x="16571" y="99766"/>
                  </a:lnTo>
                  <a:lnTo>
                    <a:pt x="16411" y="100027"/>
                  </a:lnTo>
                  <a:lnTo>
                    <a:pt x="16250" y="100288"/>
                  </a:lnTo>
                  <a:lnTo>
                    <a:pt x="16094" y="100561"/>
                  </a:lnTo>
                  <a:lnTo>
                    <a:pt x="15939" y="100833"/>
                  </a:lnTo>
                  <a:lnTo>
                    <a:pt x="15787" y="101117"/>
                  </a:lnTo>
                  <a:lnTo>
                    <a:pt x="15636" y="101400"/>
                  </a:lnTo>
                  <a:lnTo>
                    <a:pt x="15453" y="100561"/>
                  </a:lnTo>
                  <a:lnTo>
                    <a:pt x="15275" y="99710"/>
                  </a:lnTo>
                  <a:lnTo>
                    <a:pt x="14919" y="98008"/>
                  </a:lnTo>
                  <a:lnTo>
                    <a:pt x="14576" y="96283"/>
                  </a:lnTo>
                  <a:lnTo>
                    <a:pt x="14238" y="94559"/>
                  </a:lnTo>
                  <a:lnTo>
                    <a:pt x="13913" y="92834"/>
                  </a:lnTo>
                  <a:lnTo>
                    <a:pt x="13592" y="91109"/>
                  </a:lnTo>
                  <a:lnTo>
                    <a:pt x="13285" y="89385"/>
                  </a:lnTo>
                  <a:lnTo>
                    <a:pt x="12982" y="87672"/>
                  </a:lnTo>
                  <a:lnTo>
                    <a:pt x="12902" y="87206"/>
                  </a:lnTo>
                  <a:lnTo>
                    <a:pt x="12827" y="86753"/>
                  </a:lnTo>
                  <a:lnTo>
                    <a:pt x="12675" y="85811"/>
                  </a:lnTo>
                  <a:lnTo>
                    <a:pt x="12528" y="84880"/>
                  </a:lnTo>
                  <a:lnTo>
                    <a:pt x="12381" y="83939"/>
                  </a:lnTo>
                  <a:lnTo>
                    <a:pt x="12697" y="83644"/>
                  </a:lnTo>
                  <a:lnTo>
                    <a:pt x="13009" y="83326"/>
                  </a:lnTo>
                  <a:lnTo>
                    <a:pt x="13316" y="82986"/>
                  </a:lnTo>
                  <a:lnTo>
                    <a:pt x="13624" y="82645"/>
                  </a:lnTo>
                  <a:lnTo>
                    <a:pt x="13926" y="82294"/>
                  </a:lnTo>
                  <a:lnTo>
                    <a:pt x="14229" y="81919"/>
                  </a:lnTo>
                  <a:lnTo>
                    <a:pt x="14527" y="81533"/>
                  </a:lnTo>
                  <a:lnTo>
                    <a:pt x="14826" y="81148"/>
                  </a:lnTo>
                  <a:lnTo>
                    <a:pt x="15119" y="80728"/>
                  </a:lnTo>
                  <a:lnTo>
                    <a:pt x="15409" y="80308"/>
                  </a:lnTo>
                  <a:lnTo>
                    <a:pt x="15698" y="79877"/>
                  </a:lnTo>
                  <a:lnTo>
                    <a:pt x="15983" y="79423"/>
                  </a:lnTo>
                  <a:lnTo>
                    <a:pt x="16268" y="78958"/>
                  </a:lnTo>
                  <a:lnTo>
                    <a:pt x="16549" y="78481"/>
                  </a:lnTo>
                  <a:lnTo>
                    <a:pt x="16825" y="77993"/>
                  </a:lnTo>
                  <a:lnTo>
                    <a:pt x="17101" y="77483"/>
                  </a:lnTo>
                  <a:close/>
                  <a:moveTo>
                    <a:pt x="85276" y="90224"/>
                  </a:moveTo>
                  <a:lnTo>
                    <a:pt x="85307" y="90338"/>
                  </a:lnTo>
                  <a:lnTo>
                    <a:pt x="85343" y="90451"/>
                  </a:lnTo>
                  <a:lnTo>
                    <a:pt x="85503" y="90860"/>
                  </a:lnTo>
                  <a:lnTo>
                    <a:pt x="85668" y="91257"/>
                  </a:lnTo>
                  <a:lnTo>
                    <a:pt x="85833" y="91654"/>
                  </a:lnTo>
                  <a:lnTo>
                    <a:pt x="86002" y="92051"/>
                  </a:lnTo>
                  <a:lnTo>
                    <a:pt x="86171" y="92426"/>
                  </a:lnTo>
                  <a:lnTo>
                    <a:pt x="86340" y="92811"/>
                  </a:lnTo>
                  <a:lnTo>
                    <a:pt x="86514" y="93174"/>
                  </a:lnTo>
                  <a:lnTo>
                    <a:pt x="86687" y="93537"/>
                  </a:lnTo>
                  <a:lnTo>
                    <a:pt x="86861" y="93901"/>
                  </a:lnTo>
                  <a:lnTo>
                    <a:pt x="87039" y="94252"/>
                  </a:lnTo>
                  <a:lnTo>
                    <a:pt x="87217" y="94604"/>
                  </a:lnTo>
                  <a:lnTo>
                    <a:pt x="87400" y="94944"/>
                  </a:lnTo>
                  <a:lnTo>
                    <a:pt x="87578" y="95273"/>
                  </a:lnTo>
                  <a:lnTo>
                    <a:pt x="87765" y="95602"/>
                  </a:lnTo>
                  <a:lnTo>
                    <a:pt x="88134" y="96238"/>
                  </a:lnTo>
                  <a:lnTo>
                    <a:pt x="88508" y="96862"/>
                  </a:lnTo>
                  <a:lnTo>
                    <a:pt x="88887" y="97452"/>
                  </a:lnTo>
                  <a:lnTo>
                    <a:pt x="89274" y="98030"/>
                  </a:lnTo>
                  <a:lnTo>
                    <a:pt x="89661" y="98575"/>
                  </a:lnTo>
                  <a:lnTo>
                    <a:pt x="90058" y="99108"/>
                  </a:lnTo>
                  <a:lnTo>
                    <a:pt x="90454" y="99619"/>
                  </a:lnTo>
                  <a:lnTo>
                    <a:pt x="90855" y="100107"/>
                  </a:lnTo>
                  <a:lnTo>
                    <a:pt x="91260" y="100583"/>
                  </a:lnTo>
                  <a:lnTo>
                    <a:pt x="90966" y="101627"/>
                  </a:lnTo>
                  <a:lnTo>
                    <a:pt x="90668" y="102660"/>
                  </a:lnTo>
                  <a:lnTo>
                    <a:pt x="90365" y="103658"/>
                  </a:lnTo>
                  <a:lnTo>
                    <a:pt x="90062" y="104645"/>
                  </a:lnTo>
                  <a:lnTo>
                    <a:pt x="89755" y="105598"/>
                  </a:lnTo>
                  <a:lnTo>
                    <a:pt x="89443" y="106551"/>
                  </a:lnTo>
                  <a:lnTo>
                    <a:pt x="89127" y="107470"/>
                  </a:lnTo>
                  <a:lnTo>
                    <a:pt x="88811" y="108367"/>
                  </a:lnTo>
                  <a:lnTo>
                    <a:pt x="88491" y="109252"/>
                  </a:lnTo>
                  <a:lnTo>
                    <a:pt x="88166" y="110114"/>
                  </a:lnTo>
                  <a:lnTo>
                    <a:pt x="87836" y="110954"/>
                  </a:lnTo>
                  <a:lnTo>
                    <a:pt x="87507" y="111782"/>
                  </a:lnTo>
                  <a:lnTo>
                    <a:pt x="87173" y="112587"/>
                  </a:lnTo>
                  <a:lnTo>
                    <a:pt x="86834" y="113370"/>
                  </a:lnTo>
                  <a:lnTo>
                    <a:pt x="86496" y="114142"/>
                  </a:lnTo>
                  <a:lnTo>
                    <a:pt x="86149" y="114891"/>
                  </a:lnTo>
                  <a:lnTo>
                    <a:pt x="85855" y="113983"/>
                  </a:lnTo>
                  <a:lnTo>
                    <a:pt x="85561" y="113087"/>
                  </a:lnTo>
                  <a:lnTo>
                    <a:pt x="84960" y="111294"/>
                  </a:lnTo>
                  <a:lnTo>
                    <a:pt x="84355" y="109524"/>
                  </a:lnTo>
                  <a:lnTo>
                    <a:pt x="83745" y="107765"/>
                  </a:lnTo>
                  <a:lnTo>
                    <a:pt x="83126" y="106018"/>
                  </a:lnTo>
                  <a:lnTo>
                    <a:pt x="82507" y="104282"/>
                  </a:lnTo>
                  <a:lnTo>
                    <a:pt x="81884" y="102569"/>
                  </a:lnTo>
                  <a:lnTo>
                    <a:pt x="81260" y="100856"/>
                  </a:lnTo>
                  <a:lnTo>
                    <a:pt x="81527" y="100254"/>
                  </a:lnTo>
                  <a:lnTo>
                    <a:pt x="81795" y="99642"/>
                  </a:lnTo>
                  <a:lnTo>
                    <a:pt x="82062" y="99018"/>
                  </a:lnTo>
                  <a:lnTo>
                    <a:pt x="82324" y="98382"/>
                  </a:lnTo>
                  <a:lnTo>
                    <a:pt x="82583" y="97747"/>
                  </a:lnTo>
                  <a:lnTo>
                    <a:pt x="82841" y="97100"/>
                  </a:lnTo>
                  <a:lnTo>
                    <a:pt x="83095" y="96442"/>
                  </a:lnTo>
                  <a:lnTo>
                    <a:pt x="83348" y="95784"/>
                  </a:lnTo>
                  <a:lnTo>
                    <a:pt x="83598" y="95115"/>
                  </a:lnTo>
                  <a:lnTo>
                    <a:pt x="83843" y="94434"/>
                  </a:lnTo>
                  <a:lnTo>
                    <a:pt x="84087" y="93753"/>
                  </a:lnTo>
                  <a:lnTo>
                    <a:pt x="84332" y="93061"/>
                  </a:lnTo>
                  <a:lnTo>
                    <a:pt x="84573" y="92357"/>
                  </a:lnTo>
                  <a:lnTo>
                    <a:pt x="84809" y="91654"/>
                  </a:lnTo>
                  <a:lnTo>
                    <a:pt x="85045" y="90939"/>
                  </a:lnTo>
                  <a:lnTo>
                    <a:pt x="85276" y="90224"/>
                  </a:lnTo>
                  <a:close/>
                  <a:moveTo>
                    <a:pt x="21419" y="96090"/>
                  </a:moveTo>
                  <a:lnTo>
                    <a:pt x="21673" y="96941"/>
                  </a:lnTo>
                  <a:lnTo>
                    <a:pt x="21936" y="97792"/>
                  </a:lnTo>
                  <a:lnTo>
                    <a:pt x="22198" y="98632"/>
                  </a:lnTo>
                  <a:lnTo>
                    <a:pt x="22465" y="99471"/>
                  </a:lnTo>
                  <a:lnTo>
                    <a:pt x="22733" y="100288"/>
                  </a:lnTo>
                  <a:lnTo>
                    <a:pt x="23009" y="101105"/>
                  </a:lnTo>
                  <a:lnTo>
                    <a:pt x="23285" y="101911"/>
                  </a:lnTo>
                  <a:lnTo>
                    <a:pt x="23570" y="102705"/>
                  </a:lnTo>
                  <a:lnTo>
                    <a:pt x="23855" y="103499"/>
                  </a:lnTo>
                  <a:lnTo>
                    <a:pt x="24144" y="104271"/>
                  </a:lnTo>
                  <a:lnTo>
                    <a:pt x="24438" y="105042"/>
                  </a:lnTo>
                  <a:lnTo>
                    <a:pt x="24736" y="105803"/>
                  </a:lnTo>
                  <a:lnTo>
                    <a:pt x="25034" y="106540"/>
                  </a:lnTo>
                  <a:lnTo>
                    <a:pt x="25342" y="107289"/>
                  </a:lnTo>
                  <a:lnTo>
                    <a:pt x="25649" y="108015"/>
                  </a:lnTo>
                  <a:lnTo>
                    <a:pt x="25965" y="108730"/>
                  </a:lnTo>
                  <a:lnTo>
                    <a:pt x="25270" y="109830"/>
                  </a:lnTo>
                  <a:lnTo>
                    <a:pt x="24576" y="110954"/>
                  </a:lnTo>
                  <a:lnTo>
                    <a:pt x="23886" y="112077"/>
                  </a:lnTo>
                  <a:lnTo>
                    <a:pt x="23200" y="113223"/>
                  </a:lnTo>
                  <a:lnTo>
                    <a:pt x="22514" y="114369"/>
                  </a:lnTo>
                  <a:lnTo>
                    <a:pt x="21833" y="115537"/>
                  </a:lnTo>
                  <a:lnTo>
                    <a:pt x="21157" y="116706"/>
                  </a:lnTo>
                  <a:lnTo>
                    <a:pt x="20484" y="117897"/>
                  </a:lnTo>
                  <a:lnTo>
                    <a:pt x="20458" y="117954"/>
                  </a:lnTo>
                  <a:lnTo>
                    <a:pt x="20431" y="118022"/>
                  </a:lnTo>
                  <a:lnTo>
                    <a:pt x="20409" y="118079"/>
                  </a:lnTo>
                  <a:lnTo>
                    <a:pt x="20382" y="118147"/>
                  </a:lnTo>
                  <a:lnTo>
                    <a:pt x="20084" y="117364"/>
                  </a:lnTo>
                  <a:lnTo>
                    <a:pt x="19794" y="116559"/>
                  </a:lnTo>
                  <a:lnTo>
                    <a:pt x="19505" y="115742"/>
                  </a:lnTo>
                  <a:lnTo>
                    <a:pt x="19224" y="114913"/>
                  </a:lnTo>
                  <a:lnTo>
                    <a:pt x="18944" y="114062"/>
                  </a:lnTo>
                  <a:lnTo>
                    <a:pt x="18672" y="113189"/>
                  </a:lnTo>
                  <a:lnTo>
                    <a:pt x="18405" y="112315"/>
                  </a:lnTo>
                  <a:lnTo>
                    <a:pt x="18138" y="111419"/>
                  </a:lnTo>
                  <a:lnTo>
                    <a:pt x="17880" y="110511"/>
                  </a:lnTo>
                  <a:lnTo>
                    <a:pt x="17626" y="109592"/>
                  </a:lnTo>
                  <a:lnTo>
                    <a:pt x="17372" y="108662"/>
                  </a:lnTo>
                  <a:lnTo>
                    <a:pt x="17127" y="107720"/>
                  </a:lnTo>
                  <a:lnTo>
                    <a:pt x="16887" y="106767"/>
                  </a:lnTo>
                  <a:lnTo>
                    <a:pt x="16647" y="105814"/>
                  </a:lnTo>
                  <a:lnTo>
                    <a:pt x="16415" y="104838"/>
                  </a:lnTo>
                  <a:lnTo>
                    <a:pt x="16184" y="103862"/>
                  </a:lnTo>
                  <a:lnTo>
                    <a:pt x="16424" y="103420"/>
                  </a:lnTo>
                  <a:lnTo>
                    <a:pt x="16664" y="102977"/>
                  </a:lnTo>
                  <a:lnTo>
                    <a:pt x="17145" y="102081"/>
                  </a:lnTo>
                  <a:lnTo>
                    <a:pt x="17390" y="101639"/>
                  </a:lnTo>
                  <a:lnTo>
                    <a:pt x="17635" y="101207"/>
                  </a:lnTo>
                  <a:lnTo>
                    <a:pt x="17884" y="100788"/>
                  </a:lnTo>
                  <a:lnTo>
                    <a:pt x="18138" y="100379"/>
                  </a:lnTo>
                  <a:lnTo>
                    <a:pt x="18534" y="99789"/>
                  </a:lnTo>
                  <a:lnTo>
                    <a:pt x="18939" y="99210"/>
                  </a:lnTo>
                  <a:lnTo>
                    <a:pt x="19345" y="98655"/>
                  </a:lnTo>
                  <a:lnTo>
                    <a:pt x="19754" y="98110"/>
                  </a:lnTo>
                  <a:lnTo>
                    <a:pt x="20168" y="97577"/>
                  </a:lnTo>
                  <a:lnTo>
                    <a:pt x="20582" y="97066"/>
                  </a:lnTo>
                  <a:lnTo>
                    <a:pt x="21001" y="96567"/>
                  </a:lnTo>
                  <a:lnTo>
                    <a:pt x="21419" y="96090"/>
                  </a:lnTo>
                  <a:close/>
                  <a:moveTo>
                    <a:pt x="80535" y="102399"/>
                  </a:moveTo>
                  <a:lnTo>
                    <a:pt x="81153" y="104123"/>
                  </a:lnTo>
                  <a:lnTo>
                    <a:pt x="81781" y="105859"/>
                  </a:lnTo>
                  <a:lnTo>
                    <a:pt x="82409" y="107584"/>
                  </a:lnTo>
                  <a:lnTo>
                    <a:pt x="83041" y="109286"/>
                  </a:lnTo>
                  <a:lnTo>
                    <a:pt x="83678" y="110988"/>
                  </a:lnTo>
                  <a:lnTo>
                    <a:pt x="84319" y="112678"/>
                  </a:lnTo>
                  <a:lnTo>
                    <a:pt x="84969" y="114335"/>
                  </a:lnTo>
                  <a:lnTo>
                    <a:pt x="85294" y="115163"/>
                  </a:lnTo>
                  <a:lnTo>
                    <a:pt x="85623" y="115980"/>
                  </a:lnTo>
                  <a:lnTo>
                    <a:pt x="85281" y="116672"/>
                  </a:lnTo>
                  <a:lnTo>
                    <a:pt x="84933" y="117341"/>
                  </a:lnTo>
                  <a:lnTo>
                    <a:pt x="84582" y="117999"/>
                  </a:lnTo>
                  <a:lnTo>
                    <a:pt x="84225" y="118646"/>
                  </a:lnTo>
                  <a:lnTo>
                    <a:pt x="83869" y="119282"/>
                  </a:lnTo>
                  <a:lnTo>
                    <a:pt x="83509" y="119894"/>
                  </a:lnTo>
                  <a:lnTo>
                    <a:pt x="83144" y="120507"/>
                  </a:lnTo>
                  <a:lnTo>
                    <a:pt x="82774" y="121097"/>
                  </a:lnTo>
                  <a:lnTo>
                    <a:pt x="82405" y="121687"/>
                  </a:lnTo>
                  <a:lnTo>
                    <a:pt x="82031" y="122254"/>
                  </a:lnTo>
                  <a:lnTo>
                    <a:pt x="81648" y="122810"/>
                  </a:lnTo>
                  <a:lnTo>
                    <a:pt x="81265" y="123355"/>
                  </a:lnTo>
                  <a:lnTo>
                    <a:pt x="80882" y="123888"/>
                  </a:lnTo>
                  <a:lnTo>
                    <a:pt x="80490" y="124410"/>
                  </a:lnTo>
                  <a:lnTo>
                    <a:pt x="80094" y="124921"/>
                  </a:lnTo>
                  <a:lnTo>
                    <a:pt x="79698" y="125420"/>
                  </a:lnTo>
                  <a:lnTo>
                    <a:pt x="79230" y="123525"/>
                  </a:lnTo>
                  <a:lnTo>
                    <a:pt x="78758" y="121619"/>
                  </a:lnTo>
                  <a:lnTo>
                    <a:pt x="78282" y="119735"/>
                  </a:lnTo>
                  <a:lnTo>
                    <a:pt x="77805" y="117852"/>
                  </a:lnTo>
                  <a:lnTo>
                    <a:pt x="77320" y="115980"/>
                  </a:lnTo>
                  <a:lnTo>
                    <a:pt x="76830" y="114119"/>
                  </a:lnTo>
                  <a:lnTo>
                    <a:pt x="76581" y="113200"/>
                  </a:lnTo>
                  <a:lnTo>
                    <a:pt x="76332" y="112281"/>
                  </a:lnTo>
                  <a:lnTo>
                    <a:pt x="76078" y="111373"/>
                  </a:lnTo>
                  <a:lnTo>
                    <a:pt x="75824" y="110466"/>
                  </a:lnTo>
                  <a:lnTo>
                    <a:pt x="76136" y="110035"/>
                  </a:lnTo>
                  <a:lnTo>
                    <a:pt x="76443" y="109603"/>
                  </a:lnTo>
                  <a:lnTo>
                    <a:pt x="76750" y="109150"/>
                  </a:lnTo>
                  <a:lnTo>
                    <a:pt x="77053" y="108684"/>
                  </a:lnTo>
                  <a:lnTo>
                    <a:pt x="77356" y="108219"/>
                  </a:lnTo>
                  <a:lnTo>
                    <a:pt x="77659" y="107731"/>
                  </a:lnTo>
                  <a:lnTo>
                    <a:pt x="77952" y="107243"/>
                  </a:lnTo>
                  <a:lnTo>
                    <a:pt x="78251" y="106744"/>
                  </a:lnTo>
                  <a:lnTo>
                    <a:pt x="78545" y="106234"/>
                  </a:lnTo>
                  <a:lnTo>
                    <a:pt x="78834" y="105712"/>
                  </a:lnTo>
                  <a:lnTo>
                    <a:pt x="79123" y="105178"/>
                  </a:lnTo>
                  <a:lnTo>
                    <a:pt x="79408" y="104634"/>
                  </a:lnTo>
                  <a:lnTo>
                    <a:pt x="79693" y="104089"/>
                  </a:lnTo>
                  <a:lnTo>
                    <a:pt x="79974" y="103533"/>
                  </a:lnTo>
                  <a:lnTo>
                    <a:pt x="80254" y="102966"/>
                  </a:lnTo>
                  <a:lnTo>
                    <a:pt x="80535" y="102399"/>
                  </a:lnTo>
                  <a:close/>
                  <a:moveTo>
                    <a:pt x="26610" y="110091"/>
                  </a:moveTo>
                  <a:lnTo>
                    <a:pt x="27002" y="110920"/>
                  </a:lnTo>
                  <a:lnTo>
                    <a:pt x="27394" y="111725"/>
                  </a:lnTo>
                  <a:lnTo>
                    <a:pt x="27795" y="112519"/>
                  </a:lnTo>
                  <a:lnTo>
                    <a:pt x="28204" y="113302"/>
                  </a:lnTo>
                  <a:lnTo>
                    <a:pt x="28614" y="114074"/>
                  </a:lnTo>
                  <a:lnTo>
                    <a:pt x="29032" y="114823"/>
                  </a:lnTo>
                  <a:lnTo>
                    <a:pt x="29460" y="115549"/>
                  </a:lnTo>
                  <a:lnTo>
                    <a:pt x="29673" y="115900"/>
                  </a:lnTo>
                  <a:lnTo>
                    <a:pt x="29892" y="116252"/>
                  </a:lnTo>
                  <a:lnTo>
                    <a:pt x="29633" y="117398"/>
                  </a:lnTo>
                  <a:lnTo>
                    <a:pt x="29504" y="117977"/>
                  </a:lnTo>
                  <a:lnTo>
                    <a:pt x="29380" y="118555"/>
                  </a:lnTo>
                  <a:lnTo>
                    <a:pt x="29255" y="119145"/>
                  </a:lnTo>
                  <a:lnTo>
                    <a:pt x="29135" y="119735"/>
                  </a:lnTo>
                  <a:lnTo>
                    <a:pt x="29015" y="120337"/>
                  </a:lnTo>
                  <a:lnTo>
                    <a:pt x="28899" y="120949"/>
                  </a:lnTo>
                  <a:lnTo>
                    <a:pt x="28783" y="121562"/>
                  </a:lnTo>
                  <a:lnTo>
                    <a:pt x="28672" y="122175"/>
                  </a:lnTo>
                  <a:lnTo>
                    <a:pt x="28560" y="122799"/>
                  </a:lnTo>
                  <a:lnTo>
                    <a:pt x="28449" y="123423"/>
                  </a:lnTo>
                  <a:lnTo>
                    <a:pt x="28342" y="124058"/>
                  </a:lnTo>
                  <a:lnTo>
                    <a:pt x="28240" y="124694"/>
                  </a:lnTo>
                  <a:lnTo>
                    <a:pt x="28137" y="125340"/>
                  </a:lnTo>
                  <a:lnTo>
                    <a:pt x="28035" y="125987"/>
                  </a:lnTo>
                  <a:lnTo>
                    <a:pt x="27928" y="126736"/>
                  </a:lnTo>
                  <a:lnTo>
                    <a:pt x="27830" y="127496"/>
                  </a:lnTo>
                  <a:lnTo>
                    <a:pt x="27625" y="129017"/>
                  </a:lnTo>
                  <a:lnTo>
                    <a:pt x="27394" y="128869"/>
                  </a:lnTo>
                  <a:lnTo>
                    <a:pt x="27162" y="128722"/>
                  </a:lnTo>
                  <a:lnTo>
                    <a:pt x="26935" y="128551"/>
                  </a:lnTo>
                  <a:lnTo>
                    <a:pt x="26708" y="128370"/>
                  </a:lnTo>
                  <a:lnTo>
                    <a:pt x="26481" y="128188"/>
                  </a:lnTo>
                  <a:lnTo>
                    <a:pt x="26259" y="127995"/>
                  </a:lnTo>
                  <a:lnTo>
                    <a:pt x="26041" y="127780"/>
                  </a:lnTo>
                  <a:lnTo>
                    <a:pt x="25822" y="127576"/>
                  </a:lnTo>
                  <a:lnTo>
                    <a:pt x="25604" y="127349"/>
                  </a:lnTo>
                  <a:lnTo>
                    <a:pt x="25391" y="127110"/>
                  </a:lnTo>
                  <a:lnTo>
                    <a:pt x="25177" y="126872"/>
                  </a:lnTo>
                  <a:lnTo>
                    <a:pt x="24968" y="126622"/>
                  </a:lnTo>
                  <a:lnTo>
                    <a:pt x="24758" y="126362"/>
                  </a:lnTo>
                  <a:lnTo>
                    <a:pt x="24554" y="126101"/>
                  </a:lnTo>
                  <a:lnTo>
                    <a:pt x="24349" y="125817"/>
                  </a:lnTo>
                  <a:lnTo>
                    <a:pt x="24144" y="125533"/>
                  </a:lnTo>
                  <a:lnTo>
                    <a:pt x="23944" y="125250"/>
                  </a:lnTo>
                  <a:lnTo>
                    <a:pt x="23748" y="124943"/>
                  </a:lnTo>
                  <a:lnTo>
                    <a:pt x="23552" y="124637"/>
                  </a:lnTo>
                  <a:lnTo>
                    <a:pt x="23356" y="124319"/>
                  </a:lnTo>
                  <a:lnTo>
                    <a:pt x="23160" y="124002"/>
                  </a:lnTo>
                  <a:lnTo>
                    <a:pt x="22969" y="123673"/>
                  </a:lnTo>
                  <a:lnTo>
                    <a:pt x="22782" y="123332"/>
                  </a:lnTo>
                  <a:lnTo>
                    <a:pt x="22595" y="122992"/>
                  </a:lnTo>
                  <a:lnTo>
                    <a:pt x="22408" y="122640"/>
                  </a:lnTo>
                  <a:lnTo>
                    <a:pt x="22225" y="122288"/>
                  </a:lnTo>
                  <a:lnTo>
                    <a:pt x="22043" y="121925"/>
                  </a:lnTo>
                  <a:lnTo>
                    <a:pt x="21860" y="121551"/>
                  </a:lnTo>
                  <a:lnTo>
                    <a:pt x="21682" y="121176"/>
                  </a:lnTo>
                  <a:lnTo>
                    <a:pt x="21504" y="120791"/>
                  </a:lnTo>
                  <a:lnTo>
                    <a:pt x="21330" y="120405"/>
                  </a:lnTo>
                  <a:lnTo>
                    <a:pt x="21157" y="120008"/>
                  </a:lnTo>
                  <a:lnTo>
                    <a:pt x="21847" y="118805"/>
                  </a:lnTo>
                  <a:lnTo>
                    <a:pt x="22537" y="117591"/>
                  </a:lnTo>
                  <a:lnTo>
                    <a:pt x="23222" y="116366"/>
                  </a:lnTo>
                  <a:lnTo>
                    <a:pt x="23908" y="115129"/>
                  </a:lnTo>
                  <a:lnTo>
                    <a:pt x="24589" y="113892"/>
                  </a:lnTo>
                  <a:lnTo>
                    <a:pt x="25266" y="112633"/>
                  </a:lnTo>
                  <a:lnTo>
                    <a:pt x="25938" y="111362"/>
                  </a:lnTo>
                  <a:lnTo>
                    <a:pt x="26610" y="110091"/>
                  </a:lnTo>
                  <a:close/>
                  <a:moveTo>
                    <a:pt x="75067" y="111510"/>
                  </a:moveTo>
                  <a:lnTo>
                    <a:pt x="75303" y="112451"/>
                  </a:lnTo>
                  <a:lnTo>
                    <a:pt x="75544" y="113382"/>
                  </a:lnTo>
                  <a:lnTo>
                    <a:pt x="75784" y="114312"/>
                  </a:lnTo>
                  <a:lnTo>
                    <a:pt x="76025" y="115242"/>
                  </a:lnTo>
                  <a:lnTo>
                    <a:pt x="76519" y="117092"/>
                  </a:lnTo>
                  <a:lnTo>
                    <a:pt x="77017" y="118919"/>
                  </a:lnTo>
                  <a:lnTo>
                    <a:pt x="77521" y="120745"/>
                  </a:lnTo>
                  <a:lnTo>
                    <a:pt x="78028" y="122561"/>
                  </a:lnTo>
                  <a:lnTo>
                    <a:pt x="79052" y="126169"/>
                  </a:lnTo>
                  <a:lnTo>
                    <a:pt x="78504" y="126804"/>
                  </a:lnTo>
                  <a:lnTo>
                    <a:pt x="77948" y="127417"/>
                  </a:lnTo>
                  <a:lnTo>
                    <a:pt x="77387" y="128018"/>
                  </a:lnTo>
                  <a:lnTo>
                    <a:pt x="76817" y="128608"/>
                  </a:lnTo>
                  <a:lnTo>
                    <a:pt x="76243" y="129187"/>
                  </a:lnTo>
                  <a:lnTo>
                    <a:pt x="75660" y="129743"/>
                  </a:lnTo>
                  <a:lnTo>
                    <a:pt x="75067" y="130299"/>
                  </a:lnTo>
                  <a:lnTo>
                    <a:pt x="74471" y="130832"/>
                  </a:lnTo>
                  <a:lnTo>
                    <a:pt x="74266" y="129822"/>
                  </a:lnTo>
                  <a:lnTo>
                    <a:pt x="74061" y="128824"/>
                  </a:lnTo>
                  <a:lnTo>
                    <a:pt x="73852" y="127825"/>
                  </a:lnTo>
                  <a:lnTo>
                    <a:pt x="73643" y="126838"/>
                  </a:lnTo>
                  <a:lnTo>
                    <a:pt x="73425" y="125862"/>
                  </a:lnTo>
                  <a:lnTo>
                    <a:pt x="73202" y="124898"/>
                  </a:lnTo>
                  <a:lnTo>
                    <a:pt x="72979" y="123945"/>
                  </a:lnTo>
                  <a:lnTo>
                    <a:pt x="72752" y="122992"/>
                  </a:lnTo>
                  <a:lnTo>
                    <a:pt x="72516" y="122050"/>
                  </a:lnTo>
                  <a:lnTo>
                    <a:pt x="72280" y="121120"/>
                  </a:lnTo>
                  <a:lnTo>
                    <a:pt x="72040" y="120201"/>
                  </a:lnTo>
                  <a:lnTo>
                    <a:pt x="71795" y="119293"/>
                  </a:lnTo>
                  <a:lnTo>
                    <a:pt x="71546" y="118385"/>
                  </a:lnTo>
                  <a:lnTo>
                    <a:pt x="71296" y="117489"/>
                  </a:lnTo>
                  <a:lnTo>
                    <a:pt x="71038" y="116604"/>
                  </a:lnTo>
                  <a:lnTo>
                    <a:pt x="70780" y="115730"/>
                  </a:lnTo>
                  <a:lnTo>
                    <a:pt x="71056" y="115526"/>
                  </a:lnTo>
                  <a:lnTo>
                    <a:pt x="71332" y="115310"/>
                  </a:lnTo>
                  <a:lnTo>
                    <a:pt x="71608" y="115095"/>
                  </a:lnTo>
                  <a:lnTo>
                    <a:pt x="71880" y="114868"/>
                  </a:lnTo>
                  <a:lnTo>
                    <a:pt x="72156" y="114630"/>
                  </a:lnTo>
                  <a:lnTo>
                    <a:pt x="72427" y="114380"/>
                  </a:lnTo>
                  <a:lnTo>
                    <a:pt x="72694" y="114130"/>
                  </a:lnTo>
                  <a:lnTo>
                    <a:pt x="72966" y="113870"/>
                  </a:lnTo>
                  <a:lnTo>
                    <a:pt x="73233" y="113597"/>
                  </a:lnTo>
                  <a:lnTo>
                    <a:pt x="73500" y="113314"/>
                  </a:lnTo>
                  <a:lnTo>
                    <a:pt x="73763" y="113030"/>
                  </a:lnTo>
                  <a:lnTo>
                    <a:pt x="74030" y="112746"/>
                  </a:lnTo>
                  <a:lnTo>
                    <a:pt x="74293" y="112440"/>
                  </a:lnTo>
                  <a:lnTo>
                    <a:pt x="74551" y="112145"/>
                  </a:lnTo>
                  <a:lnTo>
                    <a:pt x="74809" y="111827"/>
                  </a:lnTo>
                  <a:lnTo>
                    <a:pt x="75067" y="111510"/>
                  </a:lnTo>
                  <a:close/>
                  <a:moveTo>
                    <a:pt x="49307" y="92562"/>
                  </a:moveTo>
                  <a:lnTo>
                    <a:pt x="49597" y="92584"/>
                  </a:lnTo>
                  <a:lnTo>
                    <a:pt x="49891" y="92607"/>
                  </a:lnTo>
                  <a:lnTo>
                    <a:pt x="50180" y="92630"/>
                  </a:lnTo>
                  <a:lnTo>
                    <a:pt x="50478" y="92675"/>
                  </a:lnTo>
                  <a:lnTo>
                    <a:pt x="50772" y="92732"/>
                  </a:lnTo>
                  <a:lnTo>
                    <a:pt x="51070" y="92789"/>
                  </a:lnTo>
                  <a:lnTo>
                    <a:pt x="51373" y="92857"/>
                  </a:lnTo>
                  <a:lnTo>
                    <a:pt x="51671" y="92936"/>
                  </a:lnTo>
                  <a:lnTo>
                    <a:pt x="51974" y="93027"/>
                  </a:lnTo>
                  <a:lnTo>
                    <a:pt x="52281" y="93129"/>
                  </a:lnTo>
                  <a:lnTo>
                    <a:pt x="52562" y="93231"/>
                  </a:lnTo>
                  <a:lnTo>
                    <a:pt x="52847" y="93345"/>
                  </a:lnTo>
                  <a:lnTo>
                    <a:pt x="53127" y="93469"/>
                  </a:lnTo>
                  <a:lnTo>
                    <a:pt x="53403" y="93594"/>
                  </a:lnTo>
                  <a:lnTo>
                    <a:pt x="53684" y="93730"/>
                  </a:lnTo>
                  <a:lnTo>
                    <a:pt x="53960" y="93866"/>
                  </a:lnTo>
                  <a:lnTo>
                    <a:pt x="54231" y="94025"/>
                  </a:lnTo>
                  <a:lnTo>
                    <a:pt x="54507" y="94184"/>
                  </a:lnTo>
                  <a:lnTo>
                    <a:pt x="54779" y="94354"/>
                  </a:lnTo>
                  <a:lnTo>
                    <a:pt x="55051" y="94525"/>
                  </a:lnTo>
                  <a:lnTo>
                    <a:pt x="55318" y="94717"/>
                  </a:lnTo>
                  <a:lnTo>
                    <a:pt x="55585" y="94910"/>
                  </a:lnTo>
                  <a:lnTo>
                    <a:pt x="55852" y="95103"/>
                  </a:lnTo>
                  <a:lnTo>
                    <a:pt x="56119" y="95319"/>
                  </a:lnTo>
                  <a:lnTo>
                    <a:pt x="56382" y="95534"/>
                  </a:lnTo>
                  <a:lnTo>
                    <a:pt x="56644" y="95761"/>
                  </a:lnTo>
                  <a:lnTo>
                    <a:pt x="56907" y="95988"/>
                  </a:lnTo>
                  <a:lnTo>
                    <a:pt x="57165" y="96226"/>
                  </a:lnTo>
                  <a:lnTo>
                    <a:pt x="57424" y="96476"/>
                  </a:lnTo>
                  <a:lnTo>
                    <a:pt x="57677" y="96726"/>
                  </a:lnTo>
                  <a:lnTo>
                    <a:pt x="57936" y="96987"/>
                  </a:lnTo>
                  <a:lnTo>
                    <a:pt x="58189" y="97259"/>
                  </a:lnTo>
                  <a:lnTo>
                    <a:pt x="58443" y="97531"/>
                  </a:lnTo>
                  <a:lnTo>
                    <a:pt x="58692" y="97815"/>
                  </a:lnTo>
                  <a:lnTo>
                    <a:pt x="58942" y="98110"/>
                  </a:lnTo>
                  <a:lnTo>
                    <a:pt x="59191" y="98405"/>
                  </a:lnTo>
                  <a:lnTo>
                    <a:pt x="59436" y="98711"/>
                  </a:lnTo>
                  <a:lnTo>
                    <a:pt x="59681" y="99018"/>
                  </a:lnTo>
                  <a:lnTo>
                    <a:pt x="59926" y="99335"/>
                  </a:lnTo>
                  <a:lnTo>
                    <a:pt x="60171" y="99664"/>
                  </a:lnTo>
                  <a:lnTo>
                    <a:pt x="60411" y="99993"/>
                  </a:lnTo>
                  <a:lnTo>
                    <a:pt x="60647" y="100334"/>
                  </a:lnTo>
                  <a:lnTo>
                    <a:pt x="60887" y="100674"/>
                  </a:lnTo>
                  <a:lnTo>
                    <a:pt x="61123" y="101026"/>
                  </a:lnTo>
                  <a:lnTo>
                    <a:pt x="61359" y="101389"/>
                  </a:lnTo>
                  <a:lnTo>
                    <a:pt x="61595" y="101752"/>
                  </a:lnTo>
                  <a:lnTo>
                    <a:pt x="61827" y="102126"/>
                  </a:lnTo>
                  <a:lnTo>
                    <a:pt x="62058" y="102501"/>
                  </a:lnTo>
                  <a:lnTo>
                    <a:pt x="62285" y="102887"/>
                  </a:lnTo>
                  <a:lnTo>
                    <a:pt x="62512" y="103272"/>
                  </a:lnTo>
                  <a:lnTo>
                    <a:pt x="62739" y="103669"/>
                  </a:lnTo>
                  <a:lnTo>
                    <a:pt x="62966" y="104078"/>
                  </a:lnTo>
                  <a:lnTo>
                    <a:pt x="63189" y="104486"/>
                  </a:lnTo>
                  <a:lnTo>
                    <a:pt x="63412" y="104895"/>
                  </a:lnTo>
                  <a:lnTo>
                    <a:pt x="63630" y="105315"/>
                  </a:lnTo>
                  <a:lnTo>
                    <a:pt x="63852" y="105746"/>
                  </a:lnTo>
                  <a:lnTo>
                    <a:pt x="64071" y="106177"/>
                  </a:lnTo>
                  <a:lnTo>
                    <a:pt x="64284" y="106619"/>
                  </a:lnTo>
                  <a:lnTo>
                    <a:pt x="64712" y="107504"/>
                  </a:lnTo>
                  <a:lnTo>
                    <a:pt x="65135" y="108423"/>
                  </a:lnTo>
                  <a:lnTo>
                    <a:pt x="65553" y="109365"/>
                  </a:lnTo>
                  <a:lnTo>
                    <a:pt x="65963" y="110318"/>
                  </a:lnTo>
                  <a:lnTo>
                    <a:pt x="66363" y="111294"/>
                  </a:lnTo>
                  <a:lnTo>
                    <a:pt x="66764" y="112292"/>
                  </a:lnTo>
                  <a:lnTo>
                    <a:pt x="67156" y="113314"/>
                  </a:lnTo>
                  <a:lnTo>
                    <a:pt x="67543" y="114357"/>
                  </a:lnTo>
                  <a:lnTo>
                    <a:pt x="67922" y="115413"/>
                  </a:lnTo>
                  <a:lnTo>
                    <a:pt x="68296" y="116490"/>
                  </a:lnTo>
                  <a:lnTo>
                    <a:pt x="68661" y="117580"/>
                  </a:lnTo>
                  <a:lnTo>
                    <a:pt x="69026" y="118692"/>
                  </a:lnTo>
                  <a:lnTo>
                    <a:pt x="69382" y="119826"/>
                  </a:lnTo>
                  <a:lnTo>
                    <a:pt x="69729" y="120972"/>
                  </a:lnTo>
                  <a:lnTo>
                    <a:pt x="70072" y="122129"/>
                  </a:lnTo>
                  <a:lnTo>
                    <a:pt x="70410" y="123309"/>
                  </a:lnTo>
                  <a:lnTo>
                    <a:pt x="70740" y="124501"/>
                  </a:lnTo>
                  <a:lnTo>
                    <a:pt x="71065" y="125703"/>
                  </a:lnTo>
                  <a:lnTo>
                    <a:pt x="71381" y="126929"/>
                  </a:lnTo>
                  <a:lnTo>
                    <a:pt x="71693" y="128154"/>
                  </a:lnTo>
                  <a:lnTo>
                    <a:pt x="72000" y="129402"/>
                  </a:lnTo>
                  <a:lnTo>
                    <a:pt x="72298" y="130662"/>
                  </a:lnTo>
                  <a:lnTo>
                    <a:pt x="72592" y="131932"/>
                  </a:lnTo>
                  <a:lnTo>
                    <a:pt x="72877" y="133226"/>
                  </a:lnTo>
                  <a:lnTo>
                    <a:pt x="73157" y="134519"/>
                  </a:lnTo>
                  <a:lnTo>
                    <a:pt x="73429" y="135824"/>
                  </a:lnTo>
                  <a:lnTo>
                    <a:pt x="73701" y="137140"/>
                  </a:lnTo>
                  <a:lnTo>
                    <a:pt x="73959" y="138456"/>
                  </a:lnTo>
                  <a:lnTo>
                    <a:pt x="74213" y="139795"/>
                  </a:lnTo>
                  <a:lnTo>
                    <a:pt x="74462" y="141134"/>
                  </a:lnTo>
                  <a:lnTo>
                    <a:pt x="74702" y="142496"/>
                  </a:lnTo>
                  <a:lnTo>
                    <a:pt x="74938" y="143846"/>
                  </a:lnTo>
                  <a:lnTo>
                    <a:pt x="75165" y="145219"/>
                  </a:lnTo>
                  <a:lnTo>
                    <a:pt x="75388" y="146592"/>
                  </a:lnTo>
                  <a:lnTo>
                    <a:pt x="75602" y="147976"/>
                  </a:lnTo>
                  <a:lnTo>
                    <a:pt x="75811" y="149360"/>
                  </a:lnTo>
                  <a:lnTo>
                    <a:pt x="76011" y="150744"/>
                  </a:lnTo>
                  <a:lnTo>
                    <a:pt x="76207" y="152140"/>
                  </a:lnTo>
                  <a:lnTo>
                    <a:pt x="76399" y="153547"/>
                  </a:lnTo>
                  <a:lnTo>
                    <a:pt x="76577" y="154954"/>
                  </a:lnTo>
                  <a:lnTo>
                    <a:pt x="76701" y="155941"/>
                  </a:lnTo>
                  <a:lnTo>
                    <a:pt x="76822" y="156928"/>
                  </a:lnTo>
                  <a:lnTo>
                    <a:pt x="76942" y="157926"/>
                  </a:lnTo>
                  <a:lnTo>
                    <a:pt x="77057" y="158913"/>
                  </a:lnTo>
                  <a:lnTo>
                    <a:pt x="77169" y="159912"/>
                  </a:lnTo>
                  <a:lnTo>
                    <a:pt x="77276" y="160910"/>
                  </a:lnTo>
                  <a:lnTo>
                    <a:pt x="77378" y="161897"/>
                  </a:lnTo>
                  <a:lnTo>
                    <a:pt x="77480" y="162896"/>
                  </a:lnTo>
                  <a:lnTo>
                    <a:pt x="77578" y="163894"/>
                  </a:lnTo>
                  <a:lnTo>
                    <a:pt x="77672" y="164893"/>
                  </a:lnTo>
                  <a:lnTo>
                    <a:pt x="77765" y="165891"/>
                  </a:lnTo>
                  <a:lnTo>
                    <a:pt x="77854" y="166901"/>
                  </a:lnTo>
                  <a:lnTo>
                    <a:pt x="77943" y="167899"/>
                  </a:lnTo>
                  <a:lnTo>
                    <a:pt x="78024" y="168898"/>
                  </a:lnTo>
                  <a:lnTo>
                    <a:pt x="78104" y="169908"/>
                  </a:lnTo>
                  <a:lnTo>
                    <a:pt x="78184" y="170906"/>
                  </a:lnTo>
                  <a:lnTo>
                    <a:pt x="78255" y="171916"/>
                  </a:lnTo>
                  <a:lnTo>
                    <a:pt x="78331" y="172914"/>
                  </a:lnTo>
                  <a:lnTo>
                    <a:pt x="78398" y="173924"/>
                  </a:lnTo>
                  <a:lnTo>
                    <a:pt x="78464" y="174934"/>
                  </a:lnTo>
                  <a:lnTo>
                    <a:pt x="78589" y="176954"/>
                  </a:lnTo>
                  <a:lnTo>
                    <a:pt x="78705" y="178973"/>
                  </a:lnTo>
                  <a:lnTo>
                    <a:pt x="78812" y="180993"/>
                  </a:lnTo>
                  <a:lnTo>
                    <a:pt x="78905" y="183024"/>
                  </a:lnTo>
                  <a:lnTo>
                    <a:pt x="78990" y="185043"/>
                  </a:lnTo>
                  <a:lnTo>
                    <a:pt x="79070" y="187074"/>
                  </a:lnTo>
                  <a:lnTo>
                    <a:pt x="79137" y="189116"/>
                  </a:lnTo>
                  <a:lnTo>
                    <a:pt x="79199" y="191147"/>
                  </a:lnTo>
                  <a:lnTo>
                    <a:pt x="79252" y="193190"/>
                  </a:lnTo>
                  <a:lnTo>
                    <a:pt x="79297" y="195221"/>
                  </a:lnTo>
                  <a:lnTo>
                    <a:pt x="79333" y="197263"/>
                  </a:lnTo>
                  <a:lnTo>
                    <a:pt x="79364" y="199305"/>
                  </a:lnTo>
                  <a:lnTo>
                    <a:pt x="79386" y="201359"/>
                  </a:lnTo>
                  <a:lnTo>
                    <a:pt x="79404" y="203401"/>
                  </a:lnTo>
                  <a:lnTo>
                    <a:pt x="79413" y="205455"/>
                  </a:lnTo>
                  <a:lnTo>
                    <a:pt x="79422" y="207497"/>
                  </a:lnTo>
                  <a:lnTo>
                    <a:pt x="79422" y="209551"/>
                  </a:lnTo>
                  <a:lnTo>
                    <a:pt x="79417" y="211604"/>
                  </a:lnTo>
                  <a:lnTo>
                    <a:pt x="79404" y="213658"/>
                  </a:lnTo>
                  <a:lnTo>
                    <a:pt x="79390" y="215712"/>
                  </a:lnTo>
                  <a:lnTo>
                    <a:pt x="79373" y="217765"/>
                  </a:lnTo>
                  <a:lnTo>
                    <a:pt x="79350" y="219819"/>
                  </a:lnTo>
                  <a:lnTo>
                    <a:pt x="78513" y="220216"/>
                  </a:lnTo>
                  <a:lnTo>
                    <a:pt x="77676" y="220590"/>
                  </a:lnTo>
                  <a:lnTo>
                    <a:pt x="76839" y="220965"/>
                  </a:lnTo>
                  <a:lnTo>
                    <a:pt x="76002" y="221317"/>
                  </a:lnTo>
                  <a:lnTo>
                    <a:pt x="75165" y="221657"/>
                  </a:lnTo>
                  <a:lnTo>
                    <a:pt x="74333" y="221986"/>
                  </a:lnTo>
                  <a:lnTo>
                    <a:pt x="73496" y="222304"/>
                  </a:lnTo>
                  <a:lnTo>
                    <a:pt x="72663" y="222610"/>
                  </a:lnTo>
                  <a:lnTo>
                    <a:pt x="71826" y="222894"/>
                  </a:lnTo>
                  <a:lnTo>
                    <a:pt x="70994" y="223166"/>
                  </a:lnTo>
                  <a:lnTo>
                    <a:pt x="70161" y="223427"/>
                  </a:lnTo>
                  <a:lnTo>
                    <a:pt x="69329" y="223677"/>
                  </a:lnTo>
                  <a:lnTo>
                    <a:pt x="68496" y="223915"/>
                  </a:lnTo>
                  <a:lnTo>
                    <a:pt x="67663" y="224142"/>
                  </a:lnTo>
                  <a:lnTo>
                    <a:pt x="66835" y="224346"/>
                  </a:lnTo>
                  <a:lnTo>
                    <a:pt x="66003" y="224539"/>
                  </a:lnTo>
                  <a:lnTo>
                    <a:pt x="65170" y="224720"/>
                  </a:lnTo>
                  <a:lnTo>
                    <a:pt x="64342" y="224891"/>
                  </a:lnTo>
                  <a:lnTo>
                    <a:pt x="63514" y="225038"/>
                  </a:lnTo>
                  <a:lnTo>
                    <a:pt x="62682" y="225174"/>
                  </a:lnTo>
                  <a:lnTo>
                    <a:pt x="61853" y="225299"/>
                  </a:lnTo>
                  <a:lnTo>
                    <a:pt x="61025" y="225412"/>
                  </a:lnTo>
                  <a:lnTo>
                    <a:pt x="60197" y="225503"/>
                  </a:lnTo>
                  <a:lnTo>
                    <a:pt x="59369" y="225583"/>
                  </a:lnTo>
                  <a:lnTo>
                    <a:pt x="58541" y="225651"/>
                  </a:lnTo>
                  <a:lnTo>
                    <a:pt x="57713" y="225707"/>
                  </a:lnTo>
                  <a:lnTo>
                    <a:pt x="56885" y="225741"/>
                  </a:lnTo>
                  <a:lnTo>
                    <a:pt x="56057" y="225764"/>
                  </a:lnTo>
                  <a:lnTo>
                    <a:pt x="55229" y="225776"/>
                  </a:lnTo>
                  <a:lnTo>
                    <a:pt x="54405" y="225764"/>
                  </a:lnTo>
                  <a:lnTo>
                    <a:pt x="53577" y="225741"/>
                  </a:lnTo>
                  <a:lnTo>
                    <a:pt x="52749" y="225707"/>
                  </a:lnTo>
                  <a:lnTo>
                    <a:pt x="51925" y="225662"/>
                  </a:lnTo>
                  <a:lnTo>
                    <a:pt x="51097" y="225594"/>
                  </a:lnTo>
                  <a:lnTo>
                    <a:pt x="50273" y="225503"/>
                  </a:lnTo>
                  <a:lnTo>
                    <a:pt x="49445" y="225412"/>
                  </a:lnTo>
                  <a:lnTo>
                    <a:pt x="48622" y="225299"/>
                  </a:lnTo>
                  <a:lnTo>
                    <a:pt x="47798" y="225174"/>
                  </a:lnTo>
                  <a:lnTo>
                    <a:pt x="46970" y="225027"/>
                  </a:lnTo>
                  <a:lnTo>
                    <a:pt x="46146" y="224868"/>
                  </a:lnTo>
                  <a:lnTo>
                    <a:pt x="45323" y="224686"/>
                  </a:lnTo>
                  <a:lnTo>
                    <a:pt x="44495" y="224505"/>
                  </a:lnTo>
                  <a:lnTo>
                    <a:pt x="43671" y="224289"/>
                  </a:lnTo>
                  <a:lnTo>
                    <a:pt x="42847" y="224074"/>
                  </a:lnTo>
                  <a:lnTo>
                    <a:pt x="42024" y="223835"/>
                  </a:lnTo>
                  <a:lnTo>
                    <a:pt x="41200" y="223574"/>
                  </a:lnTo>
                  <a:lnTo>
                    <a:pt x="40372" y="223313"/>
                  </a:lnTo>
                  <a:lnTo>
                    <a:pt x="39548" y="223018"/>
                  </a:lnTo>
                  <a:lnTo>
                    <a:pt x="38725" y="222723"/>
                  </a:lnTo>
                  <a:lnTo>
                    <a:pt x="37901" y="222394"/>
                  </a:lnTo>
                  <a:lnTo>
                    <a:pt x="37077" y="222065"/>
                  </a:lnTo>
                  <a:lnTo>
                    <a:pt x="36254" y="221714"/>
                  </a:lnTo>
                  <a:lnTo>
                    <a:pt x="35426" y="221339"/>
                  </a:lnTo>
                  <a:lnTo>
                    <a:pt x="34602" y="220953"/>
                  </a:lnTo>
                  <a:lnTo>
                    <a:pt x="33778" y="220556"/>
                  </a:lnTo>
                  <a:lnTo>
                    <a:pt x="32955" y="220137"/>
                  </a:lnTo>
                  <a:lnTo>
                    <a:pt x="32131" y="219705"/>
                  </a:lnTo>
                  <a:lnTo>
                    <a:pt x="31303" y="219252"/>
                  </a:lnTo>
                  <a:lnTo>
                    <a:pt x="30479" y="218775"/>
                  </a:lnTo>
                  <a:lnTo>
                    <a:pt x="29656" y="218287"/>
                  </a:lnTo>
                  <a:lnTo>
                    <a:pt x="28832" y="217788"/>
                  </a:lnTo>
                  <a:lnTo>
                    <a:pt x="28004" y="217266"/>
                  </a:lnTo>
                  <a:lnTo>
                    <a:pt x="27180" y="216721"/>
                  </a:lnTo>
                  <a:lnTo>
                    <a:pt x="26357" y="216177"/>
                  </a:lnTo>
                  <a:lnTo>
                    <a:pt x="26308" y="215984"/>
                  </a:lnTo>
                  <a:lnTo>
                    <a:pt x="26250" y="215802"/>
                  </a:lnTo>
                  <a:lnTo>
                    <a:pt x="26187" y="215644"/>
                  </a:lnTo>
                  <a:lnTo>
                    <a:pt x="26156" y="215564"/>
                  </a:lnTo>
                  <a:lnTo>
                    <a:pt x="26121" y="215496"/>
                  </a:lnTo>
                  <a:lnTo>
                    <a:pt x="26081" y="215439"/>
                  </a:lnTo>
                  <a:lnTo>
                    <a:pt x="26041" y="215371"/>
                  </a:lnTo>
                  <a:lnTo>
                    <a:pt x="26000" y="215326"/>
                  </a:lnTo>
                  <a:lnTo>
                    <a:pt x="25956" y="215280"/>
                  </a:lnTo>
                  <a:lnTo>
                    <a:pt x="25907" y="215246"/>
                  </a:lnTo>
                  <a:lnTo>
                    <a:pt x="25858" y="215212"/>
                  </a:lnTo>
                  <a:lnTo>
                    <a:pt x="25809" y="215190"/>
                  </a:lnTo>
                  <a:lnTo>
                    <a:pt x="25756" y="215178"/>
                  </a:lnTo>
                  <a:lnTo>
                    <a:pt x="24620" y="214929"/>
                  </a:lnTo>
                  <a:lnTo>
                    <a:pt x="24643" y="212716"/>
                  </a:lnTo>
                  <a:lnTo>
                    <a:pt x="24674" y="210492"/>
                  </a:lnTo>
                  <a:lnTo>
                    <a:pt x="24705" y="208280"/>
                  </a:lnTo>
                  <a:lnTo>
                    <a:pt x="24740" y="206056"/>
                  </a:lnTo>
                  <a:lnTo>
                    <a:pt x="24781" y="203844"/>
                  </a:lnTo>
                  <a:lnTo>
                    <a:pt x="24825" y="201631"/>
                  </a:lnTo>
                  <a:lnTo>
                    <a:pt x="24874" y="199407"/>
                  </a:lnTo>
                  <a:lnTo>
                    <a:pt x="24923" y="197195"/>
                  </a:lnTo>
                  <a:lnTo>
                    <a:pt x="24981" y="194982"/>
                  </a:lnTo>
                  <a:lnTo>
                    <a:pt x="25043" y="192770"/>
                  </a:lnTo>
                  <a:lnTo>
                    <a:pt x="25106" y="190557"/>
                  </a:lnTo>
                  <a:lnTo>
                    <a:pt x="25177" y="188345"/>
                  </a:lnTo>
                  <a:lnTo>
                    <a:pt x="25252" y="186132"/>
                  </a:lnTo>
                  <a:lnTo>
                    <a:pt x="25333" y="183931"/>
                  </a:lnTo>
                  <a:lnTo>
                    <a:pt x="25413" y="181719"/>
                  </a:lnTo>
                  <a:lnTo>
                    <a:pt x="25502" y="179518"/>
                  </a:lnTo>
                  <a:lnTo>
                    <a:pt x="25595" y="177317"/>
                  </a:lnTo>
                  <a:lnTo>
                    <a:pt x="25693" y="175127"/>
                  </a:lnTo>
                  <a:lnTo>
                    <a:pt x="25796" y="172926"/>
                  </a:lnTo>
                  <a:lnTo>
                    <a:pt x="25907" y="170736"/>
                  </a:lnTo>
                  <a:lnTo>
                    <a:pt x="26018" y="168546"/>
                  </a:lnTo>
                  <a:lnTo>
                    <a:pt x="26138" y="166356"/>
                  </a:lnTo>
                  <a:lnTo>
                    <a:pt x="26259" y="164178"/>
                  </a:lnTo>
                  <a:lnTo>
                    <a:pt x="26392" y="161999"/>
                  </a:lnTo>
                  <a:lnTo>
                    <a:pt x="26526" y="159832"/>
                  </a:lnTo>
                  <a:lnTo>
                    <a:pt x="26664" y="157654"/>
                  </a:lnTo>
                  <a:lnTo>
                    <a:pt x="26811" y="155498"/>
                  </a:lnTo>
                  <a:lnTo>
                    <a:pt x="26962" y="153331"/>
                  </a:lnTo>
                  <a:lnTo>
                    <a:pt x="27118" y="151175"/>
                  </a:lnTo>
                  <a:lnTo>
                    <a:pt x="27283" y="149031"/>
                  </a:lnTo>
                  <a:lnTo>
                    <a:pt x="27452" y="146887"/>
                  </a:lnTo>
                  <a:lnTo>
                    <a:pt x="27625" y="144742"/>
                  </a:lnTo>
                  <a:lnTo>
                    <a:pt x="27763" y="143176"/>
                  </a:lnTo>
                  <a:lnTo>
                    <a:pt x="27906" y="141633"/>
                  </a:lnTo>
                  <a:lnTo>
                    <a:pt x="28057" y="140102"/>
                  </a:lnTo>
                  <a:lnTo>
                    <a:pt x="28222" y="138593"/>
                  </a:lnTo>
                  <a:lnTo>
                    <a:pt x="28391" y="137095"/>
                  </a:lnTo>
                  <a:lnTo>
                    <a:pt x="28569" y="135609"/>
                  </a:lnTo>
                  <a:lnTo>
                    <a:pt x="28756" y="134156"/>
                  </a:lnTo>
                  <a:lnTo>
                    <a:pt x="28952" y="132715"/>
                  </a:lnTo>
                  <a:lnTo>
                    <a:pt x="29157" y="131297"/>
                  </a:lnTo>
                  <a:lnTo>
                    <a:pt x="29371" y="129890"/>
                  </a:lnTo>
                  <a:lnTo>
                    <a:pt x="29482" y="129198"/>
                  </a:lnTo>
                  <a:lnTo>
                    <a:pt x="29593" y="128506"/>
                  </a:lnTo>
                  <a:lnTo>
                    <a:pt x="29709" y="127825"/>
                  </a:lnTo>
                  <a:lnTo>
                    <a:pt x="29825" y="127144"/>
                  </a:lnTo>
                  <a:lnTo>
                    <a:pt x="29941" y="126475"/>
                  </a:lnTo>
                  <a:lnTo>
                    <a:pt x="30061" y="125806"/>
                  </a:lnTo>
                  <a:lnTo>
                    <a:pt x="30185" y="125136"/>
                  </a:lnTo>
                  <a:lnTo>
                    <a:pt x="30310" y="124478"/>
                  </a:lnTo>
                  <a:lnTo>
                    <a:pt x="30435" y="123831"/>
                  </a:lnTo>
                  <a:lnTo>
                    <a:pt x="30564" y="123185"/>
                  </a:lnTo>
                  <a:lnTo>
                    <a:pt x="30693" y="122538"/>
                  </a:lnTo>
                  <a:lnTo>
                    <a:pt x="30827" y="121903"/>
                  </a:lnTo>
                  <a:lnTo>
                    <a:pt x="30960" y="121267"/>
                  </a:lnTo>
                  <a:lnTo>
                    <a:pt x="31098" y="120643"/>
                  </a:lnTo>
                  <a:lnTo>
                    <a:pt x="31236" y="120019"/>
                  </a:lnTo>
                  <a:lnTo>
                    <a:pt x="31379" y="119406"/>
                  </a:lnTo>
                  <a:lnTo>
                    <a:pt x="31521" y="118805"/>
                  </a:lnTo>
                  <a:lnTo>
                    <a:pt x="31664" y="118192"/>
                  </a:lnTo>
                  <a:lnTo>
                    <a:pt x="31810" y="117602"/>
                  </a:lnTo>
                  <a:lnTo>
                    <a:pt x="31962" y="117012"/>
                  </a:lnTo>
                  <a:lnTo>
                    <a:pt x="32109" y="116422"/>
                  </a:lnTo>
                  <a:lnTo>
                    <a:pt x="32265" y="115844"/>
                  </a:lnTo>
                  <a:lnTo>
                    <a:pt x="32416" y="115265"/>
                  </a:lnTo>
                  <a:lnTo>
                    <a:pt x="32576" y="114698"/>
                  </a:lnTo>
                  <a:lnTo>
                    <a:pt x="32732" y="114142"/>
                  </a:lnTo>
                  <a:lnTo>
                    <a:pt x="32892" y="113586"/>
                  </a:lnTo>
                  <a:lnTo>
                    <a:pt x="33057" y="113041"/>
                  </a:lnTo>
                  <a:lnTo>
                    <a:pt x="33222" y="112497"/>
                  </a:lnTo>
                  <a:lnTo>
                    <a:pt x="33387" y="111952"/>
                  </a:lnTo>
                  <a:lnTo>
                    <a:pt x="33556" y="111430"/>
                  </a:lnTo>
                  <a:lnTo>
                    <a:pt x="33729" y="110897"/>
                  </a:lnTo>
                  <a:lnTo>
                    <a:pt x="33899" y="110386"/>
                  </a:lnTo>
                  <a:lnTo>
                    <a:pt x="34072" y="109876"/>
                  </a:lnTo>
                  <a:lnTo>
                    <a:pt x="34250" y="109365"/>
                  </a:lnTo>
                  <a:lnTo>
                    <a:pt x="34428" y="108866"/>
                  </a:lnTo>
                  <a:lnTo>
                    <a:pt x="34611" y="108378"/>
                  </a:lnTo>
                  <a:lnTo>
                    <a:pt x="34789" y="107890"/>
                  </a:lnTo>
                  <a:lnTo>
                    <a:pt x="34976" y="107414"/>
                  </a:lnTo>
                  <a:lnTo>
                    <a:pt x="35163" y="106937"/>
                  </a:lnTo>
                  <a:lnTo>
                    <a:pt x="35350" y="106472"/>
                  </a:lnTo>
                  <a:lnTo>
                    <a:pt x="35537" y="106018"/>
                  </a:lnTo>
                  <a:lnTo>
                    <a:pt x="35728" y="105564"/>
                  </a:lnTo>
                  <a:lnTo>
                    <a:pt x="35924" y="105122"/>
                  </a:lnTo>
                  <a:lnTo>
                    <a:pt x="36120" y="104679"/>
                  </a:lnTo>
                  <a:lnTo>
                    <a:pt x="36316" y="104248"/>
                  </a:lnTo>
                  <a:lnTo>
                    <a:pt x="36516" y="103828"/>
                  </a:lnTo>
                  <a:lnTo>
                    <a:pt x="36717" y="103408"/>
                  </a:lnTo>
                  <a:lnTo>
                    <a:pt x="36917" y="103000"/>
                  </a:lnTo>
                  <a:lnTo>
                    <a:pt x="37122" y="102592"/>
                  </a:lnTo>
                  <a:lnTo>
                    <a:pt x="37331" y="102194"/>
                  </a:lnTo>
                  <a:lnTo>
                    <a:pt x="37540" y="101809"/>
                  </a:lnTo>
                  <a:lnTo>
                    <a:pt x="37750" y="101423"/>
                  </a:lnTo>
                  <a:lnTo>
                    <a:pt x="37959" y="101049"/>
                  </a:lnTo>
                  <a:lnTo>
                    <a:pt x="38173" y="100685"/>
                  </a:lnTo>
                  <a:lnTo>
                    <a:pt x="38391" y="100322"/>
                  </a:lnTo>
                  <a:lnTo>
                    <a:pt x="38609" y="99982"/>
                  </a:lnTo>
                  <a:lnTo>
                    <a:pt x="38827" y="99630"/>
                  </a:lnTo>
                  <a:lnTo>
                    <a:pt x="39050" y="99301"/>
                  </a:lnTo>
                  <a:lnTo>
                    <a:pt x="39272" y="98972"/>
                  </a:lnTo>
                  <a:lnTo>
                    <a:pt x="39495" y="98643"/>
                  </a:lnTo>
                  <a:lnTo>
                    <a:pt x="39722" y="98337"/>
                  </a:lnTo>
                  <a:lnTo>
                    <a:pt x="39949" y="98030"/>
                  </a:lnTo>
                  <a:lnTo>
                    <a:pt x="40180" y="97724"/>
                  </a:lnTo>
                  <a:lnTo>
                    <a:pt x="40412" y="97440"/>
                  </a:lnTo>
                  <a:lnTo>
                    <a:pt x="40644" y="97157"/>
                  </a:lnTo>
                  <a:lnTo>
                    <a:pt x="40879" y="96885"/>
                  </a:lnTo>
                  <a:lnTo>
                    <a:pt x="41115" y="96612"/>
                  </a:lnTo>
                  <a:lnTo>
                    <a:pt x="41356" y="96363"/>
                  </a:lnTo>
                  <a:lnTo>
                    <a:pt x="41596" y="96102"/>
                  </a:lnTo>
                  <a:lnTo>
                    <a:pt x="41841" y="95863"/>
                  </a:lnTo>
                  <a:lnTo>
                    <a:pt x="42082" y="95625"/>
                  </a:lnTo>
                  <a:lnTo>
                    <a:pt x="42331" y="95410"/>
                  </a:lnTo>
                  <a:lnTo>
                    <a:pt x="42576" y="95183"/>
                  </a:lnTo>
                  <a:lnTo>
                    <a:pt x="42825" y="94978"/>
                  </a:lnTo>
                  <a:lnTo>
                    <a:pt x="43074" y="94774"/>
                  </a:lnTo>
                  <a:lnTo>
                    <a:pt x="43328" y="94581"/>
                  </a:lnTo>
                  <a:lnTo>
                    <a:pt x="43582" y="94400"/>
                  </a:lnTo>
                  <a:lnTo>
                    <a:pt x="43840" y="94230"/>
                  </a:lnTo>
                  <a:lnTo>
                    <a:pt x="44098" y="94059"/>
                  </a:lnTo>
                  <a:lnTo>
                    <a:pt x="44357" y="93901"/>
                  </a:lnTo>
                  <a:lnTo>
                    <a:pt x="44619" y="93753"/>
                  </a:lnTo>
                  <a:lnTo>
                    <a:pt x="44882" y="93606"/>
                  </a:lnTo>
                  <a:lnTo>
                    <a:pt x="45145" y="93481"/>
                  </a:lnTo>
                  <a:lnTo>
                    <a:pt x="45412" y="93356"/>
                  </a:lnTo>
                  <a:lnTo>
                    <a:pt x="45679" y="93242"/>
                  </a:lnTo>
                  <a:lnTo>
                    <a:pt x="45946" y="93129"/>
                  </a:lnTo>
                  <a:lnTo>
                    <a:pt x="46218" y="93038"/>
                  </a:lnTo>
                  <a:lnTo>
                    <a:pt x="46489" y="92947"/>
                  </a:lnTo>
                  <a:lnTo>
                    <a:pt x="46765" y="92868"/>
                  </a:lnTo>
                  <a:lnTo>
                    <a:pt x="47041" y="92800"/>
                  </a:lnTo>
                  <a:lnTo>
                    <a:pt x="47317" y="92732"/>
                  </a:lnTo>
                  <a:lnTo>
                    <a:pt x="47598" y="92686"/>
                  </a:lnTo>
                  <a:lnTo>
                    <a:pt x="47878" y="92641"/>
                  </a:lnTo>
                  <a:lnTo>
                    <a:pt x="48163" y="92607"/>
                  </a:lnTo>
                  <a:lnTo>
                    <a:pt x="48444" y="92584"/>
                  </a:lnTo>
                  <a:lnTo>
                    <a:pt x="48729" y="92573"/>
                  </a:lnTo>
                  <a:lnTo>
                    <a:pt x="49018" y="92562"/>
                  </a:lnTo>
                  <a:close/>
                  <a:moveTo>
                    <a:pt x="24580" y="219524"/>
                  </a:moveTo>
                  <a:lnTo>
                    <a:pt x="25337" y="220080"/>
                  </a:lnTo>
                  <a:lnTo>
                    <a:pt x="26089" y="220624"/>
                  </a:lnTo>
                  <a:lnTo>
                    <a:pt x="26851" y="221158"/>
                  </a:lnTo>
                  <a:lnTo>
                    <a:pt x="27608" y="221668"/>
                  </a:lnTo>
                  <a:lnTo>
                    <a:pt x="28369" y="222179"/>
                  </a:lnTo>
                  <a:lnTo>
                    <a:pt x="29130" y="222667"/>
                  </a:lnTo>
                  <a:lnTo>
                    <a:pt x="29896" y="223143"/>
                  </a:lnTo>
                  <a:lnTo>
                    <a:pt x="30657" y="223597"/>
                  </a:lnTo>
                  <a:lnTo>
                    <a:pt x="31428" y="224051"/>
                  </a:lnTo>
                  <a:lnTo>
                    <a:pt x="32193" y="224482"/>
                  </a:lnTo>
                  <a:lnTo>
                    <a:pt x="32964" y="224902"/>
                  </a:lnTo>
                  <a:lnTo>
                    <a:pt x="33734" y="225310"/>
                  </a:lnTo>
                  <a:lnTo>
                    <a:pt x="34504" y="225707"/>
                  </a:lnTo>
                  <a:lnTo>
                    <a:pt x="35279" y="226082"/>
                  </a:lnTo>
                  <a:lnTo>
                    <a:pt x="36053" y="226445"/>
                  </a:lnTo>
                  <a:lnTo>
                    <a:pt x="36828" y="226797"/>
                  </a:lnTo>
                  <a:lnTo>
                    <a:pt x="37603" y="227137"/>
                  </a:lnTo>
                  <a:lnTo>
                    <a:pt x="38382" y="227455"/>
                  </a:lnTo>
                  <a:lnTo>
                    <a:pt x="39161" y="227761"/>
                  </a:lnTo>
                  <a:lnTo>
                    <a:pt x="39940" y="228056"/>
                  </a:lnTo>
                  <a:lnTo>
                    <a:pt x="40719" y="228340"/>
                  </a:lnTo>
                  <a:lnTo>
                    <a:pt x="41498" y="228601"/>
                  </a:lnTo>
                  <a:lnTo>
                    <a:pt x="42282" y="228850"/>
                  </a:lnTo>
                  <a:lnTo>
                    <a:pt x="43061" y="229089"/>
                  </a:lnTo>
                  <a:lnTo>
                    <a:pt x="43845" y="229304"/>
                  </a:lnTo>
                  <a:lnTo>
                    <a:pt x="44628" y="229508"/>
                  </a:lnTo>
                  <a:lnTo>
                    <a:pt x="45412" y="229701"/>
                  </a:lnTo>
                  <a:lnTo>
                    <a:pt x="46195" y="229871"/>
                  </a:lnTo>
                  <a:lnTo>
                    <a:pt x="46983" y="230042"/>
                  </a:lnTo>
                  <a:lnTo>
                    <a:pt x="47767" y="230178"/>
                  </a:lnTo>
                  <a:lnTo>
                    <a:pt x="48550" y="230314"/>
                  </a:lnTo>
                  <a:lnTo>
                    <a:pt x="49339" y="230427"/>
                  </a:lnTo>
                  <a:lnTo>
                    <a:pt x="50127" y="230530"/>
                  </a:lnTo>
                  <a:lnTo>
                    <a:pt x="50910" y="230609"/>
                  </a:lnTo>
                  <a:lnTo>
                    <a:pt x="51698" y="230677"/>
                  </a:lnTo>
                  <a:lnTo>
                    <a:pt x="52486" y="230734"/>
                  </a:lnTo>
                  <a:lnTo>
                    <a:pt x="53270" y="230779"/>
                  </a:lnTo>
                  <a:lnTo>
                    <a:pt x="54058" y="230802"/>
                  </a:lnTo>
                  <a:lnTo>
                    <a:pt x="55629" y="230802"/>
                  </a:lnTo>
                  <a:lnTo>
                    <a:pt x="56417" y="230768"/>
                  </a:lnTo>
                  <a:lnTo>
                    <a:pt x="57205" y="230734"/>
                  </a:lnTo>
                  <a:lnTo>
                    <a:pt x="57989" y="230677"/>
                  </a:lnTo>
                  <a:lnTo>
                    <a:pt x="58777" y="230609"/>
                  </a:lnTo>
                  <a:lnTo>
                    <a:pt x="59561" y="230518"/>
                  </a:lnTo>
                  <a:lnTo>
                    <a:pt x="60344" y="230416"/>
                  </a:lnTo>
                  <a:lnTo>
                    <a:pt x="61132" y="230303"/>
                  </a:lnTo>
                  <a:lnTo>
                    <a:pt x="61916" y="230166"/>
                  </a:lnTo>
                  <a:lnTo>
                    <a:pt x="62699" y="230008"/>
                  </a:lnTo>
                  <a:lnTo>
                    <a:pt x="63483" y="229849"/>
                  </a:lnTo>
                  <a:lnTo>
                    <a:pt x="64267" y="229656"/>
                  </a:lnTo>
                  <a:lnTo>
                    <a:pt x="65046" y="229463"/>
                  </a:lnTo>
                  <a:lnTo>
                    <a:pt x="65829" y="229247"/>
                  </a:lnTo>
                  <a:lnTo>
                    <a:pt x="66608" y="229009"/>
                  </a:lnTo>
                  <a:lnTo>
                    <a:pt x="67387" y="228760"/>
                  </a:lnTo>
                  <a:lnTo>
                    <a:pt x="68167" y="228499"/>
                  </a:lnTo>
                  <a:lnTo>
                    <a:pt x="68946" y="228215"/>
                  </a:lnTo>
                  <a:lnTo>
                    <a:pt x="69720" y="227909"/>
                  </a:lnTo>
                  <a:lnTo>
                    <a:pt x="70500" y="227591"/>
                  </a:lnTo>
                  <a:lnTo>
                    <a:pt x="71274" y="227262"/>
                  </a:lnTo>
                  <a:lnTo>
                    <a:pt x="72044" y="226910"/>
                  </a:lnTo>
                  <a:lnTo>
                    <a:pt x="72819" y="226547"/>
                  </a:lnTo>
                  <a:lnTo>
                    <a:pt x="73589" y="226161"/>
                  </a:lnTo>
                  <a:lnTo>
                    <a:pt x="74360" y="225753"/>
                  </a:lnTo>
                  <a:lnTo>
                    <a:pt x="74983" y="225424"/>
                  </a:lnTo>
                  <a:lnTo>
                    <a:pt x="75606" y="225083"/>
                  </a:lnTo>
                  <a:lnTo>
                    <a:pt x="76229" y="224720"/>
                  </a:lnTo>
                  <a:lnTo>
                    <a:pt x="76848" y="224346"/>
                  </a:lnTo>
                  <a:lnTo>
                    <a:pt x="77467" y="223960"/>
                  </a:lnTo>
                  <a:lnTo>
                    <a:pt x="78086" y="223574"/>
                  </a:lnTo>
                  <a:lnTo>
                    <a:pt x="78700" y="223166"/>
                  </a:lnTo>
                  <a:lnTo>
                    <a:pt x="79315" y="222757"/>
                  </a:lnTo>
                  <a:lnTo>
                    <a:pt x="79261" y="226229"/>
                  </a:lnTo>
                  <a:lnTo>
                    <a:pt x="79199" y="229713"/>
                  </a:lnTo>
                  <a:lnTo>
                    <a:pt x="79132" y="233184"/>
                  </a:lnTo>
                  <a:lnTo>
                    <a:pt x="79061" y="236656"/>
                  </a:lnTo>
                  <a:lnTo>
                    <a:pt x="78967" y="241308"/>
                  </a:lnTo>
                  <a:lnTo>
                    <a:pt x="78874" y="245949"/>
                  </a:lnTo>
                  <a:lnTo>
                    <a:pt x="78780" y="250601"/>
                  </a:lnTo>
                  <a:lnTo>
                    <a:pt x="78696" y="255241"/>
                  </a:lnTo>
                  <a:lnTo>
                    <a:pt x="78696" y="255389"/>
                  </a:lnTo>
                  <a:lnTo>
                    <a:pt x="78700" y="255525"/>
                  </a:lnTo>
                  <a:lnTo>
                    <a:pt x="78714" y="255661"/>
                  </a:lnTo>
                  <a:lnTo>
                    <a:pt x="78727" y="255786"/>
                  </a:lnTo>
                  <a:lnTo>
                    <a:pt x="78749" y="255911"/>
                  </a:lnTo>
                  <a:lnTo>
                    <a:pt x="78772" y="256024"/>
                  </a:lnTo>
                  <a:lnTo>
                    <a:pt x="78798" y="256138"/>
                  </a:lnTo>
                  <a:lnTo>
                    <a:pt x="78834" y="256228"/>
                  </a:lnTo>
                  <a:lnTo>
                    <a:pt x="75419" y="257420"/>
                  </a:lnTo>
                  <a:lnTo>
                    <a:pt x="73714" y="258010"/>
                  </a:lnTo>
                  <a:lnTo>
                    <a:pt x="72013" y="258588"/>
                  </a:lnTo>
                  <a:lnTo>
                    <a:pt x="70313" y="259144"/>
                  </a:lnTo>
                  <a:lnTo>
                    <a:pt x="68612" y="259689"/>
                  </a:lnTo>
                  <a:lnTo>
                    <a:pt x="66911" y="260211"/>
                  </a:lnTo>
                  <a:lnTo>
                    <a:pt x="66065" y="260460"/>
                  </a:lnTo>
                  <a:lnTo>
                    <a:pt x="65215" y="260699"/>
                  </a:lnTo>
                  <a:lnTo>
                    <a:pt x="64364" y="260937"/>
                  </a:lnTo>
                  <a:lnTo>
                    <a:pt x="63519" y="261164"/>
                  </a:lnTo>
                  <a:lnTo>
                    <a:pt x="62673" y="261379"/>
                  </a:lnTo>
                  <a:lnTo>
                    <a:pt x="61822" y="261584"/>
                  </a:lnTo>
                  <a:lnTo>
                    <a:pt x="60976" y="261777"/>
                  </a:lnTo>
                  <a:lnTo>
                    <a:pt x="60130" y="261958"/>
                  </a:lnTo>
                  <a:lnTo>
                    <a:pt x="59285" y="262128"/>
                  </a:lnTo>
                  <a:lnTo>
                    <a:pt x="58439" y="262287"/>
                  </a:lnTo>
                  <a:lnTo>
                    <a:pt x="57593" y="262423"/>
                  </a:lnTo>
                  <a:lnTo>
                    <a:pt x="56747" y="262559"/>
                  </a:lnTo>
                  <a:lnTo>
                    <a:pt x="55905" y="262673"/>
                  </a:lnTo>
                  <a:lnTo>
                    <a:pt x="55060" y="262775"/>
                  </a:lnTo>
                  <a:lnTo>
                    <a:pt x="54218" y="262866"/>
                  </a:lnTo>
                  <a:lnTo>
                    <a:pt x="53372" y="262934"/>
                  </a:lnTo>
                  <a:lnTo>
                    <a:pt x="52531" y="262991"/>
                  </a:lnTo>
                  <a:lnTo>
                    <a:pt x="51685" y="263036"/>
                  </a:lnTo>
                  <a:lnTo>
                    <a:pt x="50843" y="263047"/>
                  </a:lnTo>
                  <a:lnTo>
                    <a:pt x="50002" y="263059"/>
                  </a:lnTo>
                  <a:lnTo>
                    <a:pt x="49160" y="263036"/>
                  </a:lnTo>
                  <a:lnTo>
                    <a:pt x="48319" y="263002"/>
                  </a:lnTo>
                  <a:lnTo>
                    <a:pt x="47478" y="262945"/>
                  </a:lnTo>
                  <a:lnTo>
                    <a:pt x="46636" y="262866"/>
                  </a:lnTo>
                  <a:lnTo>
                    <a:pt x="45799" y="262775"/>
                  </a:lnTo>
                  <a:lnTo>
                    <a:pt x="44958" y="262650"/>
                  </a:lnTo>
                  <a:lnTo>
                    <a:pt x="44116" y="262503"/>
                  </a:lnTo>
                  <a:lnTo>
                    <a:pt x="43279" y="262344"/>
                  </a:lnTo>
                  <a:lnTo>
                    <a:pt x="42438" y="262151"/>
                  </a:lnTo>
                  <a:lnTo>
                    <a:pt x="41601" y="261947"/>
                  </a:lnTo>
                  <a:lnTo>
                    <a:pt x="40764" y="261708"/>
                  </a:lnTo>
                  <a:lnTo>
                    <a:pt x="39927" y="261447"/>
                  </a:lnTo>
                  <a:lnTo>
                    <a:pt x="39090" y="261152"/>
                  </a:lnTo>
                  <a:lnTo>
                    <a:pt x="38253" y="260846"/>
                  </a:lnTo>
                  <a:lnTo>
                    <a:pt x="37416" y="260506"/>
                  </a:lnTo>
                  <a:lnTo>
                    <a:pt x="36997" y="260324"/>
                  </a:lnTo>
                  <a:lnTo>
                    <a:pt x="36579" y="260131"/>
                  </a:lnTo>
                  <a:lnTo>
                    <a:pt x="36160" y="259938"/>
                  </a:lnTo>
                  <a:lnTo>
                    <a:pt x="35742" y="259734"/>
                  </a:lnTo>
                  <a:lnTo>
                    <a:pt x="35323" y="259530"/>
                  </a:lnTo>
                  <a:lnTo>
                    <a:pt x="34905" y="259314"/>
                  </a:lnTo>
                  <a:lnTo>
                    <a:pt x="34491" y="259088"/>
                  </a:lnTo>
                  <a:lnTo>
                    <a:pt x="34072" y="258861"/>
                  </a:lnTo>
                  <a:lnTo>
                    <a:pt x="33654" y="258622"/>
                  </a:lnTo>
                  <a:lnTo>
                    <a:pt x="33235" y="258373"/>
                  </a:lnTo>
                  <a:lnTo>
                    <a:pt x="32821" y="258123"/>
                  </a:lnTo>
                  <a:lnTo>
                    <a:pt x="32403" y="257862"/>
                  </a:lnTo>
                  <a:lnTo>
                    <a:pt x="31984" y="257590"/>
                  </a:lnTo>
                  <a:lnTo>
                    <a:pt x="31570" y="257318"/>
                  </a:lnTo>
                  <a:lnTo>
                    <a:pt x="31152" y="257023"/>
                  </a:lnTo>
                  <a:lnTo>
                    <a:pt x="30733" y="256739"/>
                  </a:lnTo>
                  <a:lnTo>
                    <a:pt x="30319" y="256433"/>
                  </a:lnTo>
                  <a:lnTo>
                    <a:pt x="29901" y="256126"/>
                  </a:lnTo>
                  <a:lnTo>
                    <a:pt x="29486" y="255808"/>
                  </a:lnTo>
                  <a:lnTo>
                    <a:pt x="29068" y="255479"/>
                  </a:lnTo>
                  <a:lnTo>
                    <a:pt x="28654" y="255150"/>
                  </a:lnTo>
                  <a:lnTo>
                    <a:pt x="28235" y="254810"/>
                  </a:lnTo>
                  <a:lnTo>
                    <a:pt x="27821" y="254458"/>
                  </a:lnTo>
                  <a:lnTo>
                    <a:pt x="27403" y="254095"/>
                  </a:lnTo>
                  <a:lnTo>
                    <a:pt x="26989" y="253732"/>
                  </a:lnTo>
                  <a:lnTo>
                    <a:pt x="26570" y="253358"/>
                  </a:lnTo>
                  <a:lnTo>
                    <a:pt x="26156" y="252972"/>
                  </a:lnTo>
                  <a:lnTo>
                    <a:pt x="25742" y="252575"/>
                  </a:lnTo>
                  <a:lnTo>
                    <a:pt x="25324" y="252178"/>
                  </a:lnTo>
                  <a:lnTo>
                    <a:pt x="24910" y="251758"/>
                  </a:lnTo>
                  <a:lnTo>
                    <a:pt x="24847" y="251713"/>
                  </a:lnTo>
                  <a:lnTo>
                    <a:pt x="24794" y="251690"/>
                  </a:lnTo>
                  <a:lnTo>
                    <a:pt x="24683" y="251667"/>
                  </a:lnTo>
                  <a:lnTo>
                    <a:pt x="24687" y="251622"/>
                  </a:lnTo>
                  <a:lnTo>
                    <a:pt x="24692" y="251588"/>
                  </a:lnTo>
                  <a:lnTo>
                    <a:pt x="24643" y="247605"/>
                  </a:lnTo>
                  <a:lnTo>
                    <a:pt x="24607" y="243612"/>
                  </a:lnTo>
                  <a:lnTo>
                    <a:pt x="24576" y="239618"/>
                  </a:lnTo>
                  <a:lnTo>
                    <a:pt x="24558" y="235613"/>
                  </a:lnTo>
                  <a:lnTo>
                    <a:pt x="24549" y="231596"/>
                  </a:lnTo>
                  <a:lnTo>
                    <a:pt x="24549" y="227580"/>
                  </a:lnTo>
                  <a:lnTo>
                    <a:pt x="24562" y="223552"/>
                  </a:lnTo>
                  <a:lnTo>
                    <a:pt x="24571" y="221543"/>
                  </a:lnTo>
                  <a:lnTo>
                    <a:pt x="24580" y="219524"/>
                  </a:lnTo>
                  <a:close/>
                  <a:moveTo>
                    <a:pt x="27617" y="258985"/>
                  </a:moveTo>
                  <a:lnTo>
                    <a:pt x="28195" y="259485"/>
                  </a:lnTo>
                  <a:lnTo>
                    <a:pt x="28779" y="259972"/>
                  </a:lnTo>
                  <a:lnTo>
                    <a:pt x="29357" y="260438"/>
                  </a:lnTo>
                  <a:lnTo>
                    <a:pt x="29941" y="260892"/>
                  </a:lnTo>
                  <a:lnTo>
                    <a:pt x="30528" y="261334"/>
                  </a:lnTo>
                  <a:lnTo>
                    <a:pt x="31116" y="261754"/>
                  </a:lnTo>
                  <a:lnTo>
                    <a:pt x="31704" y="262162"/>
                  </a:lnTo>
                  <a:lnTo>
                    <a:pt x="32291" y="262559"/>
                  </a:lnTo>
                  <a:lnTo>
                    <a:pt x="32879" y="262934"/>
                  </a:lnTo>
                  <a:lnTo>
                    <a:pt x="33471" y="263308"/>
                  </a:lnTo>
                  <a:lnTo>
                    <a:pt x="34063" y="263649"/>
                  </a:lnTo>
                  <a:lnTo>
                    <a:pt x="34660" y="263989"/>
                  </a:lnTo>
                  <a:lnTo>
                    <a:pt x="35252" y="264318"/>
                  </a:lnTo>
                  <a:lnTo>
                    <a:pt x="35849" y="264624"/>
                  </a:lnTo>
                  <a:lnTo>
                    <a:pt x="36445" y="264919"/>
                  </a:lnTo>
                  <a:lnTo>
                    <a:pt x="37046" y="265203"/>
                  </a:lnTo>
                  <a:lnTo>
                    <a:pt x="36855" y="265646"/>
                  </a:lnTo>
                  <a:lnTo>
                    <a:pt x="36672" y="266099"/>
                  </a:lnTo>
                  <a:lnTo>
                    <a:pt x="36490" y="266565"/>
                  </a:lnTo>
                  <a:lnTo>
                    <a:pt x="36312" y="267041"/>
                  </a:lnTo>
                  <a:lnTo>
                    <a:pt x="36138" y="267506"/>
                  </a:lnTo>
                  <a:lnTo>
                    <a:pt x="35969" y="267994"/>
                  </a:lnTo>
                  <a:lnTo>
                    <a:pt x="35800" y="268482"/>
                  </a:lnTo>
                  <a:lnTo>
                    <a:pt x="35635" y="268970"/>
                  </a:lnTo>
                  <a:lnTo>
                    <a:pt x="35479" y="269469"/>
                  </a:lnTo>
                  <a:lnTo>
                    <a:pt x="35319" y="269968"/>
                  </a:lnTo>
                  <a:lnTo>
                    <a:pt x="35167" y="270479"/>
                  </a:lnTo>
                  <a:lnTo>
                    <a:pt x="35020" y="270990"/>
                  </a:lnTo>
                  <a:lnTo>
                    <a:pt x="34874" y="271511"/>
                  </a:lnTo>
                  <a:lnTo>
                    <a:pt x="34731" y="272033"/>
                  </a:lnTo>
                  <a:lnTo>
                    <a:pt x="34589" y="272567"/>
                  </a:lnTo>
                  <a:lnTo>
                    <a:pt x="34455" y="273100"/>
                  </a:lnTo>
                  <a:lnTo>
                    <a:pt x="32225" y="272601"/>
                  </a:lnTo>
                  <a:lnTo>
                    <a:pt x="31107" y="272362"/>
                  </a:lnTo>
                  <a:lnTo>
                    <a:pt x="29990" y="272135"/>
                  </a:lnTo>
                  <a:lnTo>
                    <a:pt x="28872" y="271931"/>
                  </a:lnTo>
                  <a:lnTo>
                    <a:pt x="27755" y="271738"/>
                  </a:lnTo>
                  <a:lnTo>
                    <a:pt x="26637" y="271557"/>
                  </a:lnTo>
                  <a:lnTo>
                    <a:pt x="25520" y="271409"/>
                  </a:lnTo>
                  <a:lnTo>
                    <a:pt x="25626" y="270615"/>
                  </a:lnTo>
                  <a:lnTo>
                    <a:pt x="25738" y="269832"/>
                  </a:lnTo>
                  <a:lnTo>
                    <a:pt x="25854" y="269049"/>
                  </a:lnTo>
                  <a:lnTo>
                    <a:pt x="25974" y="268266"/>
                  </a:lnTo>
                  <a:lnTo>
                    <a:pt x="26094" y="267484"/>
                  </a:lnTo>
                  <a:lnTo>
                    <a:pt x="26214" y="266712"/>
                  </a:lnTo>
                  <a:lnTo>
                    <a:pt x="26343" y="265929"/>
                  </a:lnTo>
                  <a:lnTo>
                    <a:pt x="26472" y="265146"/>
                  </a:lnTo>
                  <a:lnTo>
                    <a:pt x="26606" y="264375"/>
                  </a:lnTo>
                  <a:lnTo>
                    <a:pt x="26740" y="263603"/>
                  </a:lnTo>
                  <a:lnTo>
                    <a:pt x="26882" y="262832"/>
                  </a:lnTo>
                  <a:lnTo>
                    <a:pt x="27020" y="262060"/>
                  </a:lnTo>
                  <a:lnTo>
                    <a:pt x="27167" y="261289"/>
                  </a:lnTo>
                  <a:lnTo>
                    <a:pt x="27314" y="260517"/>
                  </a:lnTo>
                  <a:lnTo>
                    <a:pt x="27465" y="259757"/>
                  </a:lnTo>
                  <a:lnTo>
                    <a:pt x="27617" y="258985"/>
                  </a:lnTo>
                  <a:close/>
                  <a:moveTo>
                    <a:pt x="76977" y="260699"/>
                  </a:moveTo>
                  <a:lnTo>
                    <a:pt x="76995" y="260755"/>
                  </a:lnTo>
                  <a:lnTo>
                    <a:pt x="77004" y="260812"/>
                  </a:lnTo>
                  <a:lnTo>
                    <a:pt x="77017" y="260857"/>
                  </a:lnTo>
                  <a:lnTo>
                    <a:pt x="77031" y="260903"/>
                  </a:lnTo>
                  <a:lnTo>
                    <a:pt x="77182" y="261266"/>
                  </a:lnTo>
                  <a:lnTo>
                    <a:pt x="77325" y="261640"/>
                  </a:lnTo>
                  <a:lnTo>
                    <a:pt x="77472" y="262015"/>
                  </a:lnTo>
                  <a:lnTo>
                    <a:pt x="77610" y="262389"/>
                  </a:lnTo>
                  <a:lnTo>
                    <a:pt x="77748" y="262775"/>
                  </a:lnTo>
                  <a:lnTo>
                    <a:pt x="77886" y="263172"/>
                  </a:lnTo>
                  <a:lnTo>
                    <a:pt x="78019" y="263569"/>
                  </a:lnTo>
                  <a:lnTo>
                    <a:pt x="78153" y="263966"/>
                  </a:lnTo>
                  <a:lnTo>
                    <a:pt x="78282" y="264363"/>
                  </a:lnTo>
                  <a:lnTo>
                    <a:pt x="78411" y="264772"/>
                  </a:lnTo>
                  <a:lnTo>
                    <a:pt x="78536" y="265192"/>
                  </a:lnTo>
                  <a:lnTo>
                    <a:pt x="78656" y="265611"/>
                  </a:lnTo>
                  <a:lnTo>
                    <a:pt x="78780" y="266031"/>
                  </a:lnTo>
                  <a:lnTo>
                    <a:pt x="78896" y="266451"/>
                  </a:lnTo>
                  <a:lnTo>
                    <a:pt x="79128" y="267313"/>
                  </a:lnTo>
                  <a:lnTo>
                    <a:pt x="79350" y="268198"/>
                  </a:lnTo>
                  <a:lnTo>
                    <a:pt x="79568" y="269095"/>
                  </a:lnTo>
                  <a:lnTo>
                    <a:pt x="79773" y="270002"/>
                  </a:lnTo>
                  <a:lnTo>
                    <a:pt x="79974" y="270933"/>
                  </a:lnTo>
                  <a:lnTo>
                    <a:pt x="80161" y="271863"/>
                  </a:lnTo>
                  <a:lnTo>
                    <a:pt x="80343" y="272816"/>
                  </a:lnTo>
                  <a:lnTo>
                    <a:pt x="80521" y="273781"/>
                  </a:lnTo>
                  <a:lnTo>
                    <a:pt x="80686" y="274756"/>
                  </a:lnTo>
                  <a:lnTo>
                    <a:pt x="80116" y="274620"/>
                  </a:lnTo>
                  <a:lnTo>
                    <a:pt x="79542" y="274495"/>
                  </a:lnTo>
                  <a:lnTo>
                    <a:pt x="78963" y="274382"/>
                  </a:lnTo>
                  <a:lnTo>
                    <a:pt x="78384" y="274280"/>
                  </a:lnTo>
                  <a:lnTo>
                    <a:pt x="77801" y="274189"/>
                  </a:lnTo>
                  <a:lnTo>
                    <a:pt x="77218" y="274121"/>
                  </a:lnTo>
                  <a:lnTo>
                    <a:pt x="76635" y="274076"/>
                  </a:lnTo>
                  <a:lnTo>
                    <a:pt x="76051" y="274042"/>
                  </a:lnTo>
                  <a:lnTo>
                    <a:pt x="75468" y="274042"/>
                  </a:lnTo>
                  <a:lnTo>
                    <a:pt x="75174" y="274053"/>
                  </a:lnTo>
                  <a:lnTo>
                    <a:pt x="74885" y="274076"/>
                  </a:lnTo>
                  <a:lnTo>
                    <a:pt x="74591" y="274098"/>
                  </a:lnTo>
                  <a:lnTo>
                    <a:pt x="74302" y="274132"/>
                  </a:lnTo>
                  <a:lnTo>
                    <a:pt x="74012" y="274166"/>
                  </a:lnTo>
                  <a:lnTo>
                    <a:pt x="73723" y="274212"/>
                  </a:lnTo>
                  <a:lnTo>
                    <a:pt x="73433" y="274269"/>
                  </a:lnTo>
                  <a:lnTo>
                    <a:pt x="73144" y="274337"/>
                  </a:lnTo>
                  <a:lnTo>
                    <a:pt x="72855" y="274416"/>
                  </a:lnTo>
                  <a:lnTo>
                    <a:pt x="72570" y="274495"/>
                  </a:lnTo>
                  <a:lnTo>
                    <a:pt x="72285" y="274586"/>
                  </a:lnTo>
                  <a:lnTo>
                    <a:pt x="72000" y="274700"/>
                  </a:lnTo>
                  <a:lnTo>
                    <a:pt x="71715" y="274813"/>
                  </a:lnTo>
                  <a:lnTo>
                    <a:pt x="71434" y="274938"/>
                  </a:lnTo>
                  <a:lnTo>
                    <a:pt x="71252" y="274246"/>
                  </a:lnTo>
                  <a:lnTo>
                    <a:pt x="71060" y="273565"/>
                  </a:lnTo>
                  <a:lnTo>
                    <a:pt x="70869" y="272896"/>
                  </a:lnTo>
                  <a:lnTo>
                    <a:pt x="70669" y="272238"/>
                  </a:lnTo>
                  <a:lnTo>
                    <a:pt x="70464" y="271579"/>
                  </a:lnTo>
                  <a:lnTo>
                    <a:pt x="70255" y="270933"/>
                  </a:lnTo>
                  <a:lnTo>
                    <a:pt x="70041" y="270286"/>
                  </a:lnTo>
                  <a:lnTo>
                    <a:pt x="69823" y="269651"/>
                  </a:lnTo>
                  <a:lnTo>
                    <a:pt x="69596" y="269027"/>
                  </a:lnTo>
                  <a:lnTo>
                    <a:pt x="69364" y="268414"/>
                  </a:lnTo>
                  <a:lnTo>
                    <a:pt x="69133" y="267813"/>
                  </a:lnTo>
                  <a:lnTo>
                    <a:pt x="68888" y="267211"/>
                  </a:lnTo>
                  <a:lnTo>
                    <a:pt x="68643" y="266621"/>
                  </a:lnTo>
                  <a:lnTo>
                    <a:pt x="68389" y="266031"/>
                  </a:lnTo>
                  <a:lnTo>
                    <a:pt x="68131" y="265464"/>
                  </a:lnTo>
                  <a:lnTo>
                    <a:pt x="67868" y="264897"/>
                  </a:lnTo>
                  <a:lnTo>
                    <a:pt x="69017" y="264443"/>
                  </a:lnTo>
                  <a:lnTo>
                    <a:pt x="70166" y="263966"/>
                  </a:lnTo>
                  <a:lnTo>
                    <a:pt x="71305" y="263467"/>
                  </a:lnTo>
                  <a:lnTo>
                    <a:pt x="72450" y="262945"/>
                  </a:lnTo>
                  <a:lnTo>
                    <a:pt x="73585" y="262412"/>
                  </a:lnTo>
                  <a:lnTo>
                    <a:pt x="74720" y="261856"/>
                  </a:lnTo>
                  <a:lnTo>
                    <a:pt x="75851" y="261289"/>
                  </a:lnTo>
                  <a:lnTo>
                    <a:pt x="76977" y="260699"/>
                  </a:lnTo>
                  <a:close/>
                  <a:moveTo>
                    <a:pt x="25110" y="274484"/>
                  </a:moveTo>
                  <a:lnTo>
                    <a:pt x="25662" y="274564"/>
                  </a:lnTo>
                  <a:lnTo>
                    <a:pt x="26219" y="274643"/>
                  </a:lnTo>
                  <a:lnTo>
                    <a:pt x="27327" y="274768"/>
                  </a:lnTo>
                  <a:lnTo>
                    <a:pt x="28436" y="274870"/>
                  </a:lnTo>
                  <a:lnTo>
                    <a:pt x="29544" y="274961"/>
                  </a:lnTo>
                  <a:lnTo>
                    <a:pt x="30653" y="275029"/>
                  </a:lnTo>
                  <a:lnTo>
                    <a:pt x="31766" y="275085"/>
                  </a:lnTo>
                  <a:lnTo>
                    <a:pt x="33983" y="275188"/>
                  </a:lnTo>
                  <a:lnTo>
                    <a:pt x="33805" y="275993"/>
                  </a:lnTo>
                  <a:lnTo>
                    <a:pt x="33636" y="276810"/>
                  </a:lnTo>
                  <a:lnTo>
                    <a:pt x="33476" y="277638"/>
                  </a:lnTo>
                  <a:lnTo>
                    <a:pt x="33320" y="278478"/>
                  </a:lnTo>
                  <a:lnTo>
                    <a:pt x="33168" y="279329"/>
                  </a:lnTo>
                  <a:lnTo>
                    <a:pt x="33026" y="280180"/>
                  </a:lnTo>
                  <a:lnTo>
                    <a:pt x="32892" y="281042"/>
                  </a:lnTo>
                  <a:lnTo>
                    <a:pt x="32759" y="281916"/>
                  </a:lnTo>
                  <a:lnTo>
                    <a:pt x="32639" y="282801"/>
                  </a:lnTo>
                  <a:lnTo>
                    <a:pt x="32518" y="283686"/>
                  </a:lnTo>
                  <a:lnTo>
                    <a:pt x="32407" y="284582"/>
                  </a:lnTo>
                  <a:lnTo>
                    <a:pt x="32300" y="285478"/>
                  </a:lnTo>
                  <a:lnTo>
                    <a:pt x="32202" y="286386"/>
                  </a:lnTo>
                  <a:lnTo>
                    <a:pt x="32109" y="287294"/>
                  </a:lnTo>
                  <a:lnTo>
                    <a:pt x="32020" y="288213"/>
                  </a:lnTo>
                  <a:lnTo>
                    <a:pt x="31935" y="289143"/>
                  </a:lnTo>
                  <a:lnTo>
                    <a:pt x="30916" y="289109"/>
                  </a:lnTo>
                  <a:lnTo>
                    <a:pt x="29901" y="289086"/>
                  </a:lnTo>
                  <a:lnTo>
                    <a:pt x="27861" y="289064"/>
                  </a:lnTo>
                  <a:lnTo>
                    <a:pt x="26842" y="289052"/>
                  </a:lnTo>
                  <a:lnTo>
                    <a:pt x="25822" y="289030"/>
                  </a:lnTo>
                  <a:lnTo>
                    <a:pt x="24803" y="288996"/>
                  </a:lnTo>
                  <a:lnTo>
                    <a:pt x="23783" y="288939"/>
                  </a:lnTo>
                  <a:lnTo>
                    <a:pt x="23841" y="288031"/>
                  </a:lnTo>
                  <a:lnTo>
                    <a:pt x="23903" y="287124"/>
                  </a:lnTo>
                  <a:lnTo>
                    <a:pt x="23966" y="286205"/>
                  </a:lnTo>
                  <a:lnTo>
                    <a:pt x="24033" y="285297"/>
                  </a:lnTo>
                  <a:lnTo>
                    <a:pt x="24104" y="284389"/>
                  </a:lnTo>
                  <a:lnTo>
                    <a:pt x="24180" y="283481"/>
                  </a:lnTo>
                  <a:lnTo>
                    <a:pt x="24260" y="282585"/>
                  </a:lnTo>
                  <a:lnTo>
                    <a:pt x="24340" y="281677"/>
                  </a:lnTo>
                  <a:lnTo>
                    <a:pt x="24424" y="280770"/>
                  </a:lnTo>
                  <a:lnTo>
                    <a:pt x="24513" y="279873"/>
                  </a:lnTo>
                  <a:lnTo>
                    <a:pt x="24602" y="278977"/>
                  </a:lnTo>
                  <a:lnTo>
                    <a:pt x="24700" y="278069"/>
                  </a:lnTo>
                  <a:lnTo>
                    <a:pt x="24798" y="277173"/>
                  </a:lnTo>
                  <a:lnTo>
                    <a:pt x="24896" y="276277"/>
                  </a:lnTo>
                  <a:lnTo>
                    <a:pt x="25003" y="275380"/>
                  </a:lnTo>
                  <a:lnTo>
                    <a:pt x="25110" y="274484"/>
                  </a:lnTo>
                  <a:close/>
                  <a:moveTo>
                    <a:pt x="31770" y="291072"/>
                  </a:moveTo>
                  <a:lnTo>
                    <a:pt x="31695" y="292195"/>
                  </a:lnTo>
                  <a:lnTo>
                    <a:pt x="31623" y="293319"/>
                  </a:lnTo>
                  <a:lnTo>
                    <a:pt x="31561" y="294442"/>
                  </a:lnTo>
                  <a:lnTo>
                    <a:pt x="31503" y="295576"/>
                  </a:lnTo>
                  <a:lnTo>
                    <a:pt x="31454" y="296722"/>
                  </a:lnTo>
                  <a:lnTo>
                    <a:pt x="31410" y="297868"/>
                  </a:lnTo>
                  <a:lnTo>
                    <a:pt x="31370" y="299014"/>
                  </a:lnTo>
                  <a:lnTo>
                    <a:pt x="31339" y="300172"/>
                  </a:lnTo>
                  <a:lnTo>
                    <a:pt x="31316" y="301329"/>
                  </a:lnTo>
                  <a:lnTo>
                    <a:pt x="31294" y="302486"/>
                  </a:lnTo>
                  <a:lnTo>
                    <a:pt x="31281" y="303643"/>
                  </a:lnTo>
                  <a:lnTo>
                    <a:pt x="31272" y="304812"/>
                  </a:lnTo>
                  <a:lnTo>
                    <a:pt x="31272" y="305981"/>
                  </a:lnTo>
                  <a:lnTo>
                    <a:pt x="31272" y="307149"/>
                  </a:lnTo>
                  <a:lnTo>
                    <a:pt x="31281" y="308307"/>
                  </a:lnTo>
                  <a:lnTo>
                    <a:pt x="31290" y="309487"/>
                  </a:lnTo>
                  <a:lnTo>
                    <a:pt x="31307" y="310780"/>
                  </a:lnTo>
                  <a:lnTo>
                    <a:pt x="31325" y="312085"/>
                  </a:lnTo>
                  <a:lnTo>
                    <a:pt x="31316" y="312074"/>
                  </a:lnTo>
                  <a:lnTo>
                    <a:pt x="31307" y="312051"/>
                  </a:lnTo>
                  <a:lnTo>
                    <a:pt x="31303" y="312028"/>
                  </a:lnTo>
                  <a:lnTo>
                    <a:pt x="31290" y="312017"/>
                  </a:lnTo>
                  <a:lnTo>
                    <a:pt x="31049" y="311915"/>
                  </a:lnTo>
                  <a:lnTo>
                    <a:pt x="30809" y="311824"/>
                  </a:lnTo>
                  <a:lnTo>
                    <a:pt x="30564" y="311733"/>
                  </a:lnTo>
                  <a:lnTo>
                    <a:pt x="30323" y="311665"/>
                  </a:lnTo>
                  <a:lnTo>
                    <a:pt x="30079" y="311586"/>
                  </a:lnTo>
                  <a:lnTo>
                    <a:pt x="29834" y="311529"/>
                  </a:lnTo>
                  <a:lnTo>
                    <a:pt x="29344" y="311427"/>
                  </a:lnTo>
                  <a:lnTo>
                    <a:pt x="28850" y="311336"/>
                  </a:lnTo>
                  <a:lnTo>
                    <a:pt x="28356" y="311279"/>
                  </a:lnTo>
                  <a:lnTo>
                    <a:pt x="27857" y="311234"/>
                  </a:lnTo>
                  <a:lnTo>
                    <a:pt x="27363" y="311211"/>
                  </a:lnTo>
                  <a:lnTo>
                    <a:pt x="26864" y="311189"/>
                  </a:lnTo>
                  <a:lnTo>
                    <a:pt x="26366" y="311189"/>
                  </a:lnTo>
                  <a:lnTo>
                    <a:pt x="25368" y="311200"/>
                  </a:lnTo>
                  <a:lnTo>
                    <a:pt x="24375" y="311211"/>
                  </a:lnTo>
                  <a:lnTo>
                    <a:pt x="23881" y="311223"/>
                  </a:lnTo>
                  <a:lnTo>
                    <a:pt x="23392" y="311223"/>
                  </a:lnTo>
                  <a:lnTo>
                    <a:pt x="23360" y="310020"/>
                  </a:lnTo>
                  <a:lnTo>
                    <a:pt x="23338" y="308817"/>
                  </a:lnTo>
                  <a:lnTo>
                    <a:pt x="23320" y="307615"/>
                  </a:lnTo>
                  <a:lnTo>
                    <a:pt x="23307" y="306412"/>
                  </a:lnTo>
                  <a:lnTo>
                    <a:pt x="23302" y="305209"/>
                  </a:lnTo>
                  <a:lnTo>
                    <a:pt x="23302" y="304018"/>
                  </a:lnTo>
                  <a:lnTo>
                    <a:pt x="23307" y="302815"/>
                  </a:lnTo>
                  <a:lnTo>
                    <a:pt x="23320" y="301612"/>
                  </a:lnTo>
                  <a:lnTo>
                    <a:pt x="23338" y="300410"/>
                  </a:lnTo>
                  <a:lnTo>
                    <a:pt x="23360" y="299207"/>
                  </a:lnTo>
                  <a:lnTo>
                    <a:pt x="23387" y="298016"/>
                  </a:lnTo>
                  <a:lnTo>
                    <a:pt x="23423" y="296813"/>
                  </a:lnTo>
                  <a:lnTo>
                    <a:pt x="23458" y="295610"/>
                  </a:lnTo>
                  <a:lnTo>
                    <a:pt x="23503" y="294419"/>
                  </a:lnTo>
                  <a:lnTo>
                    <a:pt x="23556" y="293216"/>
                  </a:lnTo>
                  <a:lnTo>
                    <a:pt x="23610" y="292025"/>
                  </a:lnTo>
                  <a:lnTo>
                    <a:pt x="24117" y="292082"/>
                  </a:lnTo>
                  <a:lnTo>
                    <a:pt x="24625" y="292127"/>
                  </a:lnTo>
                  <a:lnTo>
                    <a:pt x="25137" y="292161"/>
                  </a:lnTo>
                  <a:lnTo>
                    <a:pt x="25649" y="292173"/>
                  </a:lnTo>
                  <a:lnTo>
                    <a:pt x="26161" y="292173"/>
                  </a:lnTo>
                  <a:lnTo>
                    <a:pt x="26673" y="292161"/>
                  </a:lnTo>
                  <a:lnTo>
                    <a:pt x="27189" y="292139"/>
                  </a:lnTo>
                  <a:lnTo>
                    <a:pt x="27701" y="292093"/>
                  </a:lnTo>
                  <a:lnTo>
                    <a:pt x="28213" y="292025"/>
                  </a:lnTo>
                  <a:lnTo>
                    <a:pt x="28725" y="291946"/>
                  </a:lnTo>
                  <a:lnTo>
                    <a:pt x="29237" y="291855"/>
                  </a:lnTo>
                  <a:lnTo>
                    <a:pt x="29749" y="291730"/>
                  </a:lnTo>
                  <a:lnTo>
                    <a:pt x="30257" y="291605"/>
                  </a:lnTo>
                  <a:lnTo>
                    <a:pt x="30764" y="291446"/>
                  </a:lnTo>
                  <a:lnTo>
                    <a:pt x="31272" y="291276"/>
                  </a:lnTo>
                  <a:lnTo>
                    <a:pt x="31770" y="291072"/>
                  </a:lnTo>
                  <a:close/>
                  <a:moveTo>
                    <a:pt x="79871" y="276526"/>
                  </a:moveTo>
                  <a:lnTo>
                    <a:pt x="80432" y="276538"/>
                  </a:lnTo>
                  <a:lnTo>
                    <a:pt x="80998" y="276572"/>
                  </a:lnTo>
                  <a:lnTo>
                    <a:pt x="81078" y="277139"/>
                  </a:lnTo>
                  <a:lnTo>
                    <a:pt x="81158" y="277695"/>
                  </a:lnTo>
                  <a:lnTo>
                    <a:pt x="81234" y="278262"/>
                  </a:lnTo>
                  <a:lnTo>
                    <a:pt x="81309" y="278841"/>
                  </a:lnTo>
                  <a:lnTo>
                    <a:pt x="81447" y="279987"/>
                  </a:lnTo>
                  <a:lnTo>
                    <a:pt x="81581" y="281156"/>
                  </a:lnTo>
                  <a:lnTo>
                    <a:pt x="81706" y="282336"/>
                  </a:lnTo>
                  <a:lnTo>
                    <a:pt x="81817" y="283516"/>
                  </a:lnTo>
                  <a:lnTo>
                    <a:pt x="81924" y="284718"/>
                  </a:lnTo>
                  <a:lnTo>
                    <a:pt x="82017" y="285932"/>
                  </a:lnTo>
                  <a:lnTo>
                    <a:pt x="82106" y="287146"/>
                  </a:lnTo>
                  <a:lnTo>
                    <a:pt x="82182" y="288383"/>
                  </a:lnTo>
                  <a:lnTo>
                    <a:pt x="82253" y="289620"/>
                  </a:lnTo>
                  <a:lnTo>
                    <a:pt x="82311" y="290868"/>
                  </a:lnTo>
                  <a:lnTo>
                    <a:pt x="82364" y="292116"/>
                  </a:lnTo>
                  <a:lnTo>
                    <a:pt x="82409" y="293375"/>
                  </a:lnTo>
                  <a:lnTo>
                    <a:pt x="82445" y="294646"/>
                  </a:lnTo>
                  <a:lnTo>
                    <a:pt x="82467" y="295917"/>
                  </a:lnTo>
                  <a:lnTo>
                    <a:pt x="82467" y="295917"/>
                  </a:lnTo>
                  <a:lnTo>
                    <a:pt x="82031" y="295849"/>
                  </a:lnTo>
                  <a:lnTo>
                    <a:pt x="81585" y="295758"/>
                  </a:lnTo>
                  <a:lnTo>
                    <a:pt x="80677" y="295576"/>
                  </a:lnTo>
                  <a:lnTo>
                    <a:pt x="80214" y="295497"/>
                  </a:lnTo>
                  <a:lnTo>
                    <a:pt x="79751" y="295406"/>
                  </a:lnTo>
                  <a:lnTo>
                    <a:pt x="79284" y="295338"/>
                  </a:lnTo>
                  <a:lnTo>
                    <a:pt x="78821" y="295281"/>
                  </a:lnTo>
                  <a:lnTo>
                    <a:pt x="78353" y="295236"/>
                  </a:lnTo>
                  <a:lnTo>
                    <a:pt x="77890" y="295213"/>
                  </a:lnTo>
                  <a:lnTo>
                    <a:pt x="77427" y="295213"/>
                  </a:lnTo>
                  <a:lnTo>
                    <a:pt x="77200" y="295225"/>
                  </a:lnTo>
                  <a:lnTo>
                    <a:pt x="76968" y="295236"/>
                  </a:lnTo>
                  <a:lnTo>
                    <a:pt x="76741" y="295270"/>
                  </a:lnTo>
                  <a:lnTo>
                    <a:pt x="76514" y="295293"/>
                  </a:lnTo>
                  <a:lnTo>
                    <a:pt x="76292" y="295338"/>
                  </a:lnTo>
                  <a:lnTo>
                    <a:pt x="76069" y="295395"/>
                  </a:lnTo>
                  <a:lnTo>
                    <a:pt x="75847" y="295452"/>
                  </a:lnTo>
                  <a:lnTo>
                    <a:pt x="75628" y="295520"/>
                  </a:lnTo>
                  <a:lnTo>
                    <a:pt x="75410" y="295610"/>
                  </a:lnTo>
                  <a:lnTo>
                    <a:pt x="75197" y="295701"/>
                  </a:lnTo>
                  <a:lnTo>
                    <a:pt x="75165" y="295724"/>
                  </a:lnTo>
                  <a:lnTo>
                    <a:pt x="75134" y="295747"/>
                  </a:lnTo>
                  <a:lnTo>
                    <a:pt x="75103" y="295792"/>
                  </a:lnTo>
                  <a:lnTo>
                    <a:pt x="75076" y="295826"/>
                  </a:lnTo>
                  <a:lnTo>
                    <a:pt x="75054" y="295883"/>
                  </a:lnTo>
                  <a:lnTo>
                    <a:pt x="75032" y="295939"/>
                  </a:lnTo>
                  <a:lnTo>
                    <a:pt x="75010" y="295996"/>
                  </a:lnTo>
                  <a:lnTo>
                    <a:pt x="74992" y="296064"/>
                  </a:lnTo>
                  <a:lnTo>
                    <a:pt x="74961" y="296200"/>
                  </a:lnTo>
                  <a:lnTo>
                    <a:pt x="74943" y="296359"/>
                  </a:lnTo>
                  <a:lnTo>
                    <a:pt x="74929" y="296518"/>
                  </a:lnTo>
                  <a:lnTo>
                    <a:pt x="74925" y="296688"/>
                  </a:lnTo>
                  <a:lnTo>
                    <a:pt x="74929" y="296870"/>
                  </a:lnTo>
                  <a:lnTo>
                    <a:pt x="74943" y="297040"/>
                  </a:lnTo>
                  <a:lnTo>
                    <a:pt x="74961" y="297199"/>
                  </a:lnTo>
                  <a:lnTo>
                    <a:pt x="74992" y="297346"/>
                  </a:lnTo>
                  <a:lnTo>
                    <a:pt x="75010" y="297414"/>
                  </a:lnTo>
                  <a:lnTo>
                    <a:pt x="75032" y="297483"/>
                  </a:lnTo>
                  <a:lnTo>
                    <a:pt x="75054" y="297539"/>
                  </a:lnTo>
                  <a:lnTo>
                    <a:pt x="75076" y="297585"/>
                  </a:lnTo>
                  <a:lnTo>
                    <a:pt x="75103" y="297630"/>
                  </a:lnTo>
                  <a:lnTo>
                    <a:pt x="75134" y="297664"/>
                  </a:lnTo>
                  <a:lnTo>
                    <a:pt x="75165" y="297687"/>
                  </a:lnTo>
                  <a:lnTo>
                    <a:pt x="75197" y="297709"/>
                  </a:lnTo>
                  <a:lnTo>
                    <a:pt x="75410" y="297800"/>
                  </a:lnTo>
                  <a:lnTo>
                    <a:pt x="75628" y="297880"/>
                  </a:lnTo>
                  <a:lnTo>
                    <a:pt x="75851" y="297948"/>
                  </a:lnTo>
                  <a:lnTo>
                    <a:pt x="76074" y="298016"/>
                  </a:lnTo>
                  <a:lnTo>
                    <a:pt x="76296" y="298061"/>
                  </a:lnTo>
                  <a:lnTo>
                    <a:pt x="76523" y="298107"/>
                  </a:lnTo>
                  <a:lnTo>
                    <a:pt x="76750" y="298141"/>
                  </a:lnTo>
                  <a:lnTo>
                    <a:pt x="76977" y="298163"/>
                  </a:lnTo>
                  <a:lnTo>
                    <a:pt x="77204" y="298186"/>
                  </a:lnTo>
                  <a:lnTo>
                    <a:pt x="77436" y="298197"/>
                  </a:lnTo>
                  <a:lnTo>
                    <a:pt x="77899" y="298197"/>
                  </a:lnTo>
                  <a:lnTo>
                    <a:pt x="78366" y="298175"/>
                  </a:lnTo>
                  <a:lnTo>
                    <a:pt x="78834" y="298129"/>
                  </a:lnTo>
                  <a:lnTo>
                    <a:pt x="79301" y="298072"/>
                  </a:lnTo>
                  <a:lnTo>
                    <a:pt x="79769" y="297993"/>
                  </a:lnTo>
                  <a:lnTo>
                    <a:pt x="80236" y="297914"/>
                  </a:lnTo>
                  <a:lnTo>
                    <a:pt x="80699" y="297823"/>
                  </a:lnTo>
                  <a:lnTo>
                    <a:pt x="81616" y="297641"/>
                  </a:lnTo>
                  <a:lnTo>
                    <a:pt x="82062" y="297562"/>
                  </a:lnTo>
                  <a:lnTo>
                    <a:pt x="82507" y="297483"/>
                  </a:lnTo>
                  <a:lnTo>
                    <a:pt x="82511" y="298708"/>
                  </a:lnTo>
                  <a:lnTo>
                    <a:pt x="82511" y="299933"/>
                  </a:lnTo>
                  <a:lnTo>
                    <a:pt x="82502" y="301159"/>
                  </a:lnTo>
                  <a:lnTo>
                    <a:pt x="82489" y="302395"/>
                  </a:lnTo>
                  <a:lnTo>
                    <a:pt x="82467" y="303621"/>
                  </a:lnTo>
                  <a:lnTo>
                    <a:pt x="82436" y="304857"/>
                  </a:lnTo>
                  <a:lnTo>
                    <a:pt x="82400" y="306094"/>
                  </a:lnTo>
                  <a:lnTo>
                    <a:pt x="82360" y="307331"/>
                  </a:lnTo>
                  <a:lnTo>
                    <a:pt x="82307" y="308568"/>
                  </a:lnTo>
                  <a:lnTo>
                    <a:pt x="82253" y="309804"/>
                  </a:lnTo>
                  <a:lnTo>
                    <a:pt x="82186" y="311030"/>
                  </a:lnTo>
                  <a:lnTo>
                    <a:pt x="82120" y="312266"/>
                  </a:lnTo>
                  <a:lnTo>
                    <a:pt x="82039" y="313492"/>
                  </a:lnTo>
                  <a:lnTo>
                    <a:pt x="81955" y="314717"/>
                  </a:lnTo>
                  <a:lnTo>
                    <a:pt x="81866" y="315943"/>
                  </a:lnTo>
                  <a:lnTo>
                    <a:pt x="81768" y="317157"/>
                  </a:lnTo>
                  <a:lnTo>
                    <a:pt x="81318" y="317043"/>
                  </a:lnTo>
                  <a:lnTo>
                    <a:pt x="80864" y="316907"/>
                  </a:lnTo>
                  <a:lnTo>
                    <a:pt x="79951" y="316646"/>
                  </a:lnTo>
                  <a:lnTo>
                    <a:pt x="79039" y="316374"/>
                  </a:lnTo>
                  <a:lnTo>
                    <a:pt x="78580" y="316249"/>
                  </a:lnTo>
                  <a:lnTo>
                    <a:pt x="78117" y="316124"/>
                  </a:lnTo>
                  <a:lnTo>
                    <a:pt x="77659" y="316011"/>
                  </a:lnTo>
                  <a:lnTo>
                    <a:pt x="77200" y="315908"/>
                  </a:lnTo>
                  <a:lnTo>
                    <a:pt x="76741" y="315829"/>
                  </a:lnTo>
                  <a:lnTo>
                    <a:pt x="76283" y="315761"/>
                  </a:lnTo>
                  <a:lnTo>
                    <a:pt x="75829" y="315716"/>
                  </a:lnTo>
                  <a:lnTo>
                    <a:pt x="75375" y="315693"/>
                  </a:lnTo>
                  <a:lnTo>
                    <a:pt x="75148" y="315693"/>
                  </a:lnTo>
                  <a:lnTo>
                    <a:pt x="74920" y="315704"/>
                  </a:lnTo>
                  <a:lnTo>
                    <a:pt x="74693" y="315716"/>
                  </a:lnTo>
                  <a:lnTo>
                    <a:pt x="74471" y="315738"/>
                  </a:lnTo>
                  <a:lnTo>
                    <a:pt x="74471" y="315738"/>
                  </a:lnTo>
                  <a:lnTo>
                    <a:pt x="74538" y="314547"/>
                  </a:lnTo>
                  <a:lnTo>
                    <a:pt x="74595" y="313367"/>
                  </a:lnTo>
                  <a:lnTo>
                    <a:pt x="74649" y="312176"/>
                  </a:lnTo>
                  <a:lnTo>
                    <a:pt x="74693" y="310984"/>
                  </a:lnTo>
                  <a:lnTo>
                    <a:pt x="74729" y="309793"/>
                  </a:lnTo>
                  <a:lnTo>
                    <a:pt x="74756" y="308602"/>
                  </a:lnTo>
                  <a:lnTo>
                    <a:pt x="74778" y="307410"/>
                  </a:lnTo>
                  <a:lnTo>
                    <a:pt x="74787" y="306219"/>
                  </a:lnTo>
                  <a:lnTo>
                    <a:pt x="74791" y="305039"/>
                  </a:lnTo>
                  <a:lnTo>
                    <a:pt x="74787" y="303848"/>
                  </a:lnTo>
                  <a:lnTo>
                    <a:pt x="74774" y="302668"/>
                  </a:lnTo>
                  <a:lnTo>
                    <a:pt x="74751" y="301488"/>
                  </a:lnTo>
                  <a:lnTo>
                    <a:pt x="74716" y="300319"/>
                  </a:lnTo>
                  <a:lnTo>
                    <a:pt x="74676" y="299139"/>
                  </a:lnTo>
                  <a:lnTo>
                    <a:pt x="74627" y="297982"/>
                  </a:lnTo>
                  <a:lnTo>
                    <a:pt x="74569" y="296813"/>
                  </a:lnTo>
                  <a:lnTo>
                    <a:pt x="74533" y="296178"/>
                  </a:lnTo>
                  <a:lnTo>
                    <a:pt x="74498" y="295542"/>
                  </a:lnTo>
                  <a:lnTo>
                    <a:pt x="74457" y="294896"/>
                  </a:lnTo>
                  <a:lnTo>
                    <a:pt x="74413" y="294272"/>
                  </a:lnTo>
                  <a:lnTo>
                    <a:pt x="74368" y="293636"/>
                  </a:lnTo>
                  <a:lnTo>
                    <a:pt x="74319" y="293001"/>
                  </a:lnTo>
                  <a:lnTo>
                    <a:pt x="74270" y="292377"/>
                  </a:lnTo>
                  <a:lnTo>
                    <a:pt x="74217" y="291753"/>
                  </a:lnTo>
                  <a:lnTo>
                    <a:pt x="74159" y="291129"/>
                  </a:lnTo>
                  <a:lnTo>
                    <a:pt x="74101" y="290505"/>
                  </a:lnTo>
                  <a:lnTo>
                    <a:pt x="74039" y="289881"/>
                  </a:lnTo>
                  <a:lnTo>
                    <a:pt x="73977" y="289268"/>
                  </a:lnTo>
                  <a:lnTo>
                    <a:pt x="73905" y="288655"/>
                  </a:lnTo>
                  <a:lnTo>
                    <a:pt x="73839" y="288043"/>
                  </a:lnTo>
                  <a:lnTo>
                    <a:pt x="73763" y="287430"/>
                  </a:lnTo>
                  <a:lnTo>
                    <a:pt x="73687" y="286829"/>
                  </a:lnTo>
                  <a:lnTo>
                    <a:pt x="73607" y="286216"/>
                  </a:lnTo>
                  <a:lnTo>
                    <a:pt x="73527" y="285615"/>
                  </a:lnTo>
                  <a:lnTo>
                    <a:pt x="73442" y="285025"/>
                  </a:lnTo>
                  <a:lnTo>
                    <a:pt x="73353" y="284423"/>
                  </a:lnTo>
                  <a:lnTo>
                    <a:pt x="73264" y="283833"/>
                  </a:lnTo>
                  <a:lnTo>
                    <a:pt x="73171" y="283243"/>
                  </a:lnTo>
                  <a:lnTo>
                    <a:pt x="73073" y="282653"/>
                  </a:lnTo>
                  <a:lnTo>
                    <a:pt x="72975" y="282075"/>
                  </a:lnTo>
                  <a:lnTo>
                    <a:pt x="72872" y="281496"/>
                  </a:lnTo>
                  <a:lnTo>
                    <a:pt x="72766" y="280917"/>
                  </a:lnTo>
                  <a:lnTo>
                    <a:pt x="72659" y="280350"/>
                  </a:lnTo>
                  <a:lnTo>
                    <a:pt x="72547" y="279783"/>
                  </a:lnTo>
                  <a:lnTo>
                    <a:pt x="72432" y="279215"/>
                  </a:lnTo>
                  <a:lnTo>
                    <a:pt x="72316" y="278648"/>
                  </a:lnTo>
                  <a:lnTo>
                    <a:pt x="72191" y="278092"/>
                  </a:lnTo>
                  <a:lnTo>
                    <a:pt x="72071" y="277536"/>
                  </a:lnTo>
                  <a:lnTo>
                    <a:pt x="72628" y="277468"/>
                  </a:lnTo>
                  <a:lnTo>
                    <a:pt x="73184" y="277377"/>
                  </a:lnTo>
                  <a:lnTo>
                    <a:pt x="74297" y="277196"/>
                  </a:lnTo>
                  <a:lnTo>
                    <a:pt x="75410" y="277003"/>
                  </a:lnTo>
                  <a:lnTo>
                    <a:pt x="76523" y="276821"/>
                  </a:lnTo>
                  <a:lnTo>
                    <a:pt x="77080" y="276742"/>
                  </a:lnTo>
                  <a:lnTo>
                    <a:pt x="77636" y="276674"/>
                  </a:lnTo>
                  <a:lnTo>
                    <a:pt x="78193" y="276617"/>
                  </a:lnTo>
                  <a:lnTo>
                    <a:pt x="78749" y="276572"/>
                  </a:lnTo>
                  <a:lnTo>
                    <a:pt x="79310" y="276538"/>
                  </a:lnTo>
                  <a:lnTo>
                    <a:pt x="79871" y="276526"/>
                  </a:lnTo>
                  <a:close/>
                  <a:moveTo>
                    <a:pt x="31343" y="313583"/>
                  </a:moveTo>
                  <a:lnTo>
                    <a:pt x="31370" y="315602"/>
                  </a:lnTo>
                  <a:lnTo>
                    <a:pt x="31405" y="317656"/>
                  </a:lnTo>
                  <a:lnTo>
                    <a:pt x="31445" y="319743"/>
                  </a:lnTo>
                  <a:lnTo>
                    <a:pt x="31468" y="320787"/>
                  </a:lnTo>
                  <a:lnTo>
                    <a:pt x="31494" y="321842"/>
                  </a:lnTo>
                  <a:lnTo>
                    <a:pt x="31526" y="322898"/>
                  </a:lnTo>
                  <a:lnTo>
                    <a:pt x="31561" y="323953"/>
                  </a:lnTo>
                  <a:lnTo>
                    <a:pt x="31597" y="325019"/>
                  </a:lnTo>
                  <a:lnTo>
                    <a:pt x="31641" y="326075"/>
                  </a:lnTo>
                  <a:lnTo>
                    <a:pt x="31690" y="327130"/>
                  </a:lnTo>
                  <a:lnTo>
                    <a:pt x="31744" y="328185"/>
                  </a:lnTo>
                  <a:lnTo>
                    <a:pt x="31802" y="329240"/>
                  </a:lnTo>
                  <a:lnTo>
                    <a:pt x="31864" y="330295"/>
                  </a:lnTo>
                  <a:lnTo>
                    <a:pt x="30933" y="330068"/>
                  </a:lnTo>
                  <a:lnTo>
                    <a:pt x="29998" y="329841"/>
                  </a:lnTo>
                  <a:lnTo>
                    <a:pt x="29068" y="329626"/>
                  </a:lnTo>
                  <a:lnTo>
                    <a:pt x="28137" y="329422"/>
                  </a:lnTo>
                  <a:lnTo>
                    <a:pt x="27203" y="329229"/>
                  </a:lnTo>
                  <a:lnTo>
                    <a:pt x="26272" y="329047"/>
                  </a:lnTo>
                  <a:lnTo>
                    <a:pt x="25342" y="328866"/>
                  </a:lnTo>
                  <a:lnTo>
                    <a:pt x="24411" y="328707"/>
                  </a:lnTo>
                  <a:lnTo>
                    <a:pt x="24331" y="327822"/>
                  </a:lnTo>
                  <a:lnTo>
                    <a:pt x="24255" y="326937"/>
                  </a:lnTo>
                  <a:lnTo>
                    <a:pt x="24180" y="326040"/>
                  </a:lnTo>
                  <a:lnTo>
                    <a:pt x="24113" y="325155"/>
                  </a:lnTo>
                  <a:lnTo>
                    <a:pt x="24046" y="324271"/>
                  </a:lnTo>
                  <a:lnTo>
                    <a:pt x="23979" y="323374"/>
                  </a:lnTo>
                  <a:lnTo>
                    <a:pt x="23917" y="322489"/>
                  </a:lnTo>
                  <a:lnTo>
                    <a:pt x="23859" y="321593"/>
                  </a:lnTo>
                  <a:lnTo>
                    <a:pt x="23806" y="320708"/>
                  </a:lnTo>
                  <a:lnTo>
                    <a:pt x="23752" y="319812"/>
                  </a:lnTo>
                  <a:lnTo>
                    <a:pt x="23703" y="318915"/>
                  </a:lnTo>
                  <a:lnTo>
                    <a:pt x="23654" y="318019"/>
                  </a:lnTo>
                  <a:lnTo>
                    <a:pt x="23610" y="317134"/>
                  </a:lnTo>
                  <a:lnTo>
                    <a:pt x="23570" y="316238"/>
                  </a:lnTo>
                  <a:lnTo>
                    <a:pt x="23534" y="315341"/>
                  </a:lnTo>
                  <a:lnTo>
                    <a:pt x="23498" y="314445"/>
                  </a:lnTo>
                  <a:lnTo>
                    <a:pt x="24473" y="314456"/>
                  </a:lnTo>
                  <a:lnTo>
                    <a:pt x="25453" y="314490"/>
                  </a:lnTo>
                  <a:lnTo>
                    <a:pt x="26432" y="314502"/>
                  </a:lnTo>
                  <a:lnTo>
                    <a:pt x="26926" y="314502"/>
                  </a:lnTo>
                  <a:lnTo>
                    <a:pt x="27416" y="314479"/>
                  </a:lnTo>
                  <a:lnTo>
                    <a:pt x="27906" y="314456"/>
                  </a:lnTo>
                  <a:lnTo>
                    <a:pt x="28396" y="314411"/>
                  </a:lnTo>
                  <a:lnTo>
                    <a:pt x="28885" y="314354"/>
                  </a:lnTo>
                  <a:lnTo>
                    <a:pt x="29371" y="314275"/>
                  </a:lnTo>
                  <a:lnTo>
                    <a:pt x="29856" y="314161"/>
                  </a:lnTo>
                  <a:lnTo>
                    <a:pt x="30096" y="314104"/>
                  </a:lnTo>
                  <a:lnTo>
                    <a:pt x="30337" y="314036"/>
                  </a:lnTo>
                  <a:lnTo>
                    <a:pt x="30577" y="313957"/>
                  </a:lnTo>
                  <a:lnTo>
                    <a:pt x="30813" y="313866"/>
                  </a:lnTo>
                  <a:lnTo>
                    <a:pt x="31054" y="313775"/>
                  </a:lnTo>
                  <a:lnTo>
                    <a:pt x="31290" y="313673"/>
                  </a:lnTo>
                  <a:lnTo>
                    <a:pt x="31316" y="313628"/>
                  </a:lnTo>
                  <a:lnTo>
                    <a:pt x="31343" y="313583"/>
                  </a:lnTo>
                  <a:close/>
                  <a:moveTo>
                    <a:pt x="74306" y="318268"/>
                  </a:moveTo>
                  <a:lnTo>
                    <a:pt x="74529" y="318359"/>
                  </a:lnTo>
                  <a:lnTo>
                    <a:pt x="74751" y="318439"/>
                  </a:lnTo>
                  <a:lnTo>
                    <a:pt x="75201" y="318575"/>
                  </a:lnTo>
                  <a:lnTo>
                    <a:pt x="75655" y="318688"/>
                  </a:lnTo>
                  <a:lnTo>
                    <a:pt x="76109" y="318779"/>
                  </a:lnTo>
                  <a:lnTo>
                    <a:pt x="76563" y="318847"/>
                  </a:lnTo>
                  <a:lnTo>
                    <a:pt x="77022" y="318904"/>
                  </a:lnTo>
                  <a:lnTo>
                    <a:pt x="77480" y="318949"/>
                  </a:lnTo>
                  <a:lnTo>
                    <a:pt x="77943" y="318972"/>
                  </a:lnTo>
                  <a:lnTo>
                    <a:pt x="78402" y="318995"/>
                  </a:lnTo>
                  <a:lnTo>
                    <a:pt x="78861" y="318995"/>
                  </a:lnTo>
                  <a:lnTo>
                    <a:pt x="79782" y="319006"/>
                  </a:lnTo>
                  <a:lnTo>
                    <a:pt x="80699" y="319006"/>
                  </a:lnTo>
                  <a:lnTo>
                    <a:pt x="81603" y="319017"/>
                  </a:lnTo>
                  <a:lnTo>
                    <a:pt x="81510" y="320061"/>
                  </a:lnTo>
                  <a:lnTo>
                    <a:pt x="81407" y="321094"/>
                  </a:lnTo>
                  <a:lnTo>
                    <a:pt x="81305" y="322126"/>
                  </a:lnTo>
                  <a:lnTo>
                    <a:pt x="81194" y="323159"/>
                  </a:lnTo>
                  <a:lnTo>
                    <a:pt x="81078" y="324180"/>
                  </a:lnTo>
                  <a:lnTo>
                    <a:pt x="80958" y="325201"/>
                  </a:lnTo>
                  <a:lnTo>
                    <a:pt x="80837" y="326211"/>
                  </a:lnTo>
                  <a:lnTo>
                    <a:pt x="80708" y="327220"/>
                  </a:lnTo>
                  <a:lnTo>
                    <a:pt x="80575" y="328219"/>
                  </a:lnTo>
                  <a:lnTo>
                    <a:pt x="80441" y="329206"/>
                  </a:lnTo>
                  <a:lnTo>
                    <a:pt x="80299" y="330193"/>
                  </a:lnTo>
                  <a:lnTo>
                    <a:pt x="80156" y="331169"/>
                  </a:lnTo>
                  <a:lnTo>
                    <a:pt x="80005" y="332133"/>
                  </a:lnTo>
                  <a:lnTo>
                    <a:pt x="79853" y="333098"/>
                  </a:lnTo>
                  <a:lnTo>
                    <a:pt x="79693" y="334051"/>
                  </a:lnTo>
                  <a:lnTo>
                    <a:pt x="79533" y="334993"/>
                  </a:lnTo>
                  <a:lnTo>
                    <a:pt x="79520" y="334981"/>
                  </a:lnTo>
                  <a:lnTo>
                    <a:pt x="79511" y="334981"/>
                  </a:lnTo>
                  <a:lnTo>
                    <a:pt x="79497" y="334970"/>
                  </a:lnTo>
                  <a:lnTo>
                    <a:pt x="79488" y="334958"/>
                  </a:lnTo>
                  <a:lnTo>
                    <a:pt x="79065" y="334766"/>
                  </a:lnTo>
                  <a:lnTo>
                    <a:pt x="78642" y="334573"/>
                  </a:lnTo>
                  <a:lnTo>
                    <a:pt x="78220" y="334391"/>
                  </a:lnTo>
                  <a:lnTo>
                    <a:pt x="77792" y="334221"/>
                  </a:lnTo>
                  <a:lnTo>
                    <a:pt x="77369" y="334062"/>
                  </a:lnTo>
                  <a:lnTo>
                    <a:pt x="76942" y="333903"/>
                  </a:lnTo>
                  <a:lnTo>
                    <a:pt x="76514" y="333756"/>
                  </a:lnTo>
                  <a:lnTo>
                    <a:pt x="76087" y="333608"/>
                  </a:lnTo>
                  <a:lnTo>
                    <a:pt x="75232" y="333347"/>
                  </a:lnTo>
                  <a:lnTo>
                    <a:pt x="74373" y="333098"/>
                  </a:lnTo>
                  <a:lnTo>
                    <a:pt x="73518" y="332871"/>
                  </a:lnTo>
                  <a:lnTo>
                    <a:pt x="72659" y="332655"/>
                  </a:lnTo>
                  <a:lnTo>
                    <a:pt x="72797" y="331782"/>
                  </a:lnTo>
                  <a:lnTo>
                    <a:pt x="72926" y="330908"/>
                  </a:lnTo>
                  <a:lnTo>
                    <a:pt x="73055" y="330034"/>
                  </a:lnTo>
                  <a:lnTo>
                    <a:pt x="73175" y="329149"/>
                  </a:lnTo>
                  <a:lnTo>
                    <a:pt x="73295" y="328253"/>
                  </a:lnTo>
                  <a:lnTo>
                    <a:pt x="73407" y="327368"/>
                  </a:lnTo>
                  <a:lnTo>
                    <a:pt x="73518" y="326472"/>
                  </a:lnTo>
                  <a:lnTo>
                    <a:pt x="73625" y="325564"/>
                  </a:lnTo>
                  <a:lnTo>
                    <a:pt x="73723" y="324656"/>
                  </a:lnTo>
                  <a:lnTo>
                    <a:pt x="73821" y="323760"/>
                  </a:lnTo>
                  <a:lnTo>
                    <a:pt x="73910" y="322841"/>
                  </a:lnTo>
                  <a:lnTo>
                    <a:pt x="73999" y="321933"/>
                  </a:lnTo>
                  <a:lnTo>
                    <a:pt x="74083" y="321026"/>
                  </a:lnTo>
                  <a:lnTo>
                    <a:pt x="74159" y="320107"/>
                  </a:lnTo>
                  <a:lnTo>
                    <a:pt x="74235" y="319187"/>
                  </a:lnTo>
                  <a:lnTo>
                    <a:pt x="74306" y="318268"/>
                  </a:lnTo>
                  <a:close/>
                  <a:moveTo>
                    <a:pt x="72205" y="335412"/>
                  </a:moveTo>
                  <a:lnTo>
                    <a:pt x="73082" y="335639"/>
                  </a:lnTo>
                  <a:lnTo>
                    <a:pt x="73959" y="335855"/>
                  </a:lnTo>
                  <a:lnTo>
                    <a:pt x="74836" y="336059"/>
                  </a:lnTo>
                  <a:lnTo>
                    <a:pt x="75717" y="336241"/>
                  </a:lnTo>
                  <a:lnTo>
                    <a:pt x="76154" y="336320"/>
                  </a:lnTo>
                  <a:lnTo>
                    <a:pt x="76594" y="336399"/>
                  </a:lnTo>
                  <a:lnTo>
                    <a:pt x="77035" y="336467"/>
                  </a:lnTo>
                  <a:lnTo>
                    <a:pt x="77476" y="336524"/>
                  </a:lnTo>
                  <a:lnTo>
                    <a:pt x="77912" y="336581"/>
                  </a:lnTo>
                  <a:lnTo>
                    <a:pt x="78353" y="336615"/>
                  </a:lnTo>
                  <a:lnTo>
                    <a:pt x="78794" y="336649"/>
                  </a:lnTo>
                  <a:lnTo>
                    <a:pt x="79235" y="336672"/>
                  </a:lnTo>
                  <a:lnTo>
                    <a:pt x="79043" y="337670"/>
                  </a:lnTo>
                  <a:lnTo>
                    <a:pt x="78847" y="338657"/>
                  </a:lnTo>
                  <a:lnTo>
                    <a:pt x="78651" y="339622"/>
                  </a:lnTo>
                  <a:lnTo>
                    <a:pt x="78447" y="340586"/>
                  </a:lnTo>
                  <a:lnTo>
                    <a:pt x="78242" y="341528"/>
                  </a:lnTo>
                  <a:lnTo>
                    <a:pt x="78028" y="342458"/>
                  </a:lnTo>
                  <a:lnTo>
                    <a:pt x="77814" y="343377"/>
                  </a:lnTo>
                  <a:lnTo>
                    <a:pt x="77592" y="344274"/>
                  </a:lnTo>
                  <a:lnTo>
                    <a:pt x="77369" y="345159"/>
                  </a:lnTo>
                  <a:lnTo>
                    <a:pt x="77142" y="346032"/>
                  </a:lnTo>
                  <a:lnTo>
                    <a:pt x="76911" y="346895"/>
                  </a:lnTo>
                  <a:lnTo>
                    <a:pt x="76670" y="347723"/>
                  </a:lnTo>
                  <a:lnTo>
                    <a:pt x="76430" y="348551"/>
                  </a:lnTo>
                  <a:lnTo>
                    <a:pt x="76189" y="349357"/>
                  </a:lnTo>
                  <a:lnTo>
                    <a:pt x="75940" y="350139"/>
                  </a:lnTo>
                  <a:lnTo>
                    <a:pt x="75686" y="350911"/>
                  </a:lnTo>
                  <a:lnTo>
                    <a:pt x="75473" y="350571"/>
                  </a:lnTo>
                  <a:lnTo>
                    <a:pt x="75250" y="350253"/>
                  </a:lnTo>
                  <a:lnTo>
                    <a:pt x="75032" y="349947"/>
                  </a:lnTo>
                  <a:lnTo>
                    <a:pt x="74805" y="349652"/>
                  </a:lnTo>
                  <a:lnTo>
                    <a:pt x="74578" y="349379"/>
                  </a:lnTo>
                  <a:lnTo>
                    <a:pt x="74346" y="349118"/>
                  </a:lnTo>
                  <a:lnTo>
                    <a:pt x="74115" y="348869"/>
                  </a:lnTo>
                  <a:lnTo>
                    <a:pt x="73879" y="348642"/>
                  </a:lnTo>
                  <a:lnTo>
                    <a:pt x="73638" y="348438"/>
                  </a:lnTo>
                  <a:lnTo>
                    <a:pt x="73398" y="348245"/>
                  </a:lnTo>
                  <a:lnTo>
                    <a:pt x="73153" y="348074"/>
                  </a:lnTo>
                  <a:lnTo>
                    <a:pt x="72908" y="347916"/>
                  </a:lnTo>
                  <a:lnTo>
                    <a:pt x="72659" y="347779"/>
                  </a:lnTo>
                  <a:lnTo>
                    <a:pt x="72405" y="347655"/>
                  </a:lnTo>
                  <a:lnTo>
                    <a:pt x="72151" y="347564"/>
                  </a:lnTo>
                  <a:lnTo>
                    <a:pt x="71897" y="347484"/>
                  </a:lnTo>
                  <a:lnTo>
                    <a:pt x="71742" y="347439"/>
                  </a:lnTo>
                  <a:lnTo>
                    <a:pt x="71586" y="347416"/>
                  </a:lnTo>
                  <a:lnTo>
                    <a:pt x="71430" y="347394"/>
                  </a:lnTo>
                  <a:lnTo>
                    <a:pt x="71274" y="347371"/>
                  </a:lnTo>
                  <a:lnTo>
                    <a:pt x="70967" y="347371"/>
                  </a:lnTo>
                  <a:lnTo>
                    <a:pt x="70816" y="347382"/>
                  </a:lnTo>
                  <a:lnTo>
                    <a:pt x="70660" y="347394"/>
                  </a:lnTo>
                  <a:lnTo>
                    <a:pt x="70508" y="347416"/>
                  </a:lnTo>
                  <a:lnTo>
                    <a:pt x="70357" y="347439"/>
                  </a:lnTo>
                  <a:lnTo>
                    <a:pt x="70059" y="347519"/>
                  </a:lnTo>
                  <a:lnTo>
                    <a:pt x="69756" y="347621"/>
                  </a:lnTo>
                  <a:lnTo>
                    <a:pt x="69462" y="347757"/>
                  </a:lnTo>
                  <a:lnTo>
                    <a:pt x="69658" y="347042"/>
                  </a:lnTo>
                  <a:lnTo>
                    <a:pt x="69849" y="346316"/>
                  </a:lnTo>
                  <a:lnTo>
                    <a:pt x="70041" y="345578"/>
                  </a:lnTo>
                  <a:lnTo>
                    <a:pt x="70228" y="344841"/>
                  </a:lnTo>
                  <a:lnTo>
                    <a:pt x="70410" y="344092"/>
                  </a:lnTo>
                  <a:lnTo>
                    <a:pt x="70593" y="343332"/>
                  </a:lnTo>
                  <a:lnTo>
                    <a:pt x="70767" y="342572"/>
                  </a:lnTo>
                  <a:lnTo>
                    <a:pt x="70940" y="341800"/>
                  </a:lnTo>
                  <a:lnTo>
                    <a:pt x="71114" y="341017"/>
                  </a:lnTo>
                  <a:lnTo>
                    <a:pt x="71279" y="340234"/>
                  </a:lnTo>
                  <a:lnTo>
                    <a:pt x="71443" y="339440"/>
                  </a:lnTo>
                  <a:lnTo>
                    <a:pt x="71604" y="338646"/>
                  </a:lnTo>
                  <a:lnTo>
                    <a:pt x="71759" y="337852"/>
                  </a:lnTo>
                  <a:lnTo>
                    <a:pt x="71911" y="337035"/>
                  </a:lnTo>
                  <a:lnTo>
                    <a:pt x="72062" y="336229"/>
                  </a:lnTo>
                  <a:lnTo>
                    <a:pt x="72205" y="335412"/>
                  </a:lnTo>
                  <a:close/>
                  <a:moveTo>
                    <a:pt x="24709" y="331657"/>
                  </a:moveTo>
                  <a:lnTo>
                    <a:pt x="25622" y="331782"/>
                  </a:lnTo>
                  <a:lnTo>
                    <a:pt x="26530" y="331895"/>
                  </a:lnTo>
                  <a:lnTo>
                    <a:pt x="27443" y="331997"/>
                  </a:lnTo>
                  <a:lnTo>
                    <a:pt x="28356" y="332099"/>
                  </a:lnTo>
                  <a:lnTo>
                    <a:pt x="29268" y="332190"/>
                  </a:lnTo>
                  <a:lnTo>
                    <a:pt x="30177" y="332269"/>
                  </a:lnTo>
                  <a:lnTo>
                    <a:pt x="31997" y="332406"/>
                  </a:lnTo>
                  <a:lnTo>
                    <a:pt x="32091" y="333506"/>
                  </a:lnTo>
                  <a:lnTo>
                    <a:pt x="32184" y="334607"/>
                  </a:lnTo>
                  <a:lnTo>
                    <a:pt x="32291" y="335685"/>
                  </a:lnTo>
                  <a:lnTo>
                    <a:pt x="32407" y="336762"/>
                  </a:lnTo>
                  <a:lnTo>
                    <a:pt x="32532" y="337818"/>
                  </a:lnTo>
                  <a:lnTo>
                    <a:pt x="32594" y="338340"/>
                  </a:lnTo>
                  <a:lnTo>
                    <a:pt x="32661" y="338862"/>
                  </a:lnTo>
                  <a:lnTo>
                    <a:pt x="32732" y="339372"/>
                  </a:lnTo>
                  <a:lnTo>
                    <a:pt x="32808" y="339894"/>
                  </a:lnTo>
                  <a:lnTo>
                    <a:pt x="32883" y="340393"/>
                  </a:lnTo>
                  <a:lnTo>
                    <a:pt x="32959" y="340904"/>
                  </a:lnTo>
                  <a:lnTo>
                    <a:pt x="33039" y="341392"/>
                  </a:lnTo>
                  <a:lnTo>
                    <a:pt x="33124" y="341891"/>
                  </a:lnTo>
                  <a:lnTo>
                    <a:pt x="33208" y="342379"/>
                  </a:lnTo>
                  <a:lnTo>
                    <a:pt x="33302" y="342867"/>
                  </a:lnTo>
                  <a:lnTo>
                    <a:pt x="33391" y="343343"/>
                  </a:lnTo>
                  <a:lnTo>
                    <a:pt x="33489" y="343808"/>
                  </a:lnTo>
                  <a:lnTo>
                    <a:pt x="33587" y="344285"/>
                  </a:lnTo>
                  <a:lnTo>
                    <a:pt x="33685" y="344739"/>
                  </a:lnTo>
                  <a:lnTo>
                    <a:pt x="33792" y="345193"/>
                  </a:lnTo>
                  <a:lnTo>
                    <a:pt x="33899" y="345646"/>
                  </a:lnTo>
                  <a:lnTo>
                    <a:pt x="34005" y="346089"/>
                  </a:lnTo>
                  <a:lnTo>
                    <a:pt x="34121" y="346520"/>
                  </a:lnTo>
                  <a:lnTo>
                    <a:pt x="34237" y="346951"/>
                  </a:lnTo>
                  <a:lnTo>
                    <a:pt x="34357" y="347371"/>
                  </a:lnTo>
                  <a:lnTo>
                    <a:pt x="34482" y="347791"/>
                  </a:lnTo>
                  <a:lnTo>
                    <a:pt x="34606" y="348199"/>
                  </a:lnTo>
                  <a:lnTo>
                    <a:pt x="34268" y="347984"/>
                  </a:lnTo>
                  <a:lnTo>
                    <a:pt x="34094" y="347882"/>
                  </a:lnTo>
                  <a:lnTo>
                    <a:pt x="33916" y="347802"/>
                  </a:lnTo>
                  <a:lnTo>
                    <a:pt x="33698" y="347723"/>
                  </a:lnTo>
                  <a:lnTo>
                    <a:pt x="33476" y="347643"/>
                  </a:lnTo>
                  <a:lnTo>
                    <a:pt x="33257" y="347587"/>
                  </a:lnTo>
                  <a:lnTo>
                    <a:pt x="33039" y="347541"/>
                  </a:lnTo>
                  <a:lnTo>
                    <a:pt x="32821" y="347519"/>
                  </a:lnTo>
                  <a:lnTo>
                    <a:pt x="32603" y="347496"/>
                  </a:lnTo>
                  <a:lnTo>
                    <a:pt x="32389" y="347496"/>
                  </a:lnTo>
                  <a:lnTo>
                    <a:pt x="32176" y="347507"/>
                  </a:lnTo>
                  <a:lnTo>
                    <a:pt x="31962" y="347541"/>
                  </a:lnTo>
                  <a:lnTo>
                    <a:pt x="31748" y="347575"/>
                  </a:lnTo>
                  <a:lnTo>
                    <a:pt x="31539" y="347621"/>
                  </a:lnTo>
                  <a:lnTo>
                    <a:pt x="31330" y="347689"/>
                  </a:lnTo>
                  <a:lnTo>
                    <a:pt x="31120" y="347768"/>
                  </a:lnTo>
                  <a:lnTo>
                    <a:pt x="30911" y="347859"/>
                  </a:lnTo>
                  <a:lnTo>
                    <a:pt x="30706" y="347961"/>
                  </a:lnTo>
                  <a:lnTo>
                    <a:pt x="30502" y="348074"/>
                  </a:lnTo>
                  <a:lnTo>
                    <a:pt x="30301" y="348199"/>
                  </a:lnTo>
                  <a:lnTo>
                    <a:pt x="30096" y="348335"/>
                  </a:lnTo>
                  <a:lnTo>
                    <a:pt x="29896" y="348483"/>
                  </a:lnTo>
                  <a:lnTo>
                    <a:pt x="29700" y="348642"/>
                  </a:lnTo>
                  <a:lnTo>
                    <a:pt x="29504" y="348823"/>
                  </a:lnTo>
                  <a:lnTo>
                    <a:pt x="29308" y="349005"/>
                  </a:lnTo>
                  <a:lnTo>
                    <a:pt x="29112" y="349198"/>
                  </a:lnTo>
                  <a:lnTo>
                    <a:pt x="28921" y="349402"/>
                  </a:lnTo>
                  <a:lnTo>
                    <a:pt x="28734" y="349618"/>
                  </a:lnTo>
                  <a:lnTo>
                    <a:pt x="28543" y="349844"/>
                  </a:lnTo>
                  <a:lnTo>
                    <a:pt x="28356" y="350083"/>
                  </a:lnTo>
                  <a:lnTo>
                    <a:pt x="28173" y="350332"/>
                  </a:lnTo>
                  <a:lnTo>
                    <a:pt x="27991" y="350593"/>
                  </a:lnTo>
                  <a:lnTo>
                    <a:pt x="27808" y="350866"/>
                  </a:lnTo>
                  <a:lnTo>
                    <a:pt x="27630" y="351138"/>
                  </a:lnTo>
                  <a:lnTo>
                    <a:pt x="27456" y="351433"/>
                  </a:lnTo>
                  <a:lnTo>
                    <a:pt x="27243" y="350219"/>
                  </a:lnTo>
                  <a:lnTo>
                    <a:pt x="27033" y="349005"/>
                  </a:lnTo>
                  <a:lnTo>
                    <a:pt x="26833" y="347779"/>
                  </a:lnTo>
                  <a:lnTo>
                    <a:pt x="26633" y="346554"/>
                  </a:lnTo>
                  <a:lnTo>
                    <a:pt x="26446" y="345329"/>
                  </a:lnTo>
                  <a:lnTo>
                    <a:pt x="26259" y="344103"/>
                  </a:lnTo>
                  <a:lnTo>
                    <a:pt x="26081" y="342878"/>
                  </a:lnTo>
                  <a:lnTo>
                    <a:pt x="25903" y="341641"/>
                  </a:lnTo>
                  <a:lnTo>
                    <a:pt x="25738" y="340405"/>
                  </a:lnTo>
                  <a:lnTo>
                    <a:pt x="25573" y="339157"/>
                  </a:lnTo>
                  <a:lnTo>
                    <a:pt x="25417" y="337920"/>
                  </a:lnTo>
                  <a:lnTo>
                    <a:pt x="25261" y="336672"/>
                  </a:lnTo>
                  <a:lnTo>
                    <a:pt x="25119" y="335424"/>
                  </a:lnTo>
                  <a:lnTo>
                    <a:pt x="24976" y="334164"/>
                  </a:lnTo>
                  <a:lnTo>
                    <a:pt x="24838" y="332916"/>
                  </a:lnTo>
                  <a:lnTo>
                    <a:pt x="24709" y="331657"/>
                  </a:lnTo>
                  <a:close/>
                  <a:moveTo>
                    <a:pt x="32550" y="351796"/>
                  </a:moveTo>
                  <a:lnTo>
                    <a:pt x="32799" y="351807"/>
                  </a:lnTo>
                  <a:lnTo>
                    <a:pt x="33048" y="351830"/>
                  </a:lnTo>
                  <a:lnTo>
                    <a:pt x="33297" y="351887"/>
                  </a:lnTo>
                  <a:lnTo>
                    <a:pt x="33547" y="351955"/>
                  </a:lnTo>
                  <a:lnTo>
                    <a:pt x="33801" y="352046"/>
                  </a:lnTo>
                  <a:lnTo>
                    <a:pt x="34023" y="352148"/>
                  </a:lnTo>
                  <a:lnTo>
                    <a:pt x="34241" y="352261"/>
                  </a:lnTo>
                  <a:lnTo>
                    <a:pt x="34455" y="352397"/>
                  </a:lnTo>
                  <a:lnTo>
                    <a:pt x="34669" y="352533"/>
                  </a:lnTo>
                  <a:lnTo>
                    <a:pt x="34878" y="352692"/>
                  </a:lnTo>
                  <a:lnTo>
                    <a:pt x="35087" y="352874"/>
                  </a:lnTo>
                  <a:lnTo>
                    <a:pt x="35292" y="353055"/>
                  </a:lnTo>
                  <a:lnTo>
                    <a:pt x="35492" y="353260"/>
                  </a:lnTo>
                  <a:lnTo>
                    <a:pt x="35688" y="353464"/>
                  </a:lnTo>
                  <a:lnTo>
                    <a:pt x="35884" y="353691"/>
                  </a:lnTo>
                  <a:lnTo>
                    <a:pt x="36076" y="353940"/>
                  </a:lnTo>
                  <a:lnTo>
                    <a:pt x="36267" y="354190"/>
                  </a:lnTo>
                  <a:lnTo>
                    <a:pt x="36454" y="354451"/>
                  </a:lnTo>
                  <a:lnTo>
                    <a:pt x="36637" y="354723"/>
                  </a:lnTo>
                  <a:lnTo>
                    <a:pt x="36815" y="355018"/>
                  </a:lnTo>
                  <a:lnTo>
                    <a:pt x="36993" y="355313"/>
                  </a:lnTo>
                  <a:lnTo>
                    <a:pt x="37166" y="355631"/>
                  </a:lnTo>
                  <a:lnTo>
                    <a:pt x="37336" y="355949"/>
                  </a:lnTo>
                  <a:lnTo>
                    <a:pt x="37500" y="356289"/>
                  </a:lnTo>
                  <a:lnTo>
                    <a:pt x="37665" y="356629"/>
                  </a:lnTo>
                  <a:lnTo>
                    <a:pt x="37825" y="356981"/>
                  </a:lnTo>
                  <a:lnTo>
                    <a:pt x="37986" y="357356"/>
                  </a:lnTo>
                  <a:lnTo>
                    <a:pt x="38137" y="357730"/>
                  </a:lnTo>
                  <a:lnTo>
                    <a:pt x="38288" y="358116"/>
                  </a:lnTo>
                  <a:lnTo>
                    <a:pt x="38435" y="358502"/>
                  </a:lnTo>
                  <a:lnTo>
                    <a:pt x="38578" y="358910"/>
                  </a:lnTo>
                  <a:lnTo>
                    <a:pt x="38720" y="359318"/>
                  </a:lnTo>
                  <a:lnTo>
                    <a:pt x="38858" y="359738"/>
                  </a:lnTo>
                  <a:lnTo>
                    <a:pt x="38992" y="360169"/>
                  </a:lnTo>
                  <a:lnTo>
                    <a:pt x="39121" y="360612"/>
                  </a:lnTo>
                  <a:lnTo>
                    <a:pt x="39250" y="361054"/>
                  </a:lnTo>
                  <a:lnTo>
                    <a:pt x="39375" y="361508"/>
                  </a:lnTo>
                  <a:lnTo>
                    <a:pt x="39495" y="361973"/>
                  </a:lnTo>
                  <a:lnTo>
                    <a:pt x="39611" y="362439"/>
                  </a:lnTo>
                  <a:lnTo>
                    <a:pt x="39722" y="362915"/>
                  </a:lnTo>
                  <a:lnTo>
                    <a:pt x="39833" y="363403"/>
                  </a:lnTo>
                  <a:lnTo>
                    <a:pt x="39940" y="363891"/>
                  </a:lnTo>
                  <a:lnTo>
                    <a:pt x="40042" y="364390"/>
                  </a:lnTo>
                  <a:lnTo>
                    <a:pt x="40140" y="364889"/>
                  </a:lnTo>
                  <a:lnTo>
                    <a:pt x="40238" y="365400"/>
                  </a:lnTo>
                  <a:lnTo>
                    <a:pt x="40327" y="365910"/>
                  </a:lnTo>
                  <a:lnTo>
                    <a:pt x="40416" y="366432"/>
                  </a:lnTo>
                  <a:lnTo>
                    <a:pt x="40501" y="366954"/>
                  </a:lnTo>
                  <a:lnTo>
                    <a:pt x="40581" y="367488"/>
                  </a:lnTo>
                  <a:lnTo>
                    <a:pt x="40661" y="368021"/>
                  </a:lnTo>
                  <a:lnTo>
                    <a:pt x="40733" y="368554"/>
                  </a:lnTo>
                  <a:lnTo>
                    <a:pt x="40804" y="369099"/>
                  </a:lnTo>
                  <a:lnTo>
                    <a:pt x="40871" y="369643"/>
                  </a:lnTo>
                  <a:lnTo>
                    <a:pt x="40933" y="370199"/>
                  </a:lnTo>
                  <a:lnTo>
                    <a:pt x="40991" y="370755"/>
                  </a:lnTo>
                  <a:lnTo>
                    <a:pt x="41044" y="371311"/>
                  </a:lnTo>
                  <a:lnTo>
                    <a:pt x="41098" y="371867"/>
                  </a:lnTo>
                  <a:lnTo>
                    <a:pt x="41147" y="372423"/>
                  </a:lnTo>
                  <a:lnTo>
                    <a:pt x="41187" y="372990"/>
                  </a:lnTo>
                  <a:lnTo>
                    <a:pt x="41227" y="373558"/>
                  </a:lnTo>
                  <a:lnTo>
                    <a:pt x="41262" y="374125"/>
                  </a:lnTo>
                  <a:lnTo>
                    <a:pt x="41294" y="374704"/>
                  </a:lnTo>
                  <a:lnTo>
                    <a:pt x="41325" y="375271"/>
                  </a:lnTo>
                  <a:lnTo>
                    <a:pt x="41347" y="375850"/>
                  </a:lnTo>
                  <a:lnTo>
                    <a:pt x="41369" y="376417"/>
                  </a:lnTo>
                  <a:lnTo>
                    <a:pt x="41383" y="376996"/>
                  </a:lnTo>
                  <a:lnTo>
                    <a:pt x="41396" y="377574"/>
                  </a:lnTo>
                  <a:lnTo>
                    <a:pt x="41405" y="378153"/>
                  </a:lnTo>
                  <a:lnTo>
                    <a:pt x="41409" y="378720"/>
                  </a:lnTo>
                  <a:lnTo>
                    <a:pt x="39188" y="378357"/>
                  </a:lnTo>
                  <a:lnTo>
                    <a:pt x="36966" y="378017"/>
                  </a:lnTo>
                  <a:lnTo>
                    <a:pt x="34744" y="377699"/>
                  </a:lnTo>
                  <a:lnTo>
                    <a:pt x="32523" y="377404"/>
                  </a:lnTo>
                  <a:lnTo>
                    <a:pt x="30301" y="377120"/>
                  </a:lnTo>
                  <a:lnTo>
                    <a:pt x="28080" y="376882"/>
                  </a:lnTo>
                  <a:lnTo>
                    <a:pt x="26971" y="376769"/>
                  </a:lnTo>
                  <a:lnTo>
                    <a:pt x="25858" y="376655"/>
                  </a:lnTo>
                  <a:lnTo>
                    <a:pt x="24749" y="376553"/>
                  </a:lnTo>
                  <a:lnTo>
                    <a:pt x="23636" y="376462"/>
                  </a:lnTo>
                  <a:lnTo>
                    <a:pt x="23650" y="375793"/>
                  </a:lnTo>
                  <a:lnTo>
                    <a:pt x="23672" y="375135"/>
                  </a:lnTo>
                  <a:lnTo>
                    <a:pt x="23699" y="374477"/>
                  </a:lnTo>
                  <a:lnTo>
                    <a:pt x="23730" y="373819"/>
                  </a:lnTo>
                  <a:lnTo>
                    <a:pt x="23770" y="373161"/>
                  </a:lnTo>
                  <a:lnTo>
                    <a:pt x="23814" y="372514"/>
                  </a:lnTo>
                  <a:lnTo>
                    <a:pt x="23863" y="371867"/>
                  </a:lnTo>
                  <a:lnTo>
                    <a:pt x="23921" y="371232"/>
                  </a:lnTo>
                  <a:lnTo>
                    <a:pt x="23979" y="370596"/>
                  </a:lnTo>
                  <a:lnTo>
                    <a:pt x="24050" y="369972"/>
                  </a:lnTo>
                  <a:lnTo>
                    <a:pt x="24122" y="369348"/>
                  </a:lnTo>
                  <a:lnTo>
                    <a:pt x="24202" y="368724"/>
                  </a:lnTo>
                  <a:lnTo>
                    <a:pt x="24282" y="368123"/>
                  </a:lnTo>
                  <a:lnTo>
                    <a:pt x="24371" y="367510"/>
                  </a:lnTo>
                  <a:lnTo>
                    <a:pt x="24464" y="366920"/>
                  </a:lnTo>
                  <a:lnTo>
                    <a:pt x="24567" y="366330"/>
                  </a:lnTo>
                  <a:lnTo>
                    <a:pt x="24669" y="365740"/>
                  </a:lnTo>
                  <a:lnTo>
                    <a:pt x="24776" y="365162"/>
                  </a:lnTo>
                  <a:lnTo>
                    <a:pt x="24892" y="364594"/>
                  </a:lnTo>
                  <a:lnTo>
                    <a:pt x="25012" y="364038"/>
                  </a:lnTo>
                  <a:lnTo>
                    <a:pt x="25132" y="363494"/>
                  </a:lnTo>
                  <a:lnTo>
                    <a:pt x="25261" y="362949"/>
                  </a:lnTo>
                  <a:lnTo>
                    <a:pt x="25395" y="362416"/>
                  </a:lnTo>
                  <a:lnTo>
                    <a:pt x="25533" y="361894"/>
                  </a:lnTo>
                  <a:lnTo>
                    <a:pt x="25675" y="361383"/>
                  </a:lnTo>
                  <a:lnTo>
                    <a:pt x="25818" y="360873"/>
                  </a:lnTo>
                  <a:lnTo>
                    <a:pt x="25969" y="360385"/>
                  </a:lnTo>
                  <a:lnTo>
                    <a:pt x="26125" y="359897"/>
                  </a:lnTo>
                  <a:lnTo>
                    <a:pt x="26281" y="359432"/>
                  </a:lnTo>
                  <a:lnTo>
                    <a:pt x="26446" y="358967"/>
                  </a:lnTo>
                  <a:lnTo>
                    <a:pt x="26610" y="358524"/>
                  </a:lnTo>
                  <a:lnTo>
                    <a:pt x="26784" y="358082"/>
                  </a:lnTo>
                  <a:lnTo>
                    <a:pt x="26958" y="357662"/>
                  </a:lnTo>
                  <a:lnTo>
                    <a:pt x="27136" y="357242"/>
                  </a:lnTo>
                  <a:lnTo>
                    <a:pt x="27314" y="356845"/>
                  </a:lnTo>
                  <a:lnTo>
                    <a:pt x="27501" y="356459"/>
                  </a:lnTo>
                  <a:lnTo>
                    <a:pt x="27688" y="356085"/>
                  </a:lnTo>
                  <a:lnTo>
                    <a:pt x="27879" y="355722"/>
                  </a:lnTo>
                  <a:lnTo>
                    <a:pt x="28075" y="355381"/>
                  </a:lnTo>
                  <a:lnTo>
                    <a:pt x="28275" y="355041"/>
                  </a:lnTo>
                  <a:lnTo>
                    <a:pt x="28476" y="354723"/>
                  </a:lnTo>
                  <a:lnTo>
                    <a:pt x="28681" y="354428"/>
                  </a:lnTo>
                  <a:lnTo>
                    <a:pt x="28885" y="354133"/>
                  </a:lnTo>
                  <a:lnTo>
                    <a:pt x="29099" y="353861"/>
                  </a:lnTo>
                  <a:lnTo>
                    <a:pt x="29313" y="353600"/>
                  </a:lnTo>
                  <a:lnTo>
                    <a:pt x="29527" y="353362"/>
                  </a:lnTo>
                  <a:lnTo>
                    <a:pt x="29745" y="353135"/>
                  </a:lnTo>
                  <a:lnTo>
                    <a:pt x="29967" y="352931"/>
                  </a:lnTo>
                  <a:lnTo>
                    <a:pt x="30190" y="352738"/>
                  </a:lnTo>
                  <a:lnTo>
                    <a:pt x="30417" y="352556"/>
                  </a:lnTo>
                  <a:lnTo>
                    <a:pt x="30644" y="352397"/>
                  </a:lnTo>
                  <a:lnTo>
                    <a:pt x="30876" y="352261"/>
                  </a:lnTo>
                  <a:lnTo>
                    <a:pt x="31111" y="352136"/>
                  </a:lnTo>
                  <a:lnTo>
                    <a:pt x="31347" y="352034"/>
                  </a:lnTo>
                  <a:lnTo>
                    <a:pt x="31583" y="351943"/>
                  </a:lnTo>
                  <a:lnTo>
                    <a:pt x="31824" y="351875"/>
                  </a:lnTo>
                  <a:lnTo>
                    <a:pt x="32064" y="351830"/>
                  </a:lnTo>
                  <a:lnTo>
                    <a:pt x="32305" y="351807"/>
                  </a:lnTo>
                  <a:lnTo>
                    <a:pt x="32550" y="351796"/>
                  </a:lnTo>
                  <a:close/>
                  <a:moveTo>
                    <a:pt x="71167" y="351501"/>
                  </a:moveTo>
                  <a:lnTo>
                    <a:pt x="71426" y="351524"/>
                  </a:lnTo>
                  <a:lnTo>
                    <a:pt x="71666" y="351569"/>
                  </a:lnTo>
                  <a:lnTo>
                    <a:pt x="71902" y="351637"/>
                  </a:lnTo>
                  <a:lnTo>
                    <a:pt x="72138" y="351717"/>
                  </a:lnTo>
                  <a:lnTo>
                    <a:pt x="72365" y="351819"/>
                  </a:lnTo>
                  <a:lnTo>
                    <a:pt x="72596" y="351932"/>
                  </a:lnTo>
                  <a:lnTo>
                    <a:pt x="72819" y="352068"/>
                  </a:lnTo>
                  <a:lnTo>
                    <a:pt x="73042" y="352216"/>
                  </a:lnTo>
                  <a:lnTo>
                    <a:pt x="73260" y="352386"/>
                  </a:lnTo>
                  <a:lnTo>
                    <a:pt x="73474" y="352579"/>
                  </a:lnTo>
                  <a:lnTo>
                    <a:pt x="73683" y="352783"/>
                  </a:lnTo>
                  <a:lnTo>
                    <a:pt x="73892" y="352999"/>
                  </a:lnTo>
                  <a:lnTo>
                    <a:pt x="74097" y="353226"/>
                  </a:lnTo>
                  <a:lnTo>
                    <a:pt x="74302" y="353475"/>
                  </a:lnTo>
                  <a:lnTo>
                    <a:pt x="74498" y="353748"/>
                  </a:lnTo>
                  <a:lnTo>
                    <a:pt x="74693" y="354020"/>
                  </a:lnTo>
                  <a:lnTo>
                    <a:pt x="74889" y="354315"/>
                  </a:lnTo>
                  <a:lnTo>
                    <a:pt x="74916" y="354440"/>
                  </a:lnTo>
                  <a:lnTo>
                    <a:pt x="74956" y="354553"/>
                  </a:lnTo>
                  <a:lnTo>
                    <a:pt x="74996" y="354655"/>
                  </a:lnTo>
                  <a:lnTo>
                    <a:pt x="75045" y="354746"/>
                  </a:lnTo>
                  <a:lnTo>
                    <a:pt x="75094" y="354814"/>
                  </a:lnTo>
                  <a:lnTo>
                    <a:pt x="75148" y="354871"/>
                  </a:lnTo>
                  <a:lnTo>
                    <a:pt x="75201" y="354916"/>
                  </a:lnTo>
                  <a:lnTo>
                    <a:pt x="75259" y="354927"/>
                  </a:lnTo>
                  <a:lnTo>
                    <a:pt x="75401" y="355188"/>
                  </a:lnTo>
                  <a:lnTo>
                    <a:pt x="75539" y="355449"/>
                  </a:lnTo>
                  <a:lnTo>
                    <a:pt x="75673" y="355722"/>
                  </a:lnTo>
                  <a:lnTo>
                    <a:pt x="75806" y="355994"/>
                  </a:lnTo>
                  <a:lnTo>
                    <a:pt x="75940" y="356278"/>
                  </a:lnTo>
                  <a:lnTo>
                    <a:pt x="76069" y="356573"/>
                  </a:lnTo>
                  <a:lnTo>
                    <a:pt x="76194" y="356868"/>
                  </a:lnTo>
                  <a:lnTo>
                    <a:pt x="76323" y="357174"/>
                  </a:lnTo>
                  <a:lnTo>
                    <a:pt x="76443" y="357492"/>
                  </a:lnTo>
                  <a:lnTo>
                    <a:pt x="76563" y="357809"/>
                  </a:lnTo>
                  <a:lnTo>
                    <a:pt x="76684" y="358127"/>
                  </a:lnTo>
                  <a:lnTo>
                    <a:pt x="76799" y="358467"/>
                  </a:lnTo>
                  <a:lnTo>
                    <a:pt x="76915" y="358796"/>
                  </a:lnTo>
                  <a:lnTo>
                    <a:pt x="77026" y="359148"/>
                  </a:lnTo>
                  <a:lnTo>
                    <a:pt x="77133" y="359489"/>
                  </a:lnTo>
                  <a:lnTo>
                    <a:pt x="77240" y="359852"/>
                  </a:lnTo>
                  <a:lnTo>
                    <a:pt x="77347" y="360215"/>
                  </a:lnTo>
                  <a:lnTo>
                    <a:pt x="77449" y="360578"/>
                  </a:lnTo>
                  <a:lnTo>
                    <a:pt x="77552" y="360952"/>
                  </a:lnTo>
                  <a:lnTo>
                    <a:pt x="77650" y="361327"/>
                  </a:lnTo>
                  <a:lnTo>
                    <a:pt x="77743" y="361712"/>
                  </a:lnTo>
                  <a:lnTo>
                    <a:pt x="77837" y="362098"/>
                  </a:lnTo>
                  <a:lnTo>
                    <a:pt x="77930" y="362484"/>
                  </a:lnTo>
                  <a:lnTo>
                    <a:pt x="78019" y="362881"/>
                  </a:lnTo>
                  <a:lnTo>
                    <a:pt x="78104" y="363290"/>
                  </a:lnTo>
                  <a:lnTo>
                    <a:pt x="78188" y="363687"/>
                  </a:lnTo>
                  <a:lnTo>
                    <a:pt x="78268" y="364095"/>
                  </a:lnTo>
                  <a:lnTo>
                    <a:pt x="78349" y="364515"/>
                  </a:lnTo>
                  <a:lnTo>
                    <a:pt x="78424" y="364935"/>
                  </a:lnTo>
                  <a:lnTo>
                    <a:pt x="78500" y="365355"/>
                  </a:lnTo>
                  <a:lnTo>
                    <a:pt x="78571" y="365774"/>
                  </a:lnTo>
                  <a:lnTo>
                    <a:pt x="78638" y="366205"/>
                  </a:lnTo>
                  <a:lnTo>
                    <a:pt x="78705" y="366637"/>
                  </a:lnTo>
                  <a:lnTo>
                    <a:pt x="78772" y="367068"/>
                  </a:lnTo>
                  <a:lnTo>
                    <a:pt x="78834" y="367510"/>
                  </a:lnTo>
                  <a:lnTo>
                    <a:pt x="78892" y="367953"/>
                  </a:lnTo>
                  <a:lnTo>
                    <a:pt x="78950" y="368395"/>
                  </a:lnTo>
                  <a:lnTo>
                    <a:pt x="79003" y="368838"/>
                  </a:lnTo>
                  <a:lnTo>
                    <a:pt x="79052" y="369292"/>
                  </a:lnTo>
                  <a:lnTo>
                    <a:pt x="79101" y="369734"/>
                  </a:lnTo>
                  <a:lnTo>
                    <a:pt x="79150" y="370188"/>
                  </a:lnTo>
                  <a:lnTo>
                    <a:pt x="79195" y="370642"/>
                  </a:lnTo>
                  <a:lnTo>
                    <a:pt x="79235" y="371107"/>
                  </a:lnTo>
                  <a:lnTo>
                    <a:pt x="79270" y="371561"/>
                  </a:lnTo>
                  <a:lnTo>
                    <a:pt x="79306" y="372026"/>
                  </a:lnTo>
                  <a:lnTo>
                    <a:pt x="79341" y="372480"/>
                  </a:lnTo>
                  <a:lnTo>
                    <a:pt x="79373" y="372945"/>
                  </a:lnTo>
                  <a:lnTo>
                    <a:pt x="79399" y="373410"/>
                  </a:lnTo>
                  <a:lnTo>
                    <a:pt x="79426" y="373875"/>
                  </a:lnTo>
                  <a:lnTo>
                    <a:pt x="79448" y="374341"/>
                  </a:lnTo>
                  <a:lnTo>
                    <a:pt x="79466" y="374806"/>
                  </a:lnTo>
                  <a:lnTo>
                    <a:pt x="79484" y="375282"/>
                  </a:lnTo>
                  <a:lnTo>
                    <a:pt x="79497" y="375747"/>
                  </a:lnTo>
                  <a:lnTo>
                    <a:pt x="79511" y="376213"/>
                  </a:lnTo>
                  <a:lnTo>
                    <a:pt x="79520" y="376678"/>
                  </a:lnTo>
                  <a:lnTo>
                    <a:pt x="79524" y="377154"/>
                  </a:lnTo>
                  <a:lnTo>
                    <a:pt x="79528" y="377620"/>
                  </a:lnTo>
                  <a:lnTo>
                    <a:pt x="79528" y="378085"/>
                  </a:lnTo>
                  <a:lnTo>
                    <a:pt x="79524" y="378561"/>
                  </a:lnTo>
                  <a:lnTo>
                    <a:pt x="79520" y="379026"/>
                  </a:lnTo>
                  <a:lnTo>
                    <a:pt x="79511" y="379492"/>
                  </a:lnTo>
                  <a:lnTo>
                    <a:pt x="79502" y="379957"/>
                  </a:lnTo>
                  <a:lnTo>
                    <a:pt x="79484" y="380422"/>
                  </a:lnTo>
                  <a:lnTo>
                    <a:pt x="79471" y="380887"/>
                  </a:lnTo>
                  <a:lnTo>
                    <a:pt x="78420" y="380604"/>
                  </a:lnTo>
                  <a:lnTo>
                    <a:pt x="77365" y="380354"/>
                  </a:lnTo>
                  <a:lnTo>
                    <a:pt x="76314" y="380127"/>
                  </a:lnTo>
                  <a:lnTo>
                    <a:pt x="75259" y="379911"/>
                  </a:lnTo>
                  <a:lnTo>
                    <a:pt x="74204" y="379730"/>
                  </a:lnTo>
                  <a:lnTo>
                    <a:pt x="73144" y="379560"/>
                  </a:lnTo>
                  <a:lnTo>
                    <a:pt x="72089" y="379401"/>
                  </a:lnTo>
                  <a:lnTo>
                    <a:pt x="71029" y="379265"/>
                  </a:lnTo>
                  <a:lnTo>
                    <a:pt x="69974" y="379140"/>
                  </a:lnTo>
                  <a:lnTo>
                    <a:pt x="68915" y="379026"/>
                  </a:lnTo>
                  <a:lnTo>
                    <a:pt x="67859" y="378936"/>
                  </a:lnTo>
                  <a:lnTo>
                    <a:pt x="66800" y="378845"/>
                  </a:lnTo>
                  <a:lnTo>
                    <a:pt x="65745" y="378766"/>
                  </a:lnTo>
                  <a:lnTo>
                    <a:pt x="64689" y="378697"/>
                  </a:lnTo>
                  <a:lnTo>
                    <a:pt x="62579" y="378573"/>
                  </a:lnTo>
                  <a:lnTo>
                    <a:pt x="62566" y="378119"/>
                  </a:lnTo>
                  <a:lnTo>
                    <a:pt x="62557" y="377665"/>
                  </a:lnTo>
                  <a:lnTo>
                    <a:pt x="62548" y="377211"/>
                  </a:lnTo>
                  <a:lnTo>
                    <a:pt x="62544" y="376757"/>
                  </a:lnTo>
                  <a:lnTo>
                    <a:pt x="62544" y="376303"/>
                  </a:lnTo>
                  <a:lnTo>
                    <a:pt x="62548" y="375850"/>
                  </a:lnTo>
                  <a:lnTo>
                    <a:pt x="62552" y="375396"/>
                  </a:lnTo>
                  <a:lnTo>
                    <a:pt x="62561" y="374942"/>
                  </a:lnTo>
                  <a:lnTo>
                    <a:pt x="62575" y="374488"/>
                  </a:lnTo>
                  <a:lnTo>
                    <a:pt x="62588" y="374034"/>
                  </a:lnTo>
                  <a:lnTo>
                    <a:pt x="62606" y="373592"/>
                  </a:lnTo>
                  <a:lnTo>
                    <a:pt x="62628" y="373138"/>
                  </a:lnTo>
                  <a:lnTo>
                    <a:pt x="62655" y="372684"/>
                  </a:lnTo>
                  <a:lnTo>
                    <a:pt x="62682" y="372242"/>
                  </a:lnTo>
                  <a:lnTo>
                    <a:pt x="62708" y="371799"/>
                  </a:lnTo>
                  <a:lnTo>
                    <a:pt x="62744" y="371345"/>
                  </a:lnTo>
                  <a:lnTo>
                    <a:pt x="62780" y="370903"/>
                  </a:lnTo>
                  <a:lnTo>
                    <a:pt x="62815" y="370472"/>
                  </a:lnTo>
                  <a:lnTo>
                    <a:pt x="62860" y="370029"/>
                  </a:lnTo>
                  <a:lnTo>
                    <a:pt x="62904" y="369587"/>
                  </a:lnTo>
                  <a:lnTo>
                    <a:pt x="62949" y="369155"/>
                  </a:lnTo>
                  <a:lnTo>
                    <a:pt x="62998" y="368724"/>
                  </a:lnTo>
                  <a:lnTo>
                    <a:pt x="63051" y="368293"/>
                  </a:lnTo>
                  <a:lnTo>
                    <a:pt x="63109" y="367862"/>
                  </a:lnTo>
                  <a:lnTo>
                    <a:pt x="63162" y="367442"/>
                  </a:lnTo>
                  <a:lnTo>
                    <a:pt x="63225" y="367011"/>
                  </a:lnTo>
                  <a:lnTo>
                    <a:pt x="63287" y="366591"/>
                  </a:lnTo>
                  <a:lnTo>
                    <a:pt x="63354" y="366183"/>
                  </a:lnTo>
                  <a:lnTo>
                    <a:pt x="63421" y="365763"/>
                  </a:lnTo>
                  <a:lnTo>
                    <a:pt x="63492" y="365355"/>
                  </a:lnTo>
                  <a:lnTo>
                    <a:pt x="63568" y="364946"/>
                  </a:lnTo>
                  <a:lnTo>
                    <a:pt x="63643" y="364549"/>
                  </a:lnTo>
                  <a:lnTo>
                    <a:pt x="63719" y="364152"/>
                  </a:lnTo>
                  <a:lnTo>
                    <a:pt x="63799" y="363755"/>
                  </a:lnTo>
                  <a:lnTo>
                    <a:pt x="63884" y="363358"/>
                  </a:lnTo>
                  <a:lnTo>
                    <a:pt x="63968" y="362972"/>
                  </a:lnTo>
                  <a:lnTo>
                    <a:pt x="64057" y="362586"/>
                  </a:lnTo>
                  <a:lnTo>
                    <a:pt x="64146" y="362212"/>
                  </a:lnTo>
                  <a:lnTo>
                    <a:pt x="64240" y="361837"/>
                  </a:lnTo>
                  <a:lnTo>
                    <a:pt x="64333" y="361463"/>
                  </a:lnTo>
                  <a:lnTo>
                    <a:pt x="64431" y="361100"/>
                  </a:lnTo>
                  <a:lnTo>
                    <a:pt x="64529" y="360737"/>
                  </a:lnTo>
                  <a:lnTo>
                    <a:pt x="64632" y="360385"/>
                  </a:lnTo>
                  <a:lnTo>
                    <a:pt x="64738" y="360033"/>
                  </a:lnTo>
                  <a:lnTo>
                    <a:pt x="64841" y="359681"/>
                  </a:lnTo>
                  <a:lnTo>
                    <a:pt x="64952" y="359341"/>
                  </a:lnTo>
                  <a:lnTo>
                    <a:pt x="65059" y="359012"/>
                  </a:lnTo>
                  <a:lnTo>
                    <a:pt x="65175" y="358683"/>
                  </a:lnTo>
                  <a:lnTo>
                    <a:pt x="65286" y="358354"/>
                  </a:lnTo>
                  <a:lnTo>
                    <a:pt x="65402" y="358036"/>
                  </a:lnTo>
                  <a:lnTo>
                    <a:pt x="65522" y="357719"/>
                  </a:lnTo>
                  <a:lnTo>
                    <a:pt x="65642" y="357412"/>
                  </a:lnTo>
                  <a:lnTo>
                    <a:pt x="65767" y="357117"/>
                  </a:lnTo>
                  <a:lnTo>
                    <a:pt x="65887" y="356822"/>
                  </a:lnTo>
                  <a:lnTo>
                    <a:pt x="66016" y="356539"/>
                  </a:lnTo>
                  <a:lnTo>
                    <a:pt x="66145" y="356255"/>
                  </a:lnTo>
                  <a:lnTo>
                    <a:pt x="66274" y="355983"/>
                  </a:lnTo>
                  <a:lnTo>
                    <a:pt x="66404" y="355710"/>
                  </a:lnTo>
                  <a:lnTo>
                    <a:pt x="66537" y="355449"/>
                  </a:lnTo>
                  <a:lnTo>
                    <a:pt x="66675" y="355200"/>
                  </a:lnTo>
                  <a:lnTo>
                    <a:pt x="66813" y="354950"/>
                  </a:lnTo>
                  <a:lnTo>
                    <a:pt x="66951" y="354712"/>
                  </a:lnTo>
                  <a:lnTo>
                    <a:pt x="67089" y="354485"/>
                  </a:lnTo>
                  <a:lnTo>
                    <a:pt x="67232" y="354258"/>
                  </a:lnTo>
                  <a:lnTo>
                    <a:pt x="67272" y="354269"/>
                  </a:lnTo>
                  <a:lnTo>
                    <a:pt x="67312" y="354258"/>
                  </a:lnTo>
                  <a:lnTo>
                    <a:pt x="67347" y="354247"/>
                  </a:lnTo>
                  <a:lnTo>
                    <a:pt x="67387" y="354213"/>
                  </a:lnTo>
                  <a:lnTo>
                    <a:pt x="67423" y="354167"/>
                  </a:lnTo>
                  <a:lnTo>
                    <a:pt x="67459" y="354122"/>
                  </a:lnTo>
                  <a:lnTo>
                    <a:pt x="67494" y="354043"/>
                  </a:lnTo>
                  <a:lnTo>
                    <a:pt x="67525" y="353963"/>
                  </a:lnTo>
                  <a:lnTo>
                    <a:pt x="67570" y="353838"/>
                  </a:lnTo>
                  <a:lnTo>
                    <a:pt x="67615" y="353691"/>
                  </a:lnTo>
                  <a:lnTo>
                    <a:pt x="67833" y="353407"/>
                  </a:lnTo>
                  <a:lnTo>
                    <a:pt x="68051" y="353146"/>
                  </a:lnTo>
                  <a:lnTo>
                    <a:pt x="68273" y="352897"/>
                  </a:lnTo>
                  <a:lnTo>
                    <a:pt x="68500" y="352670"/>
                  </a:lnTo>
                  <a:lnTo>
                    <a:pt x="68728" y="352465"/>
                  </a:lnTo>
                  <a:lnTo>
                    <a:pt x="68959" y="352273"/>
                  </a:lnTo>
                  <a:lnTo>
                    <a:pt x="69195" y="352102"/>
                  </a:lnTo>
                  <a:lnTo>
                    <a:pt x="69431" y="351955"/>
                  </a:lnTo>
                  <a:lnTo>
                    <a:pt x="69671" y="351830"/>
                  </a:lnTo>
                  <a:lnTo>
                    <a:pt x="69912" y="351717"/>
                  </a:lnTo>
                  <a:lnTo>
                    <a:pt x="70161" y="351637"/>
                  </a:lnTo>
                  <a:lnTo>
                    <a:pt x="70406" y="351569"/>
                  </a:lnTo>
                  <a:lnTo>
                    <a:pt x="70660" y="351524"/>
                  </a:lnTo>
                  <a:lnTo>
                    <a:pt x="70909" y="351501"/>
                  </a:lnTo>
                  <a:close/>
                  <a:moveTo>
                    <a:pt x="7208" y="1"/>
                  </a:moveTo>
                  <a:lnTo>
                    <a:pt x="6665" y="12"/>
                  </a:lnTo>
                  <a:lnTo>
                    <a:pt x="6122" y="23"/>
                  </a:lnTo>
                  <a:lnTo>
                    <a:pt x="5579" y="46"/>
                  </a:lnTo>
                  <a:lnTo>
                    <a:pt x="5040" y="80"/>
                  </a:lnTo>
                  <a:lnTo>
                    <a:pt x="4497" y="126"/>
                  </a:lnTo>
                  <a:lnTo>
                    <a:pt x="3958" y="171"/>
                  </a:lnTo>
                  <a:lnTo>
                    <a:pt x="3419" y="239"/>
                  </a:lnTo>
                  <a:lnTo>
                    <a:pt x="2885" y="318"/>
                  </a:lnTo>
                  <a:lnTo>
                    <a:pt x="2351" y="398"/>
                  </a:lnTo>
                  <a:lnTo>
                    <a:pt x="1816" y="500"/>
                  </a:lnTo>
                  <a:lnTo>
                    <a:pt x="1287" y="613"/>
                  </a:lnTo>
                  <a:lnTo>
                    <a:pt x="757" y="738"/>
                  </a:lnTo>
                  <a:lnTo>
                    <a:pt x="703" y="761"/>
                  </a:lnTo>
                  <a:lnTo>
                    <a:pt x="654" y="784"/>
                  </a:lnTo>
                  <a:lnTo>
                    <a:pt x="610" y="818"/>
                  </a:lnTo>
                  <a:lnTo>
                    <a:pt x="565" y="863"/>
                  </a:lnTo>
                  <a:lnTo>
                    <a:pt x="521" y="908"/>
                  </a:lnTo>
                  <a:lnTo>
                    <a:pt x="481" y="965"/>
                  </a:lnTo>
                  <a:lnTo>
                    <a:pt x="445" y="1022"/>
                  </a:lnTo>
                  <a:lnTo>
                    <a:pt x="410" y="1090"/>
                  </a:lnTo>
                  <a:lnTo>
                    <a:pt x="378" y="1158"/>
                  </a:lnTo>
                  <a:lnTo>
                    <a:pt x="347" y="1237"/>
                  </a:lnTo>
                  <a:lnTo>
                    <a:pt x="321" y="1317"/>
                  </a:lnTo>
                  <a:lnTo>
                    <a:pt x="294" y="1396"/>
                  </a:lnTo>
                  <a:lnTo>
                    <a:pt x="272" y="1487"/>
                  </a:lnTo>
                  <a:lnTo>
                    <a:pt x="254" y="1578"/>
                  </a:lnTo>
                  <a:lnTo>
                    <a:pt x="218" y="1771"/>
                  </a:lnTo>
                  <a:lnTo>
                    <a:pt x="196" y="1975"/>
                  </a:lnTo>
                  <a:lnTo>
                    <a:pt x="178" y="2179"/>
                  </a:lnTo>
                  <a:lnTo>
                    <a:pt x="174" y="2383"/>
                  </a:lnTo>
                  <a:lnTo>
                    <a:pt x="178" y="2599"/>
                  </a:lnTo>
                  <a:lnTo>
                    <a:pt x="191" y="2803"/>
                  </a:lnTo>
                  <a:lnTo>
                    <a:pt x="218" y="3007"/>
                  </a:lnTo>
                  <a:lnTo>
                    <a:pt x="249" y="3189"/>
                  </a:lnTo>
                  <a:lnTo>
                    <a:pt x="272" y="3291"/>
                  </a:lnTo>
                  <a:lnTo>
                    <a:pt x="294" y="3370"/>
                  </a:lnTo>
                  <a:lnTo>
                    <a:pt x="254" y="3450"/>
                  </a:lnTo>
                  <a:lnTo>
                    <a:pt x="214" y="3541"/>
                  </a:lnTo>
                  <a:lnTo>
                    <a:pt x="178" y="3631"/>
                  </a:lnTo>
                  <a:lnTo>
                    <a:pt x="147" y="3734"/>
                  </a:lnTo>
                  <a:lnTo>
                    <a:pt x="116" y="3836"/>
                  </a:lnTo>
                  <a:lnTo>
                    <a:pt x="89" y="3949"/>
                  </a:lnTo>
                  <a:lnTo>
                    <a:pt x="67" y="4074"/>
                  </a:lnTo>
                  <a:lnTo>
                    <a:pt x="45" y="4199"/>
                  </a:lnTo>
                  <a:lnTo>
                    <a:pt x="27" y="4324"/>
                  </a:lnTo>
                  <a:lnTo>
                    <a:pt x="13" y="4471"/>
                  </a:lnTo>
                  <a:lnTo>
                    <a:pt x="4" y="4607"/>
                  </a:lnTo>
                  <a:lnTo>
                    <a:pt x="0" y="4766"/>
                  </a:lnTo>
                  <a:lnTo>
                    <a:pt x="0" y="4914"/>
                  </a:lnTo>
                  <a:lnTo>
                    <a:pt x="4" y="5072"/>
                  </a:lnTo>
                  <a:lnTo>
                    <a:pt x="13" y="5243"/>
                  </a:lnTo>
                  <a:lnTo>
                    <a:pt x="31" y="5413"/>
                  </a:lnTo>
                  <a:lnTo>
                    <a:pt x="116" y="6218"/>
                  </a:lnTo>
                  <a:lnTo>
                    <a:pt x="209" y="7013"/>
                  </a:lnTo>
                  <a:lnTo>
                    <a:pt x="312" y="7784"/>
                  </a:lnTo>
                  <a:lnTo>
                    <a:pt x="423" y="8544"/>
                  </a:lnTo>
                  <a:lnTo>
                    <a:pt x="539" y="9282"/>
                  </a:lnTo>
                  <a:lnTo>
                    <a:pt x="659" y="10008"/>
                  </a:lnTo>
                  <a:lnTo>
                    <a:pt x="788" y="10711"/>
                  </a:lnTo>
                  <a:lnTo>
                    <a:pt x="922" y="11403"/>
                  </a:lnTo>
                  <a:lnTo>
                    <a:pt x="1064" y="12084"/>
                  </a:lnTo>
                  <a:lnTo>
                    <a:pt x="1211" y="12731"/>
                  </a:lnTo>
                  <a:lnTo>
                    <a:pt x="1367" y="13378"/>
                  </a:lnTo>
                  <a:lnTo>
                    <a:pt x="1527" y="13990"/>
                  </a:lnTo>
                  <a:lnTo>
                    <a:pt x="1692" y="14603"/>
                  </a:lnTo>
                  <a:lnTo>
                    <a:pt x="1861" y="15193"/>
                  </a:lnTo>
                  <a:lnTo>
                    <a:pt x="2035" y="15760"/>
                  </a:lnTo>
                  <a:lnTo>
                    <a:pt x="2217" y="16305"/>
                  </a:lnTo>
                  <a:lnTo>
                    <a:pt x="2400" y="16850"/>
                  </a:lnTo>
                  <a:lnTo>
                    <a:pt x="2591" y="17360"/>
                  </a:lnTo>
                  <a:lnTo>
                    <a:pt x="2787" y="17871"/>
                  </a:lnTo>
                  <a:lnTo>
                    <a:pt x="2983" y="18347"/>
                  </a:lnTo>
                  <a:lnTo>
                    <a:pt x="3188" y="18812"/>
                  </a:lnTo>
                  <a:lnTo>
                    <a:pt x="3393" y="19266"/>
                  </a:lnTo>
                  <a:lnTo>
                    <a:pt x="3606" y="19697"/>
                  </a:lnTo>
                  <a:lnTo>
                    <a:pt x="3820" y="20106"/>
                  </a:lnTo>
                  <a:lnTo>
                    <a:pt x="4038" y="20503"/>
                  </a:lnTo>
                  <a:lnTo>
                    <a:pt x="4261" y="20889"/>
                  </a:lnTo>
                  <a:lnTo>
                    <a:pt x="4488" y="21252"/>
                  </a:lnTo>
                  <a:lnTo>
                    <a:pt x="4715" y="21592"/>
                  </a:lnTo>
                  <a:lnTo>
                    <a:pt x="4946" y="21921"/>
                  </a:lnTo>
                  <a:lnTo>
                    <a:pt x="5182" y="22228"/>
                  </a:lnTo>
                  <a:lnTo>
                    <a:pt x="5418" y="22523"/>
                  </a:lnTo>
                  <a:lnTo>
                    <a:pt x="5654" y="22795"/>
                  </a:lnTo>
                  <a:lnTo>
                    <a:pt x="5663" y="23964"/>
                  </a:lnTo>
                  <a:lnTo>
                    <a:pt x="5672" y="25121"/>
                  </a:lnTo>
                  <a:lnTo>
                    <a:pt x="5690" y="26289"/>
                  </a:lnTo>
                  <a:lnTo>
                    <a:pt x="5703" y="27458"/>
                  </a:lnTo>
                  <a:lnTo>
                    <a:pt x="5725" y="28615"/>
                  </a:lnTo>
                  <a:lnTo>
                    <a:pt x="5752" y="29784"/>
                  </a:lnTo>
                  <a:lnTo>
                    <a:pt x="5779" y="30953"/>
                  </a:lnTo>
                  <a:lnTo>
                    <a:pt x="5810" y="32110"/>
                  </a:lnTo>
                  <a:lnTo>
                    <a:pt x="5846" y="33279"/>
                  </a:lnTo>
                  <a:lnTo>
                    <a:pt x="5886" y="34436"/>
                  </a:lnTo>
                  <a:lnTo>
                    <a:pt x="5926" y="35605"/>
                  </a:lnTo>
                  <a:lnTo>
                    <a:pt x="5970" y="36762"/>
                  </a:lnTo>
                  <a:lnTo>
                    <a:pt x="6019" y="37931"/>
                  </a:lnTo>
                  <a:lnTo>
                    <a:pt x="6073" y="39088"/>
                  </a:lnTo>
                  <a:lnTo>
                    <a:pt x="6131" y="40245"/>
                  </a:lnTo>
                  <a:lnTo>
                    <a:pt x="6188" y="41402"/>
                  </a:lnTo>
                  <a:lnTo>
                    <a:pt x="6251" y="42571"/>
                  </a:lnTo>
                  <a:lnTo>
                    <a:pt x="6318" y="43728"/>
                  </a:lnTo>
                  <a:lnTo>
                    <a:pt x="6384" y="44874"/>
                  </a:lnTo>
                  <a:lnTo>
                    <a:pt x="6456" y="46032"/>
                  </a:lnTo>
                  <a:lnTo>
                    <a:pt x="6531" y="47189"/>
                  </a:lnTo>
                  <a:lnTo>
                    <a:pt x="6611" y="48346"/>
                  </a:lnTo>
                  <a:lnTo>
                    <a:pt x="6692" y="49492"/>
                  </a:lnTo>
                  <a:lnTo>
                    <a:pt x="6776" y="50638"/>
                  </a:lnTo>
                  <a:lnTo>
                    <a:pt x="6865" y="51795"/>
                  </a:lnTo>
                  <a:lnTo>
                    <a:pt x="6954" y="52941"/>
                  </a:lnTo>
                  <a:lnTo>
                    <a:pt x="7048" y="54087"/>
                  </a:lnTo>
                  <a:lnTo>
                    <a:pt x="7146" y="55222"/>
                  </a:lnTo>
                  <a:lnTo>
                    <a:pt x="7248" y="56368"/>
                  </a:lnTo>
                  <a:lnTo>
                    <a:pt x="7350" y="57502"/>
                  </a:lnTo>
                  <a:lnTo>
                    <a:pt x="7457" y="58637"/>
                  </a:lnTo>
                  <a:lnTo>
                    <a:pt x="7564" y="59772"/>
                  </a:lnTo>
                  <a:lnTo>
                    <a:pt x="7391" y="59999"/>
                  </a:lnTo>
                  <a:lnTo>
                    <a:pt x="7355" y="60055"/>
                  </a:lnTo>
                  <a:lnTo>
                    <a:pt x="7319" y="60123"/>
                  </a:lnTo>
                  <a:lnTo>
                    <a:pt x="7288" y="60191"/>
                  </a:lnTo>
                  <a:lnTo>
                    <a:pt x="7261" y="60271"/>
                  </a:lnTo>
                  <a:lnTo>
                    <a:pt x="7239" y="60350"/>
                  </a:lnTo>
                  <a:lnTo>
                    <a:pt x="7217" y="60441"/>
                  </a:lnTo>
                  <a:lnTo>
                    <a:pt x="7204" y="60532"/>
                  </a:lnTo>
                  <a:lnTo>
                    <a:pt x="7190" y="60623"/>
                  </a:lnTo>
                  <a:lnTo>
                    <a:pt x="7186" y="60713"/>
                  </a:lnTo>
                  <a:lnTo>
                    <a:pt x="7177" y="60804"/>
                  </a:lnTo>
                  <a:lnTo>
                    <a:pt x="7177" y="60906"/>
                  </a:lnTo>
                  <a:lnTo>
                    <a:pt x="7181" y="60997"/>
                  </a:lnTo>
                  <a:lnTo>
                    <a:pt x="7186" y="61099"/>
                  </a:lnTo>
                  <a:lnTo>
                    <a:pt x="7195" y="61190"/>
                  </a:lnTo>
                  <a:lnTo>
                    <a:pt x="7204" y="61292"/>
                  </a:lnTo>
                  <a:lnTo>
                    <a:pt x="7217" y="61383"/>
                  </a:lnTo>
                  <a:lnTo>
                    <a:pt x="7235" y="61474"/>
                  </a:lnTo>
                  <a:lnTo>
                    <a:pt x="7253" y="61564"/>
                  </a:lnTo>
                  <a:lnTo>
                    <a:pt x="7275" y="61644"/>
                  </a:lnTo>
                  <a:lnTo>
                    <a:pt x="7297" y="61723"/>
                  </a:lnTo>
                  <a:lnTo>
                    <a:pt x="7324" y="61791"/>
                  </a:lnTo>
                  <a:lnTo>
                    <a:pt x="7350" y="61859"/>
                  </a:lnTo>
                  <a:lnTo>
                    <a:pt x="7377" y="61927"/>
                  </a:lnTo>
                  <a:lnTo>
                    <a:pt x="7408" y="61984"/>
                  </a:lnTo>
                  <a:lnTo>
                    <a:pt x="7444" y="62029"/>
                  </a:lnTo>
                  <a:lnTo>
                    <a:pt x="7480" y="62075"/>
                  </a:lnTo>
                  <a:lnTo>
                    <a:pt x="7515" y="62098"/>
                  </a:lnTo>
                  <a:lnTo>
                    <a:pt x="7551" y="62120"/>
                  </a:lnTo>
                  <a:lnTo>
                    <a:pt x="7591" y="62132"/>
                  </a:lnTo>
                  <a:lnTo>
                    <a:pt x="7627" y="62143"/>
                  </a:lnTo>
                  <a:lnTo>
                    <a:pt x="7671" y="62132"/>
                  </a:lnTo>
                  <a:lnTo>
                    <a:pt x="7711" y="62109"/>
                  </a:lnTo>
                  <a:lnTo>
                    <a:pt x="7760" y="62075"/>
                  </a:lnTo>
                  <a:lnTo>
                    <a:pt x="7800" y="62041"/>
                  </a:lnTo>
                  <a:lnTo>
                    <a:pt x="7916" y="63130"/>
                  </a:lnTo>
                  <a:lnTo>
                    <a:pt x="8032" y="64219"/>
                  </a:lnTo>
                  <a:lnTo>
                    <a:pt x="8152" y="65308"/>
                  </a:lnTo>
                  <a:lnTo>
                    <a:pt x="8272" y="66386"/>
                  </a:lnTo>
                  <a:lnTo>
                    <a:pt x="8397" y="67476"/>
                  </a:lnTo>
                  <a:lnTo>
                    <a:pt x="8526" y="68553"/>
                  </a:lnTo>
                  <a:lnTo>
                    <a:pt x="8655" y="69631"/>
                  </a:lnTo>
                  <a:lnTo>
                    <a:pt x="8789" y="70698"/>
                  </a:lnTo>
                  <a:lnTo>
                    <a:pt x="8922" y="71776"/>
                  </a:lnTo>
                  <a:lnTo>
                    <a:pt x="9060" y="72842"/>
                  </a:lnTo>
                  <a:lnTo>
                    <a:pt x="9203" y="73909"/>
                  </a:lnTo>
                  <a:lnTo>
                    <a:pt x="9345" y="74975"/>
                  </a:lnTo>
                  <a:lnTo>
                    <a:pt x="9492" y="76042"/>
                  </a:lnTo>
                  <a:lnTo>
                    <a:pt x="9639" y="77097"/>
                  </a:lnTo>
                  <a:lnTo>
                    <a:pt x="9790" y="78152"/>
                  </a:lnTo>
                  <a:lnTo>
                    <a:pt x="9942" y="79207"/>
                  </a:lnTo>
                  <a:lnTo>
                    <a:pt x="10097" y="80251"/>
                  </a:lnTo>
                  <a:lnTo>
                    <a:pt x="10258" y="81295"/>
                  </a:lnTo>
                  <a:lnTo>
                    <a:pt x="10418" y="82339"/>
                  </a:lnTo>
                  <a:lnTo>
                    <a:pt x="10583" y="83383"/>
                  </a:lnTo>
                  <a:lnTo>
                    <a:pt x="10747" y="84415"/>
                  </a:lnTo>
                  <a:lnTo>
                    <a:pt x="10912" y="85448"/>
                  </a:lnTo>
                  <a:lnTo>
                    <a:pt x="11086" y="86480"/>
                  </a:lnTo>
                  <a:lnTo>
                    <a:pt x="11255" y="87501"/>
                  </a:lnTo>
                  <a:lnTo>
                    <a:pt x="11433" y="88522"/>
                  </a:lnTo>
                  <a:lnTo>
                    <a:pt x="11607" y="89544"/>
                  </a:lnTo>
                  <a:lnTo>
                    <a:pt x="11789" y="90553"/>
                  </a:lnTo>
                  <a:lnTo>
                    <a:pt x="11972" y="91563"/>
                  </a:lnTo>
                  <a:lnTo>
                    <a:pt x="12154" y="92573"/>
                  </a:lnTo>
                  <a:lnTo>
                    <a:pt x="12341" y="93571"/>
                  </a:lnTo>
                  <a:lnTo>
                    <a:pt x="12528" y="94570"/>
                  </a:lnTo>
                  <a:lnTo>
                    <a:pt x="12720" y="95568"/>
                  </a:lnTo>
                  <a:lnTo>
                    <a:pt x="12925" y="96635"/>
                  </a:lnTo>
                  <a:lnTo>
                    <a:pt x="13138" y="97713"/>
                  </a:lnTo>
                  <a:lnTo>
                    <a:pt x="13356" y="98791"/>
                  </a:lnTo>
                  <a:lnTo>
                    <a:pt x="13575" y="99869"/>
                  </a:lnTo>
                  <a:lnTo>
                    <a:pt x="13802" y="100935"/>
                  </a:lnTo>
                  <a:lnTo>
                    <a:pt x="14029" y="102013"/>
                  </a:lnTo>
                  <a:lnTo>
                    <a:pt x="14265" y="103091"/>
                  </a:lnTo>
                  <a:lnTo>
                    <a:pt x="14501" y="104157"/>
                  </a:lnTo>
                  <a:lnTo>
                    <a:pt x="14487" y="104282"/>
                  </a:lnTo>
                  <a:lnTo>
                    <a:pt x="14483" y="104418"/>
                  </a:lnTo>
                  <a:lnTo>
                    <a:pt x="14483" y="104543"/>
                  </a:lnTo>
                  <a:lnTo>
                    <a:pt x="14487" y="104668"/>
                  </a:lnTo>
                  <a:lnTo>
                    <a:pt x="14496" y="104793"/>
                  </a:lnTo>
                  <a:lnTo>
                    <a:pt x="14509" y="104906"/>
                  </a:lnTo>
                  <a:lnTo>
                    <a:pt x="14527" y="105031"/>
                  </a:lnTo>
                  <a:lnTo>
                    <a:pt x="14554" y="105133"/>
                  </a:lnTo>
                  <a:lnTo>
                    <a:pt x="14581" y="105247"/>
                  </a:lnTo>
                  <a:lnTo>
                    <a:pt x="14612" y="105337"/>
                  </a:lnTo>
                  <a:lnTo>
                    <a:pt x="14643" y="105428"/>
                  </a:lnTo>
                  <a:lnTo>
                    <a:pt x="14683" y="105508"/>
                  </a:lnTo>
                  <a:lnTo>
                    <a:pt x="14723" y="105587"/>
                  </a:lnTo>
                  <a:lnTo>
                    <a:pt x="14763" y="105644"/>
                  </a:lnTo>
                  <a:lnTo>
                    <a:pt x="14808" y="105689"/>
                  </a:lnTo>
                  <a:lnTo>
                    <a:pt x="14857" y="105723"/>
                  </a:lnTo>
                  <a:lnTo>
                    <a:pt x="15133" y="106903"/>
                  </a:lnTo>
                  <a:lnTo>
                    <a:pt x="15413" y="108083"/>
                  </a:lnTo>
                  <a:lnTo>
                    <a:pt x="15703" y="109240"/>
                  </a:lnTo>
                  <a:lnTo>
                    <a:pt x="15997" y="110398"/>
                  </a:lnTo>
                  <a:lnTo>
                    <a:pt x="16299" y="111532"/>
                  </a:lnTo>
                  <a:lnTo>
                    <a:pt x="16602" y="112656"/>
                  </a:lnTo>
                  <a:lnTo>
                    <a:pt x="16918" y="113767"/>
                  </a:lnTo>
                  <a:lnTo>
                    <a:pt x="17239" y="114857"/>
                  </a:lnTo>
                  <a:lnTo>
                    <a:pt x="17564" y="115923"/>
                  </a:lnTo>
                  <a:lnTo>
                    <a:pt x="17898" y="116978"/>
                  </a:lnTo>
                  <a:lnTo>
                    <a:pt x="18067" y="117500"/>
                  </a:lnTo>
                  <a:lnTo>
                    <a:pt x="18236" y="118011"/>
                  </a:lnTo>
                  <a:lnTo>
                    <a:pt x="18410" y="118510"/>
                  </a:lnTo>
                  <a:lnTo>
                    <a:pt x="18583" y="119009"/>
                  </a:lnTo>
                  <a:lnTo>
                    <a:pt x="18761" y="119509"/>
                  </a:lnTo>
                  <a:lnTo>
                    <a:pt x="18939" y="119996"/>
                  </a:lnTo>
                  <a:lnTo>
                    <a:pt x="19122" y="120473"/>
                  </a:lnTo>
                  <a:lnTo>
                    <a:pt x="19304" y="120949"/>
                  </a:lnTo>
                  <a:lnTo>
                    <a:pt x="19487" y="121415"/>
                  </a:lnTo>
                  <a:lnTo>
                    <a:pt x="19674" y="121880"/>
                  </a:lnTo>
                  <a:lnTo>
                    <a:pt x="19861" y="122334"/>
                  </a:lnTo>
                  <a:lnTo>
                    <a:pt x="20048" y="122776"/>
                  </a:lnTo>
                  <a:lnTo>
                    <a:pt x="20239" y="123207"/>
                  </a:lnTo>
                  <a:lnTo>
                    <a:pt x="20435" y="123638"/>
                  </a:lnTo>
                  <a:lnTo>
                    <a:pt x="20631" y="124058"/>
                  </a:lnTo>
                  <a:lnTo>
                    <a:pt x="20827" y="124478"/>
                  </a:lnTo>
                  <a:lnTo>
                    <a:pt x="21027" y="124875"/>
                  </a:lnTo>
                  <a:lnTo>
                    <a:pt x="21228" y="125272"/>
                  </a:lnTo>
                  <a:lnTo>
                    <a:pt x="21433" y="125658"/>
                  </a:lnTo>
                  <a:lnTo>
                    <a:pt x="21637" y="126044"/>
                  </a:lnTo>
                  <a:lnTo>
                    <a:pt x="21847" y="126407"/>
                  </a:lnTo>
                  <a:lnTo>
                    <a:pt x="22056" y="126770"/>
                  </a:lnTo>
                  <a:lnTo>
                    <a:pt x="22265" y="127122"/>
                  </a:lnTo>
                  <a:lnTo>
                    <a:pt x="22479" y="127462"/>
                  </a:lnTo>
                  <a:lnTo>
                    <a:pt x="22697" y="127791"/>
                  </a:lnTo>
                  <a:lnTo>
                    <a:pt x="22915" y="128109"/>
                  </a:lnTo>
                  <a:lnTo>
                    <a:pt x="23133" y="128415"/>
                  </a:lnTo>
                  <a:lnTo>
                    <a:pt x="23356" y="128722"/>
                  </a:lnTo>
                  <a:lnTo>
                    <a:pt x="23583" y="129005"/>
                  </a:lnTo>
                  <a:lnTo>
                    <a:pt x="23810" y="129289"/>
                  </a:lnTo>
                  <a:lnTo>
                    <a:pt x="24037" y="129550"/>
                  </a:lnTo>
                  <a:lnTo>
                    <a:pt x="24269" y="129811"/>
                  </a:lnTo>
                  <a:lnTo>
                    <a:pt x="24505" y="130049"/>
                  </a:lnTo>
                  <a:lnTo>
                    <a:pt x="24740" y="130287"/>
                  </a:lnTo>
                  <a:lnTo>
                    <a:pt x="24976" y="130503"/>
                  </a:lnTo>
                  <a:lnTo>
                    <a:pt x="25217" y="130718"/>
                  </a:lnTo>
                  <a:lnTo>
                    <a:pt x="25462" y="130911"/>
                  </a:lnTo>
                  <a:lnTo>
                    <a:pt x="25707" y="131093"/>
                  </a:lnTo>
                  <a:lnTo>
                    <a:pt x="25951" y="131263"/>
                  </a:lnTo>
                  <a:lnTo>
                    <a:pt x="26205" y="131422"/>
                  </a:lnTo>
                  <a:lnTo>
                    <a:pt x="26455" y="131569"/>
                  </a:lnTo>
                  <a:lnTo>
                    <a:pt x="26713" y="131706"/>
                  </a:lnTo>
                  <a:lnTo>
                    <a:pt x="26967" y="131819"/>
                  </a:lnTo>
                  <a:lnTo>
                    <a:pt x="27229" y="131921"/>
                  </a:lnTo>
                  <a:lnTo>
                    <a:pt x="27038" y="133475"/>
                  </a:lnTo>
                  <a:lnTo>
                    <a:pt x="26855" y="135041"/>
                  </a:lnTo>
                  <a:lnTo>
                    <a:pt x="26682" y="136618"/>
                  </a:lnTo>
                  <a:lnTo>
                    <a:pt x="26512" y="138195"/>
                  </a:lnTo>
                  <a:lnTo>
                    <a:pt x="26352" y="139784"/>
                  </a:lnTo>
                  <a:lnTo>
                    <a:pt x="26201" y="141372"/>
                  </a:lnTo>
                  <a:lnTo>
                    <a:pt x="26054" y="142983"/>
                  </a:lnTo>
                  <a:lnTo>
                    <a:pt x="25916" y="144583"/>
                  </a:lnTo>
                  <a:lnTo>
                    <a:pt x="25782" y="146206"/>
                  </a:lnTo>
                  <a:lnTo>
                    <a:pt x="25653" y="147817"/>
                  </a:lnTo>
                  <a:lnTo>
                    <a:pt x="25533" y="149451"/>
                  </a:lnTo>
                  <a:lnTo>
                    <a:pt x="25417" y="151073"/>
                  </a:lnTo>
                  <a:lnTo>
                    <a:pt x="25306" y="152707"/>
                  </a:lnTo>
                  <a:lnTo>
                    <a:pt x="25199" y="154341"/>
                  </a:lnTo>
                  <a:lnTo>
                    <a:pt x="25097" y="155986"/>
                  </a:lnTo>
                  <a:lnTo>
                    <a:pt x="25003" y="157631"/>
                  </a:lnTo>
                  <a:lnTo>
                    <a:pt x="24910" y="159265"/>
                  </a:lnTo>
                  <a:lnTo>
                    <a:pt x="24821" y="160910"/>
                  </a:lnTo>
                  <a:lnTo>
                    <a:pt x="24736" y="162555"/>
                  </a:lnTo>
                  <a:lnTo>
                    <a:pt x="24651" y="164212"/>
                  </a:lnTo>
                  <a:lnTo>
                    <a:pt x="24576" y="165857"/>
                  </a:lnTo>
                  <a:lnTo>
                    <a:pt x="24500" y="167502"/>
                  </a:lnTo>
                  <a:lnTo>
                    <a:pt x="24353" y="170781"/>
                  </a:lnTo>
                  <a:lnTo>
                    <a:pt x="24220" y="174060"/>
                  </a:lnTo>
                  <a:lnTo>
                    <a:pt x="24090" y="177328"/>
                  </a:lnTo>
                  <a:lnTo>
                    <a:pt x="23846" y="183807"/>
                  </a:lnTo>
                  <a:lnTo>
                    <a:pt x="23770" y="185917"/>
                  </a:lnTo>
                  <a:lnTo>
                    <a:pt x="23694" y="188039"/>
                  </a:lnTo>
                  <a:lnTo>
                    <a:pt x="23623" y="190149"/>
                  </a:lnTo>
                  <a:lnTo>
                    <a:pt x="23556" y="192259"/>
                  </a:lnTo>
                  <a:lnTo>
                    <a:pt x="23494" y="194381"/>
                  </a:lnTo>
                  <a:lnTo>
                    <a:pt x="23436" y="196491"/>
                  </a:lnTo>
                  <a:lnTo>
                    <a:pt x="23378" y="198602"/>
                  </a:lnTo>
                  <a:lnTo>
                    <a:pt x="23325" y="200723"/>
                  </a:lnTo>
                  <a:lnTo>
                    <a:pt x="23276" y="202834"/>
                  </a:lnTo>
                  <a:lnTo>
                    <a:pt x="23231" y="204956"/>
                  </a:lnTo>
                  <a:lnTo>
                    <a:pt x="23191" y="207066"/>
                  </a:lnTo>
                  <a:lnTo>
                    <a:pt x="23151" y="209188"/>
                  </a:lnTo>
                  <a:lnTo>
                    <a:pt x="23115" y="211309"/>
                  </a:lnTo>
                  <a:lnTo>
                    <a:pt x="23084" y="213420"/>
                  </a:lnTo>
                  <a:lnTo>
                    <a:pt x="23053" y="215541"/>
                  </a:lnTo>
                  <a:lnTo>
                    <a:pt x="23031" y="217663"/>
                  </a:lnTo>
                  <a:lnTo>
                    <a:pt x="23009" y="219785"/>
                  </a:lnTo>
                  <a:lnTo>
                    <a:pt x="22986" y="221895"/>
                  </a:lnTo>
                  <a:lnTo>
                    <a:pt x="22973" y="224017"/>
                  </a:lnTo>
                  <a:lnTo>
                    <a:pt x="22960" y="226139"/>
                  </a:lnTo>
                  <a:lnTo>
                    <a:pt x="22951" y="228260"/>
                  </a:lnTo>
                  <a:lnTo>
                    <a:pt x="22946" y="230382"/>
                  </a:lnTo>
                  <a:lnTo>
                    <a:pt x="22942" y="232504"/>
                  </a:lnTo>
                  <a:lnTo>
                    <a:pt x="22946" y="234625"/>
                  </a:lnTo>
                  <a:lnTo>
                    <a:pt x="22946" y="236736"/>
                  </a:lnTo>
                  <a:lnTo>
                    <a:pt x="22955" y="238858"/>
                  </a:lnTo>
                  <a:lnTo>
                    <a:pt x="22964" y="240979"/>
                  </a:lnTo>
                  <a:lnTo>
                    <a:pt x="22977" y="243101"/>
                  </a:lnTo>
                  <a:lnTo>
                    <a:pt x="22995" y="245223"/>
                  </a:lnTo>
                  <a:lnTo>
                    <a:pt x="23018" y="247344"/>
                  </a:lnTo>
                  <a:lnTo>
                    <a:pt x="23040" y="249466"/>
                  </a:lnTo>
                  <a:lnTo>
                    <a:pt x="23062" y="251588"/>
                  </a:lnTo>
                  <a:lnTo>
                    <a:pt x="23071" y="251860"/>
                  </a:lnTo>
                  <a:lnTo>
                    <a:pt x="23089" y="252110"/>
                  </a:lnTo>
                  <a:lnTo>
                    <a:pt x="23115" y="252337"/>
                  </a:lnTo>
                  <a:lnTo>
                    <a:pt x="23151" y="252552"/>
                  </a:lnTo>
                  <a:lnTo>
                    <a:pt x="23191" y="252745"/>
                  </a:lnTo>
                  <a:lnTo>
                    <a:pt x="23240" y="252927"/>
                  </a:lnTo>
                  <a:lnTo>
                    <a:pt x="23298" y="253085"/>
                  </a:lnTo>
                  <a:lnTo>
                    <a:pt x="23356" y="253222"/>
                  </a:lnTo>
                  <a:lnTo>
                    <a:pt x="23423" y="253346"/>
                  </a:lnTo>
                  <a:lnTo>
                    <a:pt x="23489" y="253449"/>
                  </a:lnTo>
                  <a:lnTo>
                    <a:pt x="23561" y="253528"/>
                  </a:lnTo>
                  <a:lnTo>
                    <a:pt x="23636" y="253596"/>
                  </a:lnTo>
                  <a:lnTo>
                    <a:pt x="23717" y="253653"/>
                  </a:lnTo>
                  <a:lnTo>
                    <a:pt x="23797" y="253687"/>
                  </a:lnTo>
                  <a:lnTo>
                    <a:pt x="23877" y="253698"/>
                  </a:lnTo>
                  <a:lnTo>
                    <a:pt x="23957" y="253698"/>
                  </a:lnTo>
                  <a:lnTo>
                    <a:pt x="23952" y="253868"/>
                  </a:lnTo>
                  <a:lnTo>
                    <a:pt x="23957" y="254050"/>
                  </a:lnTo>
                  <a:lnTo>
                    <a:pt x="23961" y="254220"/>
                  </a:lnTo>
                  <a:lnTo>
                    <a:pt x="23975" y="254390"/>
                  </a:lnTo>
                  <a:lnTo>
                    <a:pt x="23988" y="254560"/>
                  </a:lnTo>
                  <a:lnTo>
                    <a:pt x="24010" y="254719"/>
                  </a:lnTo>
                  <a:lnTo>
                    <a:pt x="24037" y="254878"/>
                  </a:lnTo>
                  <a:lnTo>
                    <a:pt x="24064" y="255037"/>
                  </a:lnTo>
                  <a:lnTo>
                    <a:pt x="24099" y="255196"/>
                  </a:lnTo>
                  <a:lnTo>
                    <a:pt x="24139" y="255332"/>
                  </a:lnTo>
                  <a:lnTo>
                    <a:pt x="24184" y="255468"/>
                  </a:lnTo>
                  <a:lnTo>
                    <a:pt x="24233" y="255604"/>
                  </a:lnTo>
                  <a:lnTo>
                    <a:pt x="24286" y="255718"/>
                  </a:lnTo>
                  <a:lnTo>
                    <a:pt x="24344" y="255831"/>
                  </a:lnTo>
                  <a:lnTo>
                    <a:pt x="24411" y="255922"/>
                  </a:lnTo>
                  <a:lnTo>
                    <a:pt x="24482" y="256013"/>
                  </a:lnTo>
                  <a:lnTo>
                    <a:pt x="24927" y="256444"/>
                  </a:lnTo>
                  <a:lnTo>
                    <a:pt x="25373" y="256875"/>
                  </a:lnTo>
                  <a:lnTo>
                    <a:pt x="26272" y="257692"/>
                  </a:lnTo>
                  <a:lnTo>
                    <a:pt x="26107" y="258543"/>
                  </a:lnTo>
                  <a:lnTo>
                    <a:pt x="25943" y="259394"/>
                  </a:lnTo>
                  <a:lnTo>
                    <a:pt x="25787" y="260256"/>
                  </a:lnTo>
                  <a:lnTo>
                    <a:pt x="25626" y="261118"/>
                  </a:lnTo>
                  <a:lnTo>
                    <a:pt x="25475" y="261981"/>
                  </a:lnTo>
                  <a:lnTo>
                    <a:pt x="25324" y="262843"/>
                  </a:lnTo>
                  <a:lnTo>
                    <a:pt x="25177" y="263717"/>
                  </a:lnTo>
                  <a:lnTo>
                    <a:pt x="25034" y="264590"/>
                  </a:lnTo>
                  <a:lnTo>
                    <a:pt x="24892" y="265464"/>
                  </a:lnTo>
                  <a:lnTo>
                    <a:pt x="24754" y="266349"/>
                  </a:lnTo>
                  <a:lnTo>
                    <a:pt x="24620" y="267234"/>
                  </a:lnTo>
                  <a:lnTo>
                    <a:pt x="24487" y="268119"/>
                  </a:lnTo>
                  <a:lnTo>
                    <a:pt x="24358" y="269015"/>
                  </a:lnTo>
                  <a:lnTo>
                    <a:pt x="24233" y="269900"/>
                  </a:lnTo>
                  <a:lnTo>
                    <a:pt x="24108" y="270808"/>
                  </a:lnTo>
                  <a:lnTo>
                    <a:pt x="23993" y="271704"/>
                  </a:lnTo>
                  <a:lnTo>
                    <a:pt x="23957" y="271818"/>
                  </a:lnTo>
                  <a:lnTo>
                    <a:pt x="23926" y="271931"/>
                  </a:lnTo>
                  <a:lnTo>
                    <a:pt x="23899" y="272056"/>
                  </a:lnTo>
                  <a:lnTo>
                    <a:pt x="23881" y="272192"/>
                  </a:lnTo>
                  <a:lnTo>
                    <a:pt x="23863" y="272328"/>
                  </a:lnTo>
                  <a:lnTo>
                    <a:pt x="23855" y="272476"/>
                  </a:lnTo>
                  <a:lnTo>
                    <a:pt x="23850" y="272623"/>
                  </a:lnTo>
                  <a:lnTo>
                    <a:pt x="23846" y="272771"/>
                  </a:lnTo>
                  <a:lnTo>
                    <a:pt x="23721" y="273769"/>
                  </a:lnTo>
                  <a:lnTo>
                    <a:pt x="23601" y="274768"/>
                  </a:lnTo>
                  <a:lnTo>
                    <a:pt x="23485" y="275766"/>
                  </a:lnTo>
                  <a:lnTo>
                    <a:pt x="23374" y="276765"/>
                  </a:lnTo>
                  <a:lnTo>
                    <a:pt x="23262" y="277774"/>
                  </a:lnTo>
                  <a:lnTo>
                    <a:pt x="23160" y="278784"/>
                  </a:lnTo>
                  <a:lnTo>
                    <a:pt x="23058" y="279794"/>
                  </a:lnTo>
                  <a:lnTo>
                    <a:pt x="22960" y="280804"/>
                  </a:lnTo>
                  <a:lnTo>
                    <a:pt x="22866" y="281825"/>
                  </a:lnTo>
                  <a:lnTo>
                    <a:pt x="22777" y="282846"/>
                  </a:lnTo>
                  <a:lnTo>
                    <a:pt x="22693" y="283867"/>
                  </a:lnTo>
                  <a:lnTo>
                    <a:pt x="22608" y="284888"/>
                  </a:lnTo>
                  <a:lnTo>
                    <a:pt x="22532" y="285910"/>
                  </a:lnTo>
                  <a:lnTo>
                    <a:pt x="22457" y="286931"/>
                  </a:lnTo>
                  <a:lnTo>
                    <a:pt x="22385" y="287963"/>
                  </a:lnTo>
                  <a:lnTo>
                    <a:pt x="22319" y="288996"/>
                  </a:lnTo>
                  <a:lnTo>
                    <a:pt x="22261" y="289075"/>
                  </a:lnTo>
                  <a:lnTo>
                    <a:pt x="22207" y="289189"/>
                  </a:lnTo>
                  <a:lnTo>
                    <a:pt x="22167" y="289313"/>
                  </a:lnTo>
                  <a:lnTo>
                    <a:pt x="22127" y="289450"/>
                  </a:lnTo>
                  <a:lnTo>
                    <a:pt x="22096" y="289597"/>
                  </a:lnTo>
                  <a:lnTo>
                    <a:pt x="22074" y="289745"/>
                  </a:lnTo>
                  <a:lnTo>
                    <a:pt x="22056" y="289915"/>
                  </a:lnTo>
                  <a:lnTo>
                    <a:pt x="22043" y="290085"/>
                  </a:lnTo>
                  <a:lnTo>
                    <a:pt x="22038" y="290255"/>
                  </a:lnTo>
                  <a:lnTo>
                    <a:pt x="22043" y="290437"/>
                  </a:lnTo>
                  <a:lnTo>
                    <a:pt x="22051" y="290607"/>
                  </a:lnTo>
                  <a:lnTo>
                    <a:pt x="22065" y="290777"/>
                  </a:lnTo>
                  <a:lnTo>
                    <a:pt x="22087" y="290947"/>
                  </a:lnTo>
                  <a:lnTo>
                    <a:pt x="22114" y="291106"/>
                  </a:lnTo>
                  <a:lnTo>
                    <a:pt x="22149" y="291265"/>
                  </a:lnTo>
                  <a:lnTo>
                    <a:pt x="22189" y="291401"/>
                  </a:lnTo>
                  <a:lnTo>
                    <a:pt x="22132" y="292604"/>
                  </a:lnTo>
                  <a:lnTo>
                    <a:pt x="22074" y="293806"/>
                  </a:lnTo>
                  <a:lnTo>
                    <a:pt x="22025" y="295009"/>
                  </a:lnTo>
                  <a:lnTo>
                    <a:pt x="21980" y="296212"/>
                  </a:lnTo>
                  <a:lnTo>
                    <a:pt x="21940" y="297414"/>
                  </a:lnTo>
                  <a:lnTo>
                    <a:pt x="21904" y="298617"/>
                  </a:lnTo>
                  <a:lnTo>
                    <a:pt x="21873" y="299831"/>
                  </a:lnTo>
                  <a:lnTo>
                    <a:pt x="21851" y="301034"/>
                  </a:lnTo>
                  <a:lnTo>
                    <a:pt x="21833" y="302236"/>
                  </a:lnTo>
                  <a:lnTo>
                    <a:pt x="21820" y="303451"/>
                  </a:lnTo>
                  <a:lnTo>
                    <a:pt x="21815" y="304653"/>
                  </a:lnTo>
                  <a:lnTo>
                    <a:pt x="21811" y="305867"/>
                  </a:lnTo>
                  <a:lnTo>
                    <a:pt x="21815" y="307070"/>
                  </a:lnTo>
                  <a:lnTo>
                    <a:pt x="21829" y="308273"/>
                  </a:lnTo>
                  <a:lnTo>
                    <a:pt x="21842" y="309487"/>
                  </a:lnTo>
                  <a:lnTo>
                    <a:pt x="21864" y="310689"/>
                  </a:lnTo>
                  <a:lnTo>
                    <a:pt x="21891" y="311892"/>
                  </a:lnTo>
                  <a:lnTo>
                    <a:pt x="21922" y="313095"/>
                  </a:lnTo>
                  <a:lnTo>
                    <a:pt x="21958" y="314297"/>
                  </a:lnTo>
                  <a:lnTo>
                    <a:pt x="22002" y="315500"/>
                  </a:lnTo>
                  <a:lnTo>
                    <a:pt x="22051" y="316691"/>
                  </a:lnTo>
                  <a:lnTo>
                    <a:pt x="22105" y="317894"/>
                  </a:lnTo>
                  <a:lnTo>
                    <a:pt x="22167" y="319085"/>
                  </a:lnTo>
                  <a:lnTo>
                    <a:pt x="22234" y="320277"/>
                  </a:lnTo>
                  <a:lnTo>
                    <a:pt x="22305" y="321457"/>
                  </a:lnTo>
                  <a:lnTo>
                    <a:pt x="22385" y="322648"/>
                  </a:lnTo>
                  <a:lnTo>
                    <a:pt x="22465" y="323828"/>
                  </a:lnTo>
                  <a:lnTo>
                    <a:pt x="22555" y="325008"/>
                  </a:lnTo>
                  <a:lnTo>
                    <a:pt x="22652" y="326188"/>
                  </a:lnTo>
                  <a:lnTo>
                    <a:pt x="22755" y="327357"/>
                  </a:lnTo>
                  <a:lnTo>
                    <a:pt x="22862" y="328537"/>
                  </a:lnTo>
                  <a:lnTo>
                    <a:pt x="22973" y="329694"/>
                  </a:lnTo>
                  <a:lnTo>
                    <a:pt x="22969" y="329875"/>
                  </a:lnTo>
                  <a:lnTo>
                    <a:pt x="22973" y="330057"/>
                  </a:lnTo>
                  <a:lnTo>
                    <a:pt x="22982" y="330227"/>
                  </a:lnTo>
                  <a:lnTo>
                    <a:pt x="22995" y="330409"/>
                  </a:lnTo>
                  <a:lnTo>
                    <a:pt x="23018" y="330579"/>
                  </a:lnTo>
                  <a:lnTo>
                    <a:pt x="23044" y="330738"/>
                  </a:lnTo>
                  <a:lnTo>
                    <a:pt x="23075" y="330897"/>
                  </a:lnTo>
                  <a:lnTo>
                    <a:pt x="23120" y="331044"/>
                  </a:lnTo>
                  <a:lnTo>
                    <a:pt x="23276" y="332462"/>
                  </a:lnTo>
                  <a:lnTo>
                    <a:pt x="23440" y="333881"/>
                  </a:lnTo>
                  <a:lnTo>
                    <a:pt x="23614" y="335288"/>
                  </a:lnTo>
                  <a:lnTo>
                    <a:pt x="23792" y="336683"/>
                  </a:lnTo>
                  <a:lnTo>
                    <a:pt x="23984" y="338079"/>
                  </a:lnTo>
                  <a:lnTo>
                    <a:pt x="24184" y="339474"/>
                  </a:lnTo>
                  <a:lnTo>
                    <a:pt x="24393" y="340847"/>
                  </a:lnTo>
                  <a:lnTo>
                    <a:pt x="24611" y="342220"/>
                  </a:lnTo>
                  <a:lnTo>
                    <a:pt x="24838" y="343581"/>
                  </a:lnTo>
                  <a:lnTo>
                    <a:pt x="25074" y="344932"/>
                  </a:lnTo>
                  <a:lnTo>
                    <a:pt x="25319" y="346282"/>
                  </a:lnTo>
                  <a:lnTo>
                    <a:pt x="25577" y="347621"/>
                  </a:lnTo>
                  <a:lnTo>
                    <a:pt x="25840" y="348937"/>
                  </a:lnTo>
                  <a:lnTo>
                    <a:pt x="26112" y="350253"/>
                  </a:lnTo>
                  <a:lnTo>
                    <a:pt x="26397" y="351558"/>
                  </a:lnTo>
                  <a:lnTo>
                    <a:pt x="26544" y="352204"/>
                  </a:lnTo>
                  <a:lnTo>
                    <a:pt x="26691" y="352840"/>
                  </a:lnTo>
                  <a:lnTo>
                    <a:pt x="26432" y="353384"/>
                  </a:lnTo>
                  <a:lnTo>
                    <a:pt x="26183" y="353940"/>
                  </a:lnTo>
                  <a:lnTo>
                    <a:pt x="25938" y="354508"/>
                  </a:lnTo>
                  <a:lnTo>
                    <a:pt x="25698" y="355109"/>
                  </a:lnTo>
                  <a:lnTo>
                    <a:pt x="25462" y="355722"/>
                  </a:lnTo>
                  <a:lnTo>
                    <a:pt x="25235" y="356357"/>
                  </a:lnTo>
                  <a:lnTo>
                    <a:pt x="25017" y="357004"/>
                  </a:lnTo>
                  <a:lnTo>
                    <a:pt x="24803" y="357673"/>
                  </a:lnTo>
                  <a:lnTo>
                    <a:pt x="24594" y="358354"/>
                  </a:lnTo>
                  <a:lnTo>
                    <a:pt x="24393" y="359057"/>
                  </a:lnTo>
                  <a:lnTo>
                    <a:pt x="24197" y="359772"/>
                  </a:lnTo>
                  <a:lnTo>
                    <a:pt x="24015" y="360510"/>
                  </a:lnTo>
                  <a:lnTo>
                    <a:pt x="23837" y="361247"/>
                  </a:lnTo>
                  <a:lnTo>
                    <a:pt x="23663" y="362007"/>
                  </a:lnTo>
                  <a:lnTo>
                    <a:pt x="23498" y="362779"/>
                  </a:lnTo>
                  <a:lnTo>
                    <a:pt x="23343" y="363573"/>
                  </a:lnTo>
                  <a:lnTo>
                    <a:pt x="23196" y="364367"/>
                  </a:lnTo>
                  <a:lnTo>
                    <a:pt x="23058" y="365173"/>
                  </a:lnTo>
                  <a:lnTo>
                    <a:pt x="22928" y="365990"/>
                  </a:lnTo>
                  <a:lnTo>
                    <a:pt x="22804" y="366829"/>
                  </a:lnTo>
                  <a:lnTo>
                    <a:pt x="22693" y="367669"/>
                  </a:lnTo>
                  <a:lnTo>
                    <a:pt x="22586" y="368520"/>
                  </a:lnTo>
                  <a:lnTo>
                    <a:pt x="22492" y="369371"/>
                  </a:lnTo>
                  <a:lnTo>
                    <a:pt x="22403" y="370233"/>
                  </a:lnTo>
                  <a:lnTo>
                    <a:pt x="22327" y="371107"/>
                  </a:lnTo>
                  <a:lnTo>
                    <a:pt x="22261" y="371992"/>
                  </a:lnTo>
                  <a:lnTo>
                    <a:pt x="22203" y="372877"/>
                  </a:lnTo>
                  <a:lnTo>
                    <a:pt x="22154" y="373773"/>
                  </a:lnTo>
                  <a:lnTo>
                    <a:pt x="22118" y="374670"/>
                  </a:lnTo>
                  <a:lnTo>
                    <a:pt x="22087" y="375566"/>
                  </a:lnTo>
                  <a:lnTo>
                    <a:pt x="22069" y="376474"/>
                  </a:lnTo>
                  <a:lnTo>
                    <a:pt x="22065" y="377381"/>
                  </a:lnTo>
                  <a:lnTo>
                    <a:pt x="22069" y="377654"/>
                  </a:lnTo>
                  <a:lnTo>
                    <a:pt x="22083" y="377892"/>
                  </a:lnTo>
                  <a:lnTo>
                    <a:pt x="22109" y="378119"/>
                  </a:lnTo>
                  <a:lnTo>
                    <a:pt x="22140" y="378334"/>
                  </a:lnTo>
                  <a:lnTo>
                    <a:pt x="22181" y="378516"/>
                  </a:lnTo>
                  <a:lnTo>
                    <a:pt x="22225" y="378686"/>
                  </a:lnTo>
                  <a:lnTo>
                    <a:pt x="22278" y="378845"/>
                  </a:lnTo>
                  <a:lnTo>
                    <a:pt x="22336" y="378970"/>
                  </a:lnTo>
                  <a:lnTo>
                    <a:pt x="22403" y="379083"/>
                  </a:lnTo>
                  <a:lnTo>
                    <a:pt x="22470" y="379185"/>
                  </a:lnTo>
                  <a:lnTo>
                    <a:pt x="22541" y="379265"/>
                  </a:lnTo>
                  <a:lnTo>
                    <a:pt x="22612" y="379321"/>
                  </a:lnTo>
                  <a:lnTo>
                    <a:pt x="22688" y="379356"/>
                  </a:lnTo>
                  <a:lnTo>
                    <a:pt x="22764" y="379378"/>
                  </a:lnTo>
                  <a:lnTo>
                    <a:pt x="22839" y="379390"/>
                  </a:lnTo>
                  <a:lnTo>
                    <a:pt x="22920" y="379367"/>
                  </a:lnTo>
                  <a:lnTo>
                    <a:pt x="22942" y="379503"/>
                  </a:lnTo>
                  <a:lnTo>
                    <a:pt x="22964" y="379628"/>
                  </a:lnTo>
                  <a:lnTo>
                    <a:pt x="22991" y="379741"/>
                  </a:lnTo>
                  <a:lnTo>
                    <a:pt x="23022" y="379866"/>
                  </a:lnTo>
                  <a:lnTo>
                    <a:pt x="23053" y="379980"/>
                  </a:lnTo>
                  <a:lnTo>
                    <a:pt x="23089" y="380082"/>
                  </a:lnTo>
                  <a:lnTo>
                    <a:pt x="23124" y="380184"/>
                  </a:lnTo>
                  <a:lnTo>
                    <a:pt x="23164" y="380275"/>
                  </a:lnTo>
                  <a:lnTo>
                    <a:pt x="23209" y="380354"/>
                  </a:lnTo>
                  <a:lnTo>
                    <a:pt x="23253" y="380433"/>
                  </a:lnTo>
                  <a:lnTo>
                    <a:pt x="23302" y="380501"/>
                  </a:lnTo>
                  <a:lnTo>
                    <a:pt x="23356" y="380558"/>
                  </a:lnTo>
                  <a:lnTo>
                    <a:pt x="23409" y="380604"/>
                  </a:lnTo>
                  <a:lnTo>
                    <a:pt x="23467" y="380649"/>
                  </a:lnTo>
                  <a:lnTo>
                    <a:pt x="23530" y="380672"/>
                  </a:lnTo>
                  <a:lnTo>
                    <a:pt x="23592" y="380683"/>
                  </a:lnTo>
                  <a:lnTo>
                    <a:pt x="24749" y="380796"/>
                  </a:lnTo>
                  <a:lnTo>
                    <a:pt x="25907" y="380910"/>
                  </a:lnTo>
                  <a:lnTo>
                    <a:pt x="28222" y="381103"/>
                  </a:lnTo>
                  <a:lnTo>
                    <a:pt x="30537" y="381262"/>
                  </a:lnTo>
                  <a:lnTo>
                    <a:pt x="32852" y="381398"/>
                  </a:lnTo>
                  <a:lnTo>
                    <a:pt x="35167" y="381511"/>
                  </a:lnTo>
                  <a:lnTo>
                    <a:pt x="37483" y="381602"/>
                  </a:lnTo>
                  <a:lnTo>
                    <a:pt x="39798" y="381670"/>
                  </a:lnTo>
                  <a:lnTo>
                    <a:pt x="42117" y="381704"/>
                  </a:lnTo>
                  <a:lnTo>
                    <a:pt x="42197" y="381693"/>
                  </a:lnTo>
                  <a:lnTo>
                    <a:pt x="42269" y="381659"/>
                  </a:lnTo>
                  <a:lnTo>
                    <a:pt x="42331" y="381591"/>
                  </a:lnTo>
                  <a:lnTo>
                    <a:pt x="42389" y="381523"/>
                  </a:lnTo>
                  <a:lnTo>
                    <a:pt x="42442" y="381421"/>
                  </a:lnTo>
                  <a:lnTo>
                    <a:pt x="42487" y="381307"/>
                  </a:lnTo>
                  <a:lnTo>
                    <a:pt x="42527" y="381182"/>
                  </a:lnTo>
                  <a:lnTo>
                    <a:pt x="42558" y="381046"/>
                  </a:lnTo>
                  <a:lnTo>
                    <a:pt x="42580" y="380887"/>
                  </a:lnTo>
                  <a:lnTo>
                    <a:pt x="42602" y="380740"/>
                  </a:lnTo>
                  <a:lnTo>
                    <a:pt x="42611" y="380570"/>
                  </a:lnTo>
                  <a:lnTo>
                    <a:pt x="42620" y="380411"/>
                  </a:lnTo>
                  <a:lnTo>
                    <a:pt x="42620" y="380241"/>
                  </a:lnTo>
                  <a:lnTo>
                    <a:pt x="42611" y="380070"/>
                  </a:lnTo>
                  <a:lnTo>
                    <a:pt x="42598" y="379900"/>
                  </a:lnTo>
                  <a:lnTo>
                    <a:pt x="42580" y="379741"/>
                  </a:lnTo>
                  <a:lnTo>
                    <a:pt x="42607" y="379163"/>
                  </a:lnTo>
                  <a:lnTo>
                    <a:pt x="42629" y="378584"/>
                  </a:lnTo>
                  <a:lnTo>
                    <a:pt x="42643" y="377994"/>
                  </a:lnTo>
                  <a:lnTo>
                    <a:pt x="42656" y="377415"/>
                  </a:lnTo>
                  <a:lnTo>
                    <a:pt x="42660" y="376837"/>
                  </a:lnTo>
                  <a:lnTo>
                    <a:pt x="42665" y="376258"/>
                  </a:lnTo>
                  <a:lnTo>
                    <a:pt x="42665" y="375679"/>
                  </a:lnTo>
                  <a:lnTo>
                    <a:pt x="42656" y="375101"/>
                  </a:lnTo>
                  <a:lnTo>
                    <a:pt x="42647" y="374522"/>
                  </a:lnTo>
                  <a:lnTo>
                    <a:pt x="42629" y="373943"/>
                  </a:lnTo>
                  <a:lnTo>
                    <a:pt x="42611" y="373376"/>
                  </a:lnTo>
                  <a:lnTo>
                    <a:pt x="42585" y="372798"/>
                  </a:lnTo>
                  <a:lnTo>
                    <a:pt x="42558" y="372230"/>
                  </a:lnTo>
                  <a:lnTo>
                    <a:pt x="42527" y="371663"/>
                  </a:lnTo>
                  <a:lnTo>
                    <a:pt x="42487" y="371096"/>
                  </a:lnTo>
                  <a:lnTo>
                    <a:pt x="42447" y="370540"/>
                  </a:lnTo>
                  <a:lnTo>
                    <a:pt x="42402" y="369972"/>
                  </a:lnTo>
                  <a:lnTo>
                    <a:pt x="42353" y="369416"/>
                  </a:lnTo>
                  <a:lnTo>
                    <a:pt x="42300" y="368872"/>
                  </a:lnTo>
                  <a:lnTo>
                    <a:pt x="42242" y="368316"/>
                  </a:lnTo>
                  <a:lnTo>
                    <a:pt x="42179" y="367771"/>
                  </a:lnTo>
                  <a:lnTo>
                    <a:pt x="42117" y="367227"/>
                  </a:lnTo>
                  <a:lnTo>
                    <a:pt x="42046" y="366682"/>
                  </a:lnTo>
                  <a:lnTo>
                    <a:pt x="41975" y="366149"/>
                  </a:lnTo>
                  <a:lnTo>
                    <a:pt x="41899" y="365615"/>
                  </a:lnTo>
                  <a:lnTo>
                    <a:pt x="41819" y="365082"/>
                  </a:lnTo>
                  <a:lnTo>
                    <a:pt x="41734" y="364560"/>
                  </a:lnTo>
                  <a:lnTo>
                    <a:pt x="41645" y="364038"/>
                  </a:lnTo>
                  <a:lnTo>
                    <a:pt x="41552" y="363528"/>
                  </a:lnTo>
                  <a:lnTo>
                    <a:pt x="41458" y="363017"/>
                  </a:lnTo>
                  <a:lnTo>
                    <a:pt x="41360" y="362518"/>
                  </a:lnTo>
                  <a:lnTo>
                    <a:pt x="41258" y="362019"/>
                  </a:lnTo>
                  <a:lnTo>
                    <a:pt x="41151" y="361520"/>
                  </a:lnTo>
                  <a:lnTo>
                    <a:pt x="41044" y="361032"/>
                  </a:lnTo>
                  <a:lnTo>
                    <a:pt x="40933" y="360555"/>
                  </a:lnTo>
                  <a:lnTo>
                    <a:pt x="40817" y="360079"/>
                  </a:lnTo>
                  <a:lnTo>
                    <a:pt x="40697" y="359602"/>
                  </a:lnTo>
                  <a:lnTo>
                    <a:pt x="40577" y="359137"/>
                  </a:lnTo>
                  <a:lnTo>
                    <a:pt x="40448" y="358683"/>
                  </a:lnTo>
                  <a:lnTo>
                    <a:pt x="40323" y="358229"/>
                  </a:lnTo>
                  <a:lnTo>
                    <a:pt x="40189" y="357787"/>
                  </a:lnTo>
                  <a:lnTo>
                    <a:pt x="40056" y="357356"/>
                  </a:lnTo>
                  <a:lnTo>
                    <a:pt x="39918" y="356924"/>
                  </a:lnTo>
                  <a:lnTo>
                    <a:pt x="39775" y="356493"/>
                  </a:lnTo>
                  <a:lnTo>
                    <a:pt x="39633" y="356085"/>
                  </a:lnTo>
                  <a:lnTo>
                    <a:pt x="39486" y="355676"/>
                  </a:lnTo>
                  <a:lnTo>
                    <a:pt x="39335" y="355279"/>
                  </a:lnTo>
                  <a:lnTo>
                    <a:pt x="39183" y="354882"/>
                  </a:lnTo>
                  <a:lnTo>
                    <a:pt x="39027" y="354496"/>
                  </a:lnTo>
                  <a:lnTo>
                    <a:pt x="38872" y="354122"/>
                  </a:lnTo>
                  <a:lnTo>
                    <a:pt x="38707" y="353759"/>
                  </a:lnTo>
                  <a:lnTo>
                    <a:pt x="38547" y="353396"/>
                  </a:lnTo>
                  <a:lnTo>
                    <a:pt x="38377" y="353044"/>
                  </a:lnTo>
                  <a:lnTo>
                    <a:pt x="38213" y="352704"/>
                  </a:lnTo>
                  <a:lnTo>
                    <a:pt x="38039" y="352375"/>
                  </a:lnTo>
                  <a:lnTo>
                    <a:pt x="37865" y="352057"/>
                  </a:lnTo>
                  <a:lnTo>
                    <a:pt x="37692" y="351739"/>
                  </a:lnTo>
                  <a:lnTo>
                    <a:pt x="37509" y="351444"/>
                  </a:lnTo>
                  <a:lnTo>
                    <a:pt x="37331" y="351149"/>
                  </a:lnTo>
                  <a:lnTo>
                    <a:pt x="37149" y="350866"/>
                  </a:lnTo>
                  <a:lnTo>
                    <a:pt x="36962" y="350593"/>
                  </a:lnTo>
                  <a:lnTo>
                    <a:pt x="36775" y="350332"/>
                  </a:lnTo>
                  <a:lnTo>
                    <a:pt x="36583" y="350083"/>
                  </a:lnTo>
                  <a:lnTo>
                    <a:pt x="36392" y="349844"/>
                  </a:lnTo>
                  <a:lnTo>
                    <a:pt x="36378" y="349765"/>
                  </a:lnTo>
                  <a:lnTo>
                    <a:pt x="36374" y="349742"/>
                  </a:lnTo>
                  <a:lnTo>
                    <a:pt x="36365" y="349720"/>
                  </a:lnTo>
                  <a:lnTo>
                    <a:pt x="36214" y="349266"/>
                  </a:lnTo>
                  <a:lnTo>
                    <a:pt x="36067" y="348801"/>
                  </a:lnTo>
                  <a:lnTo>
                    <a:pt x="35920" y="348335"/>
                  </a:lnTo>
                  <a:lnTo>
                    <a:pt x="35782" y="347859"/>
                  </a:lnTo>
                  <a:lnTo>
                    <a:pt x="35648" y="347371"/>
                  </a:lnTo>
                  <a:lnTo>
                    <a:pt x="35519" y="346872"/>
                  </a:lnTo>
                  <a:lnTo>
                    <a:pt x="35390" y="346373"/>
                  </a:lnTo>
                  <a:lnTo>
                    <a:pt x="35265" y="345873"/>
                  </a:lnTo>
                  <a:lnTo>
                    <a:pt x="35150" y="345351"/>
                  </a:lnTo>
                  <a:lnTo>
                    <a:pt x="35034" y="344841"/>
                  </a:lnTo>
                  <a:lnTo>
                    <a:pt x="34918" y="344308"/>
                  </a:lnTo>
                  <a:lnTo>
                    <a:pt x="34811" y="343774"/>
                  </a:lnTo>
                  <a:lnTo>
                    <a:pt x="34709" y="343241"/>
                  </a:lnTo>
                  <a:lnTo>
                    <a:pt x="34606" y="342696"/>
                  </a:lnTo>
                  <a:lnTo>
                    <a:pt x="34508" y="342141"/>
                  </a:lnTo>
                  <a:lnTo>
                    <a:pt x="34415" y="341585"/>
                  </a:lnTo>
                  <a:lnTo>
                    <a:pt x="34321" y="341029"/>
                  </a:lnTo>
                  <a:lnTo>
                    <a:pt x="34232" y="340461"/>
                  </a:lnTo>
                  <a:lnTo>
                    <a:pt x="34148" y="339883"/>
                  </a:lnTo>
                  <a:lnTo>
                    <a:pt x="34068" y="339304"/>
                  </a:lnTo>
                  <a:lnTo>
                    <a:pt x="33988" y="338725"/>
                  </a:lnTo>
                  <a:lnTo>
                    <a:pt x="33912" y="338135"/>
                  </a:lnTo>
                  <a:lnTo>
                    <a:pt x="33841" y="337545"/>
                  </a:lnTo>
                  <a:lnTo>
                    <a:pt x="33769" y="336955"/>
                  </a:lnTo>
                  <a:lnTo>
                    <a:pt x="33703" y="336354"/>
                  </a:lnTo>
                  <a:lnTo>
                    <a:pt x="33640" y="335753"/>
                  </a:lnTo>
                  <a:lnTo>
                    <a:pt x="33578" y="335140"/>
                  </a:lnTo>
                  <a:lnTo>
                    <a:pt x="33520" y="334527"/>
                  </a:lnTo>
                  <a:lnTo>
                    <a:pt x="33462" y="333915"/>
                  </a:lnTo>
                  <a:lnTo>
                    <a:pt x="33409" y="333302"/>
                  </a:lnTo>
                  <a:lnTo>
                    <a:pt x="33311" y="332054"/>
                  </a:lnTo>
                  <a:lnTo>
                    <a:pt x="33324" y="331986"/>
                  </a:lnTo>
                  <a:lnTo>
                    <a:pt x="33333" y="331906"/>
                  </a:lnTo>
                  <a:lnTo>
                    <a:pt x="33342" y="331827"/>
                  </a:lnTo>
                  <a:lnTo>
                    <a:pt x="33346" y="331736"/>
                  </a:lnTo>
                  <a:lnTo>
                    <a:pt x="33351" y="331577"/>
                  </a:lnTo>
                  <a:lnTo>
                    <a:pt x="33346" y="331407"/>
                  </a:lnTo>
                  <a:lnTo>
                    <a:pt x="33329" y="331248"/>
                  </a:lnTo>
                  <a:lnTo>
                    <a:pt x="33306" y="331089"/>
                  </a:lnTo>
                  <a:lnTo>
                    <a:pt x="33271" y="330942"/>
                  </a:lnTo>
                  <a:lnTo>
                    <a:pt x="33249" y="330874"/>
                  </a:lnTo>
                  <a:lnTo>
                    <a:pt x="33226" y="330817"/>
                  </a:lnTo>
                  <a:lnTo>
                    <a:pt x="33177" y="330080"/>
                  </a:lnTo>
                  <a:lnTo>
                    <a:pt x="33133" y="329331"/>
                  </a:lnTo>
                  <a:lnTo>
                    <a:pt x="33088" y="328593"/>
                  </a:lnTo>
                  <a:lnTo>
                    <a:pt x="33048" y="327845"/>
                  </a:lnTo>
                  <a:lnTo>
                    <a:pt x="32977" y="326335"/>
                  </a:lnTo>
                  <a:lnTo>
                    <a:pt x="32915" y="324838"/>
                  </a:lnTo>
                  <a:lnTo>
                    <a:pt x="32861" y="323329"/>
                  </a:lnTo>
                  <a:lnTo>
                    <a:pt x="32817" y="321808"/>
                  </a:lnTo>
                  <a:lnTo>
                    <a:pt x="32777" y="320299"/>
                  </a:lnTo>
                  <a:lnTo>
                    <a:pt x="32745" y="318802"/>
                  </a:lnTo>
                  <a:lnTo>
                    <a:pt x="32723" y="317293"/>
                  </a:lnTo>
                  <a:lnTo>
                    <a:pt x="32701" y="315806"/>
                  </a:lnTo>
                  <a:lnTo>
                    <a:pt x="32688" y="314331"/>
                  </a:lnTo>
                  <a:lnTo>
                    <a:pt x="32674" y="312856"/>
                  </a:lnTo>
                  <a:lnTo>
                    <a:pt x="32661" y="309974"/>
                  </a:lnTo>
                  <a:lnTo>
                    <a:pt x="32656" y="307172"/>
                  </a:lnTo>
                  <a:lnTo>
                    <a:pt x="32652" y="305754"/>
                  </a:lnTo>
                  <a:lnTo>
                    <a:pt x="32661" y="304336"/>
                  </a:lnTo>
                  <a:lnTo>
                    <a:pt x="32679" y="302917"/>
                  </a:lnTo>
                  <a:lnTo>
                    <a:pt x="32705" y="301510"/>
                  </a:lnTo>
                  <a:lnTo>
                    <a:pt x="32741" y="300115"/>
                  </a:lnTo>
                  <a:lnTo>
                    <a:pt x="32786" y="298719"/>
                  </a:lnTo>
                  <a:lnTo>
                    <a:pt x="32839" y="297335"/>
                  </a:lnTo>
                  <a:lnTo>
                    <a:pt x="32870" y="296654"/>
                  </a:lnTo>
                  <a:lnTo>
                    <a:pt x="32906" y="295962"/>
                  </a:lnTo>
                  <a:lnTo>
                    <a:pt x="32941" y="295281"/>
                  </a:lnTo>
                  <a:lnTo>
                    <a:pt x="32981" y="294601"/>
                  </a:lnTo>
                  <a:lnTo>
                    <a:pt x="33021" y="293920"/>
                  </a:lnTo>
                  <a:lnTo>
                    <a:pt x="33066" y="293239"/>
                  </a:lnTo>
                  <a:lnTo>
                    <a:pt x="33115" y="292570"/>
                  </a:lnTo>
                  <a:lnTo>
                    <a:pt x="33164" y="291900"/>
                  </a:lnTo>
                  <a:lnTo>
                    <a:pt x="33217" y="291231"/>
                  </a:lnTo>
                  <a:lnTo>
                    <a:pt x="33275" y="290561"/>
                  </a:lnTo>
                  <a:lnTo>
                    <a:pt x="33333" y="289903"/>
                  </a:lnTo>
                  <a:lnTo>
                    <a:pt x="33395" y="289245"/>
                  </a:lnTo>
                  <a:lnTo>
                    <a:pt x="33458" y="288587"/>
                  </a:lnTo>
                  <a:lnTo>
                    <a:pt x="33529" y="287940"/>
                  </a:lnTo>
                  <a:lnTo>
                    <a:pt x="33600" y="287294"/>
                  </a:lnTo>
                  <a:lnTo>
                    <a:pt x="33671" y="286647"/>
                  </a:lnTo>
                  <a:lnTo>
                    <a:pt x="33752" y="286000"/>
                  </a:lnTo>
                  <a:lnTo>
                    <a:pt x="33832" y="285365"/>
                  </a:lnTo>
                  <a:lnTo>
                    <a:pt x="33916" y="284730"/>
                  </a:lnTo>
                  <a:lnTo>
                    <a:pt x="34001" y="284106"/>
                  </a:lnTo>
                  <a:lnTo>
                    <a:pt x="34094" y="283470"/>
                  </a:lnTo>
                  <a:lnTo>
                    <a:pt x="34188" y="282846"/>
                  </a:lnTo>
                  <a:lnTo>
                    <a:pt x="34286" y="282233"/>
                  </a:lnTo>
                  <a:lnTo>
                    <a:pt x="34384" y="281621"/>
                  </a:lnTo>
                  <a:lnTo>
                    <a:pt x="34491" y="281008"/>
                  </a:lnTo>
                  <a:lnTo>
                    <a:pt x="34598" y="280395"/>
                  </a:lnTo>
                  <a:lnTo>
                    <a:pt x="34709" y="279794"/>
                  </a:lnTo>
                  <a:lnTo>
                    <a:pt x="34825" y="279204"/>
                  </a:lnTo>
                  <a:lnTo>
                    <a:pt x="34940" y="278614"/>
                  </a:lnTo>
                  <a:lnTo>
                    <a:pt x="35065" y="278024"/>
                  </a:lnTo>
                  <a:lnTo>
                    <a:pt x="35190" y="277434"/>
                  </a:lnTo>
                  <a:lnTo>
                    <a:pt x="35319" y="276855"/>
                  </a:lnTo>
                  <a:lnTo>
                    <a:pt x="35452" y="276288"/>
                  </a:lnTo>
                  <a:lnTo>
                    <a:pt x="35590" y="275721"/>
                  </a:lnTo>
                  <a:lnTo>
                    <a:pt x="35728" y="275153"/>
                  </a:lnTo>
                  <a:lnTo>
                    <a:pt x="35875" y="274598"/>
                  </a:lnTo>
                  <a:lnTo>
                    <a:pt x="36022" y="274042"/>
                  </a:lnTo>
                  <a:lnTo>
                    <a:pt x="36178" y="273497"/>
                  </a:lnTo>
                  <a:lnTo>
                    <a:pt x="36334" y="272952"/>
                  </a:lnTo>
                  <a:lnTo>
                    <a:pt x="36494" y="272408"/>
                  </a:lnTo>
                  <a:lnTo>
                    <a:pt x="36659" y="271886"/>
                  </a:lnTo>
                  <a:lnTo>
                    <a:pt x="36828" y="271353"/>
                  </a:lnTo>
                  <a:lnTo>
                    <a:pt x="37002" y="270831"/>
                  </a:lnTo>
                  <a:lnTo>
                    <a:pt x="37180" y="270320"/>
                  </a:lnTo>
                  <a:lnTo>
                    <a:pt x="37362" y="269810"/>
                  </a:lnTo>
                  <a:lnTo>
                    <a:pt x="37549" y="269310"/>
                  </a:lnTo>
                  <a:lnTo>
                    <a:pt x="37736" y="268811"/>
                  </a:lnTo>
                  <a:lnTo>
                    <a:pt x="37932" y="268323"/>
                  </a:lnTo>
                  <a:lnTo>
                    <a:pt x="38133" y="267835"/>
                  </a:lnTo>
                  <a:lnTo>
                    <a:pt x="38337" y="267359"/>
                  </a:lnTo>
                  <a:lnTo>
                    <a:pt x="38373" y="267268"/>
                  </a:lnTo>
                  <a:lnTo>
                    <a:pt x="38409" y="267177"/>
                  </a:lnTo>
                  <a:lnTo>
                    <a:pt x="38435" y="267086"/>
                  </a:lnTo>
                  <a:lnTo>
                    <a:pt x="38466" y="266996"/>
                  </a:lnTo>
                  <a:lnTo>
                    <a:pt x="38489" y="266894"/>
                  </a:lnTo>
                  <a:lnTo>
                    <a:pt x="38511" y="266803"/>
                  </a:lnTo>
                  <a:lnTo>
                    <a:pt x="38529" y="266701"/>
                  </a:lnTo>
                  <a:lnTo>
                    <a:pt x="38542" y="266610"/>
                  </a:lnTo>
                  <a:lnTo>
                    <a:pt x="38551" y="266508"/>
                  </a:lnTo>
                  <a:lnTo>
                    <a:pt x="38560" y="266406"/>
                  </a:lnTo>
                  <a:lnTo>
                    <a:pt x="38573" y="266213"/>
                  </a:lnTo>
                  <a:lnTo>
                    <a:pt x="38573" y="266020"/>
                  </a:lnTo>
                  <a:lnTo>
                    <a:pt x="38564" y="265816"/>
                  </a:lnTo>
                  <a:lnTo>
                    <a:pt x="38564" y="265816"/>
                  </a:lnTo>
                  <a:lnTo>
                    <a:pt x="39424" y="266156"/>
                  </a:lnTo>
                  <a:lnTo>
                    <a:pt x="40287" y="266462"/>
                  </a:lnTo>
                  <a:lnTo>
                    <a:pt x="41151" y="266746"/>
                  </a:lnTo>
                  <a:lnTo>
                    <a:pt x="42019" y="266996"/>
                  </a:lnTo>
                  <a:lnTo>
                    <a:pt x="42887" y="267234"/>
                  </a:lnTo>
                  <a:lnTo>
                    <a:pt x="43756" y="267438"/>
                  </a:lnTo>
                  <a:lnTo>
                    <a:pt x="44624" y="267620"/>
                  </a:lnTo>
                  <a:lnTo>
                    <a:pt x="45496" y="267779"/>
                  </a:lnTo>
                  <a:lnTo>
                    <a:pt x="46369" y="267915"/>
                  </a:lnTo>
                  <a:lnTo>
                    <a:pt x="47242" y="268017"/>
                  </a:lnTo>
                  <a:lnTo>
                    <a:pt x="48114" y="268108"/>
                  </a:lnTo>
                  <a:lnTo>
                    <a:pt x="48987" y="268176"/>
                  </a:lnTo>
                  <a:lnTo>
                    <a:pt x="49864" y="268221"/>
                  </a:lnTo>
                  <a:lnTo>
                    <a:pt x="50741" y="268244"/>
                  </a:lnTo>
                  <a:lnTo>
                    <a:pt x="51614" y="268244"/>
                  </a:lnTo>
                  <a:lnTo>
                    <a:pt x="52491" y="268221"/>
                  </a:lnTo>
                  <a:lnTo>
                    <a:pt x="53368" y="268187"/>
                  </a:lnTo>
                  <a:lnTo>
                    <a:pt x="54245" y="268130"/>
                  </a:lnTo>
                  <a:lnTo>
                    <a:pt x="55122" y="268051"/>
                  </a:lnTo>
                  <a:lnTo>
                    <a:pt x="55999" y="267949"/>
                  </a:lnTo>
                  <a:lnTo>
                    <a:pt x="56876" y="267824"/>
                  </a:lnTo>
                  <a:lnTo>
                    <a:pt x="57753" y="267688"/>
                  </a:lnTo>
                  <a:lnTo>
                    <a:pt x="58630" y="267540"/>
                  </a:lnTo>
                  <a:lnTo>
                    <a:pt x="59503" y="267370"/>
                  </a:lnTo>
                  <a:lnTo>
                    <a:pt x="60380" y="267177"/>
                  </a:lnTo>
                  <a:lnTo>
                    <a:pt x="61257" y="266973"/>
                  </a:lnTo>
                  <a:lnTo>
                    <a:pt x="62129" y="266746"/>
                  </a:lnTo>
                  <a:lnTo>
                    <a:pt x="63002" y="266508"/>
                  </a:lnTo>
                  <a:lnTo>
                    <a:pt x="63875" y="266258"/>
                  </a:lnTo>
                  <a:lnTo>
                    <a:pt x="64747" y="265986"/>
                  </a:lnTo>
                  <a:lnTo>
                    <a:pt x="65620" y="265702"/>
                  </a:lnTo>
                  <a:lnTo>
                    <a:pt x="66488" y="265396"/>
                  </a:lnTo>
                  <a:lnTo>
                    <a:pt x="66488" y="265555"/>
                  </a:lnTo>
                  <a:lnTo>
                    <a:pt x="66493" y="265714"/>
                  </a:lnTo>
                  <a:lnTo>
                    <a:pt x="66501" y="265861"/>
                  </a:lnTo>
                  <a:lnTo>
                    <a:pt x="66519" y="266009"/>
                  </a:lnTo>
                  <a:lnTo>
                    <a:pt x="66546" y="266145"/>
                  </a:lnTo>
                  <a:lnTo>
                    <a:pt x="66577" y="266281"/>
                  </a:lnTo>
                  <a:lnTo>
                    <a:pt x="66613" y="266417"/>
                  </a:lnTo>
                  <a:lnTo>
                    <a:pt x="66662" y="266542"/>
                  </a:lnTo>
                  <a:lnTo>
                    <a:pt x="66884" y="267098"/>
                  </a:lnTo>
                  <a:lnTo>
                    <a:pt x="67103" y="267665"/>
                  </a:lnTo>
                  <a:lnTo>
                    <a:pt x="67316" y="268232"/>
                  </a:lnTo>
                  <a:lnTo>
                    <a:pt x="67525" y="268800"/>
                  </a:lnTo>
                  <a:lnTo>
                    <a:pt x="67730" y="269378"/>
                  </a:lnTo>
                  <a:lnTo>
                    <a:pt x="67931" y="269957"/>
                  </a:lnTo>
                  <a:lnTo>
                    <a:pt x="68131" y="270536"/>
                  </a:lnTo>
                  <a:lnTo>
                    <a:pt x="68322" y="271114"/>
                  </a:lnTo>
                  <a:lnTo>
                    <a:pt x="68509" y="271693"/>
                  </a:lnTo>
                  <a:lnTo>
                    <a:pt x="68696" y="272283"/>
                  </a:lnTo>
                  <a:lnTo>
                    <a:pt x="68879" y="272873"/>
                  </a:lnTo>
                  <a:lnTo>
                    <a:pt x="69053" y="273463"/>
                  </a:lnTo>
                  <a:lnTo>
                    <a:pt x="69226" y="274064"/>
                  </a:lnTo>
                  <a:lnTo>
                    <a:pt x="69395" y="274654"/>
                  </a:lnTo>
                  <a:lnTo>
                    <a:pt x="69565" y="275256"/>
                  </a:lnTo>
                  <a:lnTo>
                    <a:pt x="69725" y="275857"/>
                  </a:lnTo>
                  <a:lnTo>
                    <a:pt x="69881" y="276458"/>
                  </a:lnTo>
                  <a:lnTo>
                    <a:pt x="70036" y="277071"/>
                  </a:lnTo>
                  <a:lnTo>
                    <a:pt x="70183" y="277672"/>
                  </a:lnTo>
                  <a:lnTo>
                    <a:pt x="70330" y="278285"/>
                  </a:lnTo>
                  <a:lnTo>
                    <a:pt x="70473" y="278898"/>
                  </a:lnTo>
                  <a:lnTo>
                    <a:pt x="70611" y="279510"/>
                  </a:lnTo>
                  <a:lnTo>
                    <a:pt x="70744" y="280123"/>
                  </a:lnTo>
                  <a:lnTo>
                    <a:pt x="70873" y="280747"/>
                  </a:lnTo>
                  <a:lnTo>
                    <a:pt x="71003" y="281371"/>
                  </a:lnTo>
                  <a:lnTo>
                    <a:pt x="71127" y="281995"/>
                  </a:lnTo>
                  <a:lnTo>
                    <a:pt x="71243" y="282619"/>
                  </a:lnTo>
                  <a:lnTo>
                    <a:pt x="71359" y="283243"/>
                  </a:lnTo>
                  <a:lnTo>
                    <a:pt x="71475" y="283867"/>
                  </a:lnTo>
                  <a:lnTo>
                    <a:pt x="71581" y="284503"/>
                  </a:lnTo>
                  <a:lnTo>
                    <a:pt x="71688" y="285127"/>
                  </a:lnTo>
                  <a:lnTo>
                    <a:pt x="71786" y="285762"/>
                  </a:lnTo>
                  <a:lnTo>
                    <a:pt x="71884" y="286397"/>
                  </a:lnTo>
                  <a:lnTo>
                    <a:pt x="71978" y="287044"/>
                  </a:lnTo>
                  <a:lnTo>
                    <a:pt x="72071" y="287680"/>
                  </a:lnTo>
                  <a:lnTo>
                    <a:pt x="72156" y="288315"/>
                  </a:lnTo>
                  <a:lnTo>
                    <a:pt x="72240" y="288962"/>
                  </a:lnTo>
                  <a:lnTo>
                    <a:pt x="72320" y="289608"/>
                  </a:lnTo>
                  <a:lnTo>
                    <a:pt x="72396" y="290244"/>
                  </a:lnTo>
                  <a:lnTo>
                    <a:pt x="72472" y="290890"/>
                  </a:lnTo>
                  <a:lnTo>
                    <a:pt x="72543" y="291537"/>
                  </a:lnTo>
                  <a:lnTo>
                    <a:pt x="72605" y="292195"/>
                  </a:lnTo>
                  <a:lnTo>
                    <a:pt x="72672" y="292842"/>
                  </a:lnTo>
                  <a:lnTo>
                    <a:pt x="72730" y="293500"/>
                  </a:lnTo>
                  <a:lnTo>
                    <a:pt x="72788" y="294147"/>
                  </a:lnTo>
                  <a:lnTo>
                    <a:pt x="72841" y="294805"/>
                  </a:lnTo>
                  <a:lnTo>
                    <a:pt x="72890" y="295463"/>
                  </a:lnTo>
                  <a:lnTo>
                    <a:pt x="72935" y="296110"/>
                  </a:lnTo>
                  <a:lnTo>
                    <a:pt x="72979" y="296768"/>
                  </a:lnTo>
                  <a:lnTo>
                    <a:pt x="73019" y="297426"/>
                  </a:lnTo>
                  <a:lnTo>
                    <a:pt x="73055" y="298095"/>
                  </a:lnTo>
                  <a:lnTo>
                    <a:pt x="73091" y="298753"/>
                  </a:lnTo>
                  <a:lnTo>
                    <a:pt x="73117" y="299411"/>
                  </a:lnTo>
                  <a:lnTo>
                    <a:pt x="73144" y="300081"/>
                  </a:lnTo>
                  <a:lnTo>
                    <a:pt x="73171" y="300739"/>
                  </a:lnTo>
                  <a:lnTo>
                    <a:pt x="73189" y="301408"/>
                  </a:lnTo>
                  <a:lnTo>
                    <a:pt x="73206" y="302066"/>
                  </a:lnTo>
                  <a:lnTo>
                    <a:pt x="73224" y="302736"/>
                  </a:lnTo>
                  <a:lnTo>
                    <a:pt x="73233" y="303405"/>
                  </a:lnTo>
                  <a:lnTo>
                    <a:pt x="73242" y="304075"/>
                  </a:lnTo>
                  <a:lnTo>
                    <a:pt x="73251" y="304733"/>
                  </a:lnTo>
                  <a:lnTo>
                    <a:pt x="73251" y="305402"/>
                  </a:lnTo>
                  <a:lnTo>
                    <a:pt x="73251" y="306071"/>
                  </a:lnTo>
                  <a:lnTo>
                    <a:pt x="73246" y="306741"/>
                  </a:lnTo>
                  <a:lnTo>
                    <a:pt x="73242" y="307422"/>
                  </a:lnTo>
                  <a:lnTo>
                    <a:pt x="73233" y="308091"/>
                  </a:lnTo>
                  <a:lnTo>
                    <a:pt x="73220" y="308760"/>
                  </a:lnTo>
                  <a:lnTo>
                    <a:pt x="73206" y="309430"/>
                  </a:lnTo>
                  <a:lnTo>
                    <a:pt x="73189" y="310099"/>
                  </a:lnTo>
                  <a:lnTo>
                    <a:pt x="73166" y="310780"/>
                  </a:lnTo>
                  <a:lnTo>
                    <a:pt x="73144" y="311449"/>
                  </a:lnTo>
                  <a:lnTo>
                    <a:pt x="73117" y="312119"/>
                  </a:lnTo>
                  <a:lnTo>
                    <a:pt x="73086" y="312788"/>
                  </a:lnTo>
                  <a:lnTo>
                    <a:pt x="73055" y="313469"/>
                  </a:lnTo>
                  <a:lnTo>
                    <a:pt x="73019" y="314138"/>
                  </a:lnTo>
                  <a:lnTo>
                    <a:pt x="72984" y="314808"/>
                  </a:lnTo>
                  <a:lnTo>
                    <a:pt x="72899" y="316158"/>
                  </a:lnTo>
                  <a:lnTo>
                    <a:pt x="72806" y="317508"/>
                  </a:lnTo>
                  <a:lnTo>
                    <a:pt x="72703" y="318858"/>
                  </a:lnTo>
                  <a:lnTo>
                    <a:pt x="72588" y="320197"/>
                  </a:lnTo>
                  <a:lnTo>
                    <a:pt x="72463" y="321547"/>
                  </a:lnTo>
                  <a:lnTo>
                    <a:pt x="72329" y="322886"/>
                  </a:lnTo>
                  <a:lnTo>
                    <a:pt x="72187" y="324225"/>
                  </a:lnTo>
                  <a:lnTo>
                    <a:pt x="72031" y="325575"/>
                  </a:lnTo>
                  <a:lnTo>
                    <a:pt x="71871" y="326903"/>
                  </a:lnTo>
                  <a:lnTo>
                    <a:pt x="71697" y="328242"/>
                  </a:lnTo>
                  <a:lnTo>
                    <a:pt x="71515" y="329580"/>
                  </a:lnTo>
                  <a:lnTo>
                    <a:pt x="71323" y="330908"/>
                  </a:lnTo>
                  <a:lnTo>
                    <a:pt x="71123" y="332235"/>
                  </a:lnTo>
                  <a:lnTo>
                    <a:pt x="70914" y="333552"/>
                  </a:lnTo>
                  <a:lnTo>
                    <a:pt x="70695" y="334868"/>
                  </a:lnTo>
                  <a:lnTo>
                    <a:pt x="70473" y="336184"/>
                  </a:lnTo>
                  <a:lnTo>
                    <a:pt x="70237" y="337500"/>
                  </a:lnTo>
                  <a:lnTo>
                    <a:pt x="69996" y="338793"/>
                  </a:lnTo>
                  <a:lnTo>
                    <a:pt x="69747" y="340098"/>
                  </a:lnTo>
                  <a:lnTo>
                    <a:pt x="69489" y="341392"/>
                  </a:lnTo>
                  <a:lnTo>
                    <a:pt x="69222" y="342685"/>
                  </a:lnTo>
                  <a:lnTo>
                    <a:pt x="68950" y="343956"/>
                  </a:lnTo>
                  <a:lnTo>
                    <a:pt x="68670" y="345238"/>
                  </a:lnTo>
                  <a:lnTo>
                    <a:pt x="68385" y="346509"/>
                  </a:lnTo>
                  <a:lnTo>
                    <a:pt x="68091" y="347768"/>
                  </a:lnTo>
                  <a:lnTo>
                    <a:pt x="67788" y="349016"/>
                  </a:lnTo>
                  <a:lnTo>
                    <a:pt x="67588" y="349232"/>
                  </a:lnTo>
                  <a:lnTo>
                    <a:pt x="67392" y="349459"/>
                  </a:lnTo>
                  <a:lnTo>
                    <a:pt x="67200" y="349686"/>
                  </a:lnTo>
                  <a:lnTo>
                    <a:pt x="67009" y="349935"/>
                  </a:lnTo>
                  <a:lnTo>
                    <a:pt x="66818" y="350185"/>
                  </a:lnTo>
                  <a:lnTo>
                    <a:pt x="66631" y="350457"/>
                  </a:lnTo>
                  <a:lnTo>
                    <a:pt x="66444" y="350741"/>
                  </a:lnTo>
                  <a:lnTo>
                    <a:pt x="66261" y="351024"/>
                  </a:lnTo>
                  <a:lnTo>
                    <a:pt x="66079" y="351331"/>
                  </a:lnTo>
                  <a:lnTo>
                    <a:pt x="65900" y="351637"/>
                  </a:lnTo>
                  <a:lnTo>
                    <a:pt x="65727" y="351955"/>
                  </a:lnTo>
                  <a:lnTo>
                    <a:pt x="65549" y="352284"/>
                  </a:lnTo>
                  <a:lnTo>
                    <a:pt x="65380" y="352624"/>
                  </a:lnTo>
                  <a:lnTo>
                    <a:pt x="65210" y="352976"/>
                  </a:lnTo>
                  <a:lnTo>
                    <a:pt x="65046" y="353339"/>
                  </a:lnTo>
                  <a:lnTo>
                    <a:pt x="64881" y="353702"/>
                  </a:lnTo>
                  <a:lnTo>
                    <a:pt x="64721" y="354077"/>
                  </a:lnTo>
                  <a:lnTo>
                    <a:pt x="64560" y="354462"/>
                  </a:lnTo>
                  <a:lnTo>
                    <a:pt x="64405" y="354859"/>
                  </a:lnTo>
                  <a:lnTo>
                    <a:pt x="64253" y="355257"/>
                  </a:lnTo>
                  <a:lnTo>
                    <a:pt x="64102" y="355676"/>
                  </a:lnTo>
                  <a:lnTo>
                    <a:pt x="63955" y="356096"/>
                  </a:lnTo>
                  <a:lnTo>
                    <a:pt x="63812" y="356516"/>
                  </a:lnTo>
                  <a:lnTo>
                    <a:pt x="63670" y="356958"/>
                  </a:lnTo>
                  <a:lnTo>
                    <a:pt x="63532" y="357401"/>
                  </a:lnTo>
                  <a:lnTo>
                    <a:pt x="63398" y="357843"/>
                  </a:lnTo>
                  <a:lnTo>
                    <a:pt x="63265" y="358309"/>
                  </a:lnTo>
                  <a:lnTo>
                    <a:pt x="63136" y="358762"/>
                  </a:lnTo>
                  <a:lnTo>
                    <a:pt x="63011" y="359239"/>
                  </a:lnTo>
                  <a:lnTo>
                    <a:pt x="62886" y="359716"/>
                  </a:lnTo>
                  <a:lnTo>
                    <a:pt x="62771" y="360203"/>
                  </a:lnTo>
                  <a:lnTo>
                    <a:pt x="62655" y="360691"/>
                  </a:lnTo>
                  <a:lnTo>
                    <a:pt x="62539" y="361191"/>
                  </a:lnTo>
                  <a:lnTo>
                    <a:pt x="62432" y="361690"/>
                  </a:lnTo>
                  <a:lnTo>
                    <a:pt x="62325" y="362200"/>
                  </a:lnTo>
                  <a:lnTo>
                    <a:pt x="62227" y="362711"/>
                  </a:lnTo>
                  <a:lnTo>
                    <a:pt x="62129" y="363233"/>
                  </a:lnTo>
                  <a:lnTo>
                    <a:pt x="62032" y="363755"/>
                  </a:lnTo>
                  <a:lnTo>
                    <a:pt x="61943" y="364288"/>
                  </a:lnTo>
                  <a:lnTo>
                    <a:pt x="61853" y="364821"/>
                  </a:lnTo>
                  <a:lnTo>
                    <a:pt x="61773" y="365355"/>
                  </a:lnTo>
                  <a:lnTo>
                    <a:pt x="61693" y="365899"/>
                  </a:lnTo>
                  <a:lnTo>
                    <a:pt x="61618" y="366444"/>
                  </a:lnTo>
                  <a:lnTo>
                    <a:pt x="61546" y="367000"/>
                  </a:lnTo>
                  <a:lnTo>
                    <a:pt x="61479" y="367556"/>
                  </a:lnTo>
                  <a:lnTo>
                    <a:pt x="61417" y="368112"/>
                  </a:lnTo>
                  <a:lnTo>
                    <a:pt x="61355" y="368679"/>
                  </a:lnTo>
                  <a:lnTo>
                    <a:pt x="61301" y="369235"/>
                  </a:lnTo>
                  <a:lnTo>
                    <a:pt x="61248" y="369814"/>
                  </a:lnTo>
                  <a:lnTo>
                    <a:pt x="61203" y="370381"/>
                  </a:lnTo>
                  <a:lnTo>
                    <a:pt x="61159" y="370959"/>
                  </a:lnTo>
                  <a:lnTo>
                    <a:pt x="61123" y="371538"/>
                  </a:lnTo>
                  <a:lnTo>
                    <a:pt x="61088" y="372117"/>
                  </a:lnTo>
                  <a:lnTo>
                    <a:pt x="61057" y="372695"/>
                  </a:lnTo>
                  <a:lnTo>
                    <a:pt x="61034" y="373274"/>
                  </a:lnTo>
                  <a:lnTo>
                    <a:pt x="61012" y="373864"/>
                  </a:lnTo>
                  <a:lnTo>
                    <a:pt x="60999" y="374454"/>
                  </a:lnTo>
                  <a:lnTo>
                    <a:pt x="60985" y="375044"/>
                  </a:lnTo>
                  <a:lnTo>
                    <a:pt x="60976" y="375634"/>
                  </a:lnTo>
                  <a:lnTo>
                    <a:pt x="60976" y="376224"/>
                  </a:lnTo>
                  <a:lnTo>
                    <a:pt x="60981" y="376814"/>
                  </a:lnTo>
                  <a:lnTo>
                    <a:pt x="60985" y="377415"/>
                  </a:lnTo>
                  <a:lnTo>
                    <a:pt x="60999" y="378005"/>
                  </a:lnTo>
                  <a:lnTo>
                    <a:pt x="61016" y="378595"/>
                  </a:lnTo>
                  <a:lnTo>
                    <a:pt x="61030" y="378845"/>
                  </a:lnTo>
                  <a:lnTo>
                    <a:pt x="61048" y="379072"/>
                  </a:lnTo>
                  <a:lnTo>
                    <a:pt x="61074" y="379287"/>
                  </a:lnTo>
                  <a:lnTo>
                    <a:pt x="61110" y="379480"/>
                  </a:lnTo>
                  <a:lnTo>
                    <a:pt x="61150" y="379662"/>
                  </a:lnTo>
                  <a:lnTo>
                    <a:pt x="61199" y="379832"/>
                  </a:lnTo>
                  <a:lnTo>
                    <a:pt x="61248" y="379980"/>
                  </a:lnTo>
                  <a:lnTo>
                    <a:pt x="61301" y="380116"/>
                  </a:lnTo>
                  <a:lnTo>
                    <a:pt x="61364" y="380229"/>
                  </a:lnTo>
                  <a:lnTo>
                    <a:pt x="61426" y="380331"/>
                  </a:lnTo>
                  <a:lnTo>
                    <a:pt x="61493" y="380422"/>
                  </a:lnTo>
                  <a:lnTo>
                    <a:pt x="61560" y="380501"/>
                  </a:lnTo>
                  <a:lnTo>
                    <a:pt x="61631" y="380558"/>
                  </a:lnTo>
                  <a:lnTo>
                    <a:pt x="61698" y="380592"/>
                  </a:lnTo>
                  <a:lnTo>
                    <a:pt x="61773" y="380626"/>
                  </a:lnTo>
                  <a:lnTo>
                    <a:pt x="61845" y="380638"/>
                  </a:lnTo>
                  <a:lnTo>
                    <a:pt x="61849" y="380831"/>
                  </a:lnTo>
                  <a:lnTo>
                    <a:pt x="61858" y="381012"/>
                  </a:lnTo>
                  <a:lnTo>
                    <a:pt x="61871" y="381205"/>
                  </a:lnTo>
                  <a:lnTo>
                    <a:pt x="61894" y="381386"/>
                  </a:lnTo>
                  <a:lnTo>
                    <a:pt x="61920" y="381557"/>
                  </a:lnTo>
                  <a:lnTo>
                    <a:pt x="61951" y="381727"/>
                  </a:lnTo>
                  <a:lnTo>
                    <a:pt x="61991" y="381886"/>
                  </a:lnTo>
                  <a:lnTo>
                    <a:pt x="62032" y="382033"/>
                  </a:lnTo>
                  <a:lnTo>
                    <a:pt x="62081" y="382169"/>
                  </a:lnTo>
                  <a:lnTo>
                    <a:pt x="62134" y="382294"/>
                  </a:lnTo>
                  <a:lnTo>
                    <a:pt x="62192" y="382408"/>
                  </a:lnTo>
                  <a:lnTo>
                    <a:pt x="62259" y="382498"/>
                  </a:lnTo>
                  <a:lnTo>
                    <a:pt x="62330" y="382578"/>
                  </a:lnTo>
                  <a:lnTo>
                    <a:pt x="62406" y="382635"/>
                  </a:lnTo>
                  <a:lnTo>
                    <a:pt x="62486" y="382680"/>
                  </a:lnTo>
                  <a:lnTo>
                    <a:pt x="62570" y="382703"/>
                  </a:lnTo>
                  <a:lnTo>
                    <a:pt x="64725" y="382964"/>
                  </a:lnTo>
                  <a:lnTo>
                    <a:pt x="65803" y="383088"/>
                  </a:lnTo>
                  <a:lnTo>
                    <a:pt x="66884" y="383213"/>
                  </a:lnTo>
                  <a:lnTo>
                    <a:pt x="67962" y="383315"/>
                  </a:lnTo>
                  <a:lnTo>
                    <a:pt x="69044" y="383406"/>
                  </a:lnTo>
                  <a:lnTo>
                    <a:pt x="70126" y="383497"/>
                  </a:lnTo>
                  <a:lnTo>
                    <a:pt x="71207" y="383565"/>
                  </a:lnTo>
                  <a:lnTo>
                    <a:pt x="72289" y="383610"/>
                  </a:lnTo>
                  <a:lnTo>
                    <a:pt x="73371" y="383644"/>
                  </a:lnTo>
                  <a:lnTo>
                    <a:pt x="74453" y="383667"/>
                  </a:lnTo>
                  <a:lnTo>
                    <a:pt x="75535" y="383667"/>
                  </a:lnTo>
                  <a:lnTo>
                    <a:pt x="76612" y="383633"/>
                  </a:lnTo>
                  <a:lnTo>
                    <a:pt x="77694" y="383588"/>
                  </a:lnTo>
                  <a:lnTo>
                    <a:pt x="78772" y="383520"/>
                  </a:lnTo>
                  <a:lnTo>
                    <a:pt x="79849" y="383417"/>
                  </a:lnTo>
                  <a:lnTo>
                    <a:pt x="79907" y="383406"/>
                  </a:lnTo>
                  <a:lnTo>
                    <a:pt x="79956" y="383383"/>
                  </a:lnTo>
                  <a:lnTo>
                    <a:pt x="80000" y="383349"/>
                  </a:lnTo>
                  <a:lnTo>
                    <a:pt x="80045" y="383293"/>
                  </a:lnTo>
                  <a:lnTo>
                    <a:pt x="80085" y="383236"/>
                  </a:lnTo>
                  <a:lnTo>
                    <a:pt x="80121" y="383168"/>
                  </a:lnTo>
                  <a:lnTo>
                    <a:pt x="80152" y="383088"/>
                  </a:lnTo>
                  <a:lnTo>
                    <a:pt x="80178" y="383009"/>
                  </a:lnTo>
                  <a:lnTo>
                    <a:pt x="80205" y="382918"/>
                  </a:lnTo>
                  <a:lnTo>
                    <a:pt x="80227" y="382816"/>
                  </a:lnTo>
                  <a:lnTo>
                    <a:pt x="80245" y="382714"/>
                  </a:lnTo>
                  <a:lnTo>
                    <a:pt x="80259" y="382612"/>
                  </a:lnTo>
                  <a:lnTo>
                    <a:pt x="80267" y="382498"/>
                  </a:lnTo>
                  <a:lnTo>
                    <a:pt x="80276" y="382385"/>
                  </a:lnTo>
                  <a:lnTo>
                    <a:pt x="80276" y="382271"/>
                  </a:lnTo>
                  <a:lnTo>
                    <a:pt x="80276" y="382147"/>
                  </a:lnTo>
                  <a:lnTo>
                    <a:pt x="80316" y="382090"/>
                  </a:lnTo>
                  <a:lnTo>
                    <a:pt x="80357" y="382022"/>
                  </a:lnTo>
                  <a:lnTo>
                    <a:pt x="80392" y="381931"/>
                  </a:lnTo>
                  <a:lnTo>
                    <a:pt x="80423" y="381840"/>
                  </a:lnTo>
                  <a:lnTo>
                    <a:pt x="80454" y="381727"/>
                  </a:lnTo>
                  <a:lnTo>
                    <a:pt x="80477" y="381602"/>
                  </a:lnTo>
                  <a:lnTo>
                    <a:pt x="80499" y="381477"/>
                  </a:lnTo>
                  <a:lnTo>
                    <a:pt x="80512" y="381330"/>
                  </a:lnTo>
                  <a:lnTo>
                    <a:pt x="80561" y="380819"/>
                  </a:lnTo>
                  <a:lnTo>
                    <a:pt x="80606" y="380320"/>
                  </a:lnTo>
                  <a:lnTo>
                    <a:pt x="80641" y="379809"/>
                  </a:lnTo>
                  <a:lnTo>
                    <a:pt x="80677" y="379299"/>
                  </a:lnTo>
                  <a:lnTo>
                    <a:pt x="80708" y="378788"/>
                  </a:lnTo>
                  <a:lnTo>
                    <a:pt x="80735" y="378266"/>
                  </a:lnTo>
                  <a:lnTo>
                    <a:pt x="80757" y="377756"/>
                  </a:lnTo>
                  <a:lnTo>
                    <a:pt x="80775" y="377245"/>
                  </a:lnTo>
                  <a:lnTo>
                    <a:pt x="80788" y="376735"/>
                  </a:lnTo>
                  <a:lnTo>
                    <a:pt x="80802" y="376224"/>
                  </a:lnTo>
                  <a:lnTo>
                    <a:pt x="80806" y="375713"/>
                  </a:lnTo>
                  <a:lnTo>
                    <a:pt x="80811" y="375203"/>
                  </a:lnTo>
                  <a:lnTo>
                    <a:pt x="80811" y="374692"/>
                  </a:lnTo>
                  <a:lnTo>
                    <a:pt x="80806" y="374182"/>
                  </a:lnTo>
                  <a:lnTo>
                    <a:pt x="80797" y="373671"/>
                  </a:lnTo>
                  <a:lnTo>
                    <a:pt x="80784" y="373161"/>
                  </a:lnTo>
                  <a:lnTo>
                    <a:pt x="80771" y="372650"/>
                  </a:lnTo>
                  <a:lnTo>
                    <a:pt x="80753" y="372151"/>
                  </a:lnTo>
                  <a:lnTo>
                    <a:pt x="80731" y="371640"/>
                  </a:lnTo>
                  <a:lnTo>
                    <a:pt x="80704" y="371141"/>
                  </a:lnTo>
                  <a:lnTo>
                    <a:pt x="80673" y="370630"/>
                  </a:lnTo>
                  <a:lnTo>
                    <a:pt x="80641" y="370131"/>
                  </a:lnTo>
                  <a:lnTo>
                    <a:pt x="80601" y="369632"/>
                  </a:lnTo>
                  <a:lnTo>
                    <a:pt x="80561" y="369144"/>
                  </a:lnTo>
                  <a:lnTo>
                    <a:pt x="80521" y="368645"/>
                  </a:lnTo>
                  <a:lnTo>
                    <a:pt x="80472" y="368157"/>
                  </a:lnTo>
                  <a:lnTo>
                    <a:pt x="80423" y="367658"/>
                  </a:lnTo>
                  <a:lnTo>
                    <a:pt x="80370" y="367170"/>
                  </a:lnTo>
                  <a:lnTo>
                    <a:pt x="80312" y="366693"/>
                  </a:lnTo>
                  <a:lnTo>
                    <a:pt x="80254" y="366205"/>
                  </a:lnTo>
                  <a:lnTo>
                    <a:pt x="80192" y="365729"/>
                  </a:lnTo>
                  <a:lnTo>
                    <a:pt x="80125" y="365252"/>
                  </a:lnTo>
                  <a:lnTo>
                    <a:pt x="80054" y="364787"/>
                  </a:lnTo>
                  <a:lnTo>
                    <a:pt x="79983" y="364311"/>
                  </a:lnTo>
                  <a:lnTo>
                    <a:pt x="79907" y="363845"/>
                  </a:lnTo>
                  <a:lnTo>
                    <a:pt x="79831" y="363380"/>
                  </a:lnTo>
                  <a:lnTo>
                    <a:pt x="79747" y="362926"/>
                  </a:lnTo>
                  <a:lnTo>
                    <a:pt x="79662" y="362473"/>
                  </a:lnTo>
                  <a:lnTo>
                    <a:pt x="79577" y="362019"/>
                  </a:lnTo>
                  <a:lnTo>
                    <a:pt x="79488" y="361576"/>
                  </a:lnTo>
                  <a:lnTo>
                    <a:pt x="79395" y="361134"/>
                  </a:lnTo>
                  <a:lnTo>
                    <a:pt x="79297" y="360691"/>
                  </a:lnTo>
                  <a:lnTo>
                    <a:pt x="79199" y="360260"/>
                  </a:lnTo>
                  <a:lnTo>
                    <a:pt x="79097" y="359840"/>
                  </a:lnTo>
                  <a:lnTo>
                    <a:pt x="78994" y="359409"/>
                  </a:lnTo>
                  <a:lnTo>
                    <a:pt x="78887" y="358989"/>
                  </a:lnTo>
                  <a:lnTo>
                    <a:pt x="78780" y="358581"/>
                  </a:lnTo>
                  <a:lnTo>
                    <a:pt x="78669" y="358172"/>
                  </a:lnTo>
                  <a:lnTo>
                    <a:pt x="78553" y="357775"/>
                  </a:lnTo>
                  <a:lnTo>
                    <a:pt x="78438" y="357378"/>
                  </a:lnTo>
                  <a:lnTo>
                    <a:pt x="78317" y="356981"/>
                  </a:lnTo>
                  <a:lnTo>
                    <a:pt x="78193" y="356595"/>
                  </a:lnTo>
                  <a:lnTo>
                    <a:pt x="78068" y="356221"/>
                  </a:lnTo>
                  <a:lnTo>
                    <a:pt x="77943" y="355847"/>
                  </a:lnTo>
                  <a:lnTo>
                    <a:pt x="77814" y="355472"/>
                  </a:lnTo>
                  <a:lnTo>
                    <a:pt x="77681" y="355120"/>
                  </a:lnTo>
                  <a:lnTo>
                    <a:pt x="77547" y="354757"/>
                  </a:lnTo>
                  <a:lnTo>
                    <a:pt x="77414" y="354417"/>
                  </a:lnTo>
                  <a:lnTo>
                    <a:pt x="77276" y="354077"/>
                  </a:lnTo>
                  <a:lnTo>
                    <a:pt x="77133" y="353736"/>
                  </a:lnTo>
                  <a:lnTo>
                    <a:pt x="76991" y="353407"/>
                  </a:lnTo>
                  <a:lnTo>
                    <a:pt x="76848" y="353089"/>
                  </a:lnTo>
                  <a:lnTo>
                    <a:pt x="76701" y="352783"/>
                  </a:lnTo>
                  <a:lnTo>
                    <a:pt x="76550" y="352477"/>
                  </a:lnTo>
                  <a:lnTo>
                    <a:pt x="76750" y="351978"/>
                  </a:lnTo>
                  <a:lnTo>
                    <a:pt x="76946" y="351467"/>
                  </a:lnTo>
                  <a:lnTo>
                    <a:pt x="77138" y="350945"/>
                  </a:lnTo>
                  <a:lnTo>
                    <a:pt x="77329" y="350412"/>
                  </a:lnTo>
                  <a:lnTo>
                    <a:pt x="77516" y="349879"/>
                  </a:lnTo>
                  <a:lnTo>
                    <a:pt x="77699" y="349323"/>
                  </a:lnTo>
                  <a:lnTo>
                    <a:pt x="77886" y="348767"/>
                  </a:lnTo>
                  <a:lnTo>
                    <a:pt x="78064" y="348199"/>
                  </a:lnTo>
                  <a:lnTo>
                    <a:pt x="78242" y="347621"/>
                  </a:lnTo>
                  <a:lnTo>
                    <a:pt x="78415" y="347042"/>
                  </a:lnTo>
                  <a:lnTo>
                    <a:pt x="78589" y="346452"/>
                  </a:lnTo>
                  <a:lnTo>
                    <a:pt x="78763" y="345851"/>
                  </a:lnTo>
                  <a:lnTo>
                    <a:pt x="78927" y="345238"/>
                  </a:lnTo>
                  <a:lnTo>
                    <a:pt x="79092" y="344614"/>
                  </a:lnTo>
                  <a:lnTo>
                    <a:pt x="79257" y="343990"/>
                  </a:lnTo>
                  <a:lnTo>
                    <a:pt x="79417" y="343355"/>
                  </a:lnTo>
                  <a:lnTo>
                    <a:pt x="79573" y="342719"/>
                  </a:lnTo>
                  <a:lnTo>
                    <a:pt x="79729" y="342061"/>
                  </a:lnTo>
                  <a:lnTo>
                    <a:pt x="79880" y="341403"/>
                  </a:lnTo>
                  <a:lnTo>
                    <a:pt x="80032" y="340745"/>
                  </a:lnTo>
                  <a:lnTo>
                    <a:pt x="80178" y="340076"/>
                  </a:lnTo>
                  <a:lnTo>
                    <a:pt x="80321" y="339395"/>
                  </a:lnTo>
                  <a:lnTo>
                    <a:pt x="80463" y="338703"/>
                  </a:lnTo>
                  <a:lnTo>
                    <a:pt x="80601" y="338022"/>
                  </a:lnTo>
                  <a:lnTo>
                    <a:pt x="80739" y="337318"/>
                  </a:lnTo>
                  <a:lnTo>
                    <a:pt x="80873" y="336615"/>
                  </a:lnTo>
                  <a:lnTo>
                    <a:pt x="81002" y="335900"/>
                  </a:lnTo>
                  <a:lnTo>
                    <a:pt x="81131" y="335185"/>
                  </a:lnTo>
                  <a:lnTo>
                    <a:pt x="81256" y="334459"/>
                  </a:lnTo>
                  <a:lnTo>
                    <a:pt x="81381" y="333733"/>
                  </a:lnTo>
                  <a:lnTo>
                    <a:pt x="81501" y="333007"/>
                  </a:lnTo>
                  <a:lnTo>
                    <a:pt x="81616" y="332258"/>
                  </a:lnTo>
                  <a:lnTo>
                    <a:pt x="81732" y="331521"/>
                  </a:lnTo>
                  <a:lnTo>
                    <a:pt x="81844" y="330772"/>
                  </a:lnTo>
                  <a:lnTo>
                    <a:pt x="81955" y="330012"/>
                  </a:lnTo>
                  <a:lnTo>
                    <a:pt x="82062" y="329251"/>
                  </a:lnTo>
                  <a:lnTo>
                    <a:pt x="82164" y="328491"/>
                  </a:lnTo>
                  <a:lnTo>
                    <a:pt x="82262" y="327720"/>
                  </a:lnTo>
                  <a:lnTo>
                    <a:pt x="82360" y="326948"/>
                  </a:lnTo>
                  <a:lnTo>
                    <a:pt x="82458" y="326177"/>
                  </a:lnTo>
                  <a:lnTo>
                    <a:pt x="82547" y="325394"/>
                  </a:lnTo>
                  <a:lnTo>
                    <a:pt x="82640" y="324611"/>
                  </a:lnTo>
                  <a:lnTo>
                    <a:pt x="82725" y="323817"/>
                  </a:lnTo>
                  <a:lnTo>
                    <a:pt x="82810" y="323022"/>
                  </a:lnTo>
                  <a:lnTo>
                    <a:pt x="82890" y="322228"/>
                  </a:lnTo>
                  <a:lnTo>
                    <a:pt x="82970" y="321434"/>
                  </a:lnTo>
                  <a:lnTo>
                    <a:pt x="83041" y="320628"/>
                  </a:lnTo>
                  <a:lnTo>
                    <a:pt x="83117" y="319823"/>
                  </a:lnTo>
                  <a:lnTo>
                    <a:pt x="83184" y="319017"/>
                  </a:lnTo>
                  <a:lnTo>
                    <a:pt x="83250" y="318212"/>
                  </a:lnTo>
                  <a:lnTo>
                    <a:pt x="83313" y="317395"/>
                  </a:lnTo>
                  <a:lnTo>
                    <a:pt x="83375" y="316589"/>
                  </a:lnTo>
                  <a:lnTo>
                    <a:pt x="83433" y="315772"/>
                  </a:lnTo>
                  <a:lnTo>
                    <a:pt x="83486" y="314944"/>
                  </a:lnTo>
                  <a:lnTo>
                    <a:pt x="83540" y="314127"/>
                  </a:lnTo>
                  <a:lnTo>
                    <a:pt x="83589" y="313310"/>
                  </a:lnTo>
                  <a:lnTo>
                    <a:pt x="83633" y="312482"/>
                  </a:lnTo>
                  <a:lnTo>
                    <a:pt x="83678" y="311654"/>
                  </a:lnTo>
                  <a:lnTo>
                    <a:pt x="83713" y="310825"/>
                  </a:lnTo>
                  <a:lnTo>
                    <a:pt x="83753" y="310009"/>
                  </a:lnTo>
                  <a:lnTo>
                    <a:pt x="83785" y="309180"/>
                  </a:lnTo>
                  <a:lnTo>
                    <a:pt x="83816" y="308352"/>
                  </a:lnTo>
                  <a:lnTo>
                    <a:pt x="83843" y="307512"/>
                  </a:lnTo>
                  <a:lnTo>
                    <a:pt x="83869" y="306684"/>
                  </a:lnTo>
                  <a:lnTo>
                    <a:pt x="83892" y="305856"/>
                  </a:lnTo>
                  <a:lnTo>
                    <a:pt x="83909" y="305028"/>
                  </a:lnTo>
                  <a:lnTo>
                    <a:pt x="83923" y="304199"/>
                  </a:lnTo>
                  <a:lnTo>
                    <a:pt x="83936" y="303371"/>
                  </a:lnTo>
                  <a:lnTo>
                    <a:pt x="83945" y="302531"/>
                  </a:lnTo>
                  <a:lnTo>
                    <a:pt x="83949" y="301703"/>
                  </a:lnTo>
                  <a:lnTo>
                    <a:pt x="83954" y="300875"/>
                  </a:lnTo>
                  <a:lnTo>
                    <a:pt x="83954" y="300047"/>
                  </a:lnTo>
                  <a:lnTo>
                    <a:pt x="83949" y="299230"/>
                  </a:lnTo>
                  <a:lnTo>
                    <a:pt x="83945" y="298402"/>
                  </a:lnTo>
                  <a:lnTo>
                    <a:pt x="83936" y="297573"/>
                  </a:lnTo>
                  <a:lnTo>
                    <a:pt x="83923" y="296756"/>
                  </a:lnTo>
                  <a:lnTo>
                    <a:pt x="83905" y="295928"/>
                  </a:lnTo>
                  <a:lnTo>
                    <a:pt x="83887" y="295111"/>
                  </a:lnTo>
                  <a:lnTo>
                    <a:pt x="83865" y="294294"/>
                  </a:lnTo>
                  <a:lnTo>
                    <a:pt x="83838" y="293477"/>
                  </a:lnTo>
                  <a:lnTo>
                    <a:pt x="83811" y="292660"/>
                  </a:lnTo>
                  <a:lnTo>
                    <a:pt x="83776" y="291855"/>
                  </a:lnTo>
                  <a:lnTo>
                    <a:pt x="83740" y="291049"/>
                  </a:lnTo>
                  <a:lnTo>
                    <a:pt x="83705" y="290232"/>
                  </a:lnTo>
                  <a:lnTo>
                    <a:pt x="83660" y="289438"/>
                  </a:lnTo>
                  <a:lnTo>
                    <a:pt x="83615" y="288633"/>
                  </a:lnTo>
                  <a:lnTo>
                    <a:pt x="83567" y="287838"/>
                  </a:lnTo>
                  <a:lnTo>
                    <a:pt x="83518" y="287044"/>
                  </a:lnTo>
                  <a:lnTo>
                    <a:pt x="83460" y="286250"/>
                  </a:lnTo>
                  <a:lnTo>
                    <a:pt x="83402" y="285467"/>
                  </a:lnTo>
                  <a:lnTo>
                    <a:pt x="83339" y="284684"/>
                  </a:lnTo>
                  <a:lnTo>
                    <a:pt x="83277" y="283901"/>
                  </a:lnTo>
                  <a:lnTo>
                    <a:pt x="83210" y="283130"/>
                  </a:lnTo>
                  <a:lnTo>
                    <a:pt x="83135" y="282358"/>
                  </a:lnTo>
                  <a:lnTo>
                    <a:pt x="83063" y="281598"/>
                  </a:lnTo>
                  <a:lnTo>
                    <a:pt x="82983" y="280838"/>
                  </a:lnTo>
                  <a:lnTo>
                    <a:pt x="82903" y="280078"/>
                  </a:lnTo>
                  <a:lnTo>
                    <a:pt x="82819" y="279329"/>
                  </a:lnTo>
                  <a:lnTo>
                    <a:pt x="82730" y="278580"/>
                  </a:lnTo>
                  <a:lnTo>
                    <a:pt x="82636" y="277831"/>
                  </a:lnTo>
                  <a:lnTo>
                    <a:pt x="82543" y="277094"/>
                  </a:lnTo>
                  <a:lnTo>
                    <a:pt x="82445" y="276368"/>
                  </a:lnTo>
                  <a:lnTo>
                    <a:pt x="82342" y="275641"/>
                  </a:lnTo>
                  <a:lnTo>
                    <a:pt x="82235" y="274927"/>
                  </a:lnTo>
                  <a:lnTo>
                    <a:pt x="82124" y="274212"/>
                  </a:lnTo>
                  <a:lnTo>
                    <a:pt x="82013" y="273497"/>
                  </a:lnTo>
                  <a:lnTo>
                    <a:pt x="81897" y="272794"/>
                  </a:lnTo>
                  <a:lnTo>
                    <a:pt x="81777" y="272101"/>
                  </a:lnTo>
                  <a:lnTo>
                    <a:pt x="81657" y="271409"/>
                  </a:lnTo>
                  <a:lnTo>
                    <a:pt x="81527" y="270729"/>
                  </a:lnTo>
                  <a:lnTo>
                    <a:pt x="81398" y="270059"/>
                  </a:lnTo>
                  <a:lnTo>
                    <a:pt x="81265" y="269390"/>
                  </a:lnTo>
                  <a:lnTo>
                    <a:pt x="81127" y="268732"/>
                  </a:lnTo>
                  <a:lnTo>
                    <a:pt x="80989" y="268074"/>
                  </a:lnTo>
                  <a:lnTo>
                    <a:pt x="80842" y="267427"/>
                  </a:lnTo>
                  <a:lnTo>
                    <a:pt x="80695" y="266791"/>
                  </a:lnTo>
                  <a:lnTo>
                    <a:pt x="80544" y="266156"/>
                  </a:lnTo>
                  <a:lnTo>
                    <a:pt x="80388" y="265543"/>
                  </a:lnTo>
                  <a:lnTo>
                    <a:pt x="80232" y="264919"/>
                  </a:lnTo>
                  <a:lnTo>
                    <a:pt x="80067" y="264318"/>
                  </a:lnTo>
                  <a:lnTo>
                    <a:pt x="79902" y="263717"/>
                  </a:lnTo>
                  <a:lnTo>
                    <a:pt x="79733" y="263127"/>
                  </a:lnTo>
                  <a:lnTo>
                    <a:pt x="79560" y="262548"/>
                  </a:lnTo>
                  <a:lnTo>
                    <a:pt x="79386" y="261981"/>
                  </a:lnTo>
                  <a:lnTo>
                    <a:pt x="79203" y="261413"/>
                  </a:lnTo>
                  <a:lnTo>
                    <a:pt x="79021" y="260857"/>
                  </a:lnTo>
                  <a:lnTo>
                    <a:pt x="78834" y="260313"/>
                  </a:lnTo>
                  <a:lnTo>
                    <a:pt x="78642" y="259780"/>
                  </a:lnTo>
                  <a:lnTo>
                    <a:pt x="79226" y="259485"/>
                  </a:lnTo>
                  <a:lnTo>
                    <a:pt x="79270" y="259451"/>
                  </a:lnTo>
                  <a:lnTo>
                    <a:pt x="79310" y="259417"/>
                  </a:lnTo>
                  <a:lnTo>
                    <a:pt x="79350" y="259371"/>
                  </a:lnTo>
                  <a:lnTo>
                    <a:pt x="79386" y="259314"/>
                  </a:lnTo>
                  <a:lnTo>
                    <a:pt x="79422" y="259246"/>
                  </a:lnTo>
                  <a:lnTo>
                    <a:pt x="79453" y="259178"/>
                  </a:lnTo>
                  <a:lnTo>
                    <a:pt x="79484" y="259110"/>
                  </a:lnTo>
                  <a:lnTo>
                    <a:pt x="79511" y="259031"/>
                  </a:lnTo>
                  <a:lnTo>
                    <a:pt x="79537" y="258951"/>
                  </a:lnTo>
                  <a:lnTo>
                    <a:pt x="79560" y="258861"/>
                  </a:lnTo>
                  <a:lnTo>
                    <a:pt x="79582" y="258770"/>
                  </a:lnTo>
                  <a:lnTo>
                    <a:pt x="79600" y="258679"/>
                  </a:lnTo>
                  <a:lnTo>
                    <a:pt x="79626" y="258475"/>
                  </a:lnTo>
                  <a:lnTo>
                    <a:pt x="79649" y="258259"/>
                  </a:lnTo>
                  <a:lnTo>
                    <a:pt x="79658" y="258044"/>
                  </a:lnTo>
                  <a:lnTo>
                    <a:pt x="79662" y="257828"/>
                  </a:lnTo>
                  <a:lnTo>
                    <a:pt x="79658" y="257601"/>
                  </a:lnTo>
                  <a:lnTo>
                    <a:pt x="79640" y="257386"/>
                  </a:lnTo>
                  <a:lnTo>
                    <a:pt x="79617" y="257181"/>
                  </a:lnTo>
                  <a:lnTo>
                    <a:pt x="79591" y="256977"/>
                  </a:lnTo>
                  <a:lnTo>
                    <a:pt x="79551" y="256796"/>
                  </a:lnTo>
                  <a:lnTo>
                    <a:pt x="79506" y="256625"/>
                  </a:lnTo>
                  <a:lnTo>
                    <a:pt x="79560" y="256569"/>
                  </a:lnTo>
                  <a:lnTo>
                    <a:pt x="79609" y="256489"/>
                  </a:lnTo>
                  <a:lnTo>
                    <a:pt x="79653" y="256387"/>
                  </a:lnTo>
                  <a:lnTo>
                    <a:pt x="79693" y="256274"/>
                  </a:lnTo>
                  <a:lnTo>
                    <a:pt x="79729" y="256138"/>
                  </a:lnTo>
                  <a:lnTo>
                    <a:pt x="79760" y="255990"/>
                  </a:lnTo>
                  <a:lnTo>
                    <a:pt x="79782" y="255820"/>
                  </a:lnTo>
                  <a:lnTo>
                    <a:pt x="79796" y="255638"/>
                  </a:lnTo>
                  <a:lnTo>
                    <a:pt x="79889" y="253948"/>
                  </a:lnTo>
                  <a:lnTo>
                    <a:pt x="79978" y="252223"/>
                  </a:lnTo>
                  <a:lnTo>
                    <a:pt x="80063" y="250499"/>
                  </a:lnTo>
                  <a:lnTo>
                    <a:pt x="80143" y="248740"/>
                  </a:lnTo>
                  <a:lnTo>
                    <a:pt x="80223" y="246970"/>
                  </a:lnTo>
                  <a:lnTo>
                    <a:pt x="80299" y="245177"/>
                  </a:lnTo>
                  <a:lnTo>
                    <a:pt x="80365" y="243373"/>
                  </a:lnTo>
                  <a:lnTo>
                    <a:pt x="80437" y="241547"/>
                  </a:lnTo>
                  <a:lnTo>
                    <a:pt x="80499" y="239708"/>
                  </a:lnTo>
                  <a:lnTo>
                    <a:pt x="80557" y="237848"/>
                  </a:lnTo>
                  <a:lnTo>
                    <a:pt x="80610" y="235976"/>
                  </a:lnTo>
                  <a:lnTo>
                    <a:pt x="80664" y="234092"/>
                  </a:lnTo>
                  <a:lnTo>
                    <a:pt x="80708" y="232197"/>
                  </a:lnTo>
                  <a:lnTo>
                    <a:pt x="80753" y="230280"/>
                  </a:lnTo>
                  <a:lnTo>
                    <a:pt x="80788" y="228362"/>
                  </a:lnTo>
                  <a:lnTo>
                    <a:pt x="80820" y="226422"/>
                  </a:lnTo>
                  <a:lnTo>
                    <a:pt x="80851" y="224482"/>
                  </a:lnTo>
                  <a:lnTo>
                    <a:pt x="80873" y="222531"/>
                  </a:lnTo>
                  <a:lnTo>
                    <a:pt x="80891" y="220568"/>
                  </a:lnTo>
                  <a:lnTo>
                    <a:pt x="80904" y="218593"/>
                  </a:lnTo>
                  <a:lnTo>
                    <a:pt x="80913" y="216608"/>
                  </a:lnTo>
                  <a:lnTo>
                    <a:pt x="80913" y="214622"/>
                  </a:lnTo>
                  <a:lnTo>
                    <a:pt x="80913" y="212625"/>
                  </a:lnTo>
                  <a:lnTo>
                    <a:pt x="80904" y="210629"/>
                  </a:lnTo>
                  <a:lnTo>
                    <a:pt x="80891" y="208620"/>
                  </a:lnTo>
                  <a:lnTo>
                    <a:pt x="80873" y="206601"/>
                  </a:lnTo>
                  <a:lnTo>
                    <a:pt x="80846" y="204592"/>
                  </a:lnTo>
                  <a:lnTo>
                    <a:pt x="80815" y="202573"/>
                  </a:lnTo>
                  <a:lnTo>
                    <a:pt x="80779" y="200542"/>
                  </a:lnTo>
                  <a:lnTo>
                    <a:pt x="80735" y="198522"/>
                  </a:lnTo>
                  <a:lnTo>
                    <a:pt x="80686" y="196503"/>
                  </a:lnTo>
                  <a:lnTo>
                    <a:pt x="80628" y="194472"/>
                  </a:lnTo>
                  <a:lnTo>
                    <a:pt x="80570" y="192441"/>
                  </a:lnTo>
                  <a:lnTo>
                    <a:pt x="80499" y="190421"/>
                  </a:lnTo>
                  <a:lnTo>
                    <a:pt x="80423" y="188390"/>
                  </a:lnTo>
                  <a:lnTo>
                    <a:pt x="80343" y="186371"/>
                  </a:lnTo>
                  <a:lnTo>
                    <a:pt x="80254" y="184351"/>
                  </a:lnTo>
                  <a:lnTo>
                    <a:pt x="80161" y="182332"/>
                  </a:lnTo>
                  <a:lnTo>
                    <a:pt x="80054" y="180312"/>
                  </a:lnTo>
                  <a:lnTo>
                    <a:pt x="79947" y="178304"/>
                  </a:lnTo>
                  <a:lnTo>
                    <a:pt x="79831" y="176307"/>
                  </a:lnTo>
                  <a:lnTo>
                    <a:pt x="79707" y="174299"/>
                  </a:lnTo>
                  <a:lnTo>
                    <a:pt x="79573" y="172313"/>
                  </a:lnTo>
                  <a:lnTo>
                    <a:pt x="79435" y="170327"/>
                  </a:lnTo>
                  <a:lnTo>
                    <a:pt x="79288" y="168342"/>
                  </a:lnTo>
                  <a:lnTo>
                    <a:pt x="79132" y="166379"/>
                  </a:lnTo>
                  <a:lnTo>
                    <a:pt x="78967" y="164416"/>
                  </a:lnTo>
                  <a:lnTo>
                    <a:pt x="78798" y="162465"/>
                  </a:lnTo>
                  <a:lnTo>
                    <a:pt x="78620" y="160524"/>
                  </a:lnTo>
                  <a:lnTo>
                    <a:pt x="78433" y="158596"/>
                  </a:lnTo>
                  <a:lnTo>
                    <a:pt x="78237" y="156678"/>
                  </a:lnTo>
                  <a:lnTo>
                    <a:pt x="78037" y="154772"/>
                  </a:lnTo>
                  <a:lnTo>
                    <a:pt x="77823" y="152889"/>
                  </a:lnTo>
                  <a:lnTo>
                    <a:pt x="77605" y="151005"/>
                  </a:lnTo>
                  <a:lnTo>
                    <a:pt x="77374" y="149144"/>
                  </a:lnTo>
                  <a:lnTo>
                    <a:pt x="77138" y="147295"/>
                  </a:lnTo>
                  <a:lnTo>
                    <a:pt x="76888" y="145457"/>
                  </a:lnTo>
                  <a:lnTo>
                    <a:pt x="76764" y="144549"/>
                  </a:lnTo>
                  <a:lnTo>
                    <a:pt x="76635" y="143642"/>
                  </a:lnTo>
                  <a:lnTo>
                    <a:pt x="76501" y="142745"/>
                  </a:lnTo>
                  <a:lnTo>
                    <a:pt x="76367" y="141838"/>
                  </a:lnTo>
                  <a:lnTo>
                    <a:pt x="76234" y="140953"/>
                  </a:lnTo>
                  <a:lnTo>
                    <a:pt x="76096" y="140056"/>
                  </a:lnTo>
                  <a:lnTo>
                    <a:pt x="75953" y="139171"/>
                  </a:lnTo>
                  <a:lnTo>
                    <a:pt x="75811" y="138298"/>
                  </a:lnTo>
                  <a:lnTo>
                    <a:pt x="75668" y="137424"/>
                  </a:lnTo>
                  <a:lnTo>
                    <a:pt x="75522" y="136550"/>
                  </a:lnTo>
                  <a:lnTo>
                    <a:pt x="75370" y="135688"/>
                  </a:lnTo>
                  <a:lnTo>
                    <a:pt x="75219" y="134826"/>
                  </a:lnTo>
                  <a:lnTo>
                    <a:pt x="75063" y="133963"/>
                  </a:lnTo>
                  <a:lnTo>
                    <a:pt x="74907" y="133124"/>
                  </a:lnTo>
                  <a:lnTo>
                    <a:pt x="75268" y="133056"/>
                  </a:lnTo>
                  <a:lnTo>
                    <a:pt x="75633" y="132965"/>
                  </a:lnTo>
                  <a:lnTo>
                    <a:pt x="75993" y="132863"/>
                  </a:lnTo>
                  <a:lnTo>
                    <a:pt x="76350" y="132738"/>
                  </a:lnTo>
                  <a:lnTo>
                    <a:pt x="76706" y="132602"/>
                  </a:lnTo>
                  <a:lnTo>
                    <a:pt x="77057" y="132443"/>
                  </a:lnTo>
                  <a:lnTo>
                    <a:pt x="77409" y="132261"/>
                  </a:lnTo>
                  <a:lnTo>
                    <a:pt x="77756" y="132069"/>
                  </a:lnTo>
                  <a:lnTo>
                    <a:pt x="78104" y="131864"/>
                  </a:lnTo>
                  <a:lnTo>
                    <a:pt x="78447" y="131626"/>
                  </a:lnTo>
                  <a:lnTo>
                    <a:pt x="78789" y="131388"/>
                  </a:lnTo>
                  <a:lnTo>
                    <a:pt x="79128" y="131127"/>
                  </a:lnTo>
                  <a:lnTo>
                    <a:pt x="79466" y="130843"/>
                  </a:lnTo>
                  <a:lnTo>
                    <a:pt x="79800" y="130548"/>
                  </a:lnTo>
                  <a:lnTo>
                    <a:pt x="80134" y="130242"/>
                  </a:lnTo>
                  <a:lnTo>
                    <a:pt x="80463" y="129913"/>
                  </a:lnTo>
                  <a:lnTo>
                    <a:pt x="80793" y="129572"/>
                  </a:lnTo>
                  <a:lnTo>
                    <a:pt x="81118" y="129221"/>
                  </a:lnTo>
                  <a:lnTo>
                    <a:pt x="81443" y="128846"/>
                  </a:lnTo>
                  <a:lnTo>
                    <a:pt x="81763" y="128449"/>
                  </a:lnTo>
                  <a:lnTo>
                    <a:pt x="82084" y="128052"/>
                  </a:lnTo>
                  <a:lnTo>
                    <a:pt x="82400" y="127632"/>
                  </a:lnTo>
                  <a:lnTo>
                    <a:pt x="82716" y="127201"/>
                  </a:lnTo>
                  <a:lnTo>
                    <a:pt x="83028" y="126759"/>
                  </a:lnTo>
                  <a:lnTo>
                    <a:pt x="83335" y="126293"/>
                  </a:lnTo>
                  <a:lnTo>
                    <a:pt x="83642" y="125817"/>
                  </a:lnTo>
                  <a:lnTo>
                    <a:pt x="83949" y="125329"/>
                  </a:lnTo>
                  <a:lnTo>
                    <a:pt x="84252" y="124830"/>
                  </a:lnTo>
                  <a:lnTo>
                    <a:pt x="84550" y="124308"/>
                  </a:lnTo>
                  <a:lnTo>
                    <a:pt x="84849" y="123786"/>
                  </a:lnTo>
                  <a:lnTo>
                    <a:pt x="85143" y="123241"/>
                  </a:lnTo>
                  <a:lnTo>
                    <a:pt x="85436" y="122685"/>
                  </a:lnTo>
                  <a:lnTo>
                    <a:pt x="85726" y="122118"/>
                  </a:lnTo>
                  <a:lnTo>
                    <a:pt x="86015" y="121539"/>
                  </a:lnTo>
                  <a:lnTo>
                    <a:pt x="86300" y="120949"/>
                  </a:lnTo>
                  <a:lnTo>
                    <a:pt x="86585" y="120348"/>
                  </a:lnTo>
                  <a:lnTo>
                    <a:pt x="86866" y="119724"/>
                  </a:lnTo>
                  <a:lnTo>
                    <a:pt x="87142" y="119100"/>
                  </a:lnTo>
                  <a:lnTo>
                    <a:pt x="87418" y="118465"/>
                  </a:lnTo>
                  <a:lnTo>
                    <a:pt x="87694" y="117818"/>
                  </a:lnTo>
                  <a:lnTo>
                    <a:pt x="87965" y="117149"/>
                  </a:lnTo>
                  <a:lnTo>
                    <a:pt x="88232" y="116479"/>
                  </a:lnTo>
                  <a:lnTo>
                    <a:pt x="88499" y="115798"/>
                  </a:lnTo>
                  <a:lnTo>
                    <a:pt x="88762" y="115106"/>
                  </a:lnTo>
                  <a:lnTo>
                    <a:pt x="89025" y="114403"/>
                  </a:lnTo>
                  <a:lnTo>
                    <a:pt x="89283" y="113688"/>
                  </a:lnTo>
                  <a:lnTo>
                    <a:pt x="89537" y="112973"/>
                  </a:lnTo>
                  <a:lnTo>
                    <a:pt x="89791" y="112236"/>
                  </a:lnTo>
                  <a:lnTo>
                    <a:pt x="90044" y="111498"/>
                  </a:lnTo>
                  <a:lnTo>
                    <a:pt x="90289" y="110749"/>
                  </a:lnTo>
                  <a:lnTo>
                    <a:pt x="90539" y="109989"/>
                  </a:lnTo>
                  <a:lnTo>
                    <a:pt x="90779" y="109218"/>
                  </a:lnTo>
                  <a:lnTo>
                    <a:pt x="91019" y="108435"/>
                  </a:lnTo>
                  <a:lnTo>
                    <a:pt x="91260" y="107652"/>
                  </a:lnTo>
                  <a:lnTo>
                    <a:pt x="91496" y="106858"/>
                  </a:lnTo>
                  <a:lnTo>
                    <a:pt x="91727" y="106052"/>
                  </a:lnTo>
                  <a:lnTo>
                    <a:pt x="91959" y="105247"/>
                  </a:lnTo>
                  <a:lnTo>
                    <a:pt x="92186" y="104430"/>
                  </a:lnTo>
                  <a:lnTo>
                    <a:pt x="92413" y="103601"/>
                  </a:lnTo>
                  <a:lnTo>
                    <a:pt x="92636" y="102773"/>
                  </a:lnTo>
                  <a:lnTo>
                    <a:pt x="92854" y="101934"/>
                  </a:lnTo>
                  <a:lnTo>
                    <a:pt x="93072" y="101083"/>
                  </a:lnTo>
                  <a:lnTo>
                    <a:pt x="93286" y="100232"/>
                  </a:lnTo>
                  <a:lnTo>
                    <a:pt x="93499" y="99369"/>
                  </a:lnTo>
                  <a:lnTo>
                    <a:pt x="93708" y="98507"/>
                  </a:lnTo>
                  <a:lnTo>
                    <a:pt x="93913" y="97633"/>
                  </a:lnTo>
                  <a:lnTo>
                    <a:pt x="94118" y="96760"/>
                  </a:lnTo>
                  <a:lnTo>
                    <a:pt x="94323" y="95875"/>
                  </a:lnTo>
                  <a:lnTo>
                    <a:pt x="94519" y="94990"/>
                  </a:lnTo>
                  <a:lnTo>
                    <a:pt x="94715" y="94093"/>
                  </a:lnTo>
                  <a:lnTo>
                    <a:pt x="94911" y="93186"/>
                  </a:lnTo>
                  <a:lnTo>
                    <a:pt x="95102" y="92289"/>
                  </a:lnTo>
                  <a:lnTo>
                    <a:pt x="95289" y="91382"/>
                  </a:lnTo>
                  <a:lnTo>
                    <a:pt x="95476" y="90463"/>
                  </a:lnTo>
                  <a:lnTo>
                    <a:pt x="95658" y="89544"/>
                  </a:lnTo>
                  <a:lnTo>
                    <a:pt x="95837" y="88625"/>
                  </a:lnTo>
                  <a:lnTo>
                    <a:pt x="96015" y="87694"/>
                  </a:lnTo>
                  <a:lnTo>
                    <a:pt x="96188" y="86764"/>
                  </a:lnTo>
                  <a:lnTo>
                    <a:pt x="96362" y="85833"/>
                  </a:lnTo>
                  <a:lnTo>
                    <a:pt x="96531" y="84903"/>
                  </a:lnTo>
                  <a:lnTo>
                    <a:pt x="96696" y="83961"/>
                  </a:lnTo>
                  <a:lnTo>
                    <a:pt x="96861" y="83020"/>
                  </a:lnTo>
                  <a:lnTo>
                    <a:pt x="97021" y="82067"/>
                  </a:lnTo>
                  <a:lnTo>
                    <a:pt x="97177" y="81125"/>
                  </a:lnTo>
                  <a:lnTo>
                    <a:pt x="97333" y="80172"/>
                  </a:lnTo>
                  <a:lnTo>
                    <a:pt x="97484" y="79219"/>
                  </a:lnTo>
                  <a:lnTo>
                    <a:pt x="97635" y="78266"/>
                  </a:lnTo>
                  <a:lnTo>
                    <a:pt x="97782" y="77313"/>
                  </a:lnTo>
                  <a:lnTo>
                    <a:pt x="97925" y="76348"/>
                  </a:lnTo>
                  <a:lnTo>
                    <a:pt x="98067" y="75395"/>
                  </a:lnTo>
                  <a:lnTo>
                    <a:pt x="98205" y="74431"/>
                  </a:lnTo>
                  <a:lnTo>
                    <a:pt x="98339" y="73478"/>
                  </a:lnTo>
                  <a:lnTo>
                    <a:pt x="98472" y="72513"/>
                  </a:lnTo>
                  <a:lnTo>
                    <a:pt x="98601" y="71549"/>
                  </a:lnTo>
                  <a:lnTo>
                    <a:pt x="98730" y="70584"/>
                  </a:lnTo>
                  <a:lnTo>
                    <a:pt x="98851" y="69620"/>
                  </a:lnTo>
                  <a:lnTo>
                    <a:pt x="98975" y="68656"/>
                  </a:lnTo>
                  <a:lnTo>
                    <a:pt x="99091" y="67703"/>
                  </a:lnTo>
                  <a:lnTo>
                    <a:pt x="99207" y="66738"/>
                  </a:lnTo>
                  <a:lnTo>
                    <a:pt x="99318" y="65774"/>
                  </a:lnTo>
                  <a:lnTo>
                    <a:pt x="99429" y="64809"/>
                  </a:lnTo>
                  <a:lnTo>
                    <a:pt x="99536" y="63856"/>
                  </a:lnTo>
                  <a:lnTo>
                    <a:pt x="99639" y="62892"/>
                  </a:lnTo>
                  <a:lnTo>
                    <a:pt x="99741" y="61939"/>
                  </a:lnTo>
                  <a:lnTo>
                    <a:pt x="99839" y="60974"/>
                  </a:lnTo>
                  <a:lnTo>
                    <a:pt x="99933" y="60021"/>
                  </a:lnTo>
                  <a:lnTo>
                    <a:pt x="100026" y="59068"/>
                  </a:lnTo>
                  <a:lnTo>
                    <a:pt x="100115" y="58126"/>
                  </a:lnTo>
                  <a:lnTo>
                    <a:pt x="100200" y="57173"/>
                  </a:lnTo>
                  <a:lnTo>
                    <a:pt x="100280" y="56232"/>
                  </a:lnTo>
                  <a:lnTo>
                    <a:pt x="100360" y="55290"/>
                  </a:lnTo>
                  <a:lnTo>
                    <a:pt x="100440" y="54348"/>
                  </a:lnTo>
                  <a:lnTo>
                    <a:pt x="100511" y="53418"/>
                  </a:lnTo>
                  <a:lnTo>
                    <a:pt x="100583" y="52476"/>
                  </a:lnTo>
                  <a:lnTo>
                    <a:pt x="100654" y="51546"/>
                  </a:lnTo>
                  <a:lnTo>
                    <a:pt x="100716" y="50627"/>
                  </a:lnTo>
                  <a:lnTo>
                    <a:pt x="100778" y="49708"/>
                  </a:lnTo>
                  <a:lnTo>
                    <a:pt x="100836" y="48789"/>
                  </a:lnTo>
                  <a:lnTo>
                    <a:pt x="100894" y="47870"/>
                  </a:lnTo>
                  <a:lnTo>
                    <a:pt x="100948" y="46962"/>
                  </a:lnTo>
                  <a:lnTo>
                    <a:pt x="100997" y="46066"/>
                  </a:lnTo>
                  <a:lnTo>
                    <a:pt x="101041" y="45158"/>
                  </a:lnTo>
                  <a:lnTo>
                    <a:pt x="101086" y="44273"/>
                  </a:lnTo>
                  <a:lnTo>
                    <a:pt x="101126" y="43377"/>
                  </a:lnTo>
                  <a:lnTo>
                    <a:pt x="101166" y="42492"/>
                  </a:lnTo>
                  <a:lnTo>
                    <a:pt x="101197" y="41618"/>
                  </a:lnTo>
                  <a:lnTo>
                    <a:pt x="101228" y="40744"/>
                  </a:lnTo>
                  <a:lnTo>
                    <a:pt x="101259" y="39882"/>
                  </a:lnTo>
                  <a:lnTo>
                    <a:pt x="101535" y="39598"/>
                  </a:lnTo>
                  <a:lnTo>
                    <a:pt x="101811" y="39292"/>
                  </a:lnTo>
                  <a:lnTo>
                    <a:pt x="102083" y="38974"/>
                  </a:lnTo>
                  <a:lnTo>
                    <a:pt x="102350" y="38645"/>
                  </a:lnTo>
                  <a:lnTo>
                    <a:pt x="102617" y="38294"/>
                  </a:lnTo>
                  <a:lnTo>
                    <a:pt x="102880" y="37931"/>
                  </a:lnTo>
                  <a:lnTo>
                    <a:pt x="103138" y="37545"/>
                  </a:lnTo>
                  <a:lnTo>
                    <a:pt x="103392" y="37148"/>
                  </a:lnTo>
                  <a:lnTo>
                    <a:pt x="103637" y="36739"/>
                  </a:lnTo>
                  <a:lnTo>
                    <a:pt x="103882" y="36319"/>
                  </a:lnTo>
                  <a:lnTo>
                    <a:pt x="104118" y="35877"/>
                  </a:lnTo>
                  <a:lnTo>
                    <a:pt x="104349" y="35423"/>
                  </a:lnTo>
                  <a:lnTo>
                    <a:pt x="104572" y="34958"/>
                  </a:lnTo>
                  <a:lnTo>
                    <a:pt x="104785" y="34481"/>
                  </a:lnTo>
                  <a:lnTo>
                    <a:pt x="104995" y="33982"/>
                  </a:lnTo>
                  <a:lnTo>
                    <a:pt x="105195" y="33472"/>
                  </a:lnTo>
                  <a:lnTo>
                    <a:pt x="105386" y="32950"/>
                  </a:lnTo>
                  <a:lnTo>
                    <a:pt x="105569" y="32416"/>
                  </a:lnTo>
                  <a:lnTo>
                    <a:pt x="105658" y="32144"/>
                  </a:lnTo>
                  <a:lnTo>
                    <a:pt x="105743" y="31860"/>
                  </a:lnTo>
                  <a:lnTo>
                    <a:pt x="105827" y="31577"/>
                  </a:lnTo>
                  <a:lnTo>
                    <a:pt x="105907" y="31293"/>
                  </a:lnTo>
                  <a:lnTo>
                    <a:pt x="105987" y="31009"/>
                  </a:lnTo>
                  <a:lnTo>
                    <a:pt x="106063" y="30726"/>
                  </a:lnTo>
                  <a:lnTo>
                    <a:pt x="106134" y="30431"/>
                  </a:lnTo>
                  <a:lnTo>
                    <a:pt x="106206" y="30136"/>
                  </a:lnTo>
                  <a:lnTo>
                    <a:pt x="106272" y="29829"/>
                  </a:lnTo>
                  <a:lnTo>
                    <a:pt x="106335" y="29523"/>
                  </a:lnTo>
                  <a:lnTo>
                    <a:pt x="106397" y="29217"/>
                  </a:lnTo>
                  <a:lnTo>
                    <a:pt x="106459" y="28910"/>
                  </a:lnTo>
                  <a:lnTo>
                    <a:pt x="106513" y="28604"/>
                  </a:lnTo>
                  <a:lnTo>
                    <a:pt x="106566" y="28286"/>
                  </a:lnTo>
                  <a:lnTo>
                    <a:pt x="106615" y="27969"/>
                  </a:lnTo>
                  <a:lnTo>
                    <a:pt x="106664" y="27640"/>
                  </a:lnTo>
                  <a:lnTo>
                    <a:pt x="106704" y="27322"/>
                  </a:lnTo>
                  <a:lnTo>
                    <a:pt x="106744" y="26993"/>
                  </a:lnTo>
                  <a:lnTo>
                    <a:pt x="106784" y="26664"/>
                  </a:lnTo>
                  <a:lnTo>
                    <a:pt x="106816" y="26324"/>
                  </a:lnTo>
                  <a:lnTo>
                    <a:pt x="106847" y="25983"/>
                  </a:lnTo>
                  <a:lnTo>
                    <a:pt x="106873" y="25643"/>
                  </a:lnTo>
                  <a:lnTo>
                    <a:pt x="106896" y="25302"/>
                  </a:lnTo>
                  <a:lnTo>
                    <a:pt x="106918" y="24962"/>
                  </a:lnTo>
                  <a:lnTo>
                    <a:pt x="106931" y="24610"/>
                  </a:lnTo>
                  <a:lnTo>
                    <a:pt x="106945" y="24259"/>
                  </a:lnTo>
                  <a:lnTo>
                    <a:pt x="106954" y="23895"/>
                  </a:lnTo>
                  <a:lnTo>
                    <a:pt x="106958" y="23544"/>
                  </a:lnTo>
                  <a:lnTo>
                    <a:pt x="106958" y="23453"/>
                  </a:lnTo>
                  <a:lnTo>
                    <a:pt x="106954" y="23362"/>
                  </a:lnTo>
                  <a:lnTo>
                    <a:pt x="106936" y="23192"/>
                  </a:lnTo>
                  <a:lnTo>
                    <a:pt x="106913" y="23045"/>
                  </a:lnTo>
                  <a:lnTo>
                    <a:pt x="106882" y="22908"/>
                  </a:lnTo>
                  <a:lnTo>
                    <a:pt x="106847" y="22795"/>
                  </a:lnTo>
                  <a:lnTo>
                    <a:pt x="106802" y="22693"/>
                  </a:lnTo>
                  <a:lnTo>
                    <a:pt x="106753" y="22613"/>
                  </a:lnTo>
                  <a:lnTo>
                    <a:pt x="106700" y="22545"/>
                  </a:lnTo>
                  <a:lnTo>
                    <a:pt x="106646" y="22500"/>
                  </a:lnTo>
                  <a:lnTo>
                    <a:pt x="106588" y="22477"/>
                  </a:lnTo>
                  <a:lnTo>
                    <a:pt x="106531" y="22466"/>
                  </a:lnTo>
                  <a:lnTo>
                    <a:pt x="106473" y="22477"/>
                  </a:lnTo>
                  <a:lnTo>
                    <a:pt x="106419" y="22511"/>
                  </a:lnTo>
                  <a:lnTo>
                    <a:pt x="106366" y="22557"/>
                  </a:lnTo>
                  <a:lnTo>
                    <a:pt x="106312" y="22625"/>
                  </a:lnTo>
                  <a:lnTo>
                    <a:pt x="106268" y="22727"/>
                  </a:lnTo>
                  <a:lnTo>
                    <a:pt x="105769" y="22182"/>
                  </a:lnTo>
                  <a:lnTo>
                    <a:pt x="105266" y="21672"/>
                  </a:lnTo>
                  <a:lnTo>
                    <a:pt x="104763" y="21161"/>
                  </a:lnTo>
                  <a:lnTo>
                    <a:pt x="104256" y="20673"/>
                  </a:lnTo>
                  <a:lnTo>
                    <a:pt x="103748" y="20197"/>
                  </a:lnTo>
                  <a:lnTo>
                    <a:pt x="103236" y="19731"/>
                  </a:lnTo>
                  <a:lnTo>
                    <a:pt x="102724" y="19289"/>
                  </a:lnTo>
                  <a:lnTo>
                    <a:pt x="102212" y="18858"/>
                  </a:lnTo>
                  <a:lnTo>
                    <a:pt x="101696" y="18427"/>
                  </a:lnTo>
                  <a:lnTo>
                    <a:pt x="101179" y="18018"/>
                  </a:lnTo>
                  <a:lnTo>
                    <a:pt x="100658" y="17621"/>
                  </a:lnTo>
                  <a:lnTo>
                    <a:pt x="100137" y="17235"/>
                  </a:lnTo>
                  <a:lnTo>
                    <a:pt x="99616" y="16861"/>
                  </a:lnTo>
                  <a:lnTo>
                    <a:pt x="99096" y="16486"/>
                  </a:lnTo>
                  <a:lnTo>
                    <a:pt x="98570" y="16135"/>
                  </a:lnTo>
                  <a:lnTo>
                    <a:pt x="98049" y="15794"/>
                  </a:lnTo>
                  <a:lnTo>
                    <a:pt x="97524" y="15454"/>
                  </a:lnTo>
                  <a:lnTo>
                    <a:pt x="96994" y="15125"/>
                  </a:lnTo>
                  <a:lnTo>
                    <a:pt x="96469" y="14807"/>
                  </a:lnTo>
                  <a:lnTo>
                    <a:pt x="95939" y="14490"/>
                  </a:lnTo>
                  <a:lnTo>
                    <a:pt x="95414" y="14183"/>
                  </a:lnTo>
                  <a:lnTo>
                    <a:pt x="94884" y="13888"/>
                  </a:lnTo>
                  <a:lnTo>
                    <a:pt x="93829" y="13321"/>
                  </a:lnTo>
                  <a:lnTo>
                    <a:pt x="92769" y="12765"/>
                  </a:lnTo>
                  <a:lnTo>
                    <a:pt x="91709" y="12232"/>
                  </a:lnTo>
                  <a:lnTo>
                    <a:pt x="90650" y="11721"/>
                  </a:lnTo>
                  <a:lnTo>
                    <a:pt x="89595" y="11222"/>
                  </a:lnTo>
                  <a:lnTo>
                    <a:pt x="89532" y="11199"/>
                  </a:lnTo>
                  <a:lnTo>
                    <a:pt x="89470" y="11188"/>
                  </a:lnTo>
                  <a:lnTo>
                    <a:pt x="89408" y="11188"/>
                  </a:lnTo>
                  <a:lnTo>
                    <a:pt x="89350" y="11211"/>
                  </a:lnTo>
                  <a:lnTo>
                    <a:pt x="89292" y="11245"/>
                  </a:lnTo>
                  <a:lnTo>
                    <a:pt x="89239" y="11279"/>
                  </a:lnTo>
                  <a:lnTo>
                    <a:pt x="89185" y="11335"/>
                  </a:lnTo>
                  <a:lnTo>
                    <a:pt x="89136" y="11403"/>
                  </a:lnTo>
                  <a:lnTo>
                    <a:pt x="89092" y="11472"/>
                  </a:lnTo>
                  <a:lnTo>
                    <a:pt x="89047" y="11562"/>
                  </a:lnTo>
                  <a:lnTo>
                    <a:pt x="89007" y="11653"/>
                  </a:lnTo>
                  <a:lnTo>
                    <a:pt x="88967" y="11744"/>
                  </a:lnTo>
                  <a:lnTo>
                    <a:pt x="88931" y="11857"/>
                  </a:lnTo>
                  <a:lnTo>
                    <a:pt x="88896" y="11971"/>
                  </a:lnTo>
                  <a:lnTo>
                    <a:pt x="88865" y="12084"/>
                  </a:lnTo>
                  <a:lnTo>
                    <a:pt x="88838" y="12209"/>
                  </a:lnTo>
                  <a:lnTo>
                    <a:pt x="88816" y="12345"/>
                  </a:lnTo>
                  <a:lnTo>
                    <a:pt x="88793" y="12470"/>
                  </a:lnTo>
                  <a:lnTo>
                    <a:pt x="88776" y="12606"/>
                  </a:lnTo>
                  <a:lnTo>
                    <a:pt x="88758" y="12742"/>
                  </a:lnTo>
                  <a:lnTo>
                    <a:pt x="88749" y="12878"/>
                  </a:lnTo>
                  <a:lnTo>
                    <a:pt x="88740" y="13026"/>
                  </a:lnTo>
                  <a:lnTo>
                    <a:pt x="88735" y="13162"/>
                  </a:lnTo>
                  <a:lnTo>
                    <a:pt x="88735" y="13298"/>
                  </a:lnTo>
                  <a:lnTo>
                    <a:pt x="88735" y="13434"/>
                  </a:lnTo>
                  <a:lnTo>
                    <a:pt x="88744" y="13571"/>
                  </a:lnTo>
                  <a:lnTo>
                    <a:pt x="88753" y="13707"/>
                  </a:lnTo>
                  <a:lnTo>
                    <a:pt x="88767" y="13832"/>
                  </a:lnTo>
                  <a:lnTo>
                    <a:pt x="88784" y="13956"/>
                  </a:lnTo>
                  <a:lnTo>
                    <a:pt x="88802" y="14081"/>
                  </a:lnTo>
                  <a:lnTo>
                    <a:pt x="88829" y="14195"/>
                  </a:lnTo>
                  <a:lnTo>
                    <a:pt x="88860" y="14297"/>
                  </a:lnTo>
                  <a:lnTo>
                    <a:pt x="88856" y="14331"/>
                  </a:lnTo>
                  <a:lnTo>
                    <a:pt x="88851" y="14353"/>
                  </a:lnTo>
                  <a:lnTo>
                    <a:pt x="88824" y="14785"/>
                  </a:lnTo>
                  <a:lnTo>
                    <a:pt x="88802" y="15227"/>
                  </a:lnTo>
                  <a:lnTo>
                    <a:pt x="88780" y="15658"/>
                  </a:lnTo>
                  <a:lnTo>
                    <a:pt x="88767" y="16101"/>
                  </a:lnTo>
                  <a:lnTo>
                    <a:pt x="88749" y="16532"/>
                  </a:lnTo>
                  <a:lnTo>
                    <a:pt x="88740" y="16974"/>
                  </a:lnTo>
                  <a:lnTo>
                    <a:pt x="88731" y="17406"/>
                  </a:lnTo>
                  <a:lnTo>
                    <a:pt x="88727" y="17848"/>
                  </a:lnTo>
                  <a:lnTo>
                    <a:pt x="88722" y="18279"/>
                  </a:lnTo>
                  <a:lnTo>
                    <a:pt x="88722" y="18722"/>
                  </a:lnTo>
                  <a:lnTo>
                    <a:pt x="88727" y="19153"/>
                  </a:lnTo>
                  <a:lnTo>
                    <a:pt x="88731" y="19595"/>
                  </a:lnTo>
                  <a:lnTo>
                    <a:pt x="88740" y="20026"/>
                  </a:lnTo>
                  <a:lnTo>
                    <a:pt x="88749" y="20458"/>
                  </a:lnTo>
                  <a:lnTo>
                    <a:pt x="88767" y="20900"/>
                  </a:lnTo>
                  <a:lnTo>
                    <a:pt x="88780" y="21331"/>
                  </a:lnTo>
                  <a:lnTo>
                    <a:pt x="88802" y="21762"/>
                  </a:lnTo>
                  <a:lnTo>
                    <a:pt x="88824" y="22194"/>
                  </a:lnTo>
                  <a:lnTo>
                    <a:pt x="88847" y="22613"/>
                  </a:lnTo>
                  <a:lnTo>
                    <a:pt x="88873" y="23045"/>
                  </a:lnTo>
                  <a:lnTo>
                    <a:pt x="88905" y="23464"/>
                  </a:lnTo>
                  <a:lnTo>
                    <a:pt x="88936" y="23895"/>
                  </a:lnTo>
                  <a:lnTo>
                    <a:pt x="88971" y="24315"/>
                  </a:lnTo>
                  <a:lnTo>
                    <a:pt x="89011" y="24735"/>
                  </a:lnTo>
                  <a:lnTo>
                    <a:pt x="89052" y="25155"/>
                  </a:lnTo>
                  <a:lnTo>
                    <a:pt x="89092" y="25563"/>
                  </a:lnTo>
                  <a:lnTo>
                    <a:pt x="89141" y="25983"/>
                  </a:lnTo>
                  <a:lnTo>
                    <a:pt x="89185" y="26392"/>
                  </a:lnTo>
                  <a:lnTo>
                    <a:pt x="89239" y="26800"/>
                  </a:lnTo>
                  <a:lnTo>
                    <a:pt x="89292" y="27208"/>
                  </a:lnTo>
                  <a:lnTo>
                    <a:pt x="89345" y="27606"/>
                  </a:lnTo>
                  <a:lnTo>
                    <a:pt x="89403" y="28003"/>
                  </a:lnTo>
                  <a:lnTo>
                    <a:pt x="89466" y="28400"/>
                  </a:lnTo>
                  <a:lnTo>
                    <a:pt x="89528" y="28797"/>
                  </a:lnTo>
                  <a:lnTo>
                    <a:pt x="89590" y="29183"/>
                  </a:lnTo>
                  <a:lnTo>
                    <a:pt x="89661" y="29568"/>
                  </a:lnTo>
                  <a:lnTo>
                    <a:pt x="89728" y="29954"/>
                  </a:lnTo>
                  <a:lnTo>
                    <a:pt x="89799" y="30340"/>
                  </a:lnTo>
                  <a:lnTo>
                    <a:pt x="89875" y="30714"/>
                  </a:lnTo>
                  <a:lnTo>
                    <a:pt x="89955" y="31089"/>
                  </a:lnTo>
                  <a:lnTo>
                    <a:pt x="90031" y="31452"/>
                  </a:lnTo>
                  <a:lnTo>
                    <a:pt x="90116" y="31815"/>
                  </a:lnTo>
                  <a:lnTo>
                    <a:pt x="90200" y="32178"/>
                  </a:lnTo>
                  <a:lnTo>
                    <a:pt x="90285" y="32530"/>
                  </a:lnTo>
                  <a:lnTo>
                    <a:pt x="90374" y="32882"/>
                  </a:lnTo>
                  <a:lnTo>
                    <a:pt x="90463" y="33233"/>
                  </a:lnTo>
                  <a:lnTo>
                    <a:pt x="90556" y="33574"/>
                  </a:lnTo>
                  <a:lnTo>
                    <a:pt x="90650" y="33914"/>
                  </a:lnTo>
                  <a:lnTo>
                    <a:pt x="90748" y="34243"/>
                  </a:lnTo>
                  <a:lnTo>
                    <a:pt x="90846" y="34572"/>
                  </a:lnTo>
                  <a:lnTo>
                    <a:pt x="90948" y="34890"/>
                  </a:lnTo>
                  <a:lnTo>
                    <a:pt x="91055" y="35207"/>
                  </a:lnTo>
                  <a:lnTo>
                    <a:pt x="91157" y="35525"/>
                  </a:lnTo>
                  <a:lnTo>
                    <a:pt x="91269" y="35831"/>
                  </a:lnTo>
                  <a:lnTo>
                    <a:pt x="91376" y="36126"/>
                  </a:lnTo>
                  <a:lnTo>
                    <a:pt x="91491" y="36421"/>
                  </a:lnTo>
                  <a:lnTo>
                    <a:pt x="91603" y="36716"/>
                  </a:lnTo>
                  <a:lnTo>
                    <a:pt x="91718" y="37000"/>
                  </a:lnTo>
                  <a:lnTo>
                    <a:pt x="91839" y="37272"/>
                  </a:lnTo>
                  <a:lnTo>
                    <a:pt x="91959" y="37545"/>
                  </a:lnTo>
                  <a:lnTo>
                    <a:pt x="92079" y="37806"/>
                  </a:lnTo>
                  <a:lnTo>
                    <a:pt x="92204" y="38067"/>
                  </a:lnTo>
                  <a:lnTo>
                    <a:pt x="92333" y="38316"/>
                  </a:lnTo>
                  <a:lnTo>
                    <a:pt x="92457" y="38566"/>
                  </a:lnTo>
                  <a:lnTo>
                    <a:pt x="92359" y="40234"/>
                  </a:lnTo>
                  <a:lnTo>
                    <a:pt x="92253" y="41890"/>
                  </a:lnTo>
                  <a:lnTo>
                    <a:pt x="92137" y="43535"/>
                  </a:lnTo>
                  <a:lnTo>
                    <a:pt x="92012" y="45158"/>
                  </a:lnTo>
                  <a:lnTo>
                    <a:pt x="91879" y="46769"/>
                  </a:lnTo>
                  <a:lnTo>
                    <a:pt x="91732" y="48358"/>
                  </a:lnTo>
                  <a:lnTo>
                    <a:pt x="91580" y="49935"/>
                  </a:lnTo>
                  <a:lnTo>
                    <a:pt x="91416" y="51489"/>
                  </a:lnTo>
                  <a:lnTo>
                    <a:pt x="91246" y="53032"/>
                  </a:lnTo>
                  <a:lnTo>
                    <a:pt x="91064" y="54564"/>
                  </a:lnTo>
                  <a:lnTo>
                    <a:pt x="90877" y="56073"/>
                  </a:lnTo>
                  <a:lnTo>
                    <a:pt x="90677" y="57570"/>
                  </a:lnTo>
                  <a:lnTo>
                    <a:pt x="90472" y="59045"/>
                  </a:lnTo>
                  <a:lnTo>
                    <a:pt x="90254" y="60520"/>
                  </a:lnTo>
                  <a:lnTo>
                    <a:pt x="90031" y="61961"/>
                  </a:lnTo>
                  <a:lnTo>
                    <a:pt x="89799" y="63391"/>
                  </a:lnTo>
                  <a:lnTo>
                    <a:pt x="89559" y="64809"/>
                  </a:lnTo>
                  <a:lnTo>
                    <a:pt x="89310" y="66216"/>
                  </a:lnTo>
                  <a:lnTo>
                    <a:pt x="89052" y="67600"/>
                  </a:lnTo>
                  <a:lnTo>
                    <a:pt x="88784" y="68962"/>
                  </a:lnTo>
                  <a:lnTo>
                    <a:pt x="88513" y="70323"/>
                  </a:lnTo>
                  <a:lnTo>
                    <a:pt x="88228" y="71662"/>
                  </a:lnTo>
                  <a:lnTo>
                    <a:pt x="87939" y="72978"/>
                  </a:lnTo>
                  <a:lnTo>
                    <a:pt x="87645" y="74283"/>
                  </a:lnTo>
                  <a:lnTo>
                    <a:pt x="87337" y="75577"/>
                  </a:lnTo>
                  <a:lnTo>
                    <a:pt x="87026" y="76847"/>
                  </a:lnTo>
                  <a:lnTo>
                    <a:pt x="86705" y="78107"/>
                  </a:lnTo>
                  <a:lnTo>
                    <a:pt x="86376" y="79355"/>
                  </a:lnTo>
                  <a:lnTo>
                    <a:pt x="86042" y="80580"/>
                  </a:lnTo>
                  <a:lnTo>
                    <a:pt x="85699" y="81794"/>
                  </a:lnTo>
                  <a:lnTo>
                    <a:pt x="85347" y="82997"/>
                  </a:lnTo>
                  <a:lnTo>
                    <a:pt x="84991" y="84177"/>
                  </a:lnTo>
                  <a:lnTo>
                    <a:pt x="84626" y="85346"/>
                  </a:lnTo>
                  <a:lnTo>
                    <a:pt x="84252" y="86492"/>
                  </a:lnTo>
                  <a:lnTo>
                    <a:pt x="83874" y="87626"/>
                  </a:lnTo>
                  <a:lnTo>
                    <a:pt x="83486" y="88749"/>
                  </a:lnTo>
                  <a:lnTo>
                    <a:pt x="83095" y="89850"/>
                  </a:lnTo>
                  <a:lnTo>
                    <a:pt x="82698" y="90939"/>
                  </a:lnTo>
                  <a:lnTo>
                    <a:pt x="82289" y="92017"/>
                  </a:lnTo>
                  <a:lnTo>
                    <a:pt x="81879" y="93072"/>
                  </a:lnTo>
                  <a:lnTo>
                    <a:pt x="81461" y="94116"/>
                  </a:lnTo>
                  <a:lnTo>
                    <a:pt x="81033" y="95137"/>
                  </a:lnTo>
                  <a:lnTo>
                    <a:pt x="80601" y="96158"/>
                  </a:lnTo>
                  <a:lnTo>
                    <a:pt x="80165" y="97145"/>
                  </a:lnTo>
                  <a:lnTo>
                    <a:pt x="79720" y="98133"/>
                  </a:lnTo>
                  <a:lnTo>
                    <a:pt x="79270" y="99097"/>
                  </a:lnTo>
                  <a:lnTo>
                    <a:pt x="78812" y="100050"/>
                  </a:lnTo>
                  <a:lnTo>
                    <a:pt x="78349" y="100980"/>
                  </a:lnTo>
                  <a:lnTo>
                    <a:pt x="77881" y="101899"/>
                  </a:lnTo>
                  <a:lnTo>
                    <a:pt x="77405" y="102807"/>
                  </a:lnTo>
                  <a:lnTo>
                    <a:pt x="76924" y="103703"/>
                  </a:lnTo>
                  <a:lnTo>
                    <a:pt x="76439" y="104577"/>
                  </a:lnTo>
                  <a:lnTo>
                    <a:pt x="75949" y="105428"/>
                  </a:lnTo>
                  <a:lnTo>
                    <a:pt x="75450" y="106279"/>
                  </a:lnTo>
                  <a:lnTo>
                    <a:pt x="74952" y="107107"/>
                  </a:lnTo>
                  <a:lnTo>
                    <a:pt x="74444" y="107924"/>
                  </a:lnTo>
                  <a:lnTo>
                    <a:pt x="73928" y="108718"/>
                  </a:lnTo>
                  <a:lnTo>
                    <a:pt x="73411" y="109501"/>
                  </a:lnTo>
                  <a:lnTo>
                    <a:pt x="72886" y="110273"/>
                  </a:lnTo>
                  <a:lnTo>
                    <a:pt x="72360" y="111033"/>
                  </a:lnTo>
                  <a:lnTo>
                    <a:pt x="71826" y="111771"/>
                  </a:lnTo>
                  <a:lnTo>
                    <a:pt x="71288" y="112497"/>
                  </a:lnTo>
                  <a:lnTo>
                    <a:pt x="70744" y="113200"/>
                  </a:lnTo>
                  <a:lnTo>
                    <a:pt x="70197" y="113892"/>
                  </a:lnTo>
                  <a:lnTo>
                    <a:pt x="69925" y="113064"/>
                  </a:lnTo>
                  <a:lnTo>
                    <a:pt x="69649" y="112236"/>
                  </a:lnTo>
                  <a:lnTo>
                    <a:pt x="69369" y="111419"/>
                  </a:lnTo>
                  <a:lnTo>
                    <a:pt x="69088" y="110625"/>
                  </a:lnTo>
                  <a:lnTo>
                    <a:pt x="68799" y="109830"/>
                  </a:lnTo>
                  <a:lnTo>
                    <a:pt x="68505" y="109047"/>
                  </a:lnTo>
                  <a:lnTo>
                    <a:pt x="68211" y="108276"/>
                  </a:lnTo>
                  <a:lnTo>
                    <a:pt x="67908" y="107527"/>
                  </a:lnTo>
                  <a:lnTo>
                    <a:pt x="67606" y="106778"/>
                  </a:lnTo>
                  <a:lnTo>
                    <a:pt x="67294" y="106052"/>
                  </a:lnTo>
                  <a:lnTo>
                    <a:pt x="66982" y="105326"/>
                  </a:lnTo>
                  <a:lnTo>
                    <a:pt x="66666" y="104623"/>
                  </a:lnTo>
                  <a:lnTo>
                    <a:pt x="66341" y="103919"/>
                  </a:lnTo>
                  <a:lnTo>
                    <a:pt x="66016" y="103238"/>
                  </a:lnTo>
                  <a:lnTo>
                    <a:pt x="65687" y="102569"/>
                  </a:lnTo>
                  <a:lnTo>
                    <a:pt x="65348" y="101911"/>
                  </a:lnTo>
                  <a:lnTo>
                    <a:pt x="65010" y="101264"/>
                  </a:lnTo>
                  <a:lnTo>
                    <a:pt x="64667" y="100640"/>
                  </a:lnTo>
                  <a:lnTo>
                    <a:pt x="64315" y="100016"/>
                  </a:lnTo>
                  <a:lnTo>
                    <a:pt x="63964" y="99415"/>
                  </a:lnTo>
                  <a:lnTo>
                    <a:pt x="63608" y="98825"/>
                  </a:lnTo>
                  <a:lnTo>
                    <a:pt x="63243" y="98246"/>
                  </a:lnTo>
                  <a:lnTo>
                    <a:pt x="62877" y="97690"/>
                  </a:lnTo>
                  <a:lnTo>
                    <a:pt x="62508" y="97134"/>
                  </a:lnTo>
                  <a:lnTo>
                    <a:pt x="62129" y="96601"/>
                  </a:lnTo>
                  <a:lnTo>
                    <a:pt x="61751" y="96079"/>
                  </a:lnTo>
                  <a:lnTo>
                    <a:pt x="61364" y="95580"/>
                  </a:lnTo>
                  <a:lnTo>
                    <a:pt x="60976" y="95092"/>
                  </a:lnTo>
                  <a:lnTo>
                    <a:pt x="60580" y="94615"/>
                  </a:lnTo>
                  <a:lnTo>
                    <a:pt x="60184" y="94150"/>
                  </a:lnTo>
                  <a:lnTo>
                    <a:pt x="59779" y="93708"/>
                  </a:lnTo>
                  <a:lnTo>
                    <a:pt x="59369" y="93276"/>
                  </a:lnTo>
                  <a:lnTo>
                    <a:pt x="59534" y="93129"/>
                  </a:lnTo>
                  <a:lnTo>
                    <a:pt x="59587" y="93072"/>
                  </a:lnTo>
                  <a:lnTo>
                    <a:pt x="59636" y="93004"/>
                  </a:lnTo>
                  <a:lnTo>
                    <a:pt x="59685" y="92925"/>
                  </a:lnTo>
                  <a:lnTo>
                    <a:pt x="59730" y="92823"/>
                  </a:lnTo>
                  <a:lnTo>
                    <a:pt x="59770" y="92709"/>
                  </a:lnTo>
                  <a:lnTo>
                    <a:pt x="59801" y="92584"/>
                  </a:lnTo>
                  <a:lnTo>
                    <a:pt x="59828" y="92437"/>
                  </a:lnTo>
                  <a:lnTo>
                    <a:pt x="59837" y="92369"/>
                  </a:lnTo>
                  <a:lnTo>
                    <a:pt x="59841" y="92289"/>
                  </a:lnTo>
                  <a:lnTo>
                    <a:pt x="59859" y="92017"/>
                  </a:lnTo>
                  <a:lnTo>
                    <a:pt x="59872" y="91756"/>
                  </a:lnTo>
                  <a:lnTo>
                    <a:pt x="59881" y="91484"/>
                  </a:lnTo>
                  <a:lnTo>
                    <a:pt x="59890" y="91223"/>
                  </a:lnTo>
                  <a:lnTo>
                    <a:pt x="59890" y="90951"/>
                  </a:lnTo>
                  <a:lnTo>
                    <a:pt x="59890" y="90690"/>
                  </a:lnTo>
                  <a:lnTo>
                    <a:pt x="59886" y="90429"/>
                  </a:lnTo>
                  <a:lnTo>
                    <a:pt x="59881" y="90179"/>
                  </a:lnTo>
                  <a:lnTo>
                    <a:pt x="59868" y="89918"/>
                  </a:lnTo>
                  <a:lnTo>
                    <a:pt x="59854" y="89657"/>
                  </a:lnTo>
                  <a:lnTo>
                    <a:pt x="59841" y="89407"/>
                  </a:lnTo>
                  <a:lnTo>
                    <a:pt x="59819" y="89158"/>
                  </a:lnTo>
                  <a:lnTo>
                    <a:pt x="59797" y="88908"/>
                  </a:lnTo>
                  <a:lnTo>
                    <a:pt x="59774" y="88659"/>
                  </a:lnTo>
                  <a:lnTo>
                    <a:pt x="59743" y="88409"/>
                  </a:lnTo>
                  <a:lnTo>
                    <a:pt x="59712" y="88159"/>
                  </a:lnTo>
                  <a:lnTo>
                    <a:pt x="59681" y="87921"/>
                  </a:lnTo>
                  <a:lnTo>
                    <a:pt x="59645" y="87683"/>
                  </a:lnTo>
                  <a:lnTo>
                    <a:pt x="59565" y="87195"/>
                  </a:lnTo>
                  <a:lnTo>
                    <a:pt x="59472" y="86730"/>
                  </a:lnTo>
                  <a:lnTo>
                    <a:pt x="59374" y="86265"/>
                  </a:lnTo>
                  <a:lnTo>
                    <a:pt x="59267" y="85811"/>
                  </a:lnTo>
                  <a:lnTo>
                    <a:pt x="59147" y="85368"/>
                  </a:lnTo>
                  <a:lnTo>
                    <a:pt x="59022" y="84926"/>
                  </a:lnTo>
                  <a:lnTo>
                    <a:pt x="58888" y="84495"/>
                  </a:lnTo>
                  <a:lnTo>
                    <a:pt x="58746" y="84075"/>
                  </a:lnTo>
                  <a:lnTo>
                    <a:pt x="58599" y="83655"/>
                  </a:lnTo>
                  <a:lnTo>
                    <a:pt x="58448" y="83258"/>
                  </a:lnTo>
                  <a:lnTo>
                    <a:pt x="58287" y="82861"/>
                  </a:lnTo>
                  <a:lnTo>
                    <a:pt x="58118" y="82475"/>
                  </a:lnTo>
                  <a:lnTo>
                    <a:pt x="57949" y="82101"/>
                  </a:lnTo>
                  <a:lnTo>
                    <a:pt x="57775" y="81738"/>
                  </a:lnTo>
                  <a:lnTo>
                    <a:pt x="57593" y="81374"/>
                  </a:lnTo>
                  <a:lnTo>
                    <a:pt x="57410" y="81034"/>
                  </a:lnTo>
                  <a:lnTo>
                    <a:pt x="57223" y="80694"/>
                  </a:lnTo>
                  <a:lnTo>
                    <a:pt x="57032" y="80365"/>
                  </a:lnTo>
                  <a:lnTo>
                    <a:pt x="56840" y="80058"/>
                  </a:lnTo>
                  <a:lnTo>
                    <a:pt x="56644" y="79752"/>
                  </a:lnTo>
                  <a:lnTo>
                    <a:pt x="56449" y="79457"/>
                  </a:lnTo>
                  <a:lnTo>
                    <a:pt x="56253" y="79173"/>
                  </a:lnTo>
                  <a:lnTo>
                    <a:pt x="56052" y="78901"/>
                  </a:lnTo>
                  <a:lnTo>
                    <a:pt x="56088" y="78822"/>
                  </a:lnTo>
                  <a:lnTo>
                    <a:pt x="56119" y="78720"/>
                  </a:lnTo>
                  <a:lnTo>
                    <a:pt x="56146" y="78606"/>
                  </a:lnTo>
                  <a:lnTo>
                    <a:pt x="56173" y="78481"/>
                  </a:lnTo>
                  <a:lnTo>
                    <a:pt x="55416" y="78130"/>
                  </a:lnTo>
                  <a:lnTo>
                    <a:pt x="55149" y="77823"/>
                  </a:lnTo>
                  <a:lnTo>
                    <a:pt x="54886" y="77551"/>
                  </a:lnTo>
                  <a:lnTo>
                    <a:pt x="54623" y="77290"/>
                  </a:lnTo>
                  <a:lnTo>
                    <a:pt x="54369" y="77063"/>
                  </a:lnTo>
                  <a:lnTo>
                    <a:pt x="54125" y="76859"/>
                  </a:lnTo>
                  <a:lnTo>
                    <a:pt x="53884" y="76677"/>
                  </a:lnTo>
                  <a:lnTo>
                    <a:pt x="53653" y="76530"/>
                  </a:lnTo>
                  <a:lnTo>
                    <a:pt x="53434" y="76394"/>
                  </a:lnTo>
                  <a:lnTo>
                    <a:pt x="53261" y="76314"/>
                  </a:lnTo>
                  <a:lnTo>
                    <a:pt x="53087" y="76235"/>
                  </a:lnTo>
                  <a:lnTo>
                    <a:pt x="52914" y="76167"/>
                  </a:lnTo>
                  <a:lnTo>
                    <a:pt x="52740" y="76110"/>
                  </a:lnTo>
                  <a:lnTo>
                    <a:pt x="52562" y="76065"/>
                  </a:lnTo>
                  <a:lnTo>
                    <a:pt x="52388" y="76031"/>
                  </a:lnTo>
                  <a:lnTo>
                    <a:pt x="52215" y="75996"/>
                  </a:lnTo>
                  <a:lnTo>
                    <a:pt x="52041" y="75974"/>
                  </a:lnTo>
                  <a:lnTo>
                    <a:pt x="51867" y="75962"/>
                  </a:lnTo>
                  <a:lnTo>
                    <a:pt x="51520" y="75962"/>
                  </a:lnTo>
                  <a:lnTo>
                    <a:pt x="51346" y="75985"/>
                  </a:lnTo>
                  <a:lnTo>
                    <a:pt x="51173" y="76008"/>
                  </a:lnTo>
                  <a:lnTo>
                    <a:pt x="50999" y="76031"/>
                  </a:lnTo>
                  <a:lnTo>
                    <a:pt x="50826" y="76076"/>
                  </a:lnTo>
                  <a:lnTo>
                    <a:pt x="50652" y="76121"/>
                  </a:lnTo>
                  <a:lnTo>
                    <a:pt x="49891" y="76189"/>
                  </a:lnTo>
                  <a:lnTo>
                    <a:pt x="49891" y="76462"/>
                  </a:lnTo>
                  <a:lnTo>
                    <a:pt x="49668" y="76586"/>
                  </a:lnTo>
                  <a:lnTo>
                    <a:pt x="49450" y="76723"/>
                  </a:lnTo>
                  <a:lnTo>
                    <a:pt x="49232" y="76870"/>
                  </a:lnTo>
                  <a:lnTo>
                    <a:pt x="49018" y="77029"/>
                  </a:lnTo>
                  <a:lnTo>
                    <a:pt x="48800" y="77210"/>
                  </a:lnTo>
                  <a:lnTo>
                    <a:pt x="48586" y="77392"/>
                  </a:lnTo>
                  <a:lnTo>
                    <a:pt x="48377" y="77596"/>
                  </a:lnTo>
                  <a:lnTo>
                    <a:pt x="48168" y="77812"/>
                  </a:lnTo>
                  <a:lnTo>
                    <a:pt x="47958" y="78039"/>
                  </a:lnTo>
                  <a:lnTo>
                    <a:pt x="47754" y="78277"/>
                  </a:lnTo>
                  <a:lnTo>
                    <a:pt x="47549" y="78527"/>
                  </a:lnTo>
                  <a:lnTo>
                    <a:pt x="47348" y="78799"/>
                  </a:lnTo>
                  <a:lnTo>
                    <a:pt x="47148" y="79071"/>
                  </a:lnTo>
                  <a:lnTo>
                    <a:pt x="46952" y="79366"/>
                  </a:lnTo>
                  <a:lnTo>
                    <a:pt x="46761" y="79673"/>
                  </a:lnTo>
                  <a:lnTo>
                    <a:pt x="46569" y="79990"/>
                  </a:lnTo>
                  <a:lnTo>
                    <a:pt x="46378" y="80319"/>
                  </a:lnTo>
                  <a:lnTo>
                    <a:pt x="46195" y="80660"/>
                  </a:lnTo>
                  <a:lnTo>
                    <a:pt x="46013" y="81011"/>
                  </a:lnTo>
                  <a:lnTo>
                    <a:pt x="45830" y="81374"/>
                  </a:lnTo>
                  <a:lnTo>
                    <a:pt x="45657" y="81749"/>
                  </a:lnTo>
                  <a:lnTo>
                    <a:pt x="45483" y="82146"/>
                  </a:lnTo>
                  <a:lnTo>
                    <a:pt x="45314" y="82543"/>
                  </a:lnTo>
                  <a:lnTo>
                    <a:pt x="45149" y="82952"/>
                  </a:lnTo>
                  <a:lnTo>
                    <a:pt x="44984" y="83383"/>
                  </a:lnTo>
                  <a:lnTo>
                    <a:pt x="44829" y="83814"/>
                  </a:lnTo>
                  <a:lnTo>
                    <a:pt x="44673" y="84268"/>
                  </a:lnTo>
                  <a:lnTo>
                    <a:pt x="44521" y="84722"/>
                  </a:lnTo>
                  <a:lnTo>
                    <a:pt x="44374" y="85198"/>
                  </a:lnTo>
                  <a:lnTo>
                    <a:pt x="44232" y="85675"/>
                  </a:lnTo>
                  <a:lnTo>
                    <a:pt x="44094" y="86174"/>
                  </a:lnTo>
                  <a:lnTo>
                    <a:pt x="43960" y="86673"/>
                  </a:lnTo>
                  <a:lnTo>
                    <a:pt x="43938" y="86787"/>
                  </a:lnTo>
                  <a:lnTo>
                    <a:pt x="43916" y="86900"/>
                  </a:lnTo>
                  <a:lnTo>
                    <a:pt x="43898" y="87013"/>
                  </a:lnTo>
                  <a:lnTo>
                    <a:pt x="43885" y="87127"/>
                  </a:lnTo>
                  <a:lnTo>
                    <a:pt x="43876" y="87229"/>
                  </a:lnTo>
                  <a:lnTo>
                    <a:pt x="43871" y="87343"/>
                  </a:lnTo>
                  <a:lnTo>
                    <a:pt x="43867" y="87456"/>
                  </a:lnTo>
                  <a:lnTo>
                    <a:pt x="43871" y="87558"/>
                  </a:lnTo>
                  <a:lnTo>
                    <a:pt x="43876" y="87672"/>
                  </a:lnTo>
                  <a:lnTo>
                    <a:pt x="43885" y="87774"/>
                  </a:lnTo>
                  <a:lnTo>
                    <a:pt x="43898" y="87876"/>
                  </a:lnTo>
                  <a:lnTo>
                    <a:pt x="43911" y="87978"/>
                  </a:lnTo>
                  <a:lnTo>
                    <a:pt x="43929" y="88069"/>
                  </a:lnTo>
                  <a:lnTo>
                    <a:pt x="43947" y="88159"/>
                  </a:lnTo>
                  <a:lnTo>
                    <a:pt x="43969" y="88250"/>
                  </a:lnTo>
                  <a:lnTo>
                    <a:pt x="43996" y="88341"/>
                  </a:lnTo>
                  <a:lnTo>
                    <a:pt x="44049" y="88488"/>
                  </a:lnTo>
                  <a:lnTo>
                    <a:pt x="44112" y="88636"/>
                  </a:lnTo>
                  <a:lnTo>
                    <a:pt x="44179" y="88749"/>
                  </a:lnTo>
                  <a:lnTo>
                    <a:pt x="44254" y="88840"/>
                  </a:lnTo>
                  <a:lnTo>
                    <a:pt x="44294" y="88886"/>
                  </a:lnTo>
                  <a:lnTo>
                    <a:pt x="44330" y="88908"/>
                  </a:lnTo>
                  <a:lnTo>
                    <a:pt x="44370" y="88931"/>
                  </a:lnTo>
                  <a:lnTo>
                    <a:pt x="44410" y="88954"/>
                  </a:lnTo>
                  <a:lnTo>
                    <a:pt x="44450" y="88954"/>
                  </a:lnTo>
                  <a:lnTo>
                    <a:pt x="44490" y="88965"/>
                  </a:lnTo>
                  <a:lnTo>
                    <a:pt x="44530" y="88954"/>
                  </a:lnTo>
                  <a:lnTo>
                    <a:pt x="44570" y="88931"/>
                  </a:lnTo>
                  <a:lnTo>
                    <a:pt x="44610" y="88908"/>
                  </a:lnTo>
                  <a:lnTo>
                    <a:pt x="44646" y="88886"/>
                  </a:lnTo>
                  <a:lnTo>
                    <a:pt x="44682" y="88852"/>
                  </a:lnTo>
                  <a:lnTo>
                    <a:pt x="44713" y="88806"/>
                  </a:lnTo>
                  <a:lnTo>
                    <a:pt x="44748" y="88749"/>
                  </a:lnTo>
                  <a:lnTo>
                    <a:pt x="44780" y="88681"/>
                  </a:lnTo>
                  <a:lnTo>
                    <a:pt x="44815" y="88613"/>
                  </a:lnTo>
                  <a:lnTo>
                    <a:pt x="44846" y="88534"/>
                  </a:lnTo>
                  <a:lnTo>
                    <a:pt x="45024" y="88046"/>
                  </a:lnTo>
                  <a:lnTo>
                    <a:pt x="45202" y="87569"/>
                  </a:lnTo>
                  <a:lnTo>
                    <a:pt x="45381" y="87104"/>
                  </a:lnTo>
                  <a:lnTo>
                    <a:pt x="45563" y="86639"/>
                  </a:lnTo>
                  <a:lnTo>
                    <a:pt x="45746" y="86197"/>
                  </a:lnTo>
                  <a:lnTo>
                    <a:pt x="45928" y="85754"/>
                  </a:lnTo>
                  <a:lnTo>
                    <a:pt x="46111" y="85323"/>
                  </a:lnTo>
                  <a:lnTo>
                    <a:pt x="46298" y="84903"/>
                  </a:lnTo>
                  <a:lnTo>
                    <a:pt x="46485" y="84506"/>
                  </a:lnTo>
                  <a:lnTo>
                    <a:pt x="46672" y="84109"/>
                  </a:lnTo>
                  <a:lnTo>
                    <a:pt x="46863" y="83723"/>
                  </a:lnTo>
                  <a:lnTo>
                    <a:pt x="47055" y="83360"/>
                  </a:lnTo>
                  <a:lnTo>
                    <a:pt x="47250" y="83008"/>
                  </a:lnTo>
                  <a:lnTo>
                    <a:pt x="47446" y="82657"/>
                  </a:lnTo>
                  <a:lnTo>
                    <a:pt x="47647" y="82339"/>
                  </a:lnTo>
                  <a:lnTo>
                    <a:pt x="47852" y="82021"/>
                  </a:lnTo>
                  <a:lnTo>
                    <a:pt x="48056" y="81726"/>
                  </a:lnTo>
                  <a:lnTo>
                    <a:pt x="48261" y="81443"/>
                  </a:lnTo>
                  <a:lnTo>
                    <a:pt x="48475" y="81170"/>
                  </a:lnTo>
                  <a:lnTo>
                    <a:pt x="48689" y="80921"/>
                  </a:lnTo>
                  <a:lnTo>
                    <a:pt x="48902" y="80694"/>
                  </a:lnTo>
                  <a:lnTo>
                    <a:pt x="49125" y="80467"/>
                  </a:lnTo>
                  <a:lnTo>
                    <a:pt x="49347" y="80274"/>
                  </a:lnTo>
                  <a:lnTo>
                    <a:pt x="49574" y="80092"/>
                  </a:lnTo>
                  <a:lnTo>
                    <a:pt x="49806" y="79922"/>
                  </a:lnTo>
                  <a:lnTo>
                    <a:pt x="50042" y="79775"/>
                  </a:lnTo>
                  <a:lnTo>
                    <a:pt x="50282" y="79650"/>
                  </a:lnTo>
                  <a:lnTo>
                    <a:pt x="50523" y="79548"/>
                  </a:lnTo>
                  <a:lnTo>
                    <a:pt x="50772" y="79457"/>
                  </a:lnTo>
                  <a:lnTo>
                    <a:pt x="51026" y="79389"/>
                  </a:lnTo>
                  <a:lnTo>
                    <a:pt x="51284" y="79344"/>
                  </a:lnTo>
                  <a:lnTo>
                    <a:pt x="51542" y="79321"/>
                  </a:lnTo>
                  <a:lnTo>
                    <a:pt x="51823" y="79321"/>
                  </a:lnTo>
                  <a:lnTo>
                    <a:pt x="52103" y="79344"/>
                  </a:lnTo>
                  <a:lnTo>
                    <a:pt x="52379" y="79389"/>
                  </a:lnTo>
                  <a:lnTo>
                    <a:pt x="52655" y="79457"/>
                  </a:lnTo>
                  <a:lnTo>
                    <a:pt x="52931" y="79559"/>
                  </a:lnTo>
                  <a:lnTo>
                    <a:pt x="53203" y="79684"/>
                  </a:lnTo>
                  <a:lnTo>
                    <a:pt x="53475" y="79831"/>
                  </a:lnTo>
                  <a:lnTo>
                    <a:pt x="53742" y="80002"/>
                  </a:lnTo>
                  <a:lnTo>
                    <a:pt x="54009" y="80206"/>
                  </a:lnTo>
                  <a:lnTo>
                    <a:pt x="54271" y="80433"/>
                  </a:lnTo>
                  <a:lnTo>
                    <a:pt x="54534" y="80671"/>
                  </a:lnTo>
                  <a:lnTo>
                    <a:pt x="54792" y="80943"/>
                  </a:lnTo>
                  <a:lnTo>
                    <a:pt x="55046" y="81238"/>
                  </a:lnTo>
                  <a:lnTo>
                    <a:pt x="55300" y="81556"/>
                  </a:lnTo>
                  <a:lnTo>
                    <a:pt x="55549" y="81896"/>
                  </a:lnTo>
                  <a:lnTo>
                    <a:pt x="55799" y="82259"/>
                  </a:lnTo>
                  <a:lnTo>
                    <a:pt x="55959" y="82509"/>
                  </a:lnTo>
                  <a:lnTo>
                    <a:pt x="56173" y="82872"/>
                  </a:lnTo>
                  <a:lnTo>
                    <a:pt x="56422" y="83326"/>
                  </a:lnTo>
                  <a:lnTo>
                    <a:pt x="56698" y="83871"/>
                  </a:lnTo>
                  <a:lnTo>
                    <a:pt x="56996" y="84472"/>
                  </a:lnTo>
                  <a:lnTo>
                    <a:pt x="57152" y="84790"/>
                  </a:lnTo>
                  <a:lnTo>
                    <a:pt x="57303" y="85130"/>
                  </a:lnTo>
                  <a:lnTo>
                    <a:pt x="57459" y="85470"/>
                  </a:lnTo>
                  <a:lnTo>
                    <a:pt x="57615" y="85833"/>
                  </a:lnTo>
                  <a:lnTo>
                    <a:pt x="57762" y="86197"/>
                  </a:lnTo>
                  <a:lnTo>
                    <a:pt x="57913" y="86560"/>
                  </a:lnTo>
                  <a:lnTo>
                    <a:pt x="58056" y="86934"/>
                  </a:lnTo>
                  <a:lnTo>
                    <a:pt x="58189" y="87308"/>
                  </a:lnTo>
                  <a:lnTo>
                    <a:pt x="58318" y="87694"/>
                  </a:lnTo>
                  <a:lnTo>
                    <a:pt x="58443" y="88069"/>
                  </a:lnTo>
                  <a:lnTo>
                    <a:pt x="58554" y="88443"/>
                  </a:lnTo>
                  <a:lnTo>
                    <a:pt x="58652" y="88817"/>
                  </a:lnTo>
                  <a:lnTo>
                    <a:pt x="58741" y="89181"/>
                  </a:lnTo>
                  <a:lnTo>
                    <a:pt x="58781" y="89362"/>
                  </a:lnTo>
                  <a:lnTo>
                    <a:pt x="58817" y="89544"/>
                  </a:lnTo>
                  <a:lnTo>
                    <a:pt x="58848" y="89714"/>
                  </a:lnTo>
                  <a:lnTo>
                    <a:pt x="58879" y="89895"/>
                  </a:lnTo>
                  <a:lnTo>
                    <a:pt x="58902" y="90066"/>
                  </a:lnTo>
                  <a:lnTo>
                    <a:pt x="58924" y="90236"/>
                  </a:lnTo>
                  <a:lnTo>
                    <a:pt x="58942" y="90395"/>
                  </a:lnTo>
                  <a:lnTo>
                    <a:pt x="58951" y="90565"/>
                  </a:lnTo>
                  <a:lnTo>
                    <a:pt x="58960" y="90724"/>
                  </a:lnTo>
                  <a:lnTo>
                    <a:pt x="58964" y="90882"/>
                  </a:lnTo>
                  <a:lnTo>
                    <a:pt x="58960" y="91030"/>
                  </a:lnTo>
                  <a:lnTo>
                    <a:pt x="58951" y="91189"/>
                  </a:lnTo>
                  <a:lnTo>
                    <a:pt x="58942" y="91325"/>
                  </a:lnTo>
                  <a:lnTo>
                    <a:pt x="58924" y="91472"/>
                  </a:lnTo>
                  <a:lnTo>
                    <a:pt x="58902" y="91609"/>
                  </a:lnTo>
                  <a:lnTo>
                    <a:pt x="58871" y="91745"/>
                  </a:lnTo>
                  <a:lnTo>
                    <a:pt x="58839" y="91870"/>
                  </a:lnTo>
                  <a:lnTo>
                    <a:pt x="58799" y="91994"/>
                  </a:lnTo>
                  <a:lnTo>
                    <a:pt x="58773" y="92062"/>
                  </a:lnTo>
                  <a:lnTo>
                    <a:pt x="58755" y="92142"/>
                  </a:lnTo>
                  <a:lnTo>
                    <a:pt x="58741" y="92233"/>
                  </a:lnTo>
                  <a:lnTo>
                    <a:pt x="58728" y="92323"/>
                  </a:lnTo>
                  <a:lnTo>
                    <a:pt x="58724" y="92403"/>
                  </a:lnTo>
                  <a:lnTo>
                    <a:pt x="58719" y="92505"/>
                  </a:lnTo>
                  <a:lnTo>
                    <a:pt x="58715" y="92686"/>
                  </a:lnTo>
                  <a:lnTo>
                    <a:pt x="58350" y="92346"/>
                  </a:lnTo>
                  <a:lnTo>
                    <a:pt x="57976" y="92006"/>
                  </a:lnTo>
                  <a:lnTo>
                    <a:pt x="57602" y="91688"/>
                  </a:lnTo>
                  <a:lnTo>
                    <a:pt x="57223" y="91382"/>
                  </a:lnTo>
                  <a:lnTo>
                    <a:pt x="56840" y="91087"/>
                  </a:lnTo>
                  <a:lnTo>
                    <a:pt x="56457" y="90792"/>
                  </a:lnTo>
                  <a:lnTo>
                    <a:pt x="56066" y="90519"/>
                  </a:lnTo>
                  <a:lnTo>
                    <a:pt x="55674" y="90258"/>
                  </a:lnTo>
                  <a:lnTo>
                    <a:pt x="55278" y="90020"/>
                  </a:lnTo>
                  <a:lnTo>
                    <a:pt x="54877" y="89782"/>
                  </a:lnTo>
                  <a:lnTo>
                    <a:pt x="54472" y="89566"/>
                  </a:lnTo>
                  <a:lnTo>
                    <a:pt x="54067" y="89351"/>
                  </a:lnTo>
                  <a:lnTo>
                    <a:pt x="53653" y="89158"/>
                  </a:lnTo>
                  <a:lnTo>
                    <a:pt x="53234" y="88976"/>
                  </a:lnTo>
                  <a:lnTo>
                    <a:pt x="52816" y="88817"/>
                  </a:lnTo>
                  <a:lnTo>
                    <a:pt x="52388" y="88659"/>
                  </a:lnTo>
                  <a:lnTo>
                    <a:pt x="51885" y="88511"/>
                  </a:lnTo>
                  <a:lnTo>
                    <a:pt x="51387" y="88375"/>
                  </a:lnTo>
                  <a:lnTo>
                    <a:pt x="50888" y="88273"/>
                  </a:lnTo>
                  <a:lnTo>
                    <a:pt x="50389" y="88205"/>
                  </a:lnTo>
                  <a:lnTo>
                    <a:pt x="49895" y="88148"/>
                  </a:lnTo>
                  <a:lnTo>
                    <a:pt x="49401" y="88125"/>
                  </a:lnTo>
                  <a:lnTo>
                    <a:pt x="48911" y="88125"/>
                  </a:lnTo>
                  <a:lnTo>
                    <a:pt x="48421" y="88148"/>
                  </a:lnTo>
                  <a:lnTo>
                    <a:pt x="47936" y="88205"/>
                  </a:lnTo>
                  <a:lnTo>
                    <a:pt x="47451" y="88284"/>
                  </a:lnTo>
                  <a:lnTo>
                    <a:pt x="46970" y="88386"/>
                  </a:lnTo>
                  <a:lnTo>
                    <a:pt x="46489" y="88511"/>
                  </a:lnTo>
                  <a:lnTo>
                    <a:pt x="46013" y="88670"/>
                  </a:lnTo>
                  <a:lnTo>
                    <a:pt x="45536" y="88852"/>
                  </a:lnTo>
                  <a:lnTo>
                    <a:pt x="45069" y="89056"/>
                  </a:lnTo>
                  <a:lnTo>
                    <a:pt x="44597" y="89283"/>
                  </a:lnTo>
                  <a:lnTo>
                    <a:pt x="44330" y="89419"/>
                  </a:lnTo>
                  <a:lnTo>
                    <a:pt x="44063" y="89578"/>
                  </a:lnTo>
                  <a:lnTo>
                    <a:pt x="43796" y="89737"/>
                  </a:lnTo>
                  <a:lnTo>
                    <a:pt x="43528" y="89895"/>
                  </a:lnTo>
                  <a:lnTo>
                    <a:pt x="43266" y="90077"/>
                  </a:lnTo>
                  <a:lnTo>
                    <a:pt x="43003" y="90258"/>
                  </a:lnTo>
                  <a:lnTo>
                    <a:pt x="42740" y="90440"/>
                  </a:lnTo>
                  <a:lnTo>
                    <a:pt x="42478" y="90644"/>
                  </a:lnTo>
                  <a:lnTo>
                    <a:pt x="42220" y="90848"/>
                  </a:lnTo>
                  <a:lnTo>
                    <a:pt x="41961" y="91064"/>
                  </a:lnTo>
                  <a:lnTo>
                    <a:pt x="41703" y="91291"/>
                  </a:lnTo>
                  <a:lnTo>
                    <a:pt x="41449" y="91518"/>
                  </a:lnTo>
                  <a:lnTo>
                    <a:pt x="41191" y="91756"/>
                  </a:lnTo>
                  <a:lnTo>
                    <a:pt x="40937" y="92006"/>
                  </a:lnTo>
                  <a:lnTo>
                    <a:pt x="40688" y="92255"/>
                  </a:lnTo>
                  <a:lnTo>
                    <a:pt x="40434" y="92516"/>
                  </a:lnTo>
                  <a:lnTo>
                    <a:pt x="40185" y="92789"/>
                  </a:lnTo>
                  <a:lnTo>
                    <a:pt x="39940" y="93072"/>
                  </a:lnTo>
                  <a:lnTo>
                    <a:pt x="39691" y="93356"/>
                  </a:lnTo>
                  <a:lnTo>
                    <a:pt x="39446" y="93651"/>
                  </a:lnTo>
                  <a:lnTo>
                    <a:pt x="39205" y="93957"/>
                  </a:lnTo>
                  <a:lnTo>
                    <a:pt x="38961" y="94264"/>
                  </a:lnTo>
                  <a:lnTo>
                    <a:pt x="38720" y="94581"/>
                  </a:lnTo>
                  <a:lnTo>
                    <a:pt x="38480" y="94910"/>
                  </a:lnTo>
                  <a:lnTo>
                    <a:pt x="38244" y="95239"/>
                  </a:lnTo>
                  <a:lnTo>
                    <a:pt x="38008" y="95580"/>
                  </a:lnTo>
                  <a:lnTo>
                    <a:pt x="37772" y="95931"/>
                  </a:lnTo>
                  <a:lnTo>
                    <a:pt x="37540" y="96283"/>
                  </a:lnTo>
                  <a:lnTo>
                    <a:pt x="37309" y="96646"/>
                  </a:lnTo>
                  <a:lnTo>
                    <a:pt x="37082" y="97021"/>
                  </a:lnTo>
                  <a:lnTo>
                    <a:pt x="36855" y="97406"/>
                  </a:lnTo>
                  <a:lnTo>
                    <a:pt x="36628" y="97792"/>
                  </a:lnTo>
                  <a:lnTo>
                    <a:pt x="36401" y="98189"/>
                  </a:lnTo>
                  <a:lnTo>
                    <a:pt x="36178" y="98586"/>
                  </a:lnTo>
                  <a:lnTo>
                    <a:pt x="35960" y="98995"/>
                  </a:lnTo>
                  <a:lnTo>
                    <a:pt x="35742" y="99415"/>
                  </a:lnTo>
                  <a:lnTo>
                    <a:pt x="35524" y="99834"/>
                  </a:lnTo>
                  <a:lnTo>
                    <a:pt x="35305" y="100277"/>
                  </a:lnTo>
                  <a:lnTo>
                    <a:pt x="35092" y="100708"/>
                  </a:lnTo>
                  <a:lnTo>
                    <a:pt x="34882" y="101162"/>
                  </a:lnTo>
                  <a:lnTo>
                    <a:pt x="34673" y="101616"/>
                  </a:lnTo>
                  <a:lnTo>
                    <a:pt x="34464" y="102081"/>
                  </a:lnTo>
                  <a:lnTo>
                    <a:pt x="34259" y="102546"/>
                  </a:lnTo>
                  <a:lnTo>
                    <a:pt x="34054" y="103023"/>
                  </a:lnTo>
                  <a:lnTo>
                    <a:pt x="33854" y="103511"/>
                  </a:lnTo>
                  <a:lnTo>
                    <a:pt x="33654" y="104010"/>
                  </a:lnTo>
                  <a:lnTo>
                    <a:pt x="33458" y="104509"/>
                  </a:lnTo>
                  <a:lnTo>
                    <a:pt x="33262" y="105008"/>
                  </a:lnTo>
                  <a:lnTo>
                    <a:pt x="33066" y="105530"/>
                  </a:lnTo>
                  <a:lnTo>
                    <a:pt x="32875" y="106052"/>
                  </a:lnTo>
                  <a:lnTo>
                    <a:pt x="32688" y="106574"/>
                  </a:lnTo>
                  <a:lnTo>
                    <a:pt x="32496" y="107119"/>
                  </a:lnTo>
                  <a:lnTo>
                    <a:pt x="32314" y="107663"/>
                  </a:lnTo>
                  <a:lnTo>
                    <a:pt x="32131" y="108208"/>
                  </a:lnTo>
                  <a:lnTo>
                    <a:pt x="31948" y="108775"/>
                  </a:lnTo>
                  <a:lnTo>
                    <a:pt x="31770" y="109331"/>
                  </a:lnTo>
                  <a:lnTo>
                    <a:pt x="31597" y="109910"/>
                  </a:lnTo>
                  <a:lnTo>
                    <a:pt x="31423" y="110488"/>
                  </a:lnTo>
                  <a:lnTo>
                    <a:pt x="31250" y="111078"/>
                  </a:lnTo>
                  <a:lnTo>
                    <a:pt x="31080" y="111668"/>
                  </a:lnTo>
                  <a:lnTo>
                    <a:pt x="30916" y="112270"/>
                  </a:lnTo>
                  <a:lnTo>
                    <a:pt x="30751" y="112882"/>
                  </a:lnTo>
                  <a:lnTo>
                    <a:pt x="30586" y="113495"/>
                  </a:lnTo>
                  <a:lnTo>
                    <a:pt x="30426" y="114119"/>
                  </a:lnTo>
                  <a:lnTo>
                    <a:pt x="30408" y="114074"/>
                  </a:lnTo>
                  <a:lnTo>
                    <a:pt x="29909" y="113064"/>
                  </a:lnTo>
                  <a:lnTo>
                    <a:pt x="29420" y="112043"/>
                  </a:lnTo>
                  <a:lnTo>
                    <a:pt x="28939" y="110999"/>
                  </a:lnTo>
                  <a:lnTo>
                    <a:pt x="28462" y="109944"/>
                  </a:lnTo>
                  <a:lnTo>
                    <a:pt x="27999" y="108866"/>
                  </a:lnTo>
                  <a:lnTo>
                    <a:pt x="27541" y="107777"/>
                  </a:lnTo>
                  <a:lnTo>
                    <a:pt x="27091" y="106676"/>
                  </a:lnTo>
                  <a:lnTo>
                    <a:pt x="26650" y="105564"/>
                  </a:lnTo>
                  <a:lnTo>
                    <a:pt x="26219" y="104430"/>
                  </a:lnTo>
                  <a:lnTo>
                    <a:pt x="25796" y="103272"/>
                  </a:lnTo>
                  <a:lnTo>
                    <a:pt x="25377" y="102115"/>
                  </a:lnTo>
                  <a:lnTo>
                    <a:pt x="24968" y="100935"/>
                  </a:lnTo>
                  <a:lnTo>
                    <a:pt x="24567" y="99744"/>
                  </a:lnTo>
                  <a:lnTo>
                    <a:pt x="24175" y="98541"/>
                  </a:lnTo>
                  <a:lnTo>
                    <a:pt x="23788" y="97316"/>
                  </a:lnTo>
                  <a:lnTo>
                    <a:pt x="23409" y="96090"/>
                  </a:lnTo>
                  <a:lnTo>
                    <a:pt x="23040" y="94842"/>
                  </a:lnTo>
                  <a:lnTo>
                    <a:pt x="22679" y="93571"/>
                  </a:lnTo>
                  <a:lnTo>
                    <a:pt x="22323" y="92301"/>
                  </a:lnTo>
                  <a:lnTo>
                    <a:pt x="21976" y="91019"/>
                  </a:lnTo>
                  <a:lnTo>
                    <a:pt x="21637" y="89714"/>
                  </a:lnTo>
                  <a:lnTo>
                    <a:pt x="21303" y="88409"/>
                  </a:lnTo>
                  <a:lnTo>
                    <a:pt x="20978" y="87082"/>
                  </a:lnTo>
                  <a:lnTo>
                    <a:pt x="20662" y="85743"/>
                  </a:lnTo>
                  <a:lnTo>
                    <a:pt x="20351" y="84404"/>
                  </a:lnTo>
                  <a:lnTo>
                    <a:pt x="20048" y="83042"/>
                  </a:lnTo>
                  <a:lnTo>
                    <a:pt x="19754" y="81669"/>
                  </a:lnTo>
                  <a:lnTo>
                    <a:pt x="19465" y="80285"/>
                  </a:lnTo>
                  <a:lnTo>
                    <a:pt x="19184" y="78901"/>
                  </a:lnTo>
                  <a:lnTo>
                    <a:pt x="18908" y="77494"/>
                  </a:lnTo>
                  <a:lnTo>
                    <a:pt x="18641" y="76076"/>
                  </a:lnTo>
                  <a:lnTo>
                    <a:pt x="18383" y="74658"/>
                  </a:lnTo>
                  <a:lnTo>
                    <a:pt x="18378" y="74556"/>
                  </a:lnTo>
                  <a:lnTo>
                    <a:pt x="18374" y="74453"/>
                  </a:lnTo>
                  <a:lnTo>
                    <a:pt x="18365" y="74351"/>
                  </a:lnTo>
                  <a:lnTo>
                    <a:pt x="18352" y="74261"/>
                  </a:lnTo>
                  <a:lnTo>
                    <a:pt x="18329" y="74170"/>
                  </a:lnTo>
                  <a:lnTo>
                    <a:pt x="18312" y="74079"/>
                  </a:lnTo>
                  <a:lnTo>
                    <a:pt x="18285" y="74000"/>
                  </a:lnTo>
                  <a:lnTo>
                    <a:pt x="18254" y="73931"/>
                  </a:lnTo>
                  <a:lnTo>
                    <a:pt x="18009" y="72513"/>
                  </a:lnTo>
                  <a:lnTo>
                    <a:pt x="17768" y="71084"/>
                  </a:lnTo>
                  <a:lnTo>
                    <a:pt x="17537" y="69631"/>
                  </a:lnTo>
                  <a:lnTo>
                    <a:pt x="17310" y="68190"/>
                  </a:lnTo>
                  <a:lnTo>
                    <a:pt x="17092" y="66727"/>
                  </a:lnTo>
                  <a:lnTo>
                    <a:pt x="16878" y="65252"/>
                  </a:lnTo>
                  <a:lnTo>
                    <a:pt x="16669" y="63777"/>
                  </a:lnTo>
                  <a:lnTo>
                    <a:pt x="16468" y="62290"/>
                  </a:lnTo>
                  <a:lnTo>
                    <a:pt x="16277" y="60804"/>
                  </a:lnTo>
                  <a:lnTo>
                    <a:pt x="16086" y="59295"/>
                  </a:lnTo>
                  <a:lnTo>
                    <a:pt x="15907" y="57786"/>
                  </a:lnTo>
                  <a:lnTo>
                    <a:pt x="15729" y="56266"/>
                  </a:lnTo>
                  <a:lnTo>
                    <a:pt x="15560" y="54745"/>
                  </a:lnTo>
                  <a:lnTo>
                    <a:pt x="15400" y="53214"/>
                  </a:lnTo>
                  <a:lnTo>
                    <a:pt x="15244" y="51671"/>
                  </a:lnTo>
                  <a:lnTo>
                    <a:pt x="15093" y="50127"/>
                  </a:lnTo>
                  <a:lnTo>
                    <a:pt x="14950" y="48573"/>
                  </a:lnTo>
                  <a:lnTo>
                    <a:pt x="14812" y="47007"/>
                  </a:lnTo>
                  <a:lnTo>
                    <a:pt x="14679" y="45442"/>
                  </a:lnTo>
                  <a:lnTo>
                    <a:pt x="14554" y="43864"/>
                  </a:lnTo>
                  <a:lnTo>
                    <a:pt x="14434" y="42287"/>
                  </a:lnTo>
                  <a:lnTo>
                    <a:pt x="14318" y="40699"/>
                  </a:lnTo>
                  <a:lnTo>
                    <a:pt x="14211" y="39110"/>
                  </a:lnTo>
                  <a:lnTo>
                    <a:pt x="14109" y="37511"/>
                  </a:lnTo>
                  <a:lnTo>
                    <a:pt x="14011" y="35911"/>
                  </a:lnTo>
                  <a:lnTo>
                    <a:pt x="13917" y="34300"/>
                  </a:lnTo>
                  <a:lnTo>
                    <a:pt x="13833" y="32689"/>
                  </a:lnTo>
                  <a:lnTo>
                    <a:pt x="13753" y="31077"/>
                  </a:lnTo>
                  <a:lnTo>
                    <a:pt x="13681" y="29455"/>
                  </a:lnTo>
                  <a:lnTo>
                    <a:pt x="13610" y="27821"/>
                  </a:lnTo>
                  <a:lnTo>
                    <a:pt x="13548" y="26199"/>
                  </a:lnTo>
                  <a:lnTo>
                    <a:pt x="13490" y="24565"/>
                  </a:lnTo>
                  <a:lnTo>
                    <a:pt x="13486" y="24406"/>
                  </a:lnTo>
                  <a:lnTo>
                    <a:pt x="13472" y="24259"/>
                  </a:lnTo>
                  <a:lnTo>
                    <a:pt x="13459" y="24122"/>
                  </a:lnTo>
                  <a:lnTo>
                    <a:pt x="13441" y="23986"/>
                  </a:lnTo>
                  <a:lnTo>
                    <a:pt x="13419" y="23861"/>
                  </a:lnTo>
                  <a:lnTo>
                    <a:pt x="13396" y="23737"/>
                  </a:lnTo>
                  <a:lnTo>
                    <a:pt x="13374" y="23623"/>
                  </a:lnTo>
                  <a:lnTo>
                    <a:pt x="13347" y="23521"/>
                  </a:lnTo>
                  <a:lnTo>
                    <a:pt x="13316" y="23419"/>
                  </a:lnTo>
                  <a:lnTo>
                    <a:pt x="13285" y="23328"/>
                  </a:lnTo>
                  <a:lnTo>
                    <a:pt x="13254" y="23237"/>
                  </a:lnTo>
                  <a:lnTo>
                    <a:pt x="13218" y="23147"/>
                  </a:lnTo>
                  <a:lnTo>
                    <a:pt x="13143" y="22999"/>
                  </a:lnTo>
                  <a:lnTo>
                    <a:pt x="13063" y="22874"/>
                  </a:lnTo>
                  <a:lnTo>
                    <a:pt x="13303" y="22591"/>
                  </a:lnTo>
                  <a:lnTo>
                    <a:pt x="13539" y="22284"/>
                  </a:lnTo>
                  <a:lnTo>
                    <a:pt x="13775" y="21967"/>
                  </a:lnTo>
                  <a:lnTo>
                    <a:pt x="14006" y="21626"/>
                  </a:lnTo>
                  <a:lnTo>
                    <a:pt x="14229" y="21263"/>
                  </a:lnTo>
                  <a:lnTo>
                    <a:pt x="14452" y="20889"/>
                  </a:lnTo>
                  <a:lnTo>
                    <a:pt x="14670" y="20492"/>
                  </a:lnTo>
                  <a:lnTo>
                    <a:pt x="14888" y="20072"/>
                  </a:lnTo>
                  <a:lnTo>
                    <a:pt x="15097" y="19629"/>
                  </a:lnTo>
                  <a:lnTo>
                    <a:pt x="15302" y="19176"/>
                  </a:lnTo>
                  <a:lnTo>
                    <a:pt x="15502" y="18699"/>
                  </a:lnTo>
                  <a:lnTo>
                    <a:pt x="15698" y="18200"/>
                  </a:lnTo>
                  <a:lnTo>
                    <a:pt x="15890" y="17678"/>
                  </a:lnTo>
                  <a:lnTo>
                    <a:pt x="16077" y="17145"/>
                  </a:lnTo>
                  <a:lnTo>
                    <a:pt x="16255" y="16589"/>
                  </a:lnTo>
                  <a:lnTo>
                    <a:pt x="16428" y="16010"/>
                  </a:lnTo>
                  <a:lnTo>
                    <a:pt x="16598" y="15420"/>
                  </a:lnTo>
                  <a:lnTo>
                    <a:pt x="16762" y="14807"/>
                  </a:lnTo>
                  <a:lnTo>
                    <a:pt x="16918" y="14172"/>
                  </a:lnTo>
                  <a:lnTo>
                    <a:pt x="17069" y="13514"/>
                  </a:lnTo>
                  <a:lnTo>
                    <a:pt x="17212" y="12844"/>
                  </a:lnTo>
                  <a:lnTo>
                    <a:pt x="17350" y="12141"/>
                  </a:lnTo>
                  <a:lnTo>
                    <a:pt x="17479" y="11426"/>
                  </a:lnTo>
                  <a:lnTo>
                    <a:pt x="17604" y="10700"/>
                  </a:lnTo>
                  <a:lnTo>
                    <a:pt x="17719" y="9940"/>
                  </a:lnTo>
                  <a:lnTo>
                    <a:pt x="17826" y="9168"/>
                  </a:lnTo>
                  <a:lnTo>
                    <a:pt x="17929" y="8374"/>
                  </a:lnTo>
                  <a:lnTo>
                    <a:pt x="18022" y="7557"/>
                  </a:lnTo>
                  <a:lnTo>
                    <a:pt x="18107" y="6718"/>
                  </a:lnTo>
                  <a:lnTo>
                    <a:pt x="18183" y="5867"/>
                  </a:lnTo>
                  <a:lnTo>
                    <a:pt x="18249" y="4993"/>
                  </a:lnTo>
                  <a:lnTo>
                    <a:pt x="18312" y="4097"/>
                  </a:lnTo>
                  <a:lnTo>
                    <a:pt x="18316" y="3995"/>
                  </a:lnTo>
                  <a:lnTo>
                    <a:pt x="18316" y="3892"/>
                  </a:lnTo>
                  <a:lnTo>
                    <a:pt x="18312" y="3802"/>
                  </a:lnTo>
                  <a:lnTo>
                    <a:pt x="18307" y="3700"/>
                  </a:lnTo>
                  <a:lnTo>
                    <a:pt x="18294" y="3518"/>
                  </a:lnTo>
                  <a:lnTo>
                    <a:pt x="18272" y="3348"/>
                  </a:lnTo>
                  <a:lnTo>
                    <a:pt x="18298" y="3291"/>
                  </a:lnTo>
                  <a:lnTo>
                    <a:pt x="18325" y="3223"/>
                  </a:lnTo>
                  <a:lnTo>
                    <a:pt x="18347" y="3155"/>
                  </a:lnTo>
                  <a:lnTo>
                    <a:pt x="18369" y="3087"/>
                  </a:lnTo>
                  <a:lnTo>
                    <a:pt x="18401" y="2939"/>
                  </a:lnTo>
                  <a:lnTo>
                    <a:pt x="18427" y="2769"/>
                  </a:lnTo>
                  <a:lnTo>
                    <a:pt x="18441" y="2599"/>
                  </a:lnTo>
                  <a:lnTo>
                    <a:pt x="18450" y="2429"/>
                  </a:lnTo>
                  <a:lnTo>
                    <a:pt x="18450" y="2247"/>
                  </a:lnTo>
                  <a:lnTo>
                    <a:pt x="18436" y="2077"/>
                  </a:lnTo>
                  <a:lnTo>
                    <a:pt x="18418" y="1907"/>
                  </a:lnTo>
                  <a:lnTo>
                    <a:pt x="18387" y="1748"/>
                  </a:lnTo>
                  <a:lnTo>
                    <a:pt x="18369" y="1669"/>
                  </a:lnTo>
                  <a:lnTo>
                    <a:pt x="18352" y="1600"/>
                  </a:lnTo>
                  <a:lnTo>
                    <a:pt x="18329" y="1532"/>
                  </a:lnTo>
                  <a:lnTo>
                    <a:pt x="18303" y="1476"/>
                  </a:lnTo>
                  <a:lnTo>
                    <a:pt x="18276" y="1419"/>
                  </a:lnTo>
                  <a:lnTo>
                    <a:pt x="18249" y="1362"/>
                  </a:lnTo>
                  <a:lnTo>
                    <a:pt x="18218" y="1317"/>
                  </a:lnTo>
                  <a:lnTo>
                    <a:pt x="18183" y="1283"/>
                  </a:lnTo>
                  <a:lnTo>
                    <a:pt x="18147" y="1249"/>
                  </a:lnTo>
                  <a:lnTo>
                    <a:pt x="18111" y="1215"/>
                  </a:lnTo>
                  <a:lnTo>
                    <a:pt x="18071" y="1203"/>
                  </a:lnTo>
                  <a:lnTo>
                    <a:pt x="18027" y="1192"/>
                  </a:lnTo>
                  <a:lnTo>
                    <a:pt x="16963" y="1010"/>
                  </a:lnTo>
                  <a:lnTo>
                    <a:pt x="15894" y="829"/>
                  </a:lnTo>
                  <a:lnTo>
                    <a:pt x="14817" y="670"/>
                  </a:lnTo>
                  <a:lnTo>
                    <a:pt x="13735" y="511"/>
                  </a:lnTo>
                  <a:lnTo>
                    <a:pt x="12653" y="375"/>
                  </a:lnTo>
                  <a:lnTo>
                    <a:pt x="11567" y="250"/>
                  </a:lnTo>
                  <a:lnTo>
                    <a:pt x="10476" y="148"/>
                  </a:lnTo>
                  <a:lnTo>
                    <a:pt x="9385" y="69"/>
                  </a:lnTo>
                  <a:lnTo>
                    <a:pt x="8842" y="46"/>
                  </a:lnTo>
                  <a:lnTo>
                    <a:pt x="8294" y="23"/>
                  </a:lnTo>
                  <a:lnTo>
                    <a:pt x="7751" y="12"/>
                  </a:lnTo>
                  <a:lnTo>
                    <a:pt x="7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18;p37">
              <a:extLst>
                <a:ext uri="{FF2B5EF4-FFF2-40B4-BE49-F238E27FC236}">
                  <a16:creationId xmlns:a16="http://schemas.microsoft.com/office/drawing/2014/main" id="{F4C94B30-A027-60F9-87DE-8CF8184DEABA}"/>
                </a:ext>
              </a:extLst>
            </p:cNvPr>
            <p:cNvSpPr/>
            <p:nvPr/>
          </p:nvSpPr>
          <p:spPr>
            <a:xfrm>
              <a:off x="2507400" y="-9260500"/>
              <a:ext cx="400175" cy="432575"/>
            </a:xfrm>
            <a:custGeom>
              <a:avLst/>
              <a:gdLst/>
              <a:ahLst/>
              <a:cxnLst/>
              <a:rect l="l" t="t" r="r" b="b"/>
              <a:pathLst>
                <a:path w="16007" h="17303" extrusionOk="0">
                  <a:moveTo>
                    <a:pt x="16006" y="0"/>
                  </a:moveTo>
                  <a:lnTo>
                    <a:pt x="15018" y="159"/>
                  </a:lnTo>
                  <a:lnTo>
                    <a:pt x="14025" y="318"/>
                  </a:lnTo>
                  <a:lnTo>
                    <a:pt x="13028" y="465"/>
                  </a:lnTo>
                  <a:lnTo>
                    <a:pt x="12026" y="602"/>
                  </a:lnTo>
                  <a:lnTo>
                    <a:pt x="11024" y="726"/>
                  </a:lnTo>
                  <a:lnTo>
                    <a:pt x="10018" y="828"/>
                  </a:lnTo>
                  <a:lnTo>
                    <a:pt x="9007" y="919"/>
                  </a:lnTo>
                  <a:lnTo>
                    <a:pt x="8001" y="987"/>
                  </a:lnTo>
                  <a:lnTo>
                    <a:pt x="6991" y="1033"/>
                  </a:lnTo>
                  <a:lnTo>
                    <a:pt x="6487" y="1044"/>
                  </a:lnTo>
                  <a:lnTo>
                    <a:pt x="5481" y="1044"/>
                  </a:lnTo>
                  <a:lnTo>
                    <a:pt x="4978" y="1033"/>
                  </a:lnTo>
                  <a:lnTo>
                    <a:pt x="4475" y="1021"/>
                  </a:lnTo>
                  <a:lnTo>
                    <a:pt x="3976" y="987"/>
                  </a:lnTo>
                  <a:lnTo>
                    <a:pt x="3473" y="953"/>
                  </a:lnTo>
                  <a:lnTo>
                    <a:pt x="2975" y="908"/>
                  </a:lnTo>
                  <a:lnTo>
                    <a:pt x="2476" y="862"/>
                  </a:lnTo>
                  <a:lnTo>
                    <a:pt x="1977" y="794"/>
                  </a:lnTo>
                  <a:lnTo>
                    <a:pt x="1483" y="726"/>
                  </a:lnTo>
                  <a:lnTo>
                    <a:pt x="985" y="647"/>
                  </a:lnTo>
                  <a:lnTo>
                    <a:pt x="490" y="556"/>
                  </a:lnTo>
                  <a:lnTo>
                    <a:pt x="1" y="443"/>
                  </a:lnTo>
                  <a:lnTo>
                    <a:pt x="10" y="499"/>
                  </a:lnTo>
                  <a:lnTo>
                    <a:pt x="19" y="545"/>
                  </a:lnTo>
                  <a:lnTo>
                    <a:pt x="27" y="590"/>
                  </a:lnTo>
                  <a:lnTo>
                    <a:pt x="36" y="647"/>
                  </a:lnTo>
                  <a:lnTo>
                    <a:pt x="94" y="1192"/>
                  </a:lnTo>
                  <a:lnTo>
                    <a:pt x="161" y="1725"/>
                  </a:lnTo>
                  <a:lnTo>
                    <a:pt x="223" y="2247"/>
                  </a:lnTo>
                  <a:lnTo>
                    <a:pt x="295" y="2757"/>
                  </a:lnTo>
                  <a:lnTo>
                    <a:pt x="366" y="3268"/>
                  </a:lnTo>
                  <a:lnTo>
                    <a:pt x="441" y="3756"/>
                  </a:lnTo>
                  <a:lnTo>
                    <a:pt x="517" y="4244"/>
                  </a:lnTo>
                  <a:lnTo>
                    <a:pt x="597" y="4720"/>
                  </a:lnTo>
                  <a:lnTo>
                    <a:pt x="682" y="5185"/>
                  </a:lnTo>
                  <a:lnTo>
                    <a:pt x="766" y="5651"/>
                  </a:lnTo>
                  <a:lnTo>
                    <a:pt x="856" y="6104"/>
                  </a:lnTo>
                  <a:lnTo>
                    <a:pt x="945" y="6536"/>
                  </a:lnTo>
                  <a:lnTo>
                    <a:pt x="1038" y="6967"/>
                  </a:lnTo>
                  <a:lnTo>
                    <a:pt x="1136" y="7398"/>
                  </a:lnTo>
                  <a:lnTo>
                    <a:pt x="1234" y="7806"/>
                  </a:lnTo>
                  <a:lnTo>
                    <a:pt x="1336" y="8215"/>
                  </a:lnTo>
                  <a:lnTo>
                    <a:pt x="1439" y="8612"/>
                  </a:lnTo>
                  <a:lnTo>
                    <a:pt x="1541" y="8998"/>
                  </a:lnTo>
                  <a:lnTo>
                    <a:pt x="1652" y="9372"/>
                  </a:lnTo>
                  <a:lnTo>
                    <a:pt x="1759" y="9735"/>
                  </a:lnTo>
                  <a:lnTo>
                    <a:pt x="1871" y="10098"/>
                  </a:lnTo>
                  <a:lnTo>
                    <a:pt x="1986" y="10450"/>
                  </a:lnTo>
                  <a:lnTo>
                    <a:pt x="2102" y="10790"/>
                  </a:lnTo>
                  <a:lnTo>
                    <a:pt x="2218" y="11119"/>
                  </a:lnTo>
                  <a:lnTo>
                    <a:pt x="2338" y="11448"/>
                  </a:lnTo>
                  <a:lnTo>
                    <a:pt x="2463" y="11766"/>
                  </a:lnTo>
                  <a:lnTo>
                    <a:pt x="2587" y="12072"/>
                  </a:lnTo>
                  <a:lnTo>
                    <a:pt x="2712" y="12367"/>
                  </a:lnTo>
                  <a:lnTo>
                    <a:pt x="2837" y="12651"/>
                  </a:lnTo>
                  <a:lnTo>
                    <a:pt x="2966" y="12935"/>
                  </a:lnTo>
                  <a:lnTo>
                    <a:pt x="3099" y="13207"/>
                  </a:lnTo>
                  <a:lnTo>
                    <a:pt x="3229" y="13468"/>
                  </a:lnTo>
                  <a:lnTo>
                    <a:pt x="3362" y="13718"/>
                  </a:lnTo>
                  <a:lnTo>
                    <a:pt x="3500" y="13956"/>
                  </a:lnTo>
                  <a:lnTo>
                    <a:pt x="3634" y="14194"/>
                  </a:lnTo>
                  <a:lnTo>
                    <a:pt x="3772" y="14421"/>
                  </a:lnTo>
                  <a:lnTo>
                    <a:pt x="3914" y="14637"/>
                  </a:lnTo>
                  <a:lnTo>
                    <a:pt x="4052" y="14852"/>
                  </a:lnTo>
                  <a:lnTo>
                    <a:pt x="4195" y="15045"/>
                  </a:lnTo>
                  <a:lnTo>
                    <a:pt x="4337" y="15238"/>
                  </a:lnTo>
                  <a:lnTo>
                    <a:pt x="4484" y="15419"/>
                  </a:lnTo>
                  <a:lnTo>
                    <a:pt x="4626" y="15601"/>
                  </a:lnTo>
                  <a:lnTo>
                    <a:pt x="4773" y="15760"/>
                  </a:lnTo>
                  <a:lnTo>
                    <a:pt x="4925" y="15919"/>
                  </a:lnTo>
                  <a:lnTo>
                    <a:pt x="5072" y="16066"/>
                  </a:lnTo>
                  <a:lnTo>
                    <a:pt x="5223" y="16214"/>
                  </a:lnTo>
                  <a:lnTo>
                    <a:pt x="5370" y="16338"/>
                  </a:lnTo>
                  <a:lnTo>
                    <a:pt x="5521" y="16463"/>
                  </a:lnTo>
                  <a:lnTo>
                    <a:pt x="5673" y="16577"/>
                  </a:lnTo>
                  <a:lnTo>
                    <a:pt x="5829" y="16690"/>
                  </a:lnTo>
                  <a:lnTo>
                    <a:pt x="5980" y="16781"/>
                  </a:lnTo>
                  <a:lnTo>
                    <a:pt x="6136" y="16872"/>
                  </a:lnTo>
                  <a:lnTo>
                    <a:pt x="6287" y="16951"/>
                  </a:lnTo>
                  <a:lnTo>
                    <a:pt x="6443" y="17019"/>
                  </a:lnTo>
                  <a:lnTo>
                    <a:pt x="6599" y="17087"/>
                  </a:lnTo>
                  <a:lnTo>
                    <a:pt x="6755" y="17144"/>
                  </a:lnTo>
                  <a:lnTo>
                    <a:pt x="6915" y="17189"/>
                  </a:lnTo>
                  <a:lnTo>
                    <a:pt x="7071" y="17223"/>
                  </a:lnTo>
                  <a:lnTo>
                    <a:pt x="7227" y="17258"/>
                  </a:lnTo>
                  <a:lnTo>
                    <a:pt x="7382" y="17280"/>
                  </a:lnTo>
                  <a:lnTo>
                    <a:pt x="7543" y="17292"/>
                  </a:lnTo>
                  <a:lnTo>
                    <a:pt x="7698" y="17303"/>
                  </a:lnTo>
                  <a:lnTo>
                    <a:pt x="7859" y="17292"/>
                  </a:lnTo>
                  <a:lnTo>
                    <a:pt x="8015" y="17280"/>
                  </a:lnTo>
                  <a:lnTo>
                    <a:pt x="8175" y="17258"/>
                  </a:lnTo>
                  <a:lnTo>
                    <a:pt x="8331" y="17235"/>
                  </a:lnTo>
                  <a:lnTo>
                    <a:pt x="8486" y="17201"/>
                  </a:lnTo>
                  <a:lnTo>
                    <a:pt x="8647" y="17155"/>
                  </a:lnTo>
                  <a:lnTo>
                    <a:pt x="8803" y="17099"/>
                  </a:lnTo>
                  <a:lnTo>
                    <a:pt x="8958" y="17042"/>
                  </a:lnTo>
                  <a:lnTo>
                    <a:pt x="9119" y="16974"/>
                  </a:lnTo>
                  <a:lnTo>
                    <a:pt x="9275" y="16894"/>
                  </a:lnTo>
                  <a:lnTo>
                    <a:pt x="9430" y="16804"/>
                  </a:lnTo>
                  <a:lnTo>
                    <a:pt x="9586" y="16713"/>
                  </a:lnTo>
                  <a:lnTo>
                    <a:pt x="9742" y="16611"/>
                  </a:lnTo>
                  <a:lnTo>
                    <a:pt x="9898" y="16497"/>
                  </a:lnTo>
                  <a:lnTo>
                    <a:pt x="10049" y="16384"/>
                  </a:lnTo>
                  <a:lnTo>
                    <a:pt x="10205" y="16259"/>
                  </a:lnTo>
                  <a:lnTo>
                    <a:pt x="10356" y="16123"/>
                  </a:lnTo>
                  <a:lnTo>
                    <a:pt x="10508" y="15975"/>
                  </a:lnTo>
                  <a:lnTo>
                    <a:pt x="10659" y="15828"/>
                  </a:lnTo>
                  <a:lnTo>
                    <a:pt x="10810" y="15669"/>
                  </a:lnTo>
                  <a:lnTo>
                    <a:pt x="10962" y="15499"/>
                  </a:lnTo>
                  <a:lnTo>
                    <a:pt x="11109" y="15329"/>
                  </a:lnTo>
                  <a:lnTo>
                    <a:pt x="11256" y="15147"/>
                  </a:lnTo>
                  <a:lnTo>
                    <a:pt x="11403" y="14954"/>
                  </a:lnTo>
                  <a:lnTo>
                    <a:pt x="11550" y="14761"/>
                  </a:lnTo>
                  <a:lnTo>
                    <a:pt x="11692" y="14557"/>
                  </a:lnTo>
                  <a:lnTo>
                    <a:pt x="11834" y="14342"/>
                  </a:lnTo>
                  <a:lnTo>
                    <a:pt x="11977" y="14115"/>
                  </a:lnTo>
                  <a:lnTo>
                    <a:pt x="12119" y="13888"/>
                  </a:lnTo>
                  <a:lnTo>
                    <a:pt x="12257" y="13649"/>
                  </a:lnTo>
                  <a:lnTo>
                    <a:pt x="12395" y="13400"/>
                  </a:lnTo>
                  <a:lnTo>
                    <a:pt x="12533" y="13150"/>
                  </a:lnTo>
                  <a:lnTo>
                    <a:pt x="12671" y="12889"/>
                  </a:lnTo>
                  <a:lnTo>
                    <a:pt x="12805" y="12617"/>
                  </a:lnTo>
                  <a:lnTo>
                    <a:pt x="12934" y="12345"/>
                  </a:lnTo>
                  <a:lnTo>
                    <a:pt x="13068" y="12061"/>
                  </a:lnTo>
                  <a:lnTo>
                    <a:pt x="13197" y="11766"/>
                  </a:lnTo>
                  <a:lnTo>
                    <a:pt x="13321" y="11471"/>
                  </a:lnTo>
                  <a:lnTo>
                    <a:pt x="13451" y="11165"/>
                  </a:lnTo>
                  <a:lnTo>
                    <a:pt x="13575" y="10847"/>
                  </a:lnTo>
                  <a:lnTo>
                    <a:pt x="13695" y="10518"/>
                  </a:lnTo>
                  <a:lnTo>
                    <a:pt x="13816" y="10189"/>
                  </a:lnTo>
                  <a:lnTo>
                    <a:pt x="13931" y="9849"/>
                  </a:lnTo>
                  <a:lnTo>
                    <a:pt x="14052" y="9508"/>
                  </a:lnTo>
                  <a:lnTo>
                    <a:pt x="14163" y="9156"/>
                  </a:lnTo>
                  <a:lnTo>
                    <a:pt x="14274" y="8793"/>
                  </a:lnTo>
                  <a:lnTo>
                    <a:pt x="14386" y="8419"/>
                  </a:lnTo>
                  <a:lnTo>
                    <a:pt x="14492" y="8045"/>
                  </a:lnTo>
                  <a:lnTo>
                    <a:pt x="14599" y="7670"/>
                  </a:lnTo>
                  <a:lnTo>
                    <a:pt x="14702" y="7273"/>
                  </a:lnTo>
                  <a:lnTo>
                    <a:pt x="14804" y="6876"/>
                  </a:lnTo>
                  <a:lnTo>
                    <a:pt x="14902" y="6467"/>
                  </a:lnTo>
                  <a:lnTo>
                    <a:pt x="15000" y="6059"/>
                  </a:lnTo>
                  <a:lnTo>
                    <a:pt x="15093" y="5628"/>
                  </a:lnTo>
                  <a:lnTo>
                    <a:pt x="15182" y="5208"/>
                  </a:lnTo>
                  <a:lnTo>
                    <a:pt x="15272" y="4766"/>
                  </a:lnTo>
                  <a:lnTo>
                    <a:pt x="15361" y="4323"/>
                  </a:lnTo>
                  <a:lnTo>
                    <a:pt x="15441" y="3869"/>
                  </a:lnTo>
                  <a:lnTo>
                    <a:pt x="15521" y="3415"/>
                  </a:lnTo>
                  <a:lnTo>
                    <a:pt x="15601" y="2950"/>
                  </a:lnTo>
                  <a:lnTo>
                    <a:pt x="15677" y="2474"/>
                  </a:lnTo>
                  <a:lnTo>
                    <a:pt x="15748" y="1997"/>
                  </a:lnTo>
                  <a:lnTo>
                    <a:pt x="15819" y="1509"/>
                  </a:lnTo>
                  <a:lnTo>
                    <a:pt x="15886" y="1010"/>
                  </a:lnTo>
                  <a:lnTo>
                    <a:pt x="15948" y="511"/>
                  </a:lnTo>
                  <a:lnTo>
                    <a:pt x="160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19;p37">
              <a:extLst>
                <a:ext uri="{FF2B5EF4-FFF2-40B4-BE49-F238E27FC236}">
                  <a16:creationId xmlns:a16="http://schemas.microsoft.com/office/drawing/2014/main" id="{66D77584-0B56-ABDB-0E04-C41F415A5285}"/>
                </a:ext>
              </a:extLst>
            </p:cNvPr>
            <p:cNvSpPr/>
            <p:nvPr/>
          </p:nvSpPr>
          <p:spPr>
            <a:xfrm>
              <a:off x="2651875" y="-8757025"/>
              <a:ext cx="133475" cy="361950"/>
            </a:xfrm>
            <a:custGeom>
              <a:avLst/>
              <a:gdLst/>
              <a:ahLst/>
              <a:cxnLst/>
              <a:rect l="l" t="t" r="r" b="b"/>
              <a:pathLst>
                <a:path w="5339" h="14478" extrusionOk="0">
                  <a:moveTo>
                    <a:pt x="4867" y="0"/>
                  </a:moveTo>
                  <a:lnTo>
                    <a:pt x="4573" y="216"/>
                  </a:lnTo>
                  <a:lnTo>
                    <a:pt x="4275" y="398"/>
                  </a:lnTo>
                  <a:lnTo>
                    <a:pt x="3972" y="556"/>
                  </a:lnTo>
                  <a:lnTo>
                    <a:pt x="3674" y="693"/>
                  </a:lnTo>
                  <a:lnTo>
                    <a:pt x="3366" y="795"/>
                  </a:lnTo>
                  <a:lnTo>
                    <a:pt x="3064" y="874"/>
                  </a:lnTo>
                  <a:lnTo>
                    <a:pt x="2756" y="931"/>
                  </a:lnTo>
                  <a:lnTo>
                    <a:pt x="2449" y="953"/>
                  </a:lnTo>
                  <a:lnTo>
                    <a:pt x="2142" y="953"/>
                  </a:lnTo>
                  <a:lnTo>
                    <a:pt x="1835" y="931"/>
                  </a:lnTo>
                  <a:lnTo>
                    <a:pt x="1528" y="874"/>
                  </a:lnTo>
                  <a:lnTo>
                    <a:pt x="1220" y="795"/>
                  </a:lnTo>
                  <a:lnTo>
                    <a:pt x="913" y="693"/>
                  </a:lnTo>
                  <a:lnTo>
                    <a:pt x="611" y="568"/>
                  </a:lnTo>
                  <a:lnTo>
                    <a:pt x="303" y="409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63" y="2031"/>
                  </a:lnTo>
                  <a:lnTo>
                    <a:pt x="130" y="3824"/>
                  </a:lnTo>
                  <a:lnTo>
                    <a:pt x="196" y="5617"/>
                  </a:lnTo>
                  <a:lnTo>
                    <a:pt x="272" y="7398"/>
                  </a:lnTo>
                  <a:lnTo>
                    <a:pt x="352" y="9179"/>
                  </a:lnTo>
                  <a:lnTo>
                    <a:pt x="437" y="10949"/>
                  </a:lnTo>
                  <a:lnTo>
                    <a:pt x="526" y="12719"/>
                  </a:lnTo>
                  <a:lnTo>
                    <a:pt x="619" y="14478"/>
                  </a:lnTo>
                  <a:lnTo>
                    <a:pt x="775" y="14421"/>
                  </a:lnTo>
                  <a:lnTo>
                    <a:pt x="931" y="14376"/>
                  </a:lnTo>
                  <a:lnTo>
                    <a:pt x="1234" y="14285"/>
                  </a:lnTo>
                  <a:lnTo>
                    <a:pt x="1532" y="14206"/>
                  </a:lnTo>
                  <a:lnTo>
                    <a:pt x="1675" y="14160"/>
                  </a:lnTo>
                  <a:lnTo>
                    <a:pt x="1813" y="14115"/>
                  </a:lnTo>
                  <a:lnTo>
                    <a:pt x="5339" y="12697"/>
                  </a:lnTo>
                  <a:lnTo>
                    <a:pt x="5259" y="11199"/>
                  </a:lnTo>
                  <a:lnTo>
                    <a:pt x="5183" y="9690"/>
                  </a:lnTo>
                  <a:lnTo>
                    <a:pt x="5112" y="8192"/>
                  </a:lnTo>
                  <a:lnTo>
                    <a:pt x="5040" y="6683"/>
                  </a:lnTo>
                  <a:lnTo>
                    <a:pt x="4983" y="5186"/>
                  </a:lnTo>
                  <a:lnTo>
                    <a:pt x="4925" y="3688"/>
                  </a:lnTo>
                  <a:lnTo>
                    <a:pt x="4871" y="2190"/>
                  </a:lnTo>
                  <a:lnTo>
                    <a:pt x="4831" y="704"/>
                  </a:lnTo>
                  <a:lnTo>
                    <a:pt x="4831" y="500"/>
                  </a:lnTo>
                  <a:lnTo>
                    <a:pt x="4840" y="318"/>
                  </a:lnTo>
                  <a:lnTo>
                    <a:pt x="4853" y="159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0;p37">
              <a:extLst>
                <a:ext uri="{FF2B5EF4-FFF2-40B4-BE49-F238E27FC236}">
                  <a16:creationId xmlns:a16="http://schemas.microsoft.com/office/drawing/2014/main" id="{EE25C54D-895F-83AC-7B52-A7F0DA9BE483}"/>
                </a:ext>
              </a:extLst>
            </p:cNvPr>
            <p:cNvSpPr/>
            <p:nvPr/>
          </p:nvSpPr>
          <p:spPr>
            <a:xfrm>
              <a:off x="2670575" y="-8393100"/>
              <a:ext cx="148175" cy="488175"/>
            </a:xfrm>
            <a:custGeom>
              <a:avLst/>
              <a:gdLst/>
              <a:ahLst/>
              <a:cxnLst/>
              <a:rect l="l" t="t" r="r" b="b"/>
              <a:pathLst>
                <a:path w="5927" h="19527" extrusionOk="0">
                  <a:moveTo>
                    <a:pt x="4689" y="0"/>
                  </a:moveTo>
                  <a:lnTo>
                    <a:pt x="4141" y="261"/>
                  </a:lnTo>
                  <a:lnTo>
                    <a:pt x="3589" y="534"/>
                  </a:lnTo>
                  <a:lnTo>
                    <a:pt x="2489" y="1090"/>
                  </a:lnTo>
                  <a:lnTo>
                    <a:pt x="2129" y="1271"/>
                  </a:lnTo>
                  <a:lnTo>
                    <a:pt x="1764" y="1453"/>
                  </a:lnTo>
                  <a:lnTo>
                    <a:pt x="1399" y="1634"/>
                  </a:lnTo>
                  <a:lnTo>
                    <a:pt x="1038" y="1816"/>
                  </a:lnTo>
                  <a:lnTo>
                    <a:pt x="308" y="2190"/>
                  </a:lnTo>
                  <a:lnTo>
                    <a:pt x="232" y="2270"/>
                  </a:lnTo>
                  <a:lnTo>
                    <a:pt x="152" y="2338"/>
                  </a:lnTo>
                  <a:lnTo>
                    <a:pt x="76" y="2383"/>
                  </a:lnTo>
                  <a:lnTo>
                    <a:pt x="1" y="2406"/>
                  </a:lnTo>
                  <a:lnTo>
                    <a:pt x="130" y="4573"/>
                  </a:lnTo>
                  <a:lnTo>
                    <a:pt x="268" y="6717"/>
                  </a:lnTo>
                  <a:lnTo>
                    <a:pt x="410" y="8873"/>
                  </a:lnTo>
                  <a:lnTo>
                    <a:pt x="562" y="11006"/>
                  </a:lnTo>
                  <a:lnTo>
                    <a:pt x="722" y="13150"/>
                  </a:lnTo>
                  <a:lnTo>
                    <a:pt x="891" y="15284"/>
                  </a:lnTo>
                  <a:lnTo>
                    <a:pt x="1069" y="17405"/>
                  </a:lnTo>
                  <a:lnTo>
                    <a:pt x="1256" y="19527"/>
                  </a:lnTo>
                  <a:lnTo>
                    <a:pt x="1541" y="19232"/>
                  </a:lnTo>
                  <a:lnTo>
                    <a:pt x="1830" y="18948"/>
                  </a:lnTo>
                  <a:lnTo>
                    <a:pt x="2124" y="18665"/>
                  </a:lnTo>
                  <a:lnTo>
                    <a:pt x="2414" y="18392"/>
                  </a:lnTo>
                  <a:lnTo>
                    <a:pt x="3001" y="17870"/>
                  </a:lnTo>
                  <a:lnTo>
                    <a:pt x="3593" y="17371"/>
                  </a:lnTo>
                  <a:lnTo>
                    <a:pt x="4769" y="16395"/>
                  </a:lnTo>
                  <a:lnTo>
                    <a:pt x="5352" y="15908"/>
                  </a:lnTo>
                  <a:lnTo>
                    <a:pt x="5926" y="15420"/>
                  </a:lnTo>
                  <a:lnTo>
                    <a:pt x="5828" y="14467"/>
                  </a:lnTo>
                  <a:lnTo>
                    <a:pt x="5739" y="13514"/>
                  </a:lnTo>
                  <a:lnTo>
                    <a:pt x="5646" y="12549"/>
                  </a:lnTo>
                  <a:lnTo>
                    <a:pt x="5561" y="11596"/>
                  </a:lnTo>
                  <a:lnTo>
                    <a:pt x="5392" y="9667"/>
                  </a:lnTo>
                  <a:lnTo>
                    <a:pt x="5232" y="7738"/>
                  </a:lnTo>
                  <a:lnTo>
                    <a:pt x="5085" y="5810"/>
                  </a:lnTo>
                  <a:lnTo>
                    <a:pt x="4942" y="3869"/>
                  </a:lnTo>
                  <a:lnTo>
                    <a:pt x="4813" y="1941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1;p37">
              <a:extLst>
                <a:ext uri="{FF2B5EF4-FFF2-40B4-BE49-F238E27FC236}">
                  <a16:creationId xmlns:a16="http://schemas.microsoft.com/office/drawing/2014/main" id="{3DBB486E-3158-63C9-ED08-EAEC24AFB590}"/>
                </a:ext>
              </a:extLst>
            </p:cNvPr>
            <p:cNvSpPr/>
            <p:nvPr/>
          </p:nvSpPr>
          <p:spPr>
            <a:xfrm>
              <a:off x="2708300" y="-7963375"/>
              <a:ext cx="184350" cy="651850"/>
            </a:xfrm>
            <a:custGeom>
              <a:avLst/>
              <a:gdLst/>
              <a:ahLst/>
              <a:cxnLst/>
              <a:rect l="l" t="t" r="r" b="b"/>
              <a:pathLst>
                <a:path w="7374" h="26074" extrusionOk="0">
                  <a:moveTo>
                    <a:pt x="4591" y="1"/>
                  </a:moveTo>
                  <a:lnTo>
                    <a:pt x="4030" y="636"/>
                  </a:lnTo>
                  <a:lnTo>
                    <a:pt x="3465" y="1294"/>
                  </a:lnTo>
                  <a:lnTo>
                    <a:pt x="2320" y="2633"/>
                  </a:lnTo>
                  <a:lnTo>
                    <a:pt x="1746" y="3291"/>
                  </a:lnTo>
                  <a:lnTo>
                    <a:pt x="1163" y="3926"/>
                  </a:lnTo>
                  <a:lnTo>
                    <a:pt x="873" y="4244"/>
                  </a:lnTo>
                  <a:lnTo>
                    <a:pt x="584" y="4539"/>
                  </a:lnTo>
                  <a:lnTo>
                    <a:pt x="290" y="4834"/>
                  </a:lnTo>
                  <a:lnTo>
                    <a:pt x="1" y="5118"/>
                  </a:lnTo>
                  <a:lnTo>
                    <a:pt x="130" y="6445"/>
                  </a:lnTo>
                  <a:lnTo>
                    <a:pt x="268" y="7761"/>
                  </a:lnTo>
                  <a:lnTo>
                    <a:pt x="406" y="9089"/>
                  </a:lnTo>
                  <a:lnTo>
                    <a:pt x="548" y="10405"/>
                  </a:lnTo>
                  <a:lnTo>
                    <a:pt x="695" y="11721"/>
                  </a:lnTo>
                  <a:lnTo>
                    <a:pt x="847" y="13037"/>
                  </a:lnTo>
                  <a:lnTo>
                    <a:pt x="998" y="14353"/>
                  </a:lnTo>
                  <a:lnTo>
                    <a:pt x="1158" y="15658"/>
                  </a:lnTo>
                  <a:lnTo>
                    <a:pt x="1323" y="16974"/>
                  </a:lnTo>
                  <a:lnTo>
                    <a:pt x="1492" y="18279"/>
                  </a:lnTo>
                  <a:lnTo>
                    <a:pt x="1666" y="19584"/>
                  </a:lnTo>
                  <a:lnTo>
                    <a:pt x="1840" y="20877"/>
                  </a:lnTo>
                  <a:lnTo>
                    <a:pt x="2022" y="22182"/>
                  </a:lnTo>
                  <a:lnTo>
                    <a:pt x="2209" y="23487"/>
                  </a:lnTo>
                  <a:lnTo>
                    <a:pt x="2401" y="24780"/>
                  </a:lnTo>
                  <a:lnTo>
                    <a:pt x="2601" y="26074"/>
                  </a:lnTo>
                  <a:lnTo>
                    <a:pt x="2917" y="25790"/>
                  </a:lnTo>
                  <a:lnTo>
                    <a:pt x="3229" y="25507"/>
                  </a:lnTo>
                  <a:lnTo>
                    <a:pt x="3540" y="25200"/>
                  </a:lnTo>
                  <a:lnTo>
                    <a:pt x="3847" y="24882"/>
                  </a:lnTo>
                  <a:lnTo>
                    <a:pt x="4155" y="24553"/>
                  </a:lnTo>
                  <a:lnTo>
                    <a:pt x="4457" y="24213"/>
                  </a:lnTo>
                  <a:lnTo>
                    <a:pt x="4760" y="23861"/>
                  </a:lnTo>
                  <a:lnTo>
                    <a:pt x="5058" y="23498"/>
                  </a:lnTo>
                  <a:lnTo>
                    <a:pt x="5352" y="23124"/>
                  </a:lnTo>
                  <a:lnTo>
                    <a:pt x="5646" y="22738"/>
                  </a:lnTo>
                  <a:lnTo>
                    <a:pt x="5940" y="22330"/>
                  </a:lnTo>
                  <a:lnTo>
                    <a:pt x="6229" y="21921"/>
                  </a:lnTo>
                  <a:lnTo>
                    <a:pt x="6519" y="21490"/>
                  </a:lnTo>
                  <a:lnTo>
                    <a:pt x="6804" y="21059"/>
                  </a:lnTo>
                  <a:lnTo>
                    <a:pt x="7089" y="20605"/>
                  </a:lnTo>
                  <a:lnTo>
                    <a:pt x="7374" y="20140"/>
                  </a:lnTo>
                  <a:lnTo>
                    <a:pt x="7160" y="18926"/>
                  </a:lnTo>
                  <a:lnTo>
                    <a:pt x="6955" y="17700"/>
                  </a:lnTo>
                  <a:lnTo>
                    <a:pt x="6755" y="16475"/>
                  </a:lnTo>
                  <a:lnTo>
                    <a:pt x="6559" y="15238"/>
                  </a:lnTo>
                  <a:lnTo>
                    <a:pt x="6367" y="14002"/>
                  </a:lnTo>
                  <a:lnTo>
                    <a:pt x="6185" y="12754"/>
                  </a:lnTo>
                  <a:lnTo>
                    <a:pt x="6002" y="11494"/>
                  </a:lnTo>
                  <a:lnTo>
                    <a:pt x="5829" y="10235"/>
                  </a:lnTo>
                  <a:lnTo>
                    <a:pt x="5655" y="8975"/>
                  </a:lnTo>
                  <a:lnTo>
                    <a:pt x="5490" y="7705"/>
                  </a:lnTo>
                  <a:lnTo>
                    <a:pt x="5330" y="6422"/>
                  </a:lnTo>
                  <a:lnTo>
                    <a:pt x="5170" y="5152"/>
                  </a:lnTo>
                  <a:lnTo>
                    <a:pt x="5018" y="3870"/>
                  </a:lnTo>
                  <a:lnTo>
                    <a:pt x="4871" y="2576"/>
                  </a:lnTo>
                  <a:lnTo>
                    <a:pt x="4729" y="1294"/>
                  </a:lnTo>
                  <a:lnTo>
                    <a:pt x="45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2;p37">
              <a:extLst>
                <a:ext uri="{FF2B5EF4-FFF2-40B4-BE49-F238E27FC236}">
                  <a16:creationId xmlns:a16="http://schemas.microsoft.com/office/drawing/2014/main" id="{703C85D4-D521-A237-01CF-2333D18D7BB3}"/>
                </a:ext>
              </a:extLst>
            </p:cNvPr>
            <p:cNvSpPr/>
            <p:nvPr/>
          </p:nvSpPr>
          <p:spPr>
            <a:xfrm>
              <a:off x="2782550" y="-7416500"/>
              <a:ext cx="216400" cy="597975"/>
            </a:xfrm>
            <a:custGeom>
              <a:avLst/>
              <a:gdLst/>
              <a:ahLst/>
              <a:cxnLst/>
              <a:rect l="l" t="t" r="r" b="b"/>
              <a:pathLst>
                <a:path w="8656" h="23919" extrusionOk="0">
                  <a:moveTo>
                    <a:pt x="4720" y="1"/>
                  </a:moveTo>
                  <a:lnTo>
                    <a:pt x="4444" y="511"/>
                  </a:lnTo>
                  <a:lnTo>
                    <a:pt x="4168" y="999"/>
                  </a:lnTo>
                  <a:lnTo>
                    <a:pt x="3887" y="1476"/>
                  </a:lnTo>
                  <a:lnTo>
                    <a:pt x="3602" y="1941"/>
                  </a:lnTo>
                  <a:lnTo>
                    <a:pt x="3317" y="2395"/>
                  </a:lnTo>
                  <a:lnTo>
                    <a:pt x="3028" y="2826"/>
                  </a:lnTo>
                  <a:lnTo>
                    <a:pt x="2738" y="3246"/>
                  </a:lnTo>
                  <a:lnTo>
                    <a:pt x="2445" y="3666"/>
                  </a:lnTo>
                  <a:lnTo>
                    <a:pt x="2146" y="4051"/>
                  </a:lnTo>
                  <a:lnTo>
                    <a:pt x="1848" y="4437"/>
                  </a:lnTo>
                  <a:lnTo>
                    <a:pt x="1545" y="4812"/>
                  </a:lnTo>
                  <a:lnTo>
                    <a:pt x="1243" y="5163"/>
                  </a:lnTo>
                  <a:lnTo>
                    <a:pt x="935" y="5504"/>
                  </a:lnTo>
                  <a:lnTo>
                    <a:pt x="628" y="5844"/>
                  </a:lnTo>
                  <a:lnTo>
                    <a:pt x="316" y="6162"/>
                  </a:lnTo>
                  <a:lnTo>
                    <a:pt x="0" y="6457"/>
                  </a:lnTo>
                  <a:lnTo>
                    <a:pt x="147" y="7398"/>
                  </a:lnTo>
                  <a:lnTo>
                    <a:pt x="294" y="8329"/>
                  </a:lnTo>
                  <a:lnTo>
                    <a:pt x="446" y="9271"/>
                  </a:lnTo>
                  <a:lnTo>
                    <a:pt x="521" y="9724"/>
                  </a:lnTo>
                  <a:lnTo>
                    <a:pt x="601" y="10190"/>
                  </a:lnTo>
                  <a:lnTo>
                    <a:pt x="904" y="11903"/>
                  </a:lnTo>
                  <a:lnTo>
                    <a:pt x="1211" y="13627"/>
                  </a:lnTo>
                  <a:lnTo>
                    <a:pt x="1532" y="15352"/>
                  </a:lnTo>
                  <a:lnTo>
                    <a:pt x="1857" y="17077"/>
                  </a:lnTo>
                  <a:lnTo>
                    <a:pt x="2195" y="18801"/>
                  </a:lnTo>
                  <a:lnTo>
                    <a:pt x="2538" y="20526"/>
                  </a:lnTo>
                  <a:lnTo>
                    <a:pt x="2894" y="22228"/>
                  </a:lnTo>
                  <a:lnTo>
                    <a:pt x="3072" y="23079"/>
                  </a:lnTo>
                  <a:lnTo>
                    <a:pt x="3255" y="23918"/>
                  </a:lnTo>
                  <a:lnTo>
                    <a:pt x="3406" y="23635"/>
                  </a:lnTo>
                  <a:lnTo>
                    <a:pt x="3558" y="23351"/>
                  </a:lnTo>
                  <a:lnTo>
                    <a:pt x="3713" y="23079"/>
                  </a:lnTo>
                  <a:lnTo>
                    <a:pt x="3869" y="22806"/>
                  </a:lnTo>
                  <a:lnTo>
                    <a:pt x="4030" y="22545"/>
                  </a:lnTo>
                  <a:lnTo>
                    <a:pt x="4190" y="22284"/>
                  </a:lnTo>
                  <a:lnTo>
                    <a:pt x="4515" y="21785"/>
                  </a:lnTo>
                  <a:lnTo>
                    <a:pt x="4844" y="21309"/>
                  </a:lnTo>
                  <a:lnTo>
                    <a:pt x="5183" y="20843"/>
                  </a:lnTo>
                  <a:lnTo>
                    <a:pt x="5521" y="20401"/>
                  </a:lnTo>
                  <a:lnTo>
                    <a:pt x="5868" y="19981"/>
                  </a:lnTo>
                  <a:lnTo>
                    <a:pt x="6216" y="19573"/>
                  </a:lnTo>
                  <a:lnTo>
                    <a:pt x="6563" y="19187"/>
                  </a:lnTo>
                  <a:lnTo>
                    <a:pt x="6915" y="18824"/>
                  </a:lnTo>
                  <a:lnTo>
                    <a:pt x="7266" y="18472"/>
                  </a:lnTo>
                  <a:lnTo>
                    <a:pt x="7614" y="18132"/>
                  </a:lnTo>
                  <a:lnTo>
                    <a:pt x="7965" y="17814"/>
                  </a:lnTo>
                  <a:lnTo>
                    <a:pt x="8313" y="17508"/>
                  </a:lnTo>
                  <a:lnTo>
                    <a:pt x="8655" y="17213"/>
                  </a:lnTo>
                  <a:lnTo>
                    <a:pt x="8375" y="16203"/>
                  </a:lnTo>
                  <a:lnTo>
                    <a:pt x="8099" y="15193"/>
                  </a:lnTo>
                  <a:lnTo>
                    <a:pt x="7823" y="14161"/>
                  </a:lnTo>
                  <a:lnTo>
                    <a:pt x="7556" y="13128"/>
                  </a:lnTo>
                  <a:lnTo>
                    <a:pt x="7297" y="12084"/>
                  </a:lnTo>
                  <a:lnTo>
                    <a:pt x="7039" y="11029"/>
                  </a:lnTo>
                  <a:lnTo>
                    <a:pt x="6785" y="9963"/>
                  </a:lnTo>
                  <a:lnTo>
                    <a:pt x="6536" y="8885"/>
                  </a:lnTo>
                  <a:lnTo>
                    <a:pt x="6296" y="7807"/>
                  </a:lnTo>
                  <a:lnTo>
                    <a:pt x="6055" y="6718"/>
                  </a:lnTo>
                  <a:lnTo>
                    <a:pt x="5824" y="5617"/>
                  </a:lnTo>
                  <a:lnTo>
                    <a:pt x="5592" y="4505"/>
                  </a:lnTo>
                  <a:lnTo>
                    <a:pt x="5370" y="3393"/>
                  </a:lnTo>
                  <a:lnTo>
                    <a:pt x="5147" y="2270"/>
                  </a:lnTo>
                  <a:lnTo>
                    <a:pt x="4933" y="1135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3;p37">
              <a:extLst>
                <a:ext uri="{FF2B5EF4-FFF2-40B4-BE49-F238E27FC236}">
                  <a16:creationId xmlns:a16="http://schemas.microsoft.com/office/drawing/2014/main" id="{91E379FB-BA55-211C-5A6D-C52F87749924}"/>
                </a:ext>
              </a:extLst>
            </p:cNvPr>
            <p:cNvSpPr/>
            <p:nvPr/>
          </p:nvSpPr>
          <p:spPr>
            <a:xfrm>
              <a:off x="2877600" y="-6951300"/>
              <a:ext cx="244550" cy="551425"/>
            </a:xfrm>
            <a:custGeom>
              <a:avLst/>
              <a:gdLst/>
              <a:ahLst/>
              <a:cxnLst/>
              <a:rect l="l" t="t" r="r" b="b"/>
              <a:pathLst>
                <a:path w="9782" h="22057" extrusionOk="0">
                  <a:moveTo>
                    <a:pt x="5236" y="0"/>
                  </a:moveTo>
                  <a:lnTo>
                    <a:pt x="4818" y="477"/>
                  </a:lnTo>
                  <a:lnTo>
                    <a:pt x="4399" y="976"/>
                  </a:lnTo>
                  <a:lnTo>
                    <a:pt x="3985" y="1487"/>
                  </a:lnTo>
                  <a:lnTo>
                    <a:pt x="3571" y="2020"/>
                  </a:lnTo>
                  <a:lnTo>
                    <a:pt x="3162" y="2565"/>
                  </a:lnTo>
                  <a:lnTo>
                    <a:pt x="2756" y="3120"/>
                  </a:lnTo>
                  <a:lnTo>
                    <a:pt x="2351" y="3699"/>
                  </a:lnTo>
                  <a:lnTo>
                    <a:pt x="1955" y="4289"/>
                  </a:lnTo>
                  <a:lnTo>
                    <a:pt x="1701" y="4698"/>
                  </a:lnTo>
                  <a:lnTo>
                    <a:pt x="1452" y="5117"/>
                  </a:lnTo>
                  <a:lnTo>
                    <a:pt x="1207" y="5549"/>
                  </a:lnTo>
                  <a:lnTo>
                    <a:pt x="962" y="5991"/>
                  </a:lnTo>
                  <a:lnTo>
                    <a:pt x="481" y="6887"/>
                  </a:lnTo>
                  <a:lnTo>
                    <a:pt x="241" y="7330"/>
                  </a:lnTo>
                  <a:lnTo>
                    <a:pt x="1" y="7772"/>
                  </a:lnTo>
                  <a:lnTo>
                    <a:pt x="232" y="8748"/>
                  </a:lnTo>
                  <a:lnTo>
                    <a:pt x="464" y="9724"/>
                  </a:lnTo>
                  <a:lnTo>
                    <a:pt x="704" y="10677"/>
                  </a:lnTo>
                  <a:lnTo>
                    <a:pt x="944" y="11630"/>
                  </a:lnTo>
                  <a:lnTo>
                    <a:pt x="1189" y="12572"/>
                  </a:lnTo>
                  <a:lnTo>
                    <a:pt x="1443" y="13502"/>
                  </a:lnTo>
                  <a:lnTo>
                    <a:pt x="1697" y="14421"/>
                  </a:lnTo>
                  <a:lnTo>
                    <a:pt x="1955" y="15329"/>
                  </a:lnTo>
                  <a:lnTo>
                    <a:pt x="2222" y="16225"/>
                  </a:lnTo>
                  <a:lnTo>
                    <a:pt x="2489" y="17099"/>
                  </a:lnTo>
                  <a:lnTo>
                    <a:pt x="2761" y="17972"/>
                  </a:lnTo>
                  <a:lnTo>
                    <a:pt x="3041" y="18823"/>
                  </a:lnTo>
                  <a:lnTo>
                    <a:pt x="3322" y="19652"/>
                  </a:lnTo>
                  <a:lnTo>
                    <a:pt x="3611" y="20469"/>
                  </a:lnTo>
                  <a:lnTo>
                    <a:pt x="3901" y="21274"/>
                  </a:lnTo>
                  <a:lnTo>
                    <a:pt x="4199" y="22057"/>
                  </a:lnTo>
                  <a:lnTo>
                    <a:pt x="4226" y="21989"/>
                  </a:lnTo>
                  <a:lnTo>
                    <a:pt x="4248" y="21932"/>
                  </a:lnTo>
                  <a:lnTo>
                    <a:pt x="4275" y="21864"/>
                  </a:lnTo>
                  <a:lnTo>
                    <a:pt x="4301" y="21807"/>
                  </a:lnTo>
                  <a:lnTo>
                    <a:pt x="4974" y="20616"/>
                  </a:lnTo>
                  <a:lnTo>
                    <a:pt x="5650" y="19447"/>
                  </a:lnTo>
                  <a:lnTo>
                    <a:pt x="6331" y="18279"/>
                  </a:lnTo>
                  <a:lnTo>
                    <a:pt x="7017" y="17133"/>
                  </a:lnTo>
                  <a:lnTo>
                    <a:pt x="7703" y="15987"/>
                  </a:lnTo>
                  <a:lnTo>
                    <a:pt x="8393" y="14864"/>
                  </a:lnTo>
                  <a:lnTo>
                    <a:pt x="9087" y="13740"/>
                  </a:lnTo>
                  <a:lnTo>
                    <a:pt x="9782" y="12640"/>
                  </a:lnTo>
                  <a:lnTo>
                    <a:pt x="9466" y="11925"/>
                  </a:lnTo>
                  <a:lnTo>
                    <a:pt x="9159" y="11199"/>
                  </a:lnTo>
                  <a:lnTo>
                    <a:pt x="8851" y="10450"/>
                  </a:lnTo>
                  <a:lnTo>
                    <a:pt x="8553" y="9713"/>
                  </a:lnTo>
                  <a:lnTo>
                    <a:pt x="8255" y="8952"/>
                  </a:lnTo>
                  <a:lnTo>
                    <a:pt x="7961" y="8181"/>
                  </a:lnTo>
                  <a:lnTo>
                    <a:pt x="7672" y="7409"/>
                  </a:lnTo>
                  <a:lnTo>
                    <a:pt x="7387" y="6615"/>
                  </a:lnTo>
                  <a:lnTo>
                    <a:pt x="7102" y="5821"/>
                  </a:lnTo>
                  <a:lnTo>
                    <a:pt x="6826" y="5015"/>
                  </a:lnTo>
                  <a:lnTo>
                    <a:pt x="6550" y="4198"/>
                  </a:lnTo>
                  <a:lnTo>
                    <a:pt x="6282" y="3381"/>
                  </a:lnTo>
                  <a:lnTo>
                    <a:pt x="6015" y="2542"/>
                  </a:lnTo>
                  <a:lnTo>
                    <a:pt x="5753" y="1702"/>
                  </a:lnTo>
                  <a:lnTo>
                    <a:pt x="5490" y="851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4;p37">
              <a:extLst>
                <a:ext uri="{FF2B5EF4-FFF2-40B4-BE49-F238E27FC236}">
                  <a16:creationId xmlns:a16="http://schemas.microsoft.com/office/drawing/2014/main" id="{B12B8EE3-9CA5-8C5B-4502-9858536F648D}"/>
                </a:ext>
              </a:extLst>
            </p:cNvPr>
            <p:cNvSpPr/>
            <p:nvPr/>
          </p:nvSpPr>
          <p:spPr>
            <a:xfrm>
              <a:off x="3055575" y="-2076775"/>
              <a:ext cx="211725" cy="525350"/>
            </a:xfrm>
            <a:custGeom>
              <a:avLst/>
              <a:gdLst/>
              <a:ahLst/>
              <a:cxnLst/>
              <a:rect l="l" t="t" r="r" b="b"/>
              <a:pathLst>
                <a:path w="8469" h="21014" extrusionOk="0">
                  <a:moveTo>
                    <a:pt x="8468" y="1"/>
                  </a:moveTo>
                  <a:lnTo>
                    <a:pt x="7970" y="205"/>
                  </a:lnTo>
                  <a:lnTo>
                    <a:pt x="7462" y="375"/>
                  </a:lnTo>
                  <a:lnTo>
                    <a:pt x="6955" y="534"/>
                  </a:lnTo>
                  <a:lnTo>
                    <a:pt x="6447" y="659"/>
                  </a:lnTo>
                  <a:lnTo>
                    <a:pt x="5935" y="784"/>
                  </a:lnTo>
                  <a:lnTo>
                    <a:pt x="5423" y="875"/>
                  </a:lnTo>
                  <a:lnTo>
                    <a:pt x="4911" y="954"/>
                  </a:lnTo>
                  <a:lnTo>
                    <a:pt x="4399" y="1022"/>
                  </a:lnTo>
                  <a:lnTo>
                    <a:pt x="3887" y="1068"/>
                  </a:lnTo>
                  <a:lnTo>
                    <a:pt x="3371" y="1090"/>
                  </a:lnTo>
                  <a:lnTo>
                    <a:pt x="2859" y="1102"/>
                  </a:lnTo>
                  <a:lnTo>
                    <a:pt x="2347" y="1102"/>
                  </a:lnTo>
                  <a:lnTo>
                    <a:pt x="1835" y="1090"/>
                  </a:lnTo>
                  <a:lnTo>
                    <a:pt x="1323" y="1056"/>
                  </a:lnTo>
                  <a:lnTo>
                    <a:pt x="815" y="1011"/>
                  </a:lnTo>
                  <a:lnTo>
                    <a:pt x="308" y="954"/>
                  </a:lnTo>
                  <a:lnTo>
                    <a:pt x="254" y="2145"/>
                  </a:lnTo>
                  <a:lnTo>
                    <a:pt x="201" y="3348"/>
                  </a:lnTo>
                  <a:lnTo>
                    <a:pt x="156" y="4539"/>
                  </a:lnTo>
                  <a:lnTo>
                    <a:pt x="121" y="5742"/>
                  </a:lnTo>
                  <a:lnTo>
                    <a:pt x="85" y="6945"/>
                  </a:lnTo>
                  <a:lnTo>
                    <a:pt x="58" y="8136"/>
                  </a:lnTo>
                  <a:lnTo>
                    <a:pt x="36" y="9339"/>
                  </a:lnTo>
                  <a:lnTo>
                    <a:pt x="18" y="10541"/>
                  </a:lnTo>
                  <a:lnTo>
                    <a:pt x="5" y="11744"/>
                  </a:lnTo>
                  <a:lnTo>
                    <a:pt x="0" y="12947"/>
                  </a:lnTo>
                  <a:lnTo>
                    <a:pt x="0" y="14138"/>
                  </a:lnTo>
                  <a:lnTo>
                    <a:pt x="5" y="15341"/>
                  </a:lnTo>
                  <a:lnTo>
                    <a:pt x="18" y="16544"/>
                  </a:lnTo>
                  <a:lnTo>
                    <a:pt x="36" y="17746"/>
                  </a:lnTo>
                  <a:lnTo>
                    <a:pt x="58" y="18949"/>
                  </a:lnTo>
                  <a:lnTo>
                    <a:pt x="90" y="20152"/>
                  </a:lnTo>
                  <a:lnTo>
                    <a:pt x="579" y="20152"/>
                  </a:lnTo>
                  <a:lnTo>
                    <a:pt x="1073" y="20140"/>
                  </a:lnTo>
                  <a:lnTo>
                    <a:pt x="2066" y="20129"/>
                  </a:lnTo>
                  <a:lnTo>
                    <a:pt x="3064" y="20118"/>
                  </a:lnTo>
                  <a:lnTo>
                    <a:pt x="3562" y="20118"/>
                  </a:lnTo>
                  <a:lnTo>
                    <a:pt x="4061" y="20140"/>
                  </a:lnTo>
                  <a:lnTo>
                    <a:pt x="4555" y="20163"/>
                  </a:lnTo>
                  <a:lnTo>
                    <a:pt x="5054" y="20208"/>
                  </a:lnTo>
                  <a:lnTo>
                    <a:pt x="5548" y="20265"/>
                  </a:lnTo>
                  <a:lnTo>
                    <a:pt x="6042" y="20356"/>
                  </a:lnTo>
                  <a:lnTo>
                    <a:pt x="6532" y="20458"/>
                  </a:lnTo>
                  <a:lnTo>
                    <a:pt x="6777" y="20515"/>
                  </a:lnTo>
                  <a:lnTo>
                    <a:pt x="7021" y="20594"/>
                  </a:lnTo>
                  <a:lnTo>
                    <a:pt x="7262" y="20662"/>
                  </a:lnTo>
                  <a:lnTo>
                    <a:pt x="7507" y="20753"/>
                  </a:lnTo>
                  <a:lnTo>
                    <a:pt x="7747" y="20844"/>
                  </a:lnTo>
                  <a:lnTo>
                    <a:pt x="7988" y="20946"/>
                  </a:lnTo>
                  <a:lnTo>
                    <a:pt x="8001" y="20957"/>
                  </a:lnTo>
                  <a:lnTo>
                    <a:pt x="8005" y="20980"/>
                  </a:lnTo>
                  <a:lnTo>
                    <a:pt x="8014" y="21002"/>
                  </a:lnTo>
                  <a:lnTo>
                    <a:pt x="8023" y="21014"/>
                  </a:lnTo>
                  <a:lnTo>
                    <a:pt x="8005" y="19709"/>
                  </a:lnTo>
                  <a:lnTo>
                    <a:pt x="7988" y="18416"/>
                  </a:lnTo>
                  <a:lnTo>
                    <a:pt x="7979" y="17236"/>
                  </a:lnTo>
                  <a:lnTo>
                    <a:pt x="7970" y="16078"/>
                  </a:lnTo>
                  <a:lnTo>
                    <a:pt x="7970" y="14910"/>
                  </a:lnTo>
                  <a:lnTo>
                    <a:pt x="7970" y="13741"/>
                  </a:lnTo>
                  <a:lnTo>
                    <a:pt x="7979" y="12572"/>
                  </a:lnTo>
                  <a:lnTo>
                    <a:pt x="7992" y="11415"/>
                  </a:lnTo>
                  <a:lnTo>
                    <a:pt x="8014" y="10258"/>
                  </a:lnTo>
                  <a:lnTo>
                    <a:pt x="8037" y="9101"/>
                  </a:lnTo>
                  <a:lnTo>
                    <a:pt x="8068" y="7943"/>
                  </a:lnTo>
                  <a:lnTo>
                    <a:pt x="8108" y="6797"/>
                  </a:lnTo>
                  <a:lnTo>
                    <a:pt x="8152" y="5651"/>
                  </a:lnTo>
                  <a:lnTo>
                    <a:pt x="8201" y="4505"/>
                  </a:lnTo>
                  <a:lnTo>
                    <a:pt x="8259" y="3371"/>
                  </a:lnTo>
                  <a:lnTo>
                    <a:pt x="8321" y="2247"/>
                  </a:lnTo>
                  <a:lnTo>
                    <a:pt x="8393" y="1124"/>
                  </a:lnTo>
                  <a:lnTo>
                    <a:pt x="8468" y="1"/>
                  </a:lnTo>
                  <a:close/>
                  <a:moveTo>
                    <a:pt x="8023" y="21014"/>
                  </a:moveTo>
                  <a:lnTo>
                    <a:pt x="8023" y="21014"/>
                  </a:lnTo>
                  <a:lnTo>
                    <a:pt x="8023" y="21014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5;p37">
              <a:extLst>
                <a:ext uri="{FF2B5EF4-FFF2-40B4-BE49-F238E27FC236}">
                  <a16:creationId xmlns:a16="http://schemas.microsoft.com/office/drawing/2014/main" id="{A0E4DB68-849F-79E2-76C7-7DEDE11DFB7E}"/>
                </a:ext>
              </a:extLst>
            </p:cNvPr>
            <p:cNvSpPr/>
            <p:nvPr/>
          </p:nvSpPr>
          <p:spPr>
            <a:xfrm>
              <a:off x="3060475" y="-1514000"/>
              <a:ext cx="209150" cy="417850"/>
            </a:xfrm>
            <a:custGeom>
              <a:avLst/>
              <a:gdLst/>
              <a:ahLst/>
              <a:cxnLst/>
              <a:rect l="l" t="t" r="r" b="b"/>
              <a:pathLst>
                <a:path w="8366" h="16714" extrusionOk="0">
                  <a:moveTo>
                    <a:pt x="7845" y="1"/>
                  </a:moveTo>
                  <a:lnTo>
                    <a:pt x="7818" y="46"/>
                  </a:lnTo>
                  <a:lnTo>
                    <a:pt x="7792" y="91"/>
                  </a:lnTo>
                  <a:lnTo>
                    <a:pt x="7556" y="193"/>
                  </a:lnTo>
                  <a:lnTo>
                    <a:pt x="7315" y="284"/>
                  </a:lnTo>
                  <a:lnTo>
                    <a:pt x="7079" y="375"/>
                  </a:lnTo>
                  <a:lnTo>
                    <a:pt x="6839" y="454"/>
                  </a:lnTo>
                  <a:lnTo>
                    <a:pt x="6598" y="522"/>
                  </a:lnTo>
                  <a:lnTo>
                    <a:pt x="6358" y="579"/>
                  </a:lnTo>
                  <a:lnTo>
                    <a:pt x="5873" y="693"/>
                  </a:lnTo>
                  <a:lnTo>
                    <a:pt x="5387" y="772"/>
                  </a:lnTo>
                  <a:lnTo>
                    <a:pt x="4898" y="829"/>
                  </a:lnTo>
                  <a:lnTo>
                    <a:pt x="4408" y="874"/>
                  </a:lnTo>
                  <a:lnTo>
                    <a:pt x="3918" y="897"/>
                  </a:lnTo>
                  <a:lnTo>
                    <a:pt x="3428" y="920"/>
                  </a:lnTo>
                  <a:lnTo>
                    <a:pt x="2934" y="920"/>
                  </a:lnTo>
                  <a:lnTo>
                    <a:pt x="1955" y="908"/>
                  </a:lnTo>
                  <a:lnTo>
                    <a:pt x="975" y="874"/>
                  </a:lnTo>
                  <a:lnTo>
                    <a:pt x="0" y="863"/>
                  </a:lnTo>
                  <a:lnTo>
                    <a:pt x="36" y="1759"/>
                  </a:lnTo>
                  <a:lnTo>
                    <a:pt x="72" y="2655"/>
                  </a:lnTo>
                  <a:lnTo>
                    <a:pt x="112" y="3552"/>
                  </a:lnTo>
                  <a:lnTo>
                    <a:pt x="156" y="4437"/>
                  </a:lnTo>
                  <a:lnTo>
                    <a:pt x="205" y="5333"/>
                  </a:lnTo>
                  <a:lnTo>
                    <a:pt x="254" y="6229"/>
                  </a:lnTo>
                  <a:lnTo>
                    <a:pt x="308" y="7126"/>
                  </a:lnTo>
                  <a:lnTo>
                    <a:pt x="361" y="8011"/>
                  </a:lnTo>
                  <a:lnTo>
                    <a:pt x="419" y="8907"/>
                  </a:lnTo>
                  <a:lnTo>
                    <a:pt x="481" y="9792"/>
                  </a:lnTo>
                  <a:lnTo>
                    <a:pt x="548" y="10688"/>
                  </a:lnTo>
                  <a:lnTo>
                    <a:pt x="615" y="11573"/>
                  </a:lnTo>
                  <a:lnTo>
                    <a:pt x="682" y="12458"/>
                  </a:lnTo>
                  <a:lnTo>
                    <a:pt x="757" y="13355"/>
                  </a:lnTo>
                  <a:lnTo>
                    <a:pt x="833" y="14240"/>
                  </a:lnTo>
                  <a:lnTo>
                    <a:pt x="913" y="15125"/>
                  </a:lnTo>
                  <a:lnTo>
                    <a:pt x="1844" y="15284"/>
                  </a:lnTo>
                  <a:lnTo>
                    <a:pt x="2774" y="15465"/>
                  </a:lnTo>
                  <a:lnTo>
                    <a:pt x="3705" y="15647"/>
                  </a:lnTo>
                  <a:lnTo>
                    <a:pt x="4639" y="15840"/>
                  </a:lnTo>
                  <a:lnTo>
                    <a:pt x="5570" y="16044"/>
                  </a:lnTo>
                  <a:lnTo>
                    <a:pt x="6500" y="16259"/>
                  </a:lnTo>
                  <a:lnTo>
                    <a:pt x="7435" y="16486"/>
                  </a:lnTo>
                  <a:lnTo>
                    <a:pt x="8366" y="16713"/>
                  </a:lnTo>
                  <a:lnTo>
                    <a:pt x="8304" y="15658"/>
                  </a:lnTo>
                  <a:lnTo>
                    <a:pt x="8246" y="14603"/>
                  </a:lnTo>
                  <a:lnTo>
                    <a:pt x="8192" y="13548"/>
                  </a:lnTo>
                  <a:lnTo>
                    <a:pt x="8143" y="12493"/>
                  </a:lnTo>
                  <a:lnTo>
                    <a:pt x="8099" y="11437"/>
                  </a:lnTo>
                  <a:lnTo>
                    <a:pt x="8063" y="10371"/>
                  </a:lnTo>
                  <a:lnTo>
                    <a:pt x="8028" y="9316"/>
                  </a:lnTo>
                  <a:lnTo>
                    <a:pt x="7996" y="8260"/>
                  </a:lnTo>
                  <a:lnTo>
                    <a:pt x="7970" y="7205"/>
                  </a:lnTo>
                  <a:lnTo>
                    <a:pt x="7947" y="6161"/>
                  </a:lnTo>
                  <a:lnTo>
                    <a:pt x="7907" y="4074"/>
                  </a:lnTo>
                  <a:lnTo>
                    <a:pt x="7872" y="2020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6;p37">
              <a:extLst>
                <a:ext uri="{FF2B5EF4-FFF2-40B4-BE49-F238E27FC236}">
                  <a16:creationId xmlns:a16="http://schemas.microsoft.com/office/drawing/2014/main" id="{ED98F9E0-77FD-BDA1-C0BE-2B6687143B38}"/>
                </a:ext>
              </a:extLst>
            </p:cNvPr>
            <p:cNvSpPr/>
            <p:nvPr/>
          </p:nvSpPr>
          <p:spPr>
            <a:xfrm>
              <a:off x="3086750" y="-3865475"/>
              <a:ext cx="1362800" cy="1088400"/>
            </a:xfrm>
            <a:custGeom>
              <a:avLst/>
              <a:gdLst/>
              <a:ahLst/>
              <a:cxnLst/>
              <a:rect l="l" t="t" r="r" b="b"/>
              <a:pathLst>
                <a:path w="54512" h="43536" extrusionOk="0">
                  <a:moveTo>
                    <a:pt x="4670" y="9804"/>
                  </a:moveTo>
                  <a:lnTo>
                    <a:pt x="4764" y="9815"/>
                  </a:lnTo>
                  <a:lnTo>
                    <a:pt x="4853" y="9827"/>
                  </a:lnTo>
                  <a:lnTo>
                    <a:pt x="4946" y="9861"/>
                  </a:lnTo>
                  <a:lnTo>
                    <a:pt x="5035" y="9895"/>
                  </a:lnTo>
                  <a:lnTo>
                    <a:pt x="5129" y="9940"/>
                  </a:lnTo>
                  <a:lnTo>
                    <a:pt x="5218" y="9997"/>
                  </a:lnTo>
                  <a:lnTo>
                    <a:pt x="5311" y="10053"/>
                  </a:lnTo>
                  <a:lnTo>
                    <a:pt x="5405" y="10122"/>
                  </a:lnTo>
                  <a:lnTo>
                    <a:pt x="5494" y="10201"/>
                  </a:lnTo>
                  <a:lnTo>
                    <a:pt x="5677" y="10382"/>
                  </a:lnTo>
                  <a:lnTo>
                    <a:pt x="5859" y="10587"/>
                  </a:lnTo>
                  <a:lnTo>
                    <a:pt x="5948" y="10519"/>
                  </a:lnTo>
                  <a:lnTo>
                    <a:pt x="6042" y="10473"/>
                  </a:lnTo>
                  <a:lnTo>
                    <a:pt x="6126" y="10451"/>
                  </a:lnTo>
                  <a:lnTo>
                    <a:pt x="6215" y="10439"/>
                  </a:lnTo>
                  <a:lnTo>
                    <a:pt x="6304" y="10451"/>
                  </a:lnTo>
                  <a:lnTo>
                    <a:pt x="6389" y="10485"/>
                  </a:lnTo>
                  <a:lnTo>
                    <a:pt x="6473" y="10530"/>
                  </a:lnTo>
                  <a:lnTo>
                    <a:pt x="6558" y="10587"/>
                  </a:lnTo>
                  <a:lnTo>
                    <a:pt x="6638" y="10666"/>
                  </a:lnTo>
                  <a:lnTo>
                    <a:pt x="6718" y="10757"/>
                  </a:lnTo>
                  <a:lnTo>
                    <a:pt x="6798" y="10859"/>
                  </a:lnTo>
                  <a:lnTo>
                    <a:pt x="6874" y="10984"/>
                  </a:lnTo>
                  <a:lnTo>
                    <a:pt x="6950" y="11109"/>
                  </a:lnTo>
                  <a:lnTo>
                    <a:pt x="7021" y="11256"/>
                  </a:lnTo>
                  <a:lnTo>
                    <a:pt x="7092" y="11404"/>
                  </a:lnTo>
                  <a:lnTo>
                    <a:pt x="7159" y="11574"/>
                  </a:lnTo>
                  <a:lnTo>
                    <a:pt x="7226" y="11744"/>
                  </a:lnTo>
                  <a:lnTo>
                    <a:pt x="7288" y="11926"/>
                  </a:lnTo>
                  <a:lnTo>
                    <a:pt x="7346" y="12118"/>
                  </a:lnTo>
                  <a:lnTo>
                    <a:pt x="7404" y="12323"/>
                  </a:lnTo>
                  <a:lnTo>
                    <a:pt x="7457" y="12527"/>
                  </a:lnTo>
                  <a:lnTo>
                    <a:pt x="7511" y="12742"/>
                  </a:lnTo>
                  <a:lnTo>
                    <a:pt x="7560" y="12958"/>
                  </a:lnTo>
                  <a:lnTo>
                    <a:pt x="7604" y="13185"/>
                  </a:lnTo>
                  <a:lnTo>
                    <a:pt x="7644" y="13412"/>
                  </a:lnTo>
                  <a:lnTo>
                    <a:pt x="7680" y="13639"/>
                  </a:lnTo>
                  <a:lnTo>
                    <a:pt x="7716" y="13877"/>
                  </a:lnTo>
                  <a:lnTo>
                    <a:pt x="7747" y="14115"/>
                  </a:lnTo>
                  <a:lnTo>
                    <a:pt x="7769" y="14354"/>
                  </a:lnTo>
                  <a:lnTo>
                    <a:pt x="7791" y="14592"/>
                  </a:lnTo>
                  <a:lnTo>
                    <a:pt x="7809" y="14841"/>
                  </a:lnTo>
                  <a:lnTo>
                    <a:pt x="7822" y="15080"/>
                  </a:lnTo>
                  <a:lnTo>
                    <a:pt x="7836" y="15454"/>
                  </a:lnTo>
                  <a:lnTo>
                    <a:pt x="7840" y="15829"/>
                  </a:lnTo>
                  <a:lnTo>
                    <a:pt x="7831" y="16180"/>
                  </a:lnTo>
                  <a:lnTo>
                    <a:pt x="7818" y="16521"/>
                  </a:lnTo>
                  <a:lnTo>
                    <a:pt x="7791" y="16850"/>
                  </a:lnTo>
                  <a:lnTo>
                    <a:pt x="7756" y="17167"/>
                  </a:lnTo>
                  <a:lnTo>
                    <a:pt x="7716" y="17474"/>
                  </a:lnTo>
                  <a:lnTo>
                    <a:pt x="7667" y="17769"/>
                  </a:lnTo>
                  <a:lnTo>
                    <a:pt x="7609" y="18041"/>
                  </a:lnTo>
                  <a:lnTo>
                    <a:pt x="7546" y="18313"/>
                  </a:lnTo>
                  <a:lnTo>
                    <a:pt x="7475" y="18563"/>
                  </a:lnTo>
                  <a:lnTo>
                    <a:pt x="7399" y="18801"/>
                  </a:lnTo>
                  <a:lnTo>
                    <a:pt x="7315" y="19028"/>
                  </a:lnTo>
                  <a:lnTo>
                    <a:pt x="7230" y="19232"/>
                  </a:lnTo>
                  <a:lnTo>
                    <a:pt x="7137" y="19437"/>
                  </a:lnTo>
                  <a:lnTo>
                    <a:pt x="7039" y="19618"/>
                  </a:lnTo>
                  <a:lnTo>
                    <a:pt x="6936" y="19788"/>
                  </a:lnTo>
                  <a:lnTo>
                    <a:pt x="6830" y="19936"/>
                  </a:lnTo>
                  <a:lnTo>
                    <a:pt x="6718" y="20083"/>
                  </a:lnTo>
                  <a:lnTo>
                    <a:pt x="6607" y="20208"/>
                  </a:lnTo>
                  <a:lnTo>
                    <a:pt x="6491" y="20310"/>
                  </a:lnTo>
                  <a:lnTo>
                    <a:pt x="6371" y="20412"/>
                  </a:lnTo>
                  <a:lnTo>
                    <a:pt x="6251" y="20492"/>
                  </a:lnTo>
                  <a:lnTo>
                    <a:pt x="6126" y="20560"/>
                  </a:lnTo>
                  <a:lnTo>
                    <a:pt x="6006" y="20617"/>
                  </a:lnTo>
                  <a:lnTo>
                    <a:pt x="5881" y="20651"/>
                  </a:lnTo>
                  <a:lnTo>
                    <a:pt x="5757" y="20673"/>
                  </a:lnTo>
                  <a:lnTo>
                    <a:pt x="5628" y="20673"/>
                  </a:lnTo>
                  <a:lnTo>
                    <a:pt x="5503" y="20662"/>
                  </a:lnTo>
                  <a:lnTo>
                    <a:pt x="5378" y="20639"/>
                  </a:lnTo>
                  <a:lnTo>
                    <a:pt x="5254" y="20594"/>
                  </a:lnTo>
                  <a:lnTo>
                    <a:pt x="5133" y="20537"/>
                  </a:lnTo>
                  <a:lnTo>
                    <a:pt x="5009" y="20469"/>
                  </a:lnTo>
                  <a:lnTo>
                    <a:pt x="4884" y="20367"/>
                  </a:lnTo>
                  <a:lnTo>
                    <a:pt x="4759" y="20254"/>
                  </a:lnTo>
                  <a:lnTo>
                    <a:pt x="4635" y="20129"/>
                  </a:lnTo>
                  <a:lnTo>
                    <a:pt x="4506" y="19981"/>
                  </a:lnTo>
                  <a:lnTo>
                    <a:pt x="4381" y="19822"/>
                  </a:lnTo>
                  <a:lnTo>
                    <a:pt x="4256" y="19652"/>
                  </a:lnTo>
                  <a:lnTo>
                    <a:pt x="4136" y="19459"/>
                  </a:lnTo>
                  <a:lnTo>
                    <a:pt x="4016" y="19255"/>
                  </a:lnTo>
                  <a:lnTo>
                    <a:pt x="3896" y="19040"/>
                  </a:lnTo>
                  <a:lnTo>
                    <a:pt x="3784" y="18813"/>
                  </a:lnTo>
                  <a:lnTo>
                    <a:pt x="3673" y="18574"/>
                  </a:lnTo>
                  <a:lnTo>
                    <a:pt x="3566" y="18325"/>
                  </a:lnTo>
                  <a:lnTo>
                    <a:pt x="3464" y="18064"/>
                  </a:lnTo>
                  <a:lnTo>
                    <a:pt x="3370" y="17791"/>
                  </a:lnTo>
                  <a:lnTo>
                    <a:pt x="3281" y="17508"/>
                  </a:lnTo>
                  <a:lnTo>
                    <a:pt x="3197" y="17213"/>
                  </a:lnTo>
                  <a:lnTo>
                    <a:pt x="3121" y="16906"/>
                  </a:lnTo>
                  <a:lnTo>
                    <a:pt x="3054" y="16600"/>
                  </a:lnTo>
                  <a:lnTo>
                    <a:pt x="2996" y="16282"/>
                  </a:lnTo>
                  <a:lnTo>
                    <a:pt x="2943" y="15965"/>
                  </a:lnTo>
                  <a:lnTo>
                    <a:pt x="2903" y="15636"/>
                  </a:lnTo>
                  <a:lnTo>
                    <a:pt x="2872" y="15295"/>
                  </a:lnTo>
                  <a:lnTo>
                    <a:pt x="2863" y="15125"/>
                  </a:lnTo>
                  <a:lnTo>
                    <a:pt x="2854" y="14955"/>
                  </a:lnTo>
                  <a:lnTo>
                    <a:pt x="2845" y="14785"/>
                  </a:lnTo>
                  <a:lnTo>
                    <a:pt x="2841" y="14615"/>
                  </a:lnTo>
                  <a:lnTo>
                    <a:pt x="2841" y="14444"/>
                  </a:lnTo>
                  <a:lnTo>
                    <a:pt x="2845" y="14263"/>
                  </a:lnTo>
                  <a:lnTo>
                    <a:pt x="2849" y="14093"/>
                  </a:lnTo>
                  <a:lnTo>
                    <a:pt x="2858" y="13911"/>
                  </a:lnTo>
                  <a:lnTo>
                    <a:pt x="2872" y="13741"/>
                  </a:lnTo>
                  <a:lnTo>
                    <a:pt x="2885" y="13559"/>
                  </a:lnTo>
                  <a:lnTo>
                    <a:pt x="2903" y="13378"/>
                  </a:lnTo>
                  <a:lnTo>
                    <a:pt x="2925" y="13196"/>
                  </a:lnTo>
                  <a:lnTo>
                    <a:pt x="2952" y="13026"/>
                  </a:lnTo>
                  <a:lnTo>
                    <a:pt x="2979" y="12845"/>
                  </a:lnTo>
                  <a:lnTo>
                    <a:pt x="3014" y="12663"/>
                  </a:lnTo>
                  <a:lnTo>
                    <a:pt x="3050" y="12482"/>
                  </a:lnTo>
                  <a:lnTo>
                    <a:pt x="3090" y="12300"/>
                  </a:lnTo>
                  <a:lnTo>
                    <a:pt x="3134" y="12118"/>
                  </a:lnTo>
                  <a:lnTo>
                    <a:pt x="3201" y="11857"/>
                  </a:lnTo>
                  <a:lnTo>
                    <a:pt x="3272" y="11619"/>
                  </a:lnTo>
                  <a:lnTo>
                    <a:pt x="3344" y="11392"/>
                  </a:lnTo>
                  <a:lnTo>
                    <a:pt x="3415" y="11188"/>
                  </a:lnTo>
                  <a:lnTo>
                    <a:pt x="3491" y="10995"/>
                  </a:lnTo>
                  <a:lnTo>
                    <a:pt x="3571" y="10825"/>
                  </a:lnTo>
                  <a:lnTo>
                    <a:pt x="3646" y="10655"/>
                  </a:lnTo>
                  <a:lnTo>
                    <a:pt x="3726" y="10519"/>
                  </a:lnTo>
                  <a:lnTo>
                    <a:pt x="3807" y="10382"/>
                  </a:lnTo>
                  <a:lnTo>
                    <a:pt x="3891" y="10269"/>
                  </a:lnTo>
                  <a:lnTo>
                    <a:pt x="3971" y="10167"/>
                  </a:lnTo>
                  <a:lnTo>
                    <a:pt x="4056" y="10076"/>
                  </a:lnTo>
                  <a:lnTo>
                    <a:pt x="4141" y="9997"/>
                  </a:lnTo>
                  <a:lnTo>
                    <a:pt x="4230" y="9940"/>
                  </a:lnTo>
                  <a:lnTo>
                    <a:pt x="4314" y="9895"/>
                  </a:lnTo>
                  <a:lnTo>
                    <a:pt x="4403" y="9849"/>
                  </a:lnTo>
                  <a:lnTo>
                    <a:pt x="4492" y="9827"/>
                  </a:lnTo>
                  <a:lnTo>
                    <a:pt x="4581" y="9815"/>
                  </a:lnTo>
                  <a:lnTo>
                    <a:pt x="4670" y="9804"/>
                  </a:lnTo>
                  <a:close/>
                  <a:moveTo>
                    <a:pt x="18200" y="16748"/>
                  </a:moveTo>
                  <a:lnTo>
                    <a:pt x="18294" y="16770"/>
                  </a:lnTo>
                  <a:lnTo>
                    <a:pt x="18387" y="16804"/>
                  </a:lnTo>
                  <a:lnTo>
                    <a:pt x="18476" y="16861"/>
                  </a:lnTo>
                  <a:lnTo>
                    <a:pt x="18565" y="16929"/>
                  </a:lnTo>
                  <a:lnTo>
                    <a:pt x="18650" y="17031"/>
                  </a:lnTo>
                  <a:lnTo>
                    <a:pt x="18726" y="17133"/>
                  </a:lnTo>
                  <a:lnTo>
                    <a:pt x="18806" y="17258"/>
                  </a:lnTo>
                  <a:lnTo>
                    <a:pt x="18877" y="17406"/>
                  </a:lnTo>
                  <a:lnTo>
                    <a:pt x="18944" y="17553"/>
                  </a:lnTo>
                  <a:lnTo>
                    <a:pt x="19011" y="17723"/>
                  </a:lnTo>
                  <a:lnTo>
                    <a:pt x="19069" y="17905"/>
                  </a:lnTo>
                  <a:lnTo>
                    <a:pt x="19126" y="18098"/>
                  </a:lnTo>
                  <a:lnTo>
                    <a:pt x="19175" y="18302"/>
                  </a:lnTo>
                  <a:lnTo>
                    <a:pt x="19224" y="18518"/>
                  </a:lnTo>
                  <a:lnTo>
                    <a:pt x="19264" y="18745"/>
                  </a:lnTo>
                  <a:lnTo>
                    <a:pt x="19305" y="18971"/>
                  </a:lnTo>
                  <a:lnTo>
                    <a:pt x="19336" y="19210"/>
                  </a:lnTo>
                  <a:lnTo>
                    <a:pt x="19362" y="19448"/>
                  </a:lnTo>
                  <a:lnTo>
                    <a:pt x="19380" y="19698"/>
                  </a:lnTo>
                  <a:lnTo>
                    <a:pt x="19398" y="19947"/>
                  </a:lnTo>
                  <a:lnTo>
                    <a:pt x="19407" y="20197"/>
                  </a:lnTo>
                  <a:lnTo>
                    <a:pt x="19411" y="20458"/>
                  </a:lnTo>
                  <a:lnTo>
                    <a:pt x="19407" y="20719"/>
                  </a:lnTo>
                  <a:lnTo>
                    <a:pt x="19398" y="20968"/>
                  </a:lnTo>
                  <a:lnTo>
                    <a:pt x="19385" y="21229"/>
                  </a:lnTo>
                  <a:lnTo>
                    <a:pt x="19362" y="21479"/>
                  </a:lnTo>
                  <a:lnTo>
                    <a:pt x="19336" y="21740"/>
                  </a:lnTo>
                  <a:lnTo>
                    <a:pt x="19300" y="21989"/>
                  </a:lnTo>
                  <a:lnTo>
                    <a:pt x="19260" y="22228"/>
                  </a:lnTo>
                  <a:lnTo>
                    <a:pt x="19207" y="22489"/>
                  </a:lnTo>
                  <a:lnTo>
                    <a:pt x="19149" y="22738"/>
                  </a:lnTo>
                  <a:lnTo>
                    <a:pt x="19086" y="22977"/>
                  </a:lnTo>
                  <a:lnTo>
                    <a:pt x="19020" y="23204"/>
                  </a:lnTo>
                  <a:lnTo>
                    <a:pt x="18953" y="23419"/>
                  </a:lnTo>
                  <a:lnTo>
                    <a:pt x="18877" y="23623"/>
                  </a:lnTo>
                  <a:lnTo>
                    <a:pt x="18801" y="23828"/>
                  </a:lnTo>
                  <a:lnTo>
                    <a:pt x="18721" y="24009"/>
                  </a:lnTo>
                  <a:lnTo>
                    <a:pt x="18637" y="24191"/>
                  </a:lnTo>
                  <a:lnTo>
                    <a:pt x="18552" y="24349"/>
                  </a:lnTo>
                  <a:lnTo>
                    <a:pt x="18463" y="24508"/>
                  </a:lnTo>
                  <a:lnTo>
                    <a:pt x="18370" y="24656"/>
                  </a:lnTo>
                  <a:lnTo>
                    <a:pt x="18276" y="24792"/>
                  </a:lnTo>
                  <a:lnTo>
                    <a:pt x="18178" y="24905"/>
                  </a:lnTo>
                  <a:lnTo>
                    <a:pt x="18080" y="25019"/>
                  </a:lnTo>
                  <a:lnTo>
                    <a:pt x="17982" y="25121"/>
                  </a:lnTo>
                  <a:lnTo>
                    <a:pt x="17880" y="25212"/>
                  </a:lnTo>
                  <a:lnTo>
                    <a:pt x="17777" y="25291"/>
                  </a:lnTo>
                  <a:lnTo>
                    <a:pt x="17671" y="25359"/>
                  </a:lnTo>
                  <a:lnTo>
                    <a:pt x="17568" y="25416"/>
                  </a:lnTo>
                  <a:lnTo>
                    <a:pt x="17461" y="25461"/>
                  </a:lnTo>
                  <a:lnTo>
                    <a:pt x="17354" y="25495"/>
                  </a:lnTo>
                  <a:lnTo>
                    <a:pt x="17248" y="25518"/>
                  </a:lnTo>
                  <a:lnTo>
                    <a:pt x="17145" y="25529"/>
                  </a:lnTo>
                  <a:lnTo>
                    <a:pt x="17038" y="25529"/>
                  </a:lnTo>
                  <a:lnTo>
                    <a:pt x="16932" y="25507"/>
                  </a:lnTo>
                  <a:lnTo>
                    <a:pt x="16825" y="25484"/>
                  </a:lnTo>
                  <a:lnTo>
                    <a:pt x="16722" y="25450"/>
                  </a:lnTo>
                  <a:lnTo>
                    <a:pt x="16615" y="25405"/>
                  </a:lnTo>
                  <a:lnTo>
                    <a:pt x="16513" y="25348"/>
                  </a:lnTo>
                  <a:lnTo>
                    <a:pt x="16415" y="25268"/>
                  </a:lnTo>
                  <a:lnTo>
                    <a:pt x="16313" y="25189"/>
                  </a:lnTo>
                  <a:lnTo>
                    <a:pt x="16228" y="25098"/>
                  </a:lnTo>
                  <a:lnTo>
                    <a:pt x="16143" y="24996"/>
                  </a:lnTo>
                  <a:lnTo>
                    <a:pt x="16063" y="24894"/>
                  </a:lnTo>
                  <a:lnTo>
                    <a:pt x="15983" y="24769"/>
                  </a:lnTo>
                  <a:lnTo>
                    <a:pt x="15908" y="24644"/>
                  </a:lnTo>
                  <a:lnTo>
                    <a:pt x="15836" y="24497"/>
                  </a:lnTo>
                  <a:lnTo>
                    <a:pt x="15765" y="24349"/>
                  </a:lnTo>
                  <a:lnTo>
                    <a:pt x="15694" y="24191"/>
                  </a:lnTo>
                  <a:lnTo>
                    <a:pt x="15631" y="24032"/>
                  </a:lnTo>
                  <a:lnTo>
                    <a:pt x="15569" y="23862"/>
                  </a:lnTo>
                  <a:lnTo>
                    <a:pt x="15511" y="23680"/>
                  </a:lnTo>
                  <a:lnTo>
                    <a:pt x="15453" y="23487"/>
                  </a:lnTo>
                  <a:lnTo>
                    <a:pt x="15404" y="23294"/>
                  </a:lnTo>
                  <a:lnTo>
                    <a:pt x="15360" y="23101"/>
                  </a:lnTo>
                  <a:lnTo>
                    <a:pt x="15315" y="22897"/>
                  </a:lnTo>
                  <a:lnTo>
                    <a:pt x="15275" y="22693"/>
                  </a:lnTo>
                  <a:lnTo>
                    <a:pt x="15244" y="22477"/>
                  </a:lnTo>
                  <a:lnTo>
                    <a:pt x="15213" y="22262"/>
                  </a:lnTo>
                  <a:lnTo>
                    <a:pt x="15191" y="22035"/>
                  </a:lnTo>
                  <a:lnTo>
                    <a:pt x="15173" y="21819"/>
                  </a:lnTo>
                  <a:lnTo>
                    <a:pt x="15160" y="21592"/>
                  </a:lnTo>
                  <a:lnTo>
                    <a:pt x="15151" y="21365"/>
                  </a:lnTo>
                  <a:lnTo>
                    <a:pt x="15151" y="21139"/>
                  </a:lnTo>
                  <a:lnTo>
                    <a:pt x="15155" y="20900"/>
                  </a:lnTo>
                  <a:lnTo>
                    <a:pt x="15164" y="20673"/>
                  </a:lnTo>
                  <a:lnTo>
                    <a:pt x="15177" y="20446"/>
                  </a:lnTo>
                  <a:lnTo>
                    <a:pt x="15200" y="20208"/>
                  </a:lnTo>
                  <a:lnTo>
                    <a:pt x="15231" y="19981"/>
                  </a:lnTo>
                  <a:lnTo>
                    <a:pt x="15266" y="19754"/>
                  </a:lnTo>
                  <a:lnTo>
                    <a:pt x="15306" y="19527"/>
                  </a:lnTo>
                  <a:lnTo>
                    <a:pt x="15355" y="19300"/>
                  </a:lnTo>
                  <a:lnTo>
                    <a:pt x="15413" y="19074"/>
                  </a:lnTo>
                  <a:lnTo>
                    <a:pt x="15453" y="18937"/>
                  </a:lnTo>
                  <a:lnTo>
                    <a:pt x="15498" y="18801"/>
                  </a:lnTo>
                  <a:lnTo>
                    <a:pt x="15547" y="18665"/>
                  </a:lnTo>
                  <a:lnTo>
                    <a:pt x="15596" y="18540"/>
                  </a:lnTo>
                  <a:lnTo>
                    <a:pt x="15649" y="18415"/>
                  </a:lnTo>
                  <a:lnTo>
                    <a:pt x="15703" y="18291"/>
                  </a:lnTo>
                  <a:lnTo>
                    <a:pt x="15761" y="18189"/>
                  </a:lnTo>
                  <a:lnTo>
                    <a:pt x="15823" y="18075"/>
                  </a:lnTo>
                  <a:lnTo>
                    <a:pt x="15881" y="17973"/>
                  </a:lnTo>
                  <a:lnTo>
                    <a:pt x="15943" y="17882"/>
                  </a:lnTo>
                  <a:lnTo>
                    <a:pt x="16010" y="17791"/>
                  </a:lnTo>
                  <a:lnTo>
                    <a:pt x="16077" y="17712"/>
                  </a:lnTo>
                  <a:lnTo>
                    <a:pt x="16143" y="17644"/>
                  </a:lnTo>
                  <a:lnTo>
                    <a:pt x="16210" y="17576"/>
                  </a:lnTo>
                  <a:lnTo>
                    <a:pt x="16277" y="17519"/>
                  </a:lnTo>
                  <a:lnTo>
                    <a:pt x="16348" y="17474"/>
                  </a:lnTo>
                  <a:lnTo>
                    <a:pt x="16415" y="17440"/>
                  </a:lnTo>
                  <a:lnTo>
                    <a:pt x="16486" y="17406"/>
                  </a:lnTo>
                  <a:lnTo>
                    <a:pt x="16553" y="17383"/>
                  </a:lnTo>
                  <a:lnTo>
                    <a:pt x="16620" y="17372"/>
                  </a:lnTo>
                  <a:lnTo>
                    <a:pt x="16691" y="17383"/>
                  </a:lnTo>
                  <a:lnTo>
                    <a:pt x="16758" y="17394"/>
                  </a:lnTo>
                  <a:lnTo>
                    <a:pt x="16825" y="17417"/>
                  </a:lnTo>
                  <a:lnTo>
                    <a:pt x="16887" y="17451"/>
                  </a:lnTo>
                  <a:lnTo>
                    <a:pt x="16949" y="17496"/>
                  </a:lnTo>
                  <a:lnTo>
                    <a:pt x="17012" y="17553"/>
                  </a:lnTo>
                  <a:lnTo>
                    <a:pt x="17074" y="17621"/>
                  </a:lnTo>
                  <a:lnTo>
                    <a:pt x="17132" y="17712"/>
                  </a:lnTo>
                  <a:lnTo>
                    <a:pt x="17190" y="17803"/>
                  </a:lnTo>
                  <a:lnTo>
                    <a:pt x="17243" y="17916"/>
                  </a:lnTo>
                  <a:lnTo>
                    <a:pt x="17292" y="18041"/>
                  </a:lnTo>
                  <a:lnTo>
                    <a:pt x="17341" y="18177"/>
                  </a:lnTo>
                  <a:lnTo>
                    <a:pt x="17688" y="17928"/>
                  </a:lnTo>
                  <a:lnTo>
                    <a:pt x="17679" y="17848"/>
                  </a:lnTo>
                  <a:lnTo>
                    <a:pt x="17671" y="17769"/>
                  </a:lnTo>
                  <a:lnTo>
                    <a:pt x="17666" y="17689"/>
                  </a:lnTo>
                  <a:lnTo>
                    <a:pt x="17666" y="17599"/>
                  </a:lnTo>
                  <a:lnTo>
                    <a:pt x="17671" y="17519"/>
                  </a:lnTo>
                  <a:lnTo>
                    <a:pt x="17675" y="17440"/>
                  </a:lnTo>
                  <a:lnTo>
                    <a:pt x="17679" y="17349"/>
                  </a:lnTo>
                  <a:lnTo>
                    <a:pt x="17693" y="17270"/>
                  </a:lnTo>
                  <a:lnTo>
                    <a:pt x="17706" y="17201"/>
                  </a:lnTo>
                  <a:lnTo>
                    <a:pt x="17724" y="17133"/>
                  </a:lnTo>
                  <a:lnTo>
                    <a:pt x="17742" y="17065"/>
                  </a:lnTo>
                  <a:lnTo>
                    <a:pt x="17769" y="17009"/>
                  </a:lnTo>
                  <a:lnTo>
                    <a:pt x="17795" y="16952"/>
                  </a:lnTo>
                  <a:lnTo>
                    <a:pt x="17822" y="16906"/>
                  </a:lnTo>
                  <a:lnTo>
                    <a:pt x="17858" y="16872"/>
                  </a:lnTo>
                  <a:lnTo>
                    <a:pt x="17893" y="16838"/>
                  </a:lnTo>
                  <a:lnTo>
                    <a:pt x="18000" y="16782"/>
                  </a:lnTo>
                  <a:lnTo>
                    <a:pt x="18102" y="16759"/>
                  </a:lnTo>
                  <a:lnTo>
                    <a:pt x="18200" y="16748"/>
                  </a:lnTo>
                  <a:close/>
                  <a:moveTo>
                    <a:pt x="37621" y="18688"/>
                  </a:moveTo>
                  <a:lnTo>
                    <a:pt x="37701" y="18699"/>
                  </a:lnTo>
                  <a:lnTo>
                    <a:pt x="37785" y="18710"/>
                  </a:lnTo>
                  <a:lnTo>
                    <a:pt x="37865" y="18733"/>
                  </a:lnTo>
                  <a:lnTo>
                    <a:pt x="37946" y="18767"/>
                  </a:lnTo>
                  <a:lnTo>
                    <a:pt x="38021" y="18813"/>
                  </a:lnTo>
                  <a:lnTo>
                    <a:pt x="38101" y="18869"/>
                  </a:lnTo>
                  <a:lnTo>
                    <a:pt x="38177" y="18937"/>
                  </a:lnTo>
                  <a:lnTo>
                    <a:pt x="38253" y="19005"/>
                  </a:lnTo>
                  <a:lnTo>
                    <a:pt x="38328" y="19096"/>
                  </a:lnTo>
                  <a:lnTo>
                    <a:pt x="38404" y="19187"/>
                  </a:lnTo>
                  <a:lnTo>
                    <a:pt x="38475" y="19289"/>
                  </a:lnTo>
                  <a:lnTo>
                    <a:pt x="38547" y="19391"/>
                  </a:lnTo>
                  <a:lnTo>
                    <a:pt x="38618" y="19516"/>
                  </a:lnTo>
                  <a:lnTo>
                    <a:pt x="38685" y="19641"/>
                  </a:lnTo>
                  <a:lnTo>
                    <a:pt x="38751" y="19766"/>
                  </a:lnTo>
                  <a:lnTo>
                    <a:pt x="38818" y="19902"/>
                  </a:lnTo>
                  <a:lnTo>
                    <a:pt x="38881" y="20049"/>
                  </a:lnTo>
                  <a:lnTo>
                    <a:pt x="38943" y="20197"/>
                  </a:lnTo>
                  <a:lnTo>
                    <a:pt x="39001" y="20356"/>
                  </a:lnTo>
                  <a:lnTo>
                    <a:pt x="39059" y="20526"/>
                  </a:lnTo>
                  <a:lnTo>
                    <a:pt x="39116" y="20696"/>
                  </a:lnTo>
                  <a:lnTo>
                    <a:pt x="39170" y="20866"/>
                  </a:lnTo>
                  <a:lnTo>
                    <a:pt x="39219" y="21048"/>
                  </a:lnTo>
                  <a:lnTo>
                    <a:pt x="39268" y="21229"/>
                  </a:lnTo>
                  <a:lnTo>
                    <a:pt x="39317" y="21422"/>
                  </a:lnTo>
                  <a:lnTo>
                    <a:pt x="39361" y="21615"/>
                  </a:lnTo>
                  <a:lnTo>
                    <a:pt x="39401" y="21808"/>
                  </a:lnTo>
                  <a:lnTo>
                    <a:pt x="39441" y="22012"/>
                  </a:lnTo>
                  <a:lnTo>
                    <a:pt x="39477" y="22205"/>
                  </a:lnTo>
                  <a:lnTo>
                    <a:pt x="39513" y="22421"/>
                  </a:lnTo>
                  <a:lnTo>
                    <a:pt x="39544" y="22625"/>
                  </a:lnTo>
                  <a:lnTo>
                    <a:pt x="39571" y="22840"/>
                  </a:lnTo>
                  <a:lnTo>
                    <a:pt x="39597" y="23045"/>
                  </a:lnTo>
                  <a:lnTo>
                    <a:pt x="39620" y="23260"/>
                  </a:lnTo>
                  <a:lnTo>
                    <a:pt x="39637" y="23476"/>
                  </a:lnTo>
                  <a:lnTo>
                    <a:pt x="39655" y="23703"/>
                  </a:lnTo>
                  <a:lnTo>
                    <a:pt x="39669" y="23918"/>
                  </a:lnTo>
                  <a:lnTo>
                    <a:pt x="39677" y="24134"/>
                  </a:lnTo>
                  <a:lnTo>
                    <a:pt x="39682" y="24361"/>
                  </a:lnTo>
                  <a:lnTo>
                    <a:pt x="39686" y="24576"/>
                  </a:lnTo>
                  <a:lnTo>
                    <a:pt x="39682" y="24792"/>
                  </a:lnTo>
                  <a:lnTo>
                    <a:pt x="39677" y="25019"/>
                  </a:lnTo>
                  <a:lnTo>
                    <a:pt x="39669" y="25234"/>
                  </a:lnTo>
                  <a:lnTo>
                    <a:pt x="39655" y="25450"/>
                  </a:lnTo>
                  <a:lnTo>
                    <a:pt x="39637" y="25666"/>
                  </a:lnTo>
                  <a:lnTo>
                    <a:pt x="39620" y="25881"/>
                  </a:lnTo>
                  <a:lnTo>
                    <a:pt x="39593" y="26097"/>
                  </a:lnTo>
                  <a:lnTo>
                    <a:pt x="39566" y="26301"/>
                  </a:lnTo>
                  <a:lnTo>
                    <a:pt x="39531" y="26505"/>
                  </a:lnTo>
                  <a:lnTo>
                    <a:pt x="39495" y="26709"/>
                  </a:lnTo>
                  <a:lnTo>
                    <a:pt x="39455" y="26914"/>
                  </a:lnTo>
                  <a:lnTo>
                    <a:pt x="39406" y="27118"/>
                  </a:lnTo>
                  <a:lnTo>
                    <a:pt x="39357" y="27311"/>
                  </a:lnTo>
                  <a:lnTo>
                    <a:pt x="39299" y="27504"/>
                  </a:lnTo>
                  <a:lnTo>
                    <a:pt x="39241" y="27685"/>
                  </a:lnTo>
                  <a:lnTo>
                    <a:pt x="39174" y="27867"/>
                  </a:lnTo>
                  <a:lnTo>
                    <a:pt x="39108" y="28048"/>
                  </a:lnTo>
                  <a:lnTo>
                    <a:pt x="39036" y="28207"/>
                  </a:lnTo>
                  <a:lnTo>
                    <a:pt x="38961" y="28355"/>
                  </a:lnTo>
                  <a:lnTo>
                    <a:pt x="38885" y="28491"/>
                  </a:lnTo>
                  <a:lnTo>
                    <a:pt x="38809" y="28616"/>
                  </a:lnTo>
                  <a:lnTo>
                    <a:pt x="38734" y="28718"/>
                  </a:lnTo>
                  <a:lnTo>
                    <a:pt x="38653" y="28820"/>
                  </a:lnTo>
                  <a:lnTo>
                    <a:pt x="38573" y="28899"/>
                  </a:lnTo>
                  <a:lnTo>
                    <a:pt x="38493" y="28967"/>
                  </a:lnTo>
                  <a:lnTo>
                    <a:pt x="38409" y="29035"/>
                  </a:lnTo>
                  <a:lnTo>
                    <a:pt x="38328" y="29081"/>
                  </a:lnTo>
                  <a:lnTo>
                    <a:pt x="38244" y="29115"/>
                  </a:lnTo>
                  <a:lnTo>
                    <a:pt x="38159" y="29137"/>
                  </a:lnTo>
                  <a:lnTo>
                    <a:pt x="38075" y="29149"/>
                  </a:lnTo>
                  <a:lnTo>
                    <a:pt x="37906" y="29149"/>
                  </a:lnTo>
                  <a:lnTo>
                    <a:pt x="37816" y="29126"/>
                  </a:lnTo>
                  <a:lnTo>
                    <a:pt x="37732" y="29092"/>
                  </a:lnTo>
                  <a:lnTo>
                    <a:pt x="37647" y="29058"/>
                  </a:lnTo>
                  <a:lnTo>
                    <a:pt x="37563" y="29013"/>
                  </a:lnTo>
                  <a:lnTo>
                    <a:pt x="37478" y="28956"/>
                  </a:lnTo>
                  <a:lnTo>
                    <a:pt x="37394" y="28888"/>
                  </a:lnTo>
                  <a:lnTo>
                    <a:pt x="37313" y="28808"/>
                  </a:lnTo>
                  <a:lnTo>
                    <a:pt x="37229" y="28718"/>
                  </a:lnTo>
                  <a:lnTo>
                    <a:pt x="37149" y="28627"/>
                  </a:lnTo>
                  <a:lnTo>
                    <a:pt x="37069" y="28525"/>
                  </a:lnTo>
                  <a:lnTo>
                    <a:pt x="36988" y="28423"/>
                  </a:lnTo>
                  <a:lnTo>
                    <a:pt x="36913" y="28298"/>
                  </a:lnTo>
                  <a:lnTo>
                    <a:pt x="36833" y="28173"/>
                  </a:lnTo>
                  <a:lnTo>
                    <a:pt x="36761" y="28048"/>
                  </a:lnTo>
                  <a:lnTo>
                    <a:pt x="36686" y="27912"/>
                  </a:lnTo>
                  <a:lnTo>
                    <a:pt x="36614" y="27765"/>
                  </a:lnTo>
                  <a:lnTo>
                    <a:pt x="36543" y="27606"/>
                  </a:lnTo>
                  <a:lnTo>
                    <a:pt x="36476" y="27447"/>
                  </a:lnTo>
                  <a:lnTo>
                    <a:pt x="36410" y="27288"/>
                  </a:lnTo>
                  <a:lnTo>
                    <a:pt x="36347" y="27118"/>
                  </a:lnTo>
                  <a:lnTo>
                    <a:pt x="36285" y="26948"/>
                  </a:lnTo>
                  <a:lnTo>
                    <a:pt x="36227" y="26766"/>
                  </a:lnTo>
                  <a:lnTo>
                    <a:pt x="36174" y="26585"/>
                  </a:lnTo>
                  <a:lnTo>
                    <a:pt x="36120" y="26392"/>
                  </a:lnTo>
                  <a:lnTo>
                    <a:pt x="36067" y="26199"/>
                  </a:lnTo>
                  <a:lnTo>
                    <a:pt x="36022" y="25995"/>
                  </a:lnTo>
                  <a:lnTo>
                    <a:pt x="35978" y="25790"/>
                  </a:lnTo>
                  <a:lnTo>
                    <a:pt x="35938" y="25586"/>
                  </a:lnTo>
                  <a:lnTo>
                    <a:pt x="35898" y="25382"/>
                  </a:lnTo>
                  <a:lnTo>
                    <a:pt x="35862" y="25166"/>
                  </a:lnTo>
                  <a:lnTo>
                    <a:pt x="35835" y="24951"/>
                  </a:lnTo>
                  <a:lnTo>
                    <a:pt x="35804" y="24735"/>
                  </a:lnTo>
                  <a:lnTo>
                    <a:pt x="35782" y="24508"/>
                  </a:lnTo>
                  <a:lnTo>
                    <a:pt x="35764" y="24281"/>
                  </a:lnTo>
                  <a:lnTo>
                    <a:pt x="35746" y="24066"/>
                  </a:lnTo>
                  <a:lnTo>
                    <a:pt x="35737" y="23839"/>
                  </a:lnTo>
                  <a:lnTo>
                    <a:pt x="35728" y="23601"/>
                  </a:lnTo>
                  <a:lnTo>
                    <a:pt x="35728" y="23374"/>
                  </a:lnTo>
                  <a:lnTo>
                    <a:pt x="35728" y="23147"/>
                  </a:lnTo>
                  <a:lnTo>
                    <a:pt x="35737" y="22909"/>
                  </a:lnTo>
                  <a:lnTo>
                    <a:pt x="35751" y="22682"/>
                  </a:lnTo>
                  <a:lnTo>
                    <a:pt x="35764" y="22443"/>
                  </a:lnTo>
                  <a:lnTo>
                    <a:pt x="35786" y="22216"/>
                  </a:lnTo>
                  <a:lnTo>
                    <a:pt x="35813" y="21989"/>
                  </a:lnTo>
                  <a:lnTo>
                    <a:pt x="35849" y="21751"/>
                  </a:lnTo>
                  <a:lnTo>
                    <a:pt x="35884" y="21524"/>
                  </a:lnTo>
                  <a:lnTo>
                    <a:pt x="35929" y="21286"/>
                  </a:lnTo>
                  <a:lnTo>
                    <a:pt x="35978" y="21059"/>
                  </a:lnTo>
                  <a:lnTo>
                    <a:pt x="36013" y="20889"/>
                  </a:lnTo>
                  <a:lnTo>
                    <a:pt x="36058" y="20730"/>
                  </a:lnTo>
                  <a:lnTo>
                    <a:pt x="36107" y="20571"/>
                  </a:lnTo>
                  <a:lnTo>
                    <a:pt x="36156" y="20412"/>
                  </a:lnTo>
                  <a:lnTo>
                    <a:pt x="36209" y="20265"/>
                  </a:lnTo>
                  <a:lnTo>
                    <a:pt x="36267" y="20129"/>
                  </a:lnTo>
                  <a:lnTo>
                    <a:pt x="36325" y="19993"/>
                  </a:lnTo>
                  <a:lnTo>
                    <a:pt x="36387" y="19868"/>
                  </a:lnTo>
                  <a:lnTo>
                    <a:pt x="36454" y="19743"/>
                  </a:lnTo>
                  <a:lnTo>
                    <a:pt x="36521" y="19630"/>
                  </a:lnTo>
                  <a:lnTo>
                    <a:pt x="36588" y="19527"/>
                  </a:lnTo>
                  <a:lnTo>
                    <a:pt x="36659" y="19425"/>
                  </a:lnTo>
                  <a:lnTo>
                    <a:pt x="36730" y="19335"/>
                  </a:lnTo>
                  <a:lnTo>
                    <a:pt x="36806" y="19244"/>
                  </a:lnTo>
                  <a:lnTo>
                    <a:pt x="36882" y="19164"/>
                  </a:lnTo>
                  <a:lnTo>
                    <a:pt x="36957" y="19096"/>
                  </a:lnTo>
                  <a:lnTo>
                    <a:pt x="37042" y="19005"/>
                  </a:lnTo>
                  <a:lnTo>
                    <a:pt x="37122" y="18926"/>
                  </a:lnTo>
                  <a:lnTo>
                    <a:pt x="37207" y="18858"/>
                  </a:lnTo>
                  <a:lnTo>
                    <a:pt x="37291" y="18801"/>
                  </a:lnTo>
                  <a:lnTo>
                    <a:pt x="37371" y="18756"/>
                  </a:lnTo>
                  <a:lnTo>
                    <a:pt x="37456" y="18722"/>
                  </a:lnTo>
                  <a:lnTo>
                    <a:pt x="37540" y="18699"/>
                  </a:lnTo>
                  <a:lnTo>
                    <a:pt x="37621" y="18688"/>
                  </a:lnTo>
                  <a:close/>
                  <a:moveTo>
                    <a:pt x="31" y="1"/>
                  </a:moveTo>
                  <a:lnTo>
                    <a:pt x="22" y="2020"/>
                  </a:lnTo>
                  <a:lnTo>
                    <a:pt x="13" y="4029"/>
                  </a:lnTo>
                  <a:lnTo>
                    <a:pt x="0" y="8057"/>
                  </a:lnTo>
                  <a:lnTo>
                    <a:pt x="0" y="12073"/>
                  </a:lnTo>
                  <a:lnTo>
                    <a:pt x="9" y="16090"/>
                  </a:lnTo>
                  <a:lnTo>
                    <a:pt x="27" y="20095"/>
                  </a:lnTo>
                  <a:lnTo>
                    <a:pt x="58" y="24088"/>
                  </a:lnTo>
                  <a:lnTo>
                    <a:pt x="94" y="28082"/>
                  </a:lnTo>
                  <a:lnTo>
                    <a:pt x="143" y="32065"/>
                  </a:lnTo>
                  <a:lnTo>
                    <a:pt x="138" y="32099"/>
                  </a:lnTo>
                  <a:lnTo>
                    <a:pt x="134" y="32144"/>
                  </a:lnTo>
                  <a:lnTo>
                    <a:pt x="245" y="32167"/>
                  </a:lnTo>
                  <a:lnTo>
                    <a:pt x="298" y="32190"/>
                  </a:lnTo>
                  <a:lnTo>
                    <a:pt x="361" y="32235"/>
                  </a:lnTo>
                  <a:lnTo>
                    <a:pt x="775" y="32655"/>
                  </a:lnTo>
                  <a:lnTo>
                    <a:pt x="1193" y="33052"/>
                  </a:lnTo>
                  <a:lnTo>
                    <a:pt x="1607" y="33449"/>
                  </a:lnTo>
                  <a:lnTo>
                    <a:pt x="2021" y="33835"/>
                  </a:lnTo>
                  <a:lnTo>
                    <a:pt x="2440" y="34209"/>
                  </a:lnTo>
                  <a:lnTo>
                    <a:pt x="2854" y="34572"/>
                  </a:lnTo>
                  <a:lnTo>
                    <a:pt x="3272" y="34935"/>
                  </a:lnTo>
                  <a:lnTo>
                    <a:pt x="3686" y="35287"/>
                  </a:lnTo>
                  <a:lnTo>
                    <a:pt x="4105" y="35627"/>
                  </a:lnTo>
                  <a:lnTo>
                    <a:pt x="4519" y="35956"/>
                  </a:lnTo>
                  <a:lnTo>
                    <a:pt x="4937" y="36285"/>
                  </a:lnTo>
                  <a:lnTo>
                    <a:pt x="5352" y="36603"/>
                  </a:lnTo>
                  <a:lnTo>
                    <a:pt x="5770" y="36910"/>
                  </a:lnTo>
                  <a:lnTo>
                    <a:pt x="6184" y="37216"/>
                  </a:lnTo>
                  <a:lnTo>
                    <a:pt x="6603" y="37500"/>
                  </a:lnTo>
                  <a:lnTo>
                    <a:pt x="7021" y="37795"/>
                  </a:lnTo>
                  <a:lnTo>
                    <a:pt x="7435" y="38067"/>
                  </a:lnTo>
                  <a:lnTo>
                    <a:pt x="7854" y="38339"/>
                  </a:lnTo>
                  <a:lnTo>
                    <a:pt x="8272" y="38600"/>
                  </a:lnTo>
                  <a:lnTo>
                    <a:pt x="8686" y="38850"/>
                  </a:lnTo>
                  <a:lnTo>
                    <a:pt x="9105" y="39099"/>
                  </a:lnTo>
                  <a:lnTo>
                    <a:pt x="9523" y="39338"/>
                  </a:lnTo>
                  <a:lnTo>
                    <a:pt x="9942" y="39564"/>
                  </a:lnTo>
                  <a:lnTo>
                    <a:pt x="10356" y="39791"/>
                  </a:lnTo>
                  <a:lnTo>
                    <a:pt x="10774" y="40007"/>
                  </a:lnTo>
                  <a:lnTo>
                    <a:pt x="11193" y="40211"/>
                  </a:lnTo>
                  <a:lnTo>
                    <a:pt x="11611" y="40415"/>
                  </a:lnTo>
                  <a:lnTo>
                    <a:pt x="12030" y="40608"/>
                  </a:lnTo>
                  <a:lnTo>
                    <a:pt x="12448" y="40801"/>
                  </a:lnTo>
                  <a:lnTo>
                    <a:pt x="12867" y="40983"/>
                  </a:lnTo>
                  <a:lnTo>
                    <a:pt x="13704" y="41323"/>
                  </a:lnTo>
                  <a:lnTo>
                    <a:pt x="14541" y="41629"/>
                  </a:lnTo>
                  <a:lnTo>
                    <a:pt x="15378" y="41924"/>
                  </a:lnTo>
                  <a:lnTo>
                    <a:pt x="16215" y="42185"/>
                  </a:lnTo>
                  <a:lnTo>
                    <a:pt x="17052" y="42424"/>
                  </a:lnTo>
                  <a:lnTo>
                    <a:pt x="17889" y="42628"/>
                  </a:lnTo>
                  <a:lnTo>
                    <a:pt x="18730" y="42821"/>
                  </a:lnTo>
                  <a:lnTo>
                    <a:pt x="19567" y="42980"/>
                  </a:lnTo>
                  <a:lnTo>
                    <a:pt x="20409" y="43127"/>
                  </a:lnTo>
                  <a:lnTo>
                    <a:pt x="21250" y="43252"/>
                  </a:lnTo>
                  <a:lnTo>
                    <a:pt x="22087" y="43343"/>
                  </a:lnTo>
                  <a:lnTo>
                    <a:pt x="22929" y="43422"/>
                  </a:lnTo>
                  <a:lnTo>
                    <a:pt x="23770" y="43479"/>
                  </a:lnTo>
                  <a:lnTo>
                    <a:pt x="24611" y="43513"/>
                  </a:lnTo>
                  <a:lnTo>
                    <a:pt x="25453" y="43536"/>
                  </a:lnTo>
                  <a:lnTo>
                    <a:pt x="26294" y="43524"/>
                  </a:lnTo>
                  <a:lnTo>
                    <a:pt x="27136" y="43513"/>
                  </a:lnTo>
                  <a:lnTo>
                    <a:pt x="27982" y="43468"/>
                  </a:lnTo>
                  <a:lnTo>
                    <a:pt x="28823" y="43411"/>
                  </a:lnTo>
                  <a:lnTo>
                    <a:pt x="29669" y="43343"/>
                  </a:lnTo>
                  <a:lnTo>
                    <a:pt x="30511" y="43252"/>
                  </a:lnTo>
                  <a:lnTo>
                    <a:pt x="31356" y="43150"/>
                  </a:lnTo>
                  <a:lnTo>
                    <a:pt x="32198" y="43036"/>
                  </a:lnTo>
                  <a:lnTo>
                    <a:pt x="33044" y="42900"/>
                  </a:lnTo>
                  <a:lnTo>
                    <a:pt x="33890" y="42764"/>
                  </a:lnTo>
                  <a:lnTo>
                    <a:pt x="34736" y="42605"/>
                  </a:lnTo>
                  <a:lnTo>
                    <a:pt x="35581" y="42435"/>
                  </a:lnTo>
                  <a:lnTo>
                    <a:pt x="36427" y="42254"/>
                  </a:lnTo>
                  <a:lnTo>
                    <a:pt x="37273" y="42061"/>
                  </a:lnTo>
                  <a:lnTo>
                    <a:pt x="38124" y="41856"/>
                  </a:lnTo>
                  <a:lnTo>
                    <a:pt x="38970" y="41641"/>
                  </a:lnTo>
                  <a:lnTo>
                    <a:pt x="39815" y="41414"/>
                  </a:lnTo>
                  <a:lnTo>
                    <a:pt x="40666" y="41176"/>
                  </a:lnTo>
                  <a:lnTo>
                    <a:pt x="41516" y="40937"/>
                  </a:lnTo>
                  <a:lnTo>
                    <a:pt x="42362" y="40688"/>
                  </a:lnTo>
                  <a:lnTo>
                    <a:pt x="44063" y="40166"/>
                  </a:lnTo>
                  <a:lnTo>
                    <a:pt x="45764" y="39621"/>
                  </a:lnTo>
                  <a:lnTo>
                    <a:pt x="47464" y="39065"/>
                  </a:lnTo>
                  <a:lnTo>
                    <a:pt x="49165" y="38487"/>
                  </a:lnTo>
                  <a:lnTo>
                    <a:pt x="50870" y="37897"/>
                  </a:lnTo>
                  <a:lnTo>
                    <a:pt x="54285" y="36705"/>
                  </a:lnTo>
                  <a:lnTo>
                    <a:pt x="54249" y="36615"/>
                  </a:lnTo>
                  <a:lnTo>
                    <a:pt x="54223" y="36501"/>
                  </a:lnTo>
                  <a:lnTo>
                    <a:pt x="54200" y="36388"/>
                  </a:lnTo>
                  <a:lnTo>
                    <a:pt x="54178" y="36263"/>
                  </a:lnTo>
                  <a:lnTo>
                    <a:pt x="54165" y="36138"/>
                  </a:lnTo>
                  <a:lnTo>
                    <a:pt x="54151" y="36002"/>
                  </a:lnTo>
                  <a:lnTo>
                    <a:pt x="54147" y="35866"/>
                  </a:lnTo>
                  <a:lnTo>
                    <a:pt x="54147" y="35718"/>
                  </a:lnTo>
                  <a:lnTo>
                    <a:pt x="54231" y="31078"/>
                  </a:lnTo>
                  <a:lnTo>
                    <a:pt x="54325" y="26426"/>
                  </a:lnTo>
                  <a:lnTo>
                    <a:pt x="54418" y="21785"/>
                  </a:lnTo>
                  <a:lnTo>
                    <a:pt x="54512" y="17133"/>
                  </a:lnTo>
                  <a:lnTo>
                    <a:pt x="52557" y="16838"/>
                  </a:lnTo>
                  <a:lnTo>
                    <a:pt x="52544" y="17054"/>
                  </a:lnTo>
                  <a:lnTo>
                    <a:pt x="52531" y="17270"/>
                  </a:lnTo>
                  <a:lnTo>
                    <a:pt x="52513" y="17485"/>
                  </a:lnTo>
                  <a:lnTo>
                    <a:pt x="52495" y="17689"/>
                  </a:lnTo>
                  <a:lnTo>
                    <a:pt x="52473" y="17894"/>
                  </a:lnTo>
                  <a:lnTo>
                    <a:pt x="52446" y="18109"/>
                  </a:lnTo>
                  <a:lnTo>
                    <a:pt x="52415" y="18302"/>
                  </a:lnTo>
                  <a:lnTo>
                    <a:pt x="52384" y="18506"/>
                  </a:lnTo>
                  <a:lnTo>
                    <a:pt x="52335" y="18779"/>
                  </a:lnTo>
                  <a:lnTo>
                    <a:pt x="52286" y="19028"/>
                  </a:lnTo>
                  <a:lnTo>
                    <a:pt x="52228" y="19278"/>
                  </a:lnTo>
                  <a:lnTo>
                    <a:pt x="52166" y="19516"/>
                  </a:lnTo>
                  <a:lnTo>
                    <a:pt x="52103" y="19743"/>
                  </a:lnTo>
                  <a:lnTo>
                    <a:pt x="52037" y="19947"/>
                  </a:lnTo>
                  <a:lnTo>
                    <a:pt x="51965" y="20151"/>
                  </a:lnTo>
                  <a:lnTo>
                    <a:pt x="51890" y="20333"/>
                  </a:lnTo>
                  <a:lnTo>
                    <a:pt x="51814" y="20514"/>
                  </a:lnTo>
                  <a:lnTo>
                    <a:pt x="51734" y="20673"/>
                  </a:lnTo>
                  <a:lnTo>
                    <a:pt x="51649" y="20821"/>
                  </a:lnTo>
                  <a:lnTo>
                    <a:pt x="51565" y="20957"/>
                  </a:lnTo>
                  <a:lnTo>
                    <a:pt x="51476" y="21082"/>
                  </a:lnTo>
                  <a:lnTo>
                    <a:pt x="51387" y="21195"/>
                  </a:lnTo>
                  <a:lnTo>
                    <a:pt x="51293" y="21286"/>
                  </a:lnTo>
                  <a:lnTo>
                    <a:pt x="51200" y="21365"/>
                  </a:lnTo>
                  <a:lnTo>
                    <a:pt x="51106" y="21434"/>
                  </a:lnTo>
                  <a:lnTo>
                    <a:pt x="51013" y="21479"/>
                  </a:lnTo>
                  <a:lnTo>
                    <a:pt x="50915" y="21524"/>
                  </a:lnTo>
                  <a:lnTo>
                    <a:pt x="50817" y="21547"/>
                  </a:lnTo>
                  <a:lnTo>
                    <a:pt x="50719" y="21547"/>
                  </a:lnTo>
                  <a:lnTo>
                    <a:pt x="50621" y="21536"/>
                  </a:lnTo>
                  <a:lnTo>
                    <a:pt x="50518" y="21513"/>
                  </a:lnTo>
                  <a:lnTo>
                    <a:pt x="50420" y="21468"/>
                  </a:lnTo>
                  <a:lnTo>
                    <a:pt x="50322" y="21411"/>
                  </a:lnTo>
                  <a:lnTo>
                    <a:pt x="50225" y="21343"/>
                  </a:lnTo>
                  <a:lnTo>
                    <a:pt x="50127" y="21252"/>
                  </a:lnTo>
                  <a:lnTo>
                    <a:pt x="50029" y="21139"/>
                  </a:lnTo>
                  <a:lnTo>
                    <a:pt x="49935" y="21014"/>
                  </a:lnTo>
                  <a:lnTo>
                    <a:pt x="49842" y="20878"/>
                  </a:lnTo>
                  <a:lnTo>
                    <a:pt x="49748" y="20719"/>
                  </a:lnTo>
                  <a:lnTo>
                    <a:pt x="49655" y="20537"/>
                  </a:lnTo>
                  <a:lnTo>
                    <a:pt x="49575" y="20367"/>
                  </a:lnTo>
                  <a:lnTo>
                    <a:pt x="49494" y="20174"/>
                  </a:lnTo>
                  <a:lnTo>
                    <a:pt x="49419" y="19981"/>
                  </a:lnTo>
                  <a:lnTo>
                    <a:pt x="49347" y="19766"/>
                  </a:lnTo>
                  <a:lnTo>
                    <a:pt x="49281" y="19550"/>
                  </a:lnTo>
                  <a:lnTo>
                    <a:pt x="49218" y="19335"/>
                  </a:lnTo>
                  <a:lnTo>
                    <a:pt x="49160" y="19108"/>
                  </a:lnTo>
                  <a:lnTo>
                    <a:pt x="49107" y="18869"/>
                  </a:lnTo>
                  <a:lnTo>
                    <a:pt x="49054" y="18620"/>
                  </a:lnTo>
                  <a:lnTo>
                    <a:pt x="49009" y="18370"/>
                  </a:lnTo>
                  <a:lnTo>
                    <a:pt x="48969" y="18120"/>
                  </a:lnTo>
                  <a:lnTo>
                    <a:pt x="48933" y="17860"/>
                  </a:lnTo>
                  <a:lnTo>
                    <a:pt x="48902" y="17599"/>
                  </a:lnTo>
                  <a:lnTo>
                    <a:pt x="48880" y="17338"/>
                  </a:lnTo>
                  <a:lnTo>
                    <a:pt x="48858" y="17077"/>
                  </a:lnTo>
                  <a:lnTo>
                    <a:pt x="48840" y="16804"/>
                  </a:lnTo>
                  <a:lnTo>
                    <a:pt x="48831" y="16532"/>
                  </a:lnTo>
                  <a:lnTo>
                    <a:pt x="48827" y="16260"/>
                  </a:lnTo>
                  <a:lnTo>
                    <a:pt x="48827" y="15999"/>
                  </a:lnTo>
                  <a:lnTo>
                    <a:pt x="48831" y="15726"/>
                  </a:lnTo>
                  <a:lnTo>
                    <a:pt x="48844" y="15454"/>
                  </a:lnTo>
                  <a:lnTo>
                    <a:pt x="48862" y="15193"/>
                  </a:lnTo>
                  <a:lnTo>
                    <a:pt x="48884" y="14932"/>
                  </a:lnTo>
                  <a:lnTo>
                    <a:pt x="48911" y="14671"/>
                  </a:lnTo>
                  <a:lnTo>
                    <a:pt x="48947" y="14410"/>
                  </a:lnTo>
                  <a:lnTo>
                    <a:pt x="48987" y="14161"/>
                  </a:lnTo>
                  <a:lnTo>
                    <a:pt x="49031" y="13911"/>
                  </a:lnTo>
                  <a:lnTo>
                    <a:pt x="49085" y="13673"/>
                  </a:lnTo>
                  <a:lnTo>
                    <a:pt x="49143" y="13435"/>
                  </a:lnTo>
                  <a:lnTo>
                    <a:pt x="49209" y="13208"/>
                  </a:lnTo>
                  <a:lnTo>
                    <a:pt x="49281" y="12981"/>
                  </a:lnTo>
                  <a:lnTo>
                    <a:pt x="49356" y="12765"/>
                  </a:lnTo>
                  <a:lnTo>
                    <a:pt x="49441" y="12561"/>
                  </a:lnTo>
                  <a:lnTo>
                    <a:pt x="49534" y="12368"/>
                  </a:lnTo>
                  <a:lnTo>
                    <a:pt x="49628" y="12187"/>
                  </a:lnTo>
                  <a:lnTo>
                    <a:pt x="49730" y="12028"/>
                  </a:lnTo>
                  <a:lnTo>
                    <a:pt x="49837" y="11880"/>
                  </a:lnTo>
                  <a:lnTo>
                    <a:pt x="49949" y="11744"/>
                  </a:lnTo>
                  <a:lnTo>
                    <a:pt x="50060" y="11631"/>
                  </a:lnTo>
                  <a:lnTo>
                    <a:pt x="50176" y="11528"/>
                  </a:lnTo>
                  <a:lnTo>
                    <a:pt x="49811" y="6230"/>
                  </a:lnTo>
                  <a:lnTo>
                    <a:pt x="49040" y="6638"/>
                  </a:lnTo>
                  <a:lnTo>
                    <a:pt x="48270" y="7024"/>
                  </a:lnTo>
                  <a:lnTo>
                    <a:pt x="47495" y="7387"/>
                  </a:lnTo>
                  <a:lnTo>
                    <a:pt x="46725" y="7739"/>
                  </a:lnTo>
                  <a:lnTo>
                    <a:pt x="45951" y="8068"/>
                  </a:lnTo>
                  <a:lnTo>
                    <a:pt x="45171" y="8386"/>
                  </a:lnTo>
                  <a:lnTo>
                    <a:pt x="44397" y="8692"/>
                  </a:lnTo>
                  <a:lnTo>
                    <a:pt x="43618" y="8976"/>
                  </a:lnTo>
                  <a:lnTo>
                    <a:pt x="42838" y="9237"/>
                  </a:lnTo>
                  <a:lnTo>
                    <a:pt x="42059" y="9486"/>
                  </a:lnTo>
                  <a:lnTo>
                    <a:pt x="41280" y="9724"/>
                  </a:lnTo>
                  <a:lnTo>
                    <a:pt x="40497" y="9940"/>
                  </a:lnTo>
                  <a:lnTo>
                    <a:pt x="39718" y="10133"/>
                  </a:lnTo>
                  <a:lnTo>
                    <a:pt x="38934" y="10326"/>
                  </a:lnTo>
                  <a:lnTo>
                    <a:pt x="38150" y="10485"/>
                  </a:lnTo>
                  <a:lnTo>
                    <a:pt x="37367" y="10643"/>
                  </a:lnTo>
                  <a:lnTo>
                    <a:pt x="36583" y="10780"/>
                  </a:lnTo>
                  <a:lnTo>
                    <a:pt x="35795" y="10893"/>
                  </a:lnTo>
                  <a:lnTo>
                    <a:pt x="35012" y="10995"/>
                  </a:lnTo>
                  <a:lnTo>
                    <a:pt x="34228" y="11086"/>
                  </a:lnTo>
                  <a:lnTo>
                    <a:pt x="33440" y="11154"/>
                  </a:lnTo>
                  <a:lnTo>
                    <a:pt x="32656" y="11211"/>
                  </a:lnTo>
                  <a:lnTo>
                    <a:pt x="31868" y="11245"/>
                  </a:lnTo>
                  <a:lnTo>
                    <a:pt x="31080" y="11279"/>
                  </a:lnTo>
                  <a:lnTo>
                    <a:pt x="29509" y="11279"/>
                  </a:lnTo>
                  <a:lnTo>
                    <a:pt x="28721" y="11256"/>
                  </a:lnTo>
                  <a:lnTo>
                    <a:pt x="27937" y="11211"/>
                  </a:lnTo>
                  <a:lnTo>
                    <a:pt x="27149" y="11154"/>
                  </a:lnTo>
                  <a:lnTo>
                    <a:pt x="26361" y="11086"/>
                  </a:lnTo>
                  <a:lnTo>
                    <a:pt x="25578" y="11007"/>
                  </a:lnTo>
                  <a:lnTo>
                    <a:pt x="24790" y="10904"/>
                  </a:lnTo>
                  <a:lnTo>
                    <a:pt x="24001" y="10791"/>
                  </a:lnTo>
                  <a:lnTo>
                    <a:pt x="23218" y="10655"/>
                  </a:lnTo>
                  <a:lnTo>
                    <a:pt x="22434" y="10519"/>
                  </a:lnTo>
                  <a:lnTo>
                    <a:pt x="21646" y="10348"/>
                  </a:lnTo>
                  <a:lnTo>
                    <a:pt x="20863" y="10178"/>
                  </a:lnTo>
                  <a:lnTo>
                    <a:pt x="20079" y="9985"/>
                  </a:lnTo>
                  <a:lnTo>
                    <a:pt x="19296" y="9781"/>
                  </a:lnTo>
                  <a:lnTo>
                    <a:pt x="18512" y="9566"/>
                  </a:lnTo>
                  <a:lnTo>
                    <a:pt x="17733" y="9327"/>
                  </a:lnTo>
                  <a:lnTo>
                    <a:pt x="16949" y="9078"/>
                  </a:lnTo>
                  <a:lnTo>
                    <a:pt x="16170" y="8817"/>
                  </a:lnTo>
                  <a:lnTo>
                    <a:pt x="15391" y="8533"/>
                  </a:lnTo>
                  <a:lnTo>
                    <a:pt x="14612" y="8238"/>
                  </a:lnTo>
                  <a:lnTo>
                    <a:pt x="13833" y="7932"/>
                  </a:lnTo>
                  <a:lnTo>
                    <a:pt x="13054" y="7614"/>
                  </a:lnTo>
                  <a:lnTo>
                    <a:pt x="12279" y="7274"/>
                  </a:lnTo>
                  <a:lnTo>
                    <a:pt x="11504" y="6922"/>
                  </a:lnTo>
                  <a:lnTo>
                    <a:pt x="10730" y="6559"/>
                  </a:lnTo>
                  <a:lnTo>
                    <a:pt x="9955" y="6184"/>
                  </a:lnTo>
                  <a:lnTo>
                    <a:pt x="9185" y="5787"/>
                  </a:lnTo>
                  <a:lnTo>
                    <a:pt x="8415" y="5379"/>
                  </a:lnTo>
                  <a:lnTo>
                    <a:pt x="7644" y="4959"/>
                  </a:lnTo>
                  <a:lnTo>
                    <a:pt x="6879" y="4528"/>
                  </a:lnTo>
                  <a:lnTo>
                    <a:pt x="6108" y="4074"/>
                  </a:lnTo>
                  <a:lnTo>
                    <a:pt x="5347" y="3620"/>
                  </a:lnTo>
                  <a:lnTo>
                    <a:pt x="4581" y="3144"/>
                  </a:lnTo>
                  <a:lnTo>
                    <a:pt x="3820" y="2656"/>
                  </a:lnTo>
                  <a:lnTo>
                    <a:pt x="3059" y="2145"/>
                  </a:lnTo>
                  <a:lnTo>
                    <a:pt x="2302" y="1635"/>
                  </a:lnTo>
                  <a:lnTo>
                    <a:pt x="1540" y="1101"/>
                  </a:lnTo>
                  <a:lnTo>
                    <a:pt x="788" y="55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7;p37">
              <a:extLst>
                <a:ext uri="{FF2B5EF4-FFF2-40B4-BE49-F238E27FC236}">
                  <a16:creationId xmlns:a16="http://schemas.microsoft.com/office/drawing/2014/main" id="{773AB597-9405-88AD-34F1-E8B416415B4D}"/>
                </a:ext>
              </a:extLst>
            </p:cNvPr>
            <p:cNvSpPr/>
            <p:nvPr/>
          </p:nvSpPr>
          <p:spPr>
            <a:xfrm>
              <a:off x="3088525" y="-7039525"/>
              <a:ext cx="1370050" cy="3330375"/>
            </a:xfrm>
            <a:custGeom>
              <a:avLst/>
              <a:gdLst/>
              <a:ahLst/>
              <a:cxnLst/>
              <a:rect l="l" t="t" r="r" b="b"/>
              <a:pathLst>
                <a:path w="54802" h="133215" extrusionOk="0">
                  <a:moveTo>
                    <a:pt x="28160" y="64333"/>
                  </a:moveTo>
                  <a:lnTo>
                    <a:pt x="28405" y="64344"/>
                  </a:lnTo>
                  <a:lnTo>
                    <a:pt x="28645" y="64355"/>
                  </a:lnTo>
                  <a:lnTo>
                    <a:pt x="28886" y="64378"/>
                  </a:lnTo>
                  <a:lnTo>
                    <a:pt x="29126" y="64412"/>
                  </a:lnTo>
                  <a:lnTo>
                    <a:pt x="29367" y="64446"/>
                  </a:lnTo>
                  <a:lnTo>
                    <a:pt x="29603" y="64492"/>
                  </a:lnTo>
                  <a:lnTo>
                    <a:pt x="29843" y="64537"/>
                  </a:lnTo>
                  <a:lnTo>
                    <a:pt x="30079" y="64594"/>
                  </a:lnTo>
                  <a:lnTo>
                    <a:pt x="30315" y="64662"/>
                  </a:lnTo>
                  <a:lnTo>
                    <a:pt x="30551" y="64741"/>
                  </a:lnTo>
                  <a:lnTo>
                    <a:pt x="30782" y="64821"/>
                  </a:lnTo>
                  <a:lnTo>
                    <a:pt x="31018" y="64900"/>
                  </a:lnTo>
                  <a:lnTo>
                    <a:pt x="31250" y="65002"/>
                  </a:lnTo>
                  <a:lnTo>
                    <a:pt x="31481" y="65093"/>
                  </a:lnTo>
                  <a:lnTo>
                    <a:pt x="31713" y="65206"/>
                  </a:lnTo>
                  <a:lnTo>
                    <a:pt x="31940" y="65320"/>
                  </a:lnTo>
                  <a:lnTo>
                    <a:pt x="32167" y="65445"/>
                  </a:lnTo>
                  <a:lnTo>
                    <a:pt x="32394" y="65569"/>
                  </a:lnTo>
                  <a:lnTo>
                    <a:pt x="32621" y="65706"/>
                  </a:lnTo>
                  <a:lnTo>
                    <a:pt x="32844" y="65842"/>
                  </a:lnTo>
                  <a:lnTo>
                    <a:pt x="33071" y="66001"/>
                  </a:lnTo>
                  <a:lnTo>
                    <a:pt x="33289" y="66148"/>
                  </a:lnTo>
                  <a:lnTo>
                    <a:pt x="33511" y="66318"/>
                  </a:lnTo>
                  <a:lnTo>
                    <a:pt x="33730" y="66488"/>
                  </a:lnTo>
                  <a:lnTo>
                    <a:pt x="33948" y="66659"/>
                  </a:lnTo>
                  <a:lnTo>
                    <a:pt x="34166" y="66840"/>
                  </a:lnTo>
                  <a:lnTo>
                    <a:pt x="34380" y="67033"/>
                  </a:lnTo>
                  <a:lnTo>
                    <a:pt x="34593" y="67226"/>
                  </a:lnTo>
                  <a:lnTo>
                    <a:pt x="34807" y="67430"/>
                  </a:lnTo>
                  <a:lnTo>
                    <a:pt x="35016" y="67634"/>
                  </a:lnTo>
                  <a:lnTo>
                    <a:pt x="35226" y="67850"/>
                  </a:lnTo>
                  <a:lnTo>
                    <a:pt x="35430" y="68077"/>
                  </a:lnTo>
                  <a:lnTo>
                    <a:pt x="35640" y="68304"/>
                  </a:lnTo>
                  <a:lnTo>
                    <a:pt x="35840" y="68542"/>
                  </a:lnTo>
                  <a:lnTo>
                    <a:pt x="36045" y="68780"/>
                  </a:lnTo>
                  <a:lnTo>
                    <a:pt x="36245" y="69030"/>
                  </a:lnTo>
                  <a:lnTo>
                    <a:pt x="36445" y="69280"/>
                  </a:lnTo>
                  <a:lnTo>
                    <a:pt x="36641" y="69541"/>
                  </a:lnTo>
                  <a:lnTo>
                    <a:pt x="36837" y="69813"/>
                  </a:lnTo>
                  <a:lnTo>
                    <a:pt x="37029" y="70085"/>
                  </a:lnTo>
                  <a:lnTo>
                    <a:pt x="37220" y="70357"/>
                  </a:lnTo>
                  <a:lnTo>
                    <a:pt x="37407" y="70641"/>
                  </a:lnTo>
                  <a:lnTo>
                    <a:pt x="37599" y="70936"/>
                  </a:lnTo>
                  <a:lnTo>
                    <a:pt x="37781" y="71231"/>
                  </a:lnTo>
                  <a:lnTo>
                    <a:pt x="37964" y="71537"/>
                  </a:lnTo>
                  <a:lnTo>
                    <a:pt x="38146" y="71844"/>
                  </a:lnTo>
                  <a:lnTo>
                    <a:pt x="38324" y="72161"/>
                  </a:lnTo>
                  <a:lnTo>
                    <a:pt x="38502" y="72491"/>
                  </a:lnTo>
                  <a:lnTo>
                    <a:pt x="38680" y="72820"/>
                  </a:lnTo>
                  <a:lnTo>
                    <a:pt x="38850" y="73149"/>
                  </a:lnTo>
                  <a:lnTo>
                    <a:pt x="39023" y="73489"/>
                  </a:lnTo>
                  <a:lnTo>
                    <a:pt x="39188" y="73829"/>
                  </a:lnTo>
                  <a:lnTo>
                    <a:pt x="39357" y="74181"/>
                  </a:lnTo>
                  <a:lnTo>
                    <a:pt x="39517" y="74544"/>
                  </a:lnTo>
                  <a:lnTo>
                    <a:pt x="39682" y="74907"/>
                  </a:lnTo>
                  <a:lnTo>
                    <a:pt x="39838" y="75282"/>
                  </a:lnTo>
                  <a:lnTo>
                    <a:pt x="39998" y="75656"/>
                  </a:lnTo>
                  <a:lnTo>
                    <a:pt x="40150" y="76030"/>
                  </a:lnTo>
                  <a:lnTo>
                    <a:pt x="40301" y="76416"/>
                  </a:lnTo>
                  <a:lnTo>
                    <a:pt x="40452" y="76813"/>
                  </a:lnTo>
                  <a:lnTo>
                    <a:pt x="40599" y="77210"/>
                  </a:lnTo>
                  <a:lnTo>
                    <a:pt x="40742" y="77619"/>
                  </a:lnTo>
                  <a:lnTo>
                    <a:pt x="40884" y="78027"/>
                  </a:lnTo>
                  <a:lnTo>
                    <a:pt x="41022" y="78436"/>
                  </a:lnTo>
                  <a:lnTo>
                    <a:pt x="41156" y="78856"/>
                  </a:lnTo>
                  <a:lnTo>
                    <a:pt x="41289" y="79287"/>
                  </a:lnTo>
                  <a:lnTo>
                    <a:pt x="41423" y="79718"/>
                  </a:lnTo>
                  <a:lnTo>
                    <a:pt x="41548" y="80149"/>
                  </a:lnTo>
                  <a:lnTo>
                    <a:pt x="41672" y="80592"/>
                  </a:lnTo>
                  <a:lnTo>
                    <a:pt x="41797" y="81045"/>
                  </a:lnTo>
                  <a:lnTo>
                    <a:pt x="41917" y="81499"/>
                  </a:lnTo>
                  <a:lnTo>
                    <a:pt x="42033" y="81953"/>
                  </a:lnTo>
                  <a:lnTo>
                    <a:pt x="42144" y="82418"/>
                  </a:lnTo>
                  <a:lnTo>
                    <a:pt x="42255" y="82895"/>
                  </a:lnTo>
                  <a:lnTo>
                    <a:pt x="42362" y="83360"/>
                  </a:lnTo>
                  <a:lnTo>
                    <a:pt x="42469" y="83848"/>
                  </a:lnTo>
                  <a:lnTo>
                    <a:pt x="42567" y="84336"/>
                  </a:lnTo>
                  <a:lnTo>
                    <a:pt x="42670" y="84824"/>
                  </a:lnTo>
                  <a:lnTo>
                    <a:pt x="42763" y="85312"/>
                  </a:lnTo>
                  <a:lnTo>
                    <a:pt x="42857" y="85822"/>
                  </a:lnTo>
                  <a:lnTo>
                    <a:pt x="42941" y="86321"/>
                  </a:lnTo>
                  <a:lnTo>
                    <a:pt x="43030" y="86832"/>
                  </a:lnTo>
                  <a:lnTo>
                    <a:pt x="43110" y="87354"/>
                  </a:lnTo>
                  <a:lnTo>
                    <a:pt x="43190" y="87876"/>
                  </a:lnTo>
                  <a:lnTo>
                    <a:pt x="43266" y="88398"/>
                  </a:lnTo>
                  <a:lnTo>
                    <a:pt x="43337" y="88931"/>
                  </a:lnTo>
                  <a:lnTo>
                    <a:pt x="43409" y="89464"/>
                  </a:lnTo>
                  <a:lnTo>
                    <a:pt x="43471" y="90009"/>
                  </a:lnTo>
                  <a:lnTo>
                    <a:pt x="43533" y="90553"/>
                  </a:lnTo>
                  <a:lnTo>
                    <a:pt x="43591" y="91098"/>
                  </a:lnTo>
                  <a:lnTo>
                    <a:pt x="43649" y="91654"/>
                  </a:lnTo>
                  <a:lnTo>
                    <a:pt x="43698" y="92221"/>
                  </a:lnTo>
                  <a:lnTo>
                    <a:pt x="43747" y="92789"/>
                  </a:lnTo>
                  <a:lnTo>
                    <a:pt x="43791" y="93356"/>
                  </a:lnTo>
                  <a:lnTo>
                    <a:pt x="43832" y="93923"/>
                  </a:lnTo>
                  <a:lnTo>
                    <a:pt x="43867" y="94513"/>
                  </a:lnTo>
                  <a:lnTo>
                    <a:pt x="43903" y="95092"/>
                  </a:lnTo>
                  <a:lnTo>
                    <a:pt x="43934" y="95682"/>
                  </a:lnTo>
                  <a:lnTo>
                    <a:pt x="43956" y="96272"/>
                  </a:lnTo>
                  <a:lnTo>
                    <a:pt x="43978" y="96873"/>
                  </a:lnTo>
                  <a:lnTo>
                    <a:pt x="43996" y="97475"/>
                  </a:lnTo>
                  <a:lnTo>
                    <a:pt x="44010" y="98087"/>
                  </a:lnTo>
                  <a:lnTo>
                    <a:pt x="44023" y="98700"/>
                  </a:lnTo>
                  <a:lnTo>
                    <a:pt x="44027" y="99313"/>
                  </a:lnTo>
                  <a:lnTo>
                    <a:pt x="44032" y="99937"/>
                  </a:lnTo>
                  <a:lnTo>
                    <a:pt x="44027" y="100561"/>
                  </a:lnTo>
                  <a:lnTo>
                    <a:pt x="44023" y="101185"/>
                  </a:lnTo>
                  <a:lnTo>
                    <a:pt x="44014" y="101820"/>
                  </a:lnTo>
                  <a:lnTo>
                    <a:pt x="44001" y="102455"/>
                  </a:lnTo>
                  <a:lnTo>
                    <a:pt x="43983" y="103102"/>
                  </a:lnTo>
                  <a:lnTo>
                    <a:pt x="43961" y="103749"/>
                  </a:lnTo>
                  <a:lnTo>
                    <a:pt x="43934" y="104396"/>
                  </a:lnTo>
                  <a:lnTo>
                    <a:pt x="43903" y="105054"/>
                  </a:lnTo>
                  <a:lnTo>
                    <a:pt x="43867" y="105712"/>
                  </a:lnTo>
                  <a:lnTo>
                    <a:pt x="43827" y="106381"/>
                  </a:lnTo>
                  <a:lnTo>
                    <a:pt x="43787" y="107039"/>
                  </a:lnTo>
                  <a:lnTo>
                    <a:pt x="43738" y="107720"/>
                  </a:lnTo>
                  <a:lnTo>
                    <a:pt x="43685" y="108389"/>
                  </a:lnTo>
                  <a:lnTo>
                    <a:pt x="43627" y="109070"/>
                  </a:lnTo>
                  <a:lnTo>
                    <a:pt x="43569" y="109762"/>
                  </a:lnTo>
                  <a:lnTo>
                    <a:pt x="43502" y="110443"/>
                  </a:lnTo>
                  <a:lnTo>
                    <a:pt x="43431" y="111135"/>
                  </a:lnTo>
                  <a:lnTo>
                    <a:pt x="43355" y="111839"/>
                  </a:lnTo>
                  <a:lnTo>
                    <a:pt x="43275" y="112531"/>
                  </a:lnTo>
                  <a:lnTo>
                    <a:pt x="43257" y="112656"/>
                  </a:lnTo>
                  <a:lnTo>
                    <a:pt x="43239" y="112769"/>
                  </a:lnTo>
                  <a:lnTo>
                    <a:pt x="43217" y="112871"/>
                  </a:lnTo>
                  <a:lnTo>
                    <a:pt x="43190" y="112973"/>
                  </a:lnTo>
                  <a:lnTo>
                    <a:pt x="43164" y="113053"/>
                  </a:lnTo>
                  <a:lnTo>
                    <a:pt x="43137" y="113132"/>
                  </a:lnTo>
                  <a:lnTo>
                    <a:pt x="43106" y="113189"/>
                  </a:lnTo>
                  <a:lnTo>
                    <a:pt x="43079" y="113257"/>
                  </a:lnTo>
                  <a:lnTo>
                    <a:pt x="43110" y="113302"/>
                  </a:lnTo>
                  <a:lnTo>
                    <a:pt x="43146" y="113348"/>
                  </a:lnTo>
                  <a:lnTo>
                    <a:pt x="43177" y="113404"/>
                  </a:lnTo>
                  <a:lnTo>
                    <a:pt x="43208" y="113472"/>
                  </a:lnTo>
                  <a:lnTo>
                    <a:pt x="43235" y="113540"/>
                  </a:lnTo>
                  <a:lnTo>
                    <a:pt x="43262" y="113609"/>
                  </a:lnTo>
                  <a:lnTo>
                    <a:pt x="43306" y="113779"/>
                  </a:lnTo>
                  <a:lnTo>
                    <a:pt x="43346" y="113949"/>
                  </a:lnTo>
                  <a:lnTo>
                    <a:pt x="43373" y="114130"/>
                  </a:lnTo>
                  <a:lnTo>
                    <a:pt x="43391" y="114312"/>
                  </a:lnTo>
                  <a:lnTo>
                    <a:pt x="43404" y="114505"/>
                  </a:lnTo>
                  <a:lnTo>
                    <a:pt x="43404" y="114596"/>
                  </a:lnTo>
                  <a:lnTo>
                    <a:pt x="43400" y="114698"/>
                  </a:lnTo>
                  <a:lnTo>
                    <a:pt x="43395" y="114789"/>
                  </a:lnTo>
                  <a:lnTo>
                    <a:pt x="43391" y="114879"/>
                  </a:lnTo>
                  <a:lnTo>
                    <a:pt x="43377" y="114970"/>
                  </a:lnTo>
                  <a:lnTo>
                    <a:pt x="43364" y="115050"/>
                  </a:lnTo>
                  <a:lnTo>
                    <a:pt x="43351" y="115129"/>
                  </a:lnTo>
                  <a:lnTo>
                    <a:pt x="43328" y="115208"/>
                  </a:lnTo>
                  <a:lnTo>
                    <a:pt x="43306" y="115288"/>
                  </a:lnTo>
                  <a:lnTo>
                    <a:pt x="43284" y="115356"/>
                  </a:lnTo>
                  <a:lnTo>
                    <a:pt x="43253" y="115424"/>
                  </a:lnTo>
                  <a:lnTo>
                    <a:pt x="43222" y="115481"/>
                  </a:lnTo>
                  <a:lnTo>
                    <a:pt x="43186" y="115537"/>
                  </a:lnTo>
                  <a:lnTo>
                    <a:pt x="43146" y="115583"/>
                  </a:lnTo>
                  <a:lnTo>
                    <a:pt x="43106" y="115628"/>
                  </a:lnTo>
                  <a:lnTo>
                    <a:pt x="43057" y="115662"/>
                  </a:lnTo>
                  <a:lnTo>
                    <a:pt x="42616" y="115946"/>
                  </a:lnTo>
                  <a:lnTo>
                    <a:pt x="42166" y="116218"/>
                  </a:lnTo>
                  <a:lnTo>
                    <a:pt x="41721" y="116490"/>
                  </a:lnTo>
                  <a:lnTo>
                    <a:pt x="41272" y="116751"/>
                  </a:lnTo>
                  <a:lnTo>
                    <a:pt x="40822" y="117001"/>
                  </a:lnTo>
                  <a:lnTo>
                    <a:pt x="40372" y="117251"/>
                  </a:lnTo>
                  <a:lnTo>
                    <a:pt x="39918" y="117489"/>
                  </a:lnTo>
                  <a:lnTo>
                    <a:pt x="39468" y="117727"/>
                  </a:lnTo>
                  <a:lnTo>
                    <a:pt x="39014" y="117954"/>
                  </a:lnTo>
                  <a:lnTo>
                    <a:pt x="38560" y="118170"/>
                  </a:lnTo>
                  <a:lnTo>
                    <a:pt x="38102" y="118374"/>
                  </a:lnTo>
                  <a:lnTo>
                    <a:pt x="37648" y="118578"/>
                  </a:lnTo>
                  <a:lnTo>
                    <a:pt x="37189" y="118782"/>
                  </a:lnTo>
                  <a:lnTo>
                    <a:pt x="36730" y="118975"/>
                  </a:lnTo>
                  <a:lnTo>
                    <a:pt x="36272" y="119157"/>
                  </a:lnTo>
                  <a:lnTo>
                    <a:pt x="35813" y="119327"/>
                  </a:lnTo>
                  <a:lnTo>
                    <a:pt x="35355" y="119497"/>
                  </a:lnTo>
                  <a:lnTo>
                    <a:pt x="34892" y="119656"/>
                  </a:lnTo>
                  <a:lnTo>
                    <a:pt x="34433" y="119804"/>
                  </a:lnTo>
                  <a:lnTo>
                    <a:pt x="33970" y="119951"/>
                  </a:lnTo>
                  <a:lnTo>
                    <a:pt x="33507" y="120087"/>
                  </a:lnTo>
                  <a:lnTo>
                    <a:pt x="33044" y="120212"/>
                  </a:lnTo>
                  <a:lnTo>
                    <a:pt x="32581" y="120337"/>
                  </a:lnTo>
                  <a:lnTo>
                    <a:pt x="32118" y="120450"/>
                  </a:lnTo>
                  <a:lnTo>
                    <a:pt x="31655" y="120552"/>
                  </a:lnTo>
                  <a:lnTo>
                    <a:pt x="31192" y="120654"/>
                  </a:lnTo>
                  <a:lnTo>
                    <a:pt x="30729" y="120745"/>
                  </a:lnTo>
                  <a:lnTo>
                    <a:pt x="30261" y="120825"/>
                  </a:lnTo>
                  <a:lnTo>
                    <a:pt x="29798" y="120904"/>
                  </a:lnTo>
                  <a:lnTo>
                    <a:pt x="29331" y="120972"/>
                  </a:lnTo>
                  <a:lnTo>
                    <a:pt x="28868" y="121029"/>
                  </a:lnTo>
                  <a:lnTo>
                    <a:pt x="28400" y="121074"/>
                  </a:lnTo>
                  <a:lnTo>
                    <a:pt x="27937" y="121120"/>
                  </a:lnTo>
                  <a:lnTo>
                    <a:pt x="27470" y="121154"/>
                  </a:lnTo>
                  <a:lnTo>
                    <a:pt x="27002" y="121176"/>
                  </a:lnTo>
                  <a:lnTo>
                    <a:pt x="26539" y="121199"/>
                  </a:lnTo>
                  <a:lnTo>
                    <a:pt x="25141" y="121199"/>
                  </a:lnTo>
                  <a:lnTo>
                    <a:pt x="24678" y="121176"/>
                  </a:lnTo>
                  <a:lnTo>
                    <a:pt x="24211" y="121154"/>
                  </a:lnTo>
                  <a:lnTo>
                    <a:pt x="23748" y="121120"/>
                  </a:lnTo>
                  <a:lnTo>
                    <a:pt x="23285" y="121086"/>
                  </a:lnTo>
                  <a:lnTo>
                    <a:pt x="22817" y="121029"/>
                  </a:lnTo>
                  <a:lnTo>
                    <a:pt x="22354" y="120972"/>
                  </a:lnTo>
                  <a:lnTo>
                    <a:pt x="21891" y="120904"/>
                  </a:lnTo>
                  <a:lnTo>
                    <a:pt x="21428" y="120825"/>
                  </a:lnTo>
                  <a:lnTo>
                    <a:pt x="20965" y="120745"/>
                  </a:lnTo>
                  <a:lnTo>
                    <a:pt x="20507" y="120643"/>
                  </a:lnTo>
                  <a:lnTo>
                    <a:pt x="20044" y="120541"/>
                  </a:lnTo>
                  <a:lnTo>
                    <a:pt x="19581" y="120428"/>
                  </a:lnTo>
                  <a:lnTo>
                    <a:pt x="19122" y="120314"/>
                  </a:lnTo>
                  <a:lnTo>
                    <a:pt x="18664" y="120178"/>
                  </a:lnTo>
                  <a:lnTo>
                    <a:pt x="18205" y="120042"/>
                  </a:lnTo>
                  <a:lnTo>
                    <a:pt x="17746" y="119894"/>
                  </a:lnTo>
                  <a:lnTo>
                    <a:pt x="17288" y="119735"/>
                  </a:lnTo>
                  <a:lnTo>
                    <a:pt x="16834" y="119565"/>
                  </a:lnTo>
                  <a:lnTo>
                    <a:pt x="16375" y="119395"/>
                  </a:lnTo>
                  <a:lnTo>
                    <a:pt x="15921" y="119214"/>
                  </a:lnTo>
                  <a:lnTo>
                    <a:pt x="15467" y="119021"/>
                  </a:lnTo>
                  <a:lnTo>
                    <a:pt x="15013" y="118816"/>
                  </a:lnTo>
                  <a:lnTo>
                    <a:pt x="14563" y="118601"/>
                  </a:lnTo>
                  <a:lnTo>
                    <a:pt x="14109" y="118374"/>
                  </a:lnTo>
                  <a:lnTo>
                    <a:pt x="13659" y="118147"/>
                  </a:lnTo>
                  <a:lnTo>
                    <a:pt x="13606" y="118113"/>
                  </a:lnTo>
                  <a:lnTo>
                    <a:pt x="13557" y="118068"/>
                  </a:lnTo>
                  <a:lnTo>
                    <a:pt x="13513" y="118022"/>
                  </a:lnTo>
                  <a:lnTo>
                    <a:pt x="13468" y="117954"/>
                  </a:lnTo>
                  <a:lnTo>
                    <a:pt x="13428" y="117886"/>
                  </a:lnTo>
                  <a:lnTo>
                    <a:pt x="13388" y="117807"/>
                  </a:lnTo>
                  <a:lnTo>
                    <a:pt x="13352" y="117727"/>
                  </a:lnTo>
                  <a:lnTo>
                    <a:pt x="13321" y="117636"/>
                  </a:lnTo>
                  <a:lnTo>
                    <a:pt x="13294" y="117546"/>
                  </a:lnTo>
                  <a:lnTo>
                    <a:pt x="13268" y="117444"/>
                  </a:lnTo>
                  <a:lnTo>
                    <a:pt x="13241" y="117330"/>
                  </a:lnTo>
                  <a:lnTo>
                    <a:pt x="13223" y="117217"/>
                  </a:lnTo>
                  <a:lnTo>
                    <a:pt x="13205" y="117103"/>
                  </a:lnTo>
                  <a:lnTo>
                    <a:pt x="13188" y="116978"/>
                  </a:lnTo>
                  <a:lnTo>
                    <a:pt x="13179" y="116865"/>
                  </a:lnTo>
                  <a:lnTo>
                    <a:pt x="13165" y="116740"/>
                  </a:lnTo>
                  <a:lnTo>
                    <a:pt x="13161" y="116615"/>
                  </a:lnTo>
                  <a:lnTo>
                    <a:pt x="13156" y="116479"/>
                  </a:lnTo>
                  <a:lnTo>
                    <a:pt x="13156" y="116230"/>
                  </a:lnTo>
                  <a:lnTo>
                    <a:pt x="13165" y="115969"/>
                  </a:lnTo>
                  <a:lnTo>
                    <a:pt x="13183" y="115719"/>
                  </a:lnTo>
                  <a:lnTo>
                    <a:pt x="13196" y="115594"/>
                  </a:lnTo>
                  <a:lnTo>
                    <a:pt x="13214" y="115469"/>
                  </a:lnTo>
                  <a:lnTo>
                    <a:pt x="13232" y="115356"/>
                  </a:lnTo>
                  <a:lnTo>
                    <a:pt x="13254" y="115242"/>
                  </a:lnTo>
                  <a:lnTo>
                    <a:pt x="13277" y="115140"/>
                  </a:lnTo>
                  <a:lnTo>
                    <a:pt x="13303" y="115027"/>
                  </a:lnTo>
                  <a:lnTo>
                    <a:pt x="13330" y="114936"/>
                  </a:lnTo>
                  <a:lnTo>
                    <a:pt x="13361" y="114845"/>
                  </a:lnTo>
                  <a:lnTo>
                    <a:pt x="13343" y="114766"/>
                  </a:lnTo>
                  <a:lnTo>
                    <a:pt x="13277" y="114913"/>
                  </a:lnTo>
                  <a:lnTo>
                    <a:pt x="13205" y="115038"/>
                  </a:lnTo>
                  <a:lnTo>
                    <a:pt x="13130" y="115140"/>
                  </a:lnTo>
                  <a:lnTo>
                    <a:pt x="13049" y="115220"/>
                  </a:lnTo>
                  <a:lnTo>
                    <a:pt x="12969" y="115276"/>
                  </a:lnTo>
                  <a:lnTo>
                    <a:pt x="12885" y="115299"/>
                  </a:lnTo>
                  <a:lnTo>
                    <a:pt x="12805" y="115299"/>
                  </a:lnTo>
                  <a:lnTo>
                    <a:pt x="12760" y="115288"/>
                  </a:lnTo>
                  <a:lnTo>
                    <a:pt x="12720" y="115276"/>
                  </a:lnTo>
                  <a:lnTo>
                    <a:pt x="12680" y="115242"/>
                  </a:lnTo>
                  <a:lnTo>
                    <a:pt x="12640" y="115220"/>
                  </a:lnTo>
                  <a:lnTo>
                    <a:pt x="12600" y="115174"/>
                  </a:lnTo>
                  <a:lnTo>
                    <a:pt x="12560" y="115129"/>
                  </a:lnTo>
                  <a:lnTo>
                    <a:pt x="12524" y="115072"/>
                  </a:lnTo>
                  <a:lnTo>
                    <a:pt x="12489" y="115015"/>
                  </a:lnTo>
                  <a:lnTo>
                    <a:pt x="12453" y="114947"/>
                  </a:lnTo>
                  <a:lnTo>
                    <a:pt x="12417" y="114868"/>
                  </a:lnTo>
                  <a:lnTo>
                    <a:pt x="12386" y="114777"/>
                  </a:lnTo>
                  <a:lnTo>
                    <a:pt x="12355" y="114686"/>
                  </a:lnTo>
                  <a:lnTo>
                    <a:pt x="12324" y="114584"/>
                  </a:lnTo>
                  <a:lnTo>
                    <a:pt x="12297" y="114471"/>
                  </a:lnTo>
                  <a:lnTo>
                    <a:pt x="12270" y="114357"/>
                  </a:lnTo>
                  <a:lnTo>
                    <a:pt x="12248" y="114233"/>
                  </a:lnTo>
                  <a:lnTo>
                    <a:pt x="12226" y="114096"/>
                  </a:lnTo>
                  <a:lnTo>
                    <a:pt x="12208" y="113949"/>
                  </a:lnTo>
                  <a:lnTo>
                    <a:pt x="12132" y="113336"/>
                  </a:lnTo>
                  <a:lnTo>
                    <a:pt x="12066" y="112724"/>
                  </a:lnTo>
                  <a:lnTo>
                    <a:pt x="11999" y="112111"/>
                  </a:lnTo>
                  <a:lnTo>
                    <a:pt x="11941" y="111510"/>
                  </a:lnTo>
                  <a:lnTo>
                    <a:pt x="11887" y="110897"/>
                  </a:lnTo>
                  <a:lnTo>
                    <a:pt x="11834" y="110296"/>
                  </a:lnTo>
                  <a:lnTo>
                    <a:pt x="11790" y="109694"/>
                  </a:lnTo>
                  <a:lnTo>
                    <a:pt x="11745" y="109093"/>
                  </a:lnTo>
                  <a:lnTo>
                    <a:pt x="11709" y="108492"/>
                  </a:lnTo>
                  <a:lnTo>
                    <a:pt x="11674" y="107890"/>
                  </a:lnTo>
                  <a:lnTo>
                    <a:pt x="11647" y="107300"/>
                  </a:lnTo>
                  <a:lnTo>
                    <a:pt x="11620" y="106710"/>
                  </a:lnTo>
                  <a:lnTo>
                    <a:pt x="11598" y="106109"/>
                  </a:lnTo>
                  <a:lnTo>
                    <a:pt x="11580" y="105519"/>
                  </a:lnTo>
                  <a:lnTo>
                    <a:pt x="11571" y="104929"/>
                  </a:lnTo>
                  <a:lnTo>
                    <a:pt x="11562" y="104350"/>
                  </a:lnTo>
                  <a:lnTo>
                    <a:pt x="11554" y="103760"/>
                  </a:lnTo>
                  <a:lnTo>
                    <a:pt x="11554" y="103182"/>
                  </a:lnTo>
                  <a:lnTo>
                    <a:pt x="11558" y="102603"/>
                  </a:lnTo>
                  <a:lnTo>
                    <a:pt x="11562" y="102024"/>
                  </a:lnTo>
                  <a:lnTo>
                    <a:pt x="11576" y="101446"/>
                  </a:lnTo>
                  <a:lnTo>
                    <a:pt x="11589" y="100878"/>
                  </a:lnTo>
                  <a:lnTo>
                    <a:pt x="11607" y="100311"/>
                  </a:lnTo>
                  <a:lnTo>
                    <a:pt x="11629" y="99744"/>
                  </a:lnTo>
                  <a:lnTo>
                    <a:pt x="11656" y="99176"/>
                  </a:lnTo>
                  <a:lnTo>
                    <a:pt x="11683" y="98609"/>
                  </a:lnTo>
                  <a:lnTo>
                    <a:pt x="11718" y="98053"/>
                  </a:lnTo>
                  <a:lnTo>
                    <a:pt x="11754" y="97497"/>
                  </a:lnTo>
                  <a:lnTo>
                    <a:pt x="11794" y="96941"/>
                  </a:lnTo>
                  <a:lnTo>
                    <a:pt x="11839" y="96397"/>
                  </a:lnTo>
                  <a:lnTo>
                    <a:pt x="11883" y="95841"/>
                  </a:lnTo>
                  <a:lnTo>
                    <a:pt x="11936" y="95296"/>
                  </a:lnTo>
                  <a:lnTo>
                    <a:pt x="11990" y="94751"/>
                  </a:lnTo>
                  <a:lnTo>
                    <a:pt x="12043" y="94218"/>
                  </a:lnTo>
                  <a:lnTo>
                    <a:pt x="12106" y="93685"/>
                  </a:lnTo>
                  <a:lnTo>
                    <a:pt x="12168" y="93152"/>
                  </a:lnTo>
                  <a:lnTo>
                    <a:pt x="12235" y="92618"/>
                  </a:lnTo>
                  <a:lnTo>
                    <a:pt x="12306" y="92096"/>
                  </a:lnTo>
                  <a:lnTo>
                    <a:pt x="12382" y="91563"/>
                  </a:lnTo>
                  <a:lnTo>
                    <a:pt x="12457" y="91053"/>
                  </a:lnTo>
                  <a:lnTo>
                    <a:pt x="12537" y="90531"/>
                  </a:lnTo>
                  <a:lnTo>
                    <a:pt x="12618" y="90020"/>
                  </a:lnTo>
                  <a:lnTo>
                    <a:pt x="12707" y="89510"/>
                  </a:lnTo>
                  <a:lnTo>
                    <a:pt x="12796" y="88999"/>
                  </a:lnTo>
                  <a:lnTo>
                    <a:pt x="12885" y="88500"/>
                  </a:lnTo>
                  <a:lnTo>
                    <a:pt x="12983" y="88001"/>
                  </a:lnTo>
                  <a:lnTo>
                    <a:pt x="13076" y="87501"/>
                  </a:lnTo>
                  <a:lnTo>
                    <a:pt x="13179" y="87013"/>
                  </a:lnTo>
                  <a:lnTo>
                    <a:pt x="13281" y="86526"/>
                  </a:lnTo>
                  <a:lnTo>
                    <a:pt x="13388" y="86038"/>
                  </a:lnTo>
                  <a:lnTo>
                    <a:pt x="13495" y="85561"/>
                  </a:lnTo>
                  <a:lnTo>
                    <a:pt x="13606" y="85085"/>
                  </a:lnTo>
                  <a:lnTo>
                    <a:pt x="13722" y="84608"/>
                  </a:lnTo>
                  <a:lnTo>
                    <a:pt x="13838" y="84143"/>
                  </a:lnTo>
                  <a:lnTo>
                    <a:pt x="13958" y="83678"/>
                  </a:lnTo>
                  <a:lnTo>
                    <a:pt x="14082" y="83224"/>
                  </a:lnTo>
                  <a:lnTo>
                    <a:pt x="14203" y="82770"/>
                  </a:lnTo>
                  <a:lnTo>
                    <a:pt x="14332" y="82316"/>
                  </a:lnTo>
                  <a:lnTo>
                    <a:pt x="14461" y="81862"/>
                  </a:lnTo>
                  <a:lnTo>
                    <a:pt x="14594" y="81420"/>
                  </a:lnTo>
                  <a:lnTo>
                    <a:pt x="14728" y="80989"/>
                  </a:lnTo>
                  <a:lnTo>
                    <a:pt x="14862" y="80558"/>
                  </a:lnTo>
                  <a:lnTo>
                    <a:pt x="15004" y="80126"/>
                  </a:lnTo>
                  <a:lnTo>
                    <a:pt x="15142" y="79695"/>
                  </a:lnTo>
                  <a:lnTo>
                    <a:pt x="15284" y="79275"/>
                  </a:lnTo>
                  <a:lnTo>
                    <a:pt x="15431" y="78867"/>
                  </a:lnTo>
                  <a:lnTo>
                    <a:pt x="15578" y="78459"/>
                  </a:lnTo>
                  <a:lnTo>
                    <a:pt x="15730" y="78050"/>
                  </a:lnTo>
                  <a:lnTo>
                    <a:pt x="15881" y="77642"/>
                  </a:lnTo>
                  <a:lnTo>
                    <a:pt x="16032" y="77256"/>
                  </a:lnTo>
                  <a:lnTo>
                    <a:pt x="16188" y="76859"/>
                  </a:lnTo>
                  <a:lnTo>
                    <a:pt x="16349" y="76473"/>
                  </a:lnTo>
                  <a:lnTo>
                    <a:pt x="16509" y="76087"/>
                  </a:lnTo>
                  <a:lnTo>
                    <a:pt x="16669" y="75713"/>
                  </a:lnTo>
                  <a:lnTo>
                    <a:pt x="16834" y="75350"/>
                  </a:lnTo>
                  <a:lnTo>
                    <a:pt x="16999" y="74975"/>
                  </a:lnTo>
                  <a:lnTo>
                    <a:pt x="17163" y="74624"/>
                  </a:lnTo>
                  <a:lnTo>
                    <a:pt x="17332" y="74261"/>
                  </a:lnTo>
                  <a:lnTo>
                    <a:pt x="17506" y="73909"/>
                  </a:lnTo>
                  <a:lnTo>
                    <a:pt x="17675" y="73568"/>
                  </a:lnTo>
                  <a:lnTo>
                    <a:pt x="17849" y="73228"/>
                  </a:lnTo>
                  <a:lnTo>
                    <a:pt x="18027" y="72899"/>
                  </a:lnTo>
                  <a:lnTo>
                    <a:pt x="18201" y="72570"/>
                  </a:lnTo>
                  <a:lnTo>
                    <a:pt x="18379" y="72241"/>
                  </a:lnTo>
                  <a:lnTo>
                    <a:pt x="18744" y="71617"/>
                  </a:lnTo>
                  <a:lnTo>
                    <a:pt x="19109" y="71016"/>
                  </a:lnTo>
                  <a:lnTo>
                    <a:pt x="19483" y="70437"/>
                  </a:lnTo>
                  <a:lnTo>
                    <a:pt x="19861" y="69870"/>
                  </a:lnTo>
                  <a:lnTo>
                    <a:pt x="20240" y="69336"/>
                  </a:lnTo>
                  <a:lnTo>
                    <a:pt x="20627" y="68837"/>
                  </a:lnTo>
                  <a:lnTo>
                    <a:pt x="20823" y="68587"/>
                  </a:lnTo>
                  <a:lnTo>
                    <a:pt x="21019" y="68349"/>
                  </a:lnTo>
                  <a:lnTo>
                    <a:pt x="21215" y="68111"/>
                  </a:lnTo>
                  <a:lnTo>
                    <a:pt x="21415" y="67884"/>
                  </a:lnTo>
                  <a:lnTo>
                    <a:pt x="21611" y="67668"/>
                  </a:lnTo>
                  <a:lnTo>
                    <a:pt x="21811" y="67453"/>
                  </a:lnTo>
                  <a:lnTo>
                    <a:pt x="22012" y="67249"/>
                  </a:lnTo>
                  <a:lnTo>
                    <a:pt x="22216" y="67056"/>
                  </a:lnTo>
                  <a:lnTo>
                    <a:pt x="22417" y="66863"/>
                  </a:lnTo>
                  <a:lnTo>
                    <a:pt x="22617" y="66670"/>
                  </a:lnTo>
                  <a:lnTo>
                    <a:pt x="22822" y="66488"/>
                  </a:lnTo>
                  <a:lnTo>
                    <a:pt x="23027" y="66318"/>
                  </a:lnTo>
                  <a:lnTo>
                    <a:pt x="23232" y="66148"/>
                  </a:lnTo>
                  <a:lnTo>
                    <a:pt x="23436" y="65989"/>
                  </a:lnTo>
                  <a:lnTo>
                    <a:pt x="23641" y="65842"/>
                  </a:lnTo>
                  <a:lnTo>
                    <a:pt x="23850" y="65694"/>
                  </a:lnTo>
                  <a:lnTo>
                    <a:pt x="24055" y="65558"/>
                  </a:lnTo>
                  <a:lnTo>
                    <a:pt x="24264" y="65433"/>
                  </a:lnTo>
                  <a:lnTo>
                    <a:pt x="24469" y="65308"/>
                  </a:lnTo>
                  <a:lnTo>
                    <a:pt x="24678" y="65184"/>
                  </a:lnTo>
                  <a:lnTo>
                    <a:pt x="24888" y="65082"/>
                  </a:lnTo>
                  <a:lnTo>
                    <a:pt x="25097" y="64979"/>
                  </a:lnTo>
                  <a:lnTo>
                    <a:pt x="25302" y="64889"/>
                  </a:lnTo>
                  <a:lnTo>
                    <a:pt x="25511" y="64798"/>
                  </a:lnTo>
                  <a:lnTo>
                    <a:pt x="25720" y="64718"/>
                  </a:lnTo>
                  <a:lnTo>
                    <a:pt x="25930" y="64650"/>
                  </a:lnTo>
                  <a:lnTo>
                    <a:pt x="26139" y="64582"/>
                  </a:lnTo>
                  <a:lnTo>
                    <a:pt x="26348" y="64526"/>
                  </a:lnTo>
                  <a:lnTo>
                    <a:pt x="26557" y="64480"/>
                  </a:lnTo>
                  <a:lnTo>
                    <a:pt x="26767" y="64435"/>
                  </a:lnTo>
                  <a:lnTo>
                    <a:pt x="26980" y="64401"/>
                  </a:lnTo>
                  <a:lnTo>
                    <a:pt x="27189" y="64378"/>
                  </a:lnTo>
                  <a:lnTo>
                    <a:pt x="27430" y="64355"/>
                  </a:lnTo>
                  <a:lnTo>
                    <a:pt x="27675" y="64344"/>
                  </a:lnTo>
                  <a:lnTo>
                    <a:pt x="27920" y="64333"/>
                  </a:lnTo>
                  <a:close/>
                  <a:moveTo>
                    <a:pt x="24398" y="1"/>
                  </a:moveTo>
                  <a:lnTo>
                    <a:pt x="24109" y="12"/>
                  </a:lnTo>
                  <a:lnTo>
                    <a:pt x="23824" y="23"/>
                  </a:lnTo>
                  <a:lnTo>
                    <a:pt x="23543" y="46"/>
                  </a:lnTo>
                  <a:lnTo>
                    <a:pt x="23258" y="80"/>
                  </a:lnTo>
                  <a:lnTo>
                    <a:pt x="22978" y="125"/>
                  </a:lnTo>
                  <a:lnTo>
                    <a:pt x="22697" y="171"/>
                  </a:lnTo>
                  <a:lnTo>
                    <a:pt x="22421" y="239"/>
                  </a:lnTo>
                  <a:lnTo>
                    <a:pt x="22145" y="307"/>
                  </a:lnTo>
                  <a:lnTo>
                    <a:pt x="21869" y="386"/>
                  </a:lnTo>
                  <a:lnTo>
                    <a:pt x="21598" y="477"/>
                  </a:lnTo>
                  <a:lnTo>
                    <a:pt x="21326" y="568"/>
                  </a:lnTo>
                  <a:lnTo>
                    <a:pt x="21059" y="681"/>
                  </a:lnTo>
                  <a:lnTo>
                    <a:pt x="20792" y="795"/>
                  </a:lnTo>
                  <a:lnTo>
                    <a:pt x="20525" y="920"/>
                  </a:lnTo>
                  <a:lnTo>
                    <a:pt x="20262" y="1045"/>
                  </a:lnTo>
                  <a:lnTo>
                    <a:pt x="19999" y="1192"/>
                  </a:lnTo>
                  <a:lnTo>
                    <a:pt x="19737" y="1340"/>
                  </a:lnTo>
                  <a:lnTo>
                    <a:pt x="19478" y="1498"/>
                  </a:lnTo>
                  <a:lnTo>
                    <a:pt x="19220" y="1669"/>
                  </a:lnTo>
                  <a:lnTo>
                    <a:pt x="18962" y="1839"/>
                  </a:lnTo>
                  <a:lnTo>
                    <a:pt x="18708" y="2020"/>
                  </a:lnTo>
                  <a:lnTo>
                    <a:pt x="18454" y="2213"/>
                  </a:lnTo>
                  <a:lnTo>
                    <a:pt x="18205" y="2417"/>
                  </a:lnTo>
                  <a:lnTo>
                    <a:pt x="17956" y="2622"/>
                  </a:lnTo>
                  <a:lnTo>
                    <a:pt x="17711" y="2849"/>
                  </a:lnTo>
                  <a:lnTo>
                    <a:pt x="17462" y="3064"/>
                  </a:lnTo>
                  <a:lnTo>
                    <a:pt x="17221" y="3302"/>
                  </a:lnTo>
                  <a:lnTo>
                    <a:pt x="16976" y="3541"/>
                  </a:lnTo>
                  <a:lnTo>
                    <a:pt x="16736" y="3802"/>
                  </a:lnTo>
                  <a:lnTo>
                    <a:pt x="16495" y="4051"/>
                  </a:lnTo>
                  <a:lnTo>
                    <a:pt x="16259" y="4324"/>
                  </a:lnTo>
                  <a:lnTo>
                    <a:pt x="16024" y="4596"/>
                  </a:lnTo>
                  <a:lnTo>
                    <a:pt x="15792" y="4879"/>
                  </a:lnTo>
                  <a:lnTo>
                    <a:pt x="15560" y="5163"/>
                  </a:lnTo>
                  <a:lnTo>
                    <a:pt x="15329" y="5469"/>
                  </a:lnTo>
                  <a:lnTo>
                    <a:pt x="15102" y="5776"/>
                  </a:lnTo>
                  <a:lnTo>
                    <a:pt x="14875" y="6082"/>
                  </a:lnTo>
                  <a:lnTo>
                    <a:pt x="14652" y="6411"/>
                  </a:lnTo>
                  <a:lnTo>
                    <a:pt x="14430" y="6740"/>
                  </a:lnTo>
                  <a:lnTo>
                    <a:pt x="14207" y="7069"/>
                  </a:lnTo>
                  <a:lnTo>
                    <a:pt x="13989" y="7421"/>
                  </a:lnTo>
                  <a:lnTo>
                    <a:pt x="13771" y="7761"/>
                  </a:lnTo>
                  <a:lnTo>
                    <a:pt x="13553" y="8124"/>
                  </a:lnTo>
                  <a:lnTo>
                    <a:pt x="13339" y="8488"/>
                  </a:lnTo>
                  <a:lnTo>
                    <a:pt x="13130" y="8862"/>
                  </a:lnTo>
                  <a:lnTo>
                    <a:pt x="12920" y="9248"/>
                  </a:lnTo>
                  <a:lnTo>
                    <a:pt x="12711" y="9633"/>
                  </a:lnTo>
                  <a:lnTo>
                    <a:pt x="12502" y="10031"/>
                  </a:lnTo>
                  <a:lnTo>
                    <a:pt x="12297" y="10439"/>
                  </a:lnTo>
                  <a:lnTo>
                    <a:pt x="12097" y="10847"/>
                  </a:lnTo>
                  <a:lnTo>
                    <a:pt x="11896" y="11267"/>
                  </a:lnTo>
                  <a:lnTo>
                    <a:pt x="11696" y="11687"/>
                  </a:lnTo>
                  <a:lnTo>
                    <a:pt x="11500" y="12118"/>
                  </a:lnTo>
                  <a:lnTo>
                    <a:pt x="11304" y="12561"/>
                  </a:lnTo>
                  <a:lnTo>
                    <a:pt x="11108" y="13003"/>
                  </a:lnTo>
                  <a:lnTo>
                    <a:pt x="10917" y="13457"/>
                  </a:lnTo>
                  <a:lnTo>
                    <a:pt x="10730" y="13911"/>
                  </a:lnTo>
                  <a:lnTo>
                    <a:pt x="10543" y="14376"/>
                  </a:lnTo>
                  <a:lnTo>
                    <a:pt x="10356" y="14853"/>
                  </a:lnTo>
                  <a:lnTo>
                    <a:pt x="10169" y="15329"/>
                  </a:lnTo>
                  <a:lnTo>
                    <a:pt x="9991" y="15817"/>
                  </a:lnTo>
                  <a:lnTo>
                    <a:pt x="9808" y="16305"/>
                  </a:lnTo>
                  <a:lnTo>
                    <a:pt x="9630" y="16804"/>
                  </a:lnTo>
                  <a:lnTo>
                    <a:pt x="9452" y="17315"/>
                  </a:lnTo>
                  <a:lnTo>
                    <a:pt x="9279" y="17825"/>
                  </a:lnTo>
                  <a:lnTo>
                    <a:pt x="9109" y="18336"/>
                  </a:lnTo>
                  <a:lnTo>
                    <a:pt x="8936" y="18869"/>
                  </a:lnTo>
                  <a:lnTo>
                    <a:pt x="8767" y="19391"/>
                  </a:lnTo>
                  <a:lnTo>
                    <a:pt x="8602" y="19936"/>
                  </a:lnTo>
                  <a:lnTo>
                    <a:pt x="8437" y="20480"/>
                  </a:lnTo>
                  <a:lnTo>
                    <a:pt x="8272" y="21025"/>
                  </a:lnTo>
                  <a:lnTo>
                    <a:pt x="8112" y="21581"/>
                  </a:lnTo>
                  <a:lnTo>
                    <a:pt x="7956" y="22137"/>
                  </a:lnTo>
                  <a:lnTo>
                    <a:pt x="7796" y="22704"/>
                  </a:lnTo>
                  <a:lnTo>
                    <a:pt x="7645" y="23283"/>
                  </a:lnTo>
                  <a:lnTo>
                    <a:pt x="7489" y="23861"/>
                  </a:lnTo>
                  <a:lnTo>
                    <a:pt x="7342" y="24451"/>
                  </a:lnTo>
                  <a:lnTo>
                    <a:pt x="7190" y="25041"/>
                  </a:lnTo>
                  <a:lnTo>
                    <a:pt x="7044" y="25631"/>
                  </a:lnTo>
                  <a:lnTo>
                    <a:pt x="6901" y="26244"/>
                  </a:lnTo>
                  <a:lnTo>
                    <a:pt x="6759" y="26845"/>
                  </a:lnTo>
                  <a:lnTo>
                    <a:pt x="6616" y="27458"/>
                  </a:lnTo>
                  <a:lnTo>
                    <a:pt x="6478" y="28082"/>
                  </a:lnTo>
                  <a:lnTo>
                    <a:pt x="6340" y="28706"/>
                  </a:lnTo>
                  <a:lnTo>
                    <a:pt x="6207" y="29342"/>
                  </a:lnTo>
                  <a:lnTo>
                    <a:pt x="6073" y="29977"/>
                  </a:lnTo>
                  <a:lnTo>
                    <a:pt x="5944" y="30624"/>
                  </a:lnTo>
                  <a:lnTo>
                    <a:pt x="5815" y="31270"/>
                  </a:lnTo>
                  <a:lnTo>
                    <a:pt x="5690" y="31917"/>
                  </a:lnTo>
                  <a:lnTo>
                    <a:pt x="5565" y="32575"/>
                  </a:lnTo>
                  <a:lnTo>
                    <a:pt x="5441" y="33245"/>
                  </a:lnTo>
                  <a:lnTo>
                    <a:pt x="5321" y="33914"/>
                  </a:lnTo>
                  <a:lnTo>
                    <a:pt x="5205" y="34583"/>
                  </a:lnTo>
                  <a:lnTo>
                    <a:pt x="5089" y="35264"/>
                  </a:lnTo>
                  <a:lnTo>
                    <a:pt x="4973" y="35945"/>
                  </a:lnTo>
                  <a:lnTo>
                    <a:pt x="4862" y="36637"/>
                  </a:lnTo>
                  <a:lnTo>
                    <a:pt x="4751" y="37329"/>
                  </a:lnTo>
                  <a:lnTo>
                    <a:pt x="4537" y="38736"/>
                  </a:lnTo>
                  <a:lnTo>
                    <a:pt x="4332" y="40154"/>
                  </a:lnTo>
                  <a:lnTo>
                    <a:pt x="4136" y="41595"/>
                  </a:lnTo>
                  <a:lnTo>
                    <a:pt x="3949" y="43048"/>
                  </a:lnTo>
                  <a:lnTo>
                    <a:pt x="3771" y="44534"/>
                  </a:lnTo>
                  <a:lnTo>
                    <a:pt x="3602" y="46032"/>
                  </a:lnTo>
                  <a:lnTo>
                    <a:pt x="3437" y="47541"/>
                  </a:lnTo>
                  <a:lnTo>
                    <a:pt x="3286" y="49072"/>
                  </a:lnTo>
                  <a:lnTo>
                    <a:pt x="3143" y="50615"/>
                  </a:lnTo>
                  <a:lnTo>
                    <a:pt x="3005" y="52181"/>
                  </a:lnTo>
                  <a:lnTo>
                    <a:pt x="2832" y="54326"/>
                  </a:lnTo>
                  <a:lnTo>
                    <a:pt x="2663" y="56470"/>
                  </a:lnTo>
                  <a:lnTo>
                    <a:pt x="2498" y="58614"/>
                  </a:lnTo>
                  <a:lnTo>
                    <a:pt x="2342" y="60770"/>
                  </a:lnTo>
                  <a:lnTo>
                    <a:pt x="2191" y="62937"/>
                  </a:lnTo>
                  <a:lnTo>
                    <a:pt x="2044" y="65093"/>
                  </a:lnTo>
                  <a:lnTo>
                    <a:pt x="1906" y="67271"/>
                  </a:lnTo>
                  <a:lnTo>
                    <a:pt x="1772" y="69438"/>
                  </a:lnTo>
                  <a:lnTo>
                    <a:pt x="1639" y="71617"/>
                  </a:lnTo>
                  <a:lnTo>
                    <a:pt x="1518" y="73795"/>
                  </a:lnTo>
                  <a:lnTo>
                    <a:pt x="1398" y="75985"/>
                  </a:lnTo>
                  <a:lnTo>
                    <a:pt x="1287" y="78175"/>
                  </a:lnTo>
                  <a:lnTo>
                    <a:pt x="1176" y="80365"/>
                  </a:lnTo>
                  <a:lnTo>
                    <a:pt x="1073" y="82566"/>
                  </a:lnTo>
                  <a:lnTo>
                    <a:pt x="975" y="84756"/>
                  </a:lnTo>
                  <a:lnTo>
                    <a:pt x="882" y="86957"/>
                  </a:lnTo>
                  <a:lnTo>
                    <a:pt x="793" y="89158"/>
                  </a:lnTo>
                  <a:lnTo>
                    <a:pt x="713" y="91370"/>
                  </a:lnTo>
                  <a:lnTo>
                    <a:pt x="632" y="93571"/>
                  </a:lnTo>
                  <a:lnTo>
                    <a:pt x="557" y="95784"/>
                  </a:lnTo>
                  <a:lnTo>
                    <a:pt x="486" y="97996"/>
                  </a:lnTo>
                  <a:lnTo>
                    <a:pt x="423" y="100209"/>
                  </a:lnTo>
                  <a:lnTo>
                    <a:pt x="361" y="102421"/>
                  </a:lnTo>
                  <a:lnTo>
                    <a:pt x="303" y="104634"/>
                  </a:lnTo>
                  <a:lnTo>
                    <a:pt x="254" y="106846"/>
                  </a:lnTo>
                  <a:lnTo>
                    <a:pt x="205" y="109070"/>
                  </a:lnTo>
                  <a:lnTo>
                    <a:pt x="161" y="111283"/>
                  </a:lnTo>
                  <a:lnTo>
                    <a:pt x="120" y="113495"/>
                  </a:lnTo>
                  <a:lnTo>
                    <a:pt x="85" y="115719"/>
                  </a:lnTo>
                  <a:lnTo>
                    <a:pt x="54" y="117931"/>
                  </a:lnTo>
                  <a:lnTo>
                    <a:pt x="23" y="120155"/>
                  </a:lnTo>
                  <a:lnTo>
                    <a:pt x="0" y="122368"/>
                  </a:lnTo>
                  <a:lnTo>
                    <a:pt x="1136" y="122617"/>
                  </a:lnTo>
                  <a:lnTo>
                    <a:pt x="1189" y="122629"/>
                  </a:lnTo>
                  <a:lnTo>
                    <a:pt x="1238" y="122651"/>
                  </a:lnTo>
                  <a:lnTo>
                    <a:pt x="1287" y="122685"/>
                  </a:lnTo>
                  <a:lnTo>
                    <a:pt x="1336" y="122719"/>
                  </a:lnTo>
                  <a:lnTo>
                    <a:pt x="1380" y="122765"/>
                  </a:lnTo>
                  <a:lnTo>
                    <a:pt x="1421" y="122810"/>
                  </a:lnTo>
                  <a:lnTo>
                    <a:pt x="1461" y="122878"/>
                  </a:lnTo>
                  <a:lnTo>
                    <a:pt x="1501" y="122935"/>
                  </a:lnTo>
                  <a:lnTo>
                    <a:pt x="1536" y="123003"/>
                  </a:lnTo>
                  <a:lnTo>
                    <a:pt x="1567" y="123083"/>
                  </a:lnTo>
                  <a:lnTo>
                    <a:pt x="1630" y="123241"/>
                  </a:lnTo>
                  <a:lnTo>
                    <a:pt x="1688" y="123423"/>
                  </a:lnTo>
                  <a:lnTo>
                    <a:pt x="1737" y="123616"/>
                  </a:lnTo>
                  <a:lnTo>
                    <a:pt x="2560" y="124160"/>
                  </a:lnTo>
                  <a:lnTo>
                    <a:pt x="3384" y="124705"/>
                  </a:lnTo>
                  <a:lnTo>
                    <a:pt x="4212" y="125227"/>
                  </a:lnTo>
                  <a:lnTo>
                    <a:pt x="5036" y="125726"/>
                  </a:lnTo>
                  <a:lnTo>
                    <a:pt x="5859" y="126214"/>
                  </a:lnTo>
                  <a:lnTo>
                    <a:pt x="6683" y="126691"/>
                  </a:lnTo>
                  <a:lnTo>
                    <a:pt x="7511" y="127144"/>
                  </a:lnTo>
                  <a:lnTo>
                    <a:pt x="8335" y="127576"/>
                  </a:lnTo>
                  <a:lnTo>
                    <a:pt x="9158" y="127995"/>
                  </a:lnTo>
                  <a:lnTo>
                    <a:pt x="9982" y="128392"/>
                  </a:lnTo>
                  <a:lnTo>
                    <a:pt x="10806" y="128778"/>
                  </a:lnTo>
                  <a:lnTo>
                    <a:pt x="11634" y="129153"/>
                  </a:lnTo>
                  <a:lnTo>
                    <a:pt x="12457" y="129504"/>
                  </a:lnTo>
                  <a:lnTo>
                    <a:pt x="13281" y="129833"/>
                  </a:lnTo>
                  <a:lnTo>
                    <a:pt x="14105" y="130162"/>
                  </a:lnTo>
                  <a:lnTo>
                    <a:pt x="14928" y="130457"/>
                  </a:lnTo>
                  <a:lnTo>
                    <a:pt x="15752" y="130752"/>
                  </a:lnTo>
                  <a:lnTo>
                    <a:pt x="16580" y="131013"/>
                  </a:lnTo>
                  <a:lnTo>
                    <a:pt x="17404" y="131274"/>
                  </a:lnTo>
                  <a:lnTo>
                    <a:pt x="18227" y="131513"/>
                  </a:lnTo>
                  <a:lnTo>
                    <a:pt x="19051" y="131728"/>
                  </a:lnTo>
                  <a:lnTo>
                    <a:pt x="19875" y="131944"/>
                  </a:lnTo>
                  <a:lnTo>
                    <a:pt x="20703" y="132125"/>
                  </a:lnTo>
                  <a:lnTo>
                    <a:pt x="21526" y="132307"/>
                  </a:lnTo>
                  <a:lnTo>
                    <a:pt x="22350" y="132466"/>
                  </a:lnTo>
                  <a:lnTo>
                    <a:pt x="23178" y="132613"/>
                  </a:lnTo>
                  <a:lnTo>
                    <a:pt x="24002" y="132738"/>
                  </a:lnTo>
                  <a:lnTo>
                    <a:pt x="24825" y="132851"/>
                  </a:lnTo>
                  <a:lnTo>
                    <a:pt x="25653" y="132942"/>
                  </a:lnTo>
                  <a:lnTo>
                    <a:pt x="26477" y="133033"/>
                  </a:lnTo>
                  <a:lnTo>
                    <a:pt x="27305" y="133101"/>
                  </a:lnTo>
                  <a:lnTo>
                    <a:pt x="28129" y="133146"/>
                  </a:lnTo>
                  <a:lnTo>
                    <a:pt x="28957" y="133180"/>
                  </a:lnTo>
                  <a:lnTo>
                    <a:pt x="29785" y="133203"/>
                  </a:lnTo>
                  <a:lnTo>
                    <a:pt x="30609" y="133215"/>
                  </a:lnTo>
                  <a:lnTo>
                    <a:pt x="31437" y="133203"/>
                  </a:lnTo>
                  <a:lnTo>
                    <a:pt x="32265" y="133180"/>
                  </a:lnTo>
                  <a:lnTo>
                    <a:pt x="33093" y="133146"/>
                  </a:lnTo>
                  <a:lnTo>
                    <a:pt x="33921" y="133090"/>
                  </a:lnTo>
                  <a:lnTo>
                    <a:pt x="34749" y="133022"/>
                  </a:lnTo>
                  <a:lnTo>
                    <a:pt x="35577" y="132942"/>
                  </a:lnTo>
                  <a:lnTo>
                    <a:pt x="36405" y="132851"/>
                  </a:lnTo>
                  <a:lnTo>
                    <a:pt x="37233" y="132738"/>
                  </a:lnTo>
                  <a:lnTo>
                    <a:pt x="38062" y="132613"/>
                  </a:lnTo>
                  <a:lnTo>
                    <a:pt x="38894" y="132477"/>
                  </a:lnTo>
                  <a:lnTo>
                    <a:pt x="39722" y="132330"/>
                  </a:lnTo>
                  <a:lnTo>
                    <a:pt x="40550" y="132159"/>
                  </a:lnTo>
                  <a:lnTo>
                    <a:pt x="41383" y="131978"/>
                  </a:lnTo>
                  <a:lnTo>
                    <a:pt x="42215" y="131785"/>
                  </a:lnTo>
                  <a:lnTo>
                    <a:pt x="43043" y="131581"/>
                  </a:lnTo>
                  <a:lnTo>
                    <a:pt x="43876" y="131354"/>
                  </a:lnTo>
                  <a:lnTo>
                    <a:pt x="44709" y="131116"/>
                  </a:lnTo>
                  <a:lnTo>
                    <a:pt x="45541" y="130866"/>
                  </a:lnTo>
                  <a:lnTo>
                    <a:pt x="46374" y="130605"/>
                  </a:lnTo>
                  <a:lnTo>
                    <a:pt x="47206" y="130333"/>
                  </a:lnTo>
                  <a:lnTo>
                    <a:pt x="48043" y="130049"/>
                  </a:lnTo>
                  <a:lnTo>
                    <a:pt x="48876" y="129743"/>
                  </a:lnTo>
                  <a:lnTo>
                    <a:pt x="49713" y="129425"/>
                  </a:lnTo>
                  <a:lnTo>
                    <a:pt x="50545" y="129096"/>
                  </a:lnTo>
                  <a:lnTo>
                    <a:pt x="51382" y="128756"/>
                  </a:lnTo>
                  <a:lnTo>
                    <a:pt x="52219" y="128404"/>
                  </a:lnTo>
                  <a:lnTo>
                    <a:pt x="53056" y="128029"/>
                  </a:lnTo>
                  <a:lnTo>
                    <a:pt x="53893" y="127655"/>
                  </a:lnTo>
                  <a:lnTo>
                    <a:pt x="54730" y="127258"/>
                  </a:lnTo>
                  <a:lnTo>
                    <a:pt x="54753" y="125204"/>
                  </a:lnTo>
                  <a:lnTo>
                    <a:pt x="54770" y="123151"/>
                  </a:lnTo>
                  <a:lnTo>
                    <a:pt x="54784" y="121097"/>
                  </a:lnTo>
                  <a:lnTo>
                    <a:pt x="54797" y="119043"/>
                  </a:lnTo>
                  <a:lnTo>
                    <a:pt x="54802" y="116990"/>
                  </a:lnTo>
                  <a:lnTo>
                    <a:pt x="54802" y="114936"/>
                  </a:lnTo>
                  <a:lnTo>
                    <a:pt x="54793" y="112894"/>
                  </a:lnTo>
                  <a:lnTo>
                    <a:pt x="54784" y="110840"/>
                  </a:lnTo>
                  <a:lnTo>
                    <a:pt x="54766" y="108798"/>
                  </a:lnTo>
                  <a:lnTo>
                    <a:pt x="54744" y="106744"/>
                  </a:lnTo>
                  <a:lnTo>
                    <a:pt x="54713" y="104702"/>
                  </a:lnTo>
                  <a:lnTo>
                    <a:pt x="54677" y="102660"/>
                  </a:lnTo>
                  <a:lnTo>
                    <a:pt x="54632" y="100629"/>
                  </a:lnTo>
                  <a:lnTo>
                    <a:pt x="54579" y="98586"/>
                  </a:lnTo>
                  <a:lnTo>
                    <a:pt x="54517" y="96555"/>
                  </a:lnTo>
                  <a:lnTo>
                    <a:pt x="54450" y="94513"/>
                  </a:lnTo>
                  <a:lnTo>
                    <a:pt x="54370" y="92482"/>
                  </a:lnTo>
                  <a:lnTo>
                    <a:pt x="54285" y="90463"/>
                  </a:lnTo>
                  <a:lnTo>
                    <a:pt x="54192" y="88432"/>
                  </a:lnTo>
                  <a:lnTo>
                    <a:pt x="54085" y="86412"/>
                  </a:lnTo>
                  <a:lnTo>
                    <a:pt x="53969" y="84393"/>
                  </a:lnTo>
                  <a:lnTo>
                    <a:pt x="53844" y="82373"/>
                  </a:lnTo>
                  <a:lnTo>
                    <a:pt x="53778" y="81363"/>
                  </a:lnTo>
                  <a:lnTo>
                    <a:pt x="53711" y="80353"/>
                  </a:lnTo>
                  <a:lnTo>
                    <a:pt x="53635" y="79355"/>
                  </a:lnTo>
                  <a:lnTo>
                    <a:pt x="53564" y="78345"/>
                  </a:lnTo>
                  <a:lnTo>
                    <a:pt x="53484" y="77347"/>
                  </a:lnTo>
                  <a:lnTo>
                    <a:pt x="53404" y="76337"/>
                  </a:lnTo>
                  <a:lnTo>
                    <a:pt x="53323" y="75338"/>
                  </a:lnTo>
                  <a:lnTo>
                    <a:pt x="53234" y="74340"/>
                  </a:lnTo>
                  <a:lnTo>
                    <a:pt x="53145" y="73330"/>
                  </a:lnTo>
                  <a:lnTo>
                    <a:pt x="53052" y="72332"/>
                  </a:lnTo>
                  <a:lnTo>
                    <a:pt x="52958" y="71333"/>
                  </a:lnTo>
                  <a:lnTo>
                    <a:pt x="52860" y="70335"/>
                  </a:lnTo>
                  <a:lnTo>
                    <a:pt x="52758" y="69336"/>
                  </a:lnTo>
                  <a:lnTo>
                    <a:pt x="52656" y="68349"/>
                  </a:lnTo>
                  <a:lnTo>
                    <a:pt x="52549" y="67351"/>
                  </a:lnTo>
                  <a:lnTo>
                    <a:pt x="52437" y="66352"/>
                  </a:lnTo>
                  <a:lnTo>
                    <a:pt x="52322" y="65365"/>
                  </a:lnTo>
                  <a:lnTo>
                    <a:pt x="52202" y="64367"/>
                  </a:lnTo>
                  <a:lnTo>
                    <a:pt x="52081" y="63380"/>
                  </a:lnTo>
                  <a:lnTo>
                    <a:pt x="51957" y="62393"/>
                  </a:lnTo>
                  <a:lnTo>
                    <a:pt x="51779" y="60986"/>
                  </a:lnTo>
                  <a:lnTo>
                    <a:pt x="51587" y="59579"/>
                  </a:lnTo>
                  <a:lnTo>
                    <a:pt x="51391" y="58183"/>
                  </a:lnTo>
                  <a:lnTo>
                    <a:pt x="51191" y="56799"/>
                  </a:lnTo>
                  <a:lnTo>
                    <a:pt x="50982" y="55415"/>
                  </a:lnTo>
                  <a:lnTo>
                    <a:pt x="50768" y="54031"/>
                  </a:lnTo>
                  <a:lnTo>
                    <a:pt x="50545" y="52658"/>
                  </a:lnTo>
                  <a:lnTo>
                    <a:pt x="50318" y="51285"/>
                  </a:lnTo>
                  <a:lnTo>
                    <a:pt x="50082" y="49935"/>
                  </a:lnTo>
                  <a:lnTo>
                    <a:pt x="49842" y="48573"/>
                  </a:lnTo>
                  <a:lnTo>
                    <a:pt x="49593" y="47234"/>
                  </a:lnTo>
                  <a:lnTo>
                    <a:pt x="49339" y="45895"/>
                  </a:lnTo>
                  <a:lnTo>
                    <a:pt x="49081" y="44579"/>
                  </a:lnTo>
                  <a:lnTo>
                    <a:pt x="48809" y="43263"/>
                  </a:lnTo>
                  <a:lnTo>
                    <a:pt x="48537" y="41958"/>
                  </a:lnTo>
                  <a:lnTo>
                    <a:pt x="48257" y="40665"/>
                  </a:lnTo>
                  <a:lnTo>
                    <a:pt x="47972" y="39371"/>
                  </a:lnTo>
                  <a:lnTo>
                    <a:pt x="47678" y="38101"/>
                  </a:lnTo>
                  <a:lnTo>
                    <a:pt x="47380" y="36841"/>
                  </a:lnTo>
                  <a:lnTo>
                    <a:pt x="47073" y="35593"/>
                  </a:lnTo>
                  <a:lnTo>
                    <a:pt x="46761" y="34368"/>
                  </a:lnTo>
                  <a:lnTo>
                    <a:pt x="46445" y="33142"/>
                  </a:lnTo>
                  <a:lnTo>
                    <a:pt x="46120" y="31940"/>
                  </a:lnTo>
                  <a:lnTo>
                    <a:pt x="45790" y="30748"/>
                  </a:lnTo>
                  <a:lnTo>
                    <a:pt x="45452" y="29568"/>
                  </a:lnTo>
                  <a:lnTo>
                    <a:pt x="45109" y="28411"/>
                  </a:lnTo>
                  <a:lnTo>
                    <a:pt x="44762" y="27265"/>
                  </a:lnTo>
                  <a:lnTo>
                    <a:pt x="44406" y="26131"/>
                  </a:lnTo>
                  <a:lnTo>
                    <a:pt x="44041" y="25019"/>
                  </a:lnTo>
                  <a:lnTo>
                    <a:pt x="43676" y="23929"/>
                  </a:lnTo>
                  <a:lnTo>
                    <a:pt x="43302" y="22852"/>
                  </a:lnTo>
                  <a:lnTo>
                    <a:pt x="42923" y="21796"/>
                  </a:lnTo>
                  <a:lnTo>
                    <a:pt x="42536" y="20753"/>
                  </a:lnTo>
                  <a:lnTo>
                    <a:pt x="42144" y="19731"/>
                  </a:lnTo>
                  <a:lnTo>
                    <a:pt x="41743" y="18733"/>
                  </a:lnTo>
                  <a:lnTo>
                    <a:pt x="41343" y="17757"/>
                  </a:lnTo>
                  <a:lnTo>
                    <a:pt x="40933" y="16804"/>
                  </a:lnTo>
                  <a:lnTo>
                    <a:pt x="40515" y="15862"/>
                  </a:lnTo>
                  <a:lnTo>
                    <a:pt x="40092" y="14943"/>
                  </a:lnTo>
                  <a:lnTo>
                    <a:pt x="39664" y="14058"/>
                  </a:lnTo>
                  <a:lnTo>
                    <a:pt x="39451" y="13616"/>
                  </a:lnTo>
                  <a:lnTo>
                    <a:pt x="39232" y="13185"/>
                  </a:lnTo>
                  <a:lnTo>
                    <a:pt x="39010" y="12754"/>
                  </a:lnTo>
                  <a:lnTo>
                    <a:pt x="38792" y="12334"/>
                  </a:lnTo>
                  <a:lnTo>
                    <a:pt x="38569" y="11925"/>
                  </a:lnTo>
                  <a:lnTo>
                    <a:pt x="38346" y="11517"/>
                  </a:lnTo>
                  <a:lnTo>
                    <a:pt x="38119" y="11108"/>
                  </a:lnTo>
                  <a:lnTo>
                    <a:pt x="37892" y="10711"/>
                  </a:lnTo>
                  <a:lnTo>
                    <a:pt x="37665" y="10326"/>
                  </a:lnTo>
                  <a:lnTo>
                    <a:pt x="37438" y="9940"/>
                  </a:lnTo>
                  <a:lnTo>
                    <a:pt x="37207" y="9565"/>
                  </a:lnTo>
                  <a:lnTo>
                    <a:pt x="36975" y="9191"/>
                  </a:lnTo>
                  <a:lnTo>
                    <a:pt x="36739" y="8828"/>
                  </a:lnTo>
                  <a:lnTo>
                    <a:pt x="36503" y="8465"/>
                  </a:lnTo>
                  <a:lnTo>
                    <a:pt x="36267" y="8113"/>
                  </a:lnTo>
                  <a:lnTo>
                    <a:pt x="36027" y="7773"/>
                  </a:lnTo>
                  <a:lnTo>
                    <a:pt x="35791" y="7432"/>
                  </a:lnTo>
                  <a:lnTo>
                    <a:pt x="35551" y="7103"/>
                  </a:lnTo>
                  <a:lnTo>
                    <a:pt x="35306" y="6774"/>
                  </a:lnTo>
                  <a:lnTo>
                    <a:pt x="35061" y="6457"/>
                  </a:lnTo>
                  <a:lnTo>
                    <a:pt x="34816" y="6150"/>
                  </a:lnTo>
                  <a:lnTo>
                    <a:pt x="34571" y="5844"/>
                  </a:lnTo>
                  <a:lnTo>
                    <a:pt x="34322" y="5549"/>
                  </a:lnTo>
                  <a:lnTo>
                    <a:pt x="34072" y="5254"/>
                  </a:lnTo>
                  <a:lnTo>
                    <a:pt x="33823" y="4970"/>
                  </a:lnTo>
                  <a:lnTo>
                    <a:pt x="33569" y="4698"/>
                  </a:lnTo>
                  <a:lnTo>
                    <a:pt x="33316" y="4426"/>
                  </a:lnTo>
                  <a:lnTo>
                    <a:pt x="33057" y="4165"/>
                  </a:lnTo>
                  <a:lnTo>
                    <a:pt x="32804" y="3915"/>
                  </a:lnTo>
                  <a:lnTo>
                    <a:pt x="32545" y="3665"/>
                  </a:lnTo>
                  <a:lnTo>
                    <a:pt x="32287" y="3427"/>
                  </a:lnTo>
                  <a:lnTo>
                    <a:pt x="32024" y="3200"/>
                  </a:lnTo>
                  <a:lnTo>
                    <a:pt x="31762" y="2973"/>
                  </a:lnTo>
                  <a:lnTo>
                    <a:pt x="31499" y="2758"/>
                  </a:lnTo>
                  <a:lnTo>
                    <a:pt x="31232" y="2542"/>
                  </a:lnTo>
                  <a:lnTo>
                    <a:pt x="30965" y="2349"/>
                  </a:lnTo>
                  <a:lnTo>
                    <a:pt x="30698" y="2156"/>
                  </a:lnTo>
                  <a:lnTo>
                    <a:pt x="30431" y="1964"/>
                  </a:lnTo>
                  <a:lnTo>
                    <a:pt x="30159" y="1793"/>
                  </a:lnTo>
                  <a:lnTo>
                    <a:pt x="29887" y="1623"/>
                  </a:lnTo>
                  <a:lnTo>
                    <a:pt x="29611" y="1464"/>
                  </a:lnTo>
                  <a:lnTo>
                    <a:pt x="29340" y="1305"/>
                  </a:lnTo>
                  <a:lnTo>
                    <a:pt x="29064" y="1169"/>
                  </a:lnTo>
                  <a:lnTo>
                    <a:pt x="28783" y="1033"/>
                  </a:lnTo>
                  <a:lnTo>
                    <a:pt x="28507" y="908"/>
                  </a:lnTo>
                  <a:lnTo>
                    <a:pt x="28227" y="784"/>
                  </a:lnTo>
                  <a:lnTo>
                    <a:pt x="27942" y="670"/>
                  </a:lnTo>
                  <a:lnTo>
                    <a:pt x="27661" y="568"/>
                  </a:lnTo>
                  <a:lnTo>
                    <a:pt x="27354" y="466"/>
                  </a:lnTo>
                  <a:lnTo>
                    <a:pt x="27051" y="375"/>
                  </a:lnTo>
                  <a:lnTo>
                    <a:pt x="26753" y="296"/>
                  </a:lnTo>
                  <a:lnTo>
                    <a:pt x="26450" y="228"/>
                  </a:lnTo>
                  <a:lnTo>
                    <a:pt x="26152" y="171"/>
                  </a:lnTo>
                  <a:lnTo>
                    <a:pt x="25858" y="114"/>
                  </a:lnTo>
                  <a:lnTo>
                    <a:pt x="25560" y="69"/>
                  </a:lnTo>
                  <a:lnTo>
                    <a:pt x="25271" y="46"/>
                  </a:lnTo>
                  <a:lnTo>
                    <a:pt x="24977" y="23"/>
                  </a:lnTo>
                  <a:lnTo>
                    <a:pt x="24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;p37">
              <a:extLst>
                <a:ext uri="{FF2B5EF4-FFF2-40B4-BE49-F238E27FC236}">
                  <a16:creationId xmlns:a16="http://schemas.microsoft.com/office/drawing/2014/main" id="{5C4C7D5C-40D2-7A29-F751-5636164F2FE7}"/>
                </a:ext>
              </a:extLst>
            </p:cNvPr>
            <p:cNvSpPr/>
            <p:nvPr/>
          </p:nvSpPr>
          <p:spPr>
            <a:xfrm>
              <a:off x="3067600" y="-2491450"/>
              <a:ext cx="255025" cy="366500"/>
            </a:xfrm>
            <a:custGeom>
              <a:avLst/>
              <a:gdLst/>
              <a:ahLst/>
              <a:cxnLst/>
              <a:rect l="l" t="t" r="r" b="b"/>
              <a:pathLst>
                <a:path w="10201" h="14660" extrusionOk="0">
                  <a:moveTo>
                    <a:pt x="1327" y="0"/>
                  </a:moveTo>
                  <a:lnTo>
                    <a:pt x="1220" y="896"/>
                  </a:lnTo>
                  <a:lnTo>
                    <a:pt x="1113" y="1793"/>
                  </a:lnTo>
                  <a:lnTo>
                    <a:pt x="1015" y="2689"/>
                  </a:lnTo>
                  <a:lnTo>
                    <a:pt x="917" y="3585"/>
                  </a:lnTo>
                  <a:lnTo>
                    <a:pt x="819" y="4493"/>
                  </a:lnTo>
                  <a:lnTo>
                    <a:pt x="730" y="5389"/>
                  </a:lnTo>
                  <a:lnTo>
                    <a:pt x="641" y="6286"/>
                  </a:lnTo>
                  <a:lnTo>
                    <a:pt x="557" y="7193"/>
                  </a:lnTo>
                  <a:lnTo>
                    <a:pt x="477" y="8101"/>
                  </a:lnTo>
                  <a:lnTo>
                    <a:pt x="397" y="8997"/>
                  </a:lnTo>
                  <a:lnTo>
                    <a:pt x="321" y="9905"/>
                  </a:lnTo>
                  <a:lnTo>
                    <a:pt x="250" y="10813"/>
                  </a:lnTo>
                  <a:lnTo>
                    <a:pt x="183" y="11721"/>
                  </a:lnTo>
                  <a:lnTo>
                    <a:pt x="120" y="12640"/>
                  </a:lnTo>
                  <a:lnTo>
                    <a:pt x="58" y="13547"/>
                  </a:lnTo>
                  <a:lnTo>
                    <a:pt x="0" y="14455"/>
                  </a:lnTo>
                  <a:lnTo>
                    <a:pt x="1020" y="14512"/>
                  </a:lnTo>
                  <a:lnTo>
                    <a:pt x="2039" y="14546"/>
                  </a:lnTo>
                  <a:lnTo>
                    <a:pt x="3059" y="14568"/>
                  </a:lnTo>
                  <a:lnTo>
                    <a:pt x="4078" y="14580"/>
                  </a:lnTo>
                  <a:lnTo>
                    <a:pt x="6118" y="14602"/>
                  </a:lnTo>
                  <a:lnTo>
                    <a:pt x="7133" y="14625"/>
                  </a:lnTo>
                  <a:lnTo>
                    <a:pt x="8152" y="14659"/>
                  </a:lnTo>
                  <a:lnTo>
                    <a:pt x="8237" y="13729"/>
                  </a:lnTo>
                  <a:lnTo>
                    <a:pt x="8326" y="12810"/>
                  </a:lnTo>
                  <a:lnTo>
                    <a:pt x="8419" y="11902"/>
                  </a:lnTo>
                  <a:lnTo>
                    <a:pt x="8517" y="10994"/>
                  </a:lnTo>
                  <a:lnTo>
                    <a:pt x="8624" y="10098"/>
                  </a:lnTo>
                  <a:lnTo>
                    <a:pt x="8735" y="9202"/>
                  </a:lnTo>
                  <a:lnTo>
                    <a:pt x="8856" y="8317"/>
                  </a:lnTo>
                  <a:lnTo>
                    <a:pt x="8976" y="7432"/>
                  </a:lnTo>
                  <a:lnTo>
                    <a:pt x="9109" y="6558"/>
                  </a:lnTo>
                  <a:lnTo>
                    <a:pt x="9243" y="5696"/>
                  </a:lnTo>
                  <a:lnTo>
                    <a:pt x="9385" y="4845"/>
                  </a:lnTo>
                  <a:lnTo>
                    <a:pt x="9537" y="3994"/>
                  </a:lnTo>
                  <a:lnTo>
                    <a:pt x="9693" y="3154"/>
                  </a:lnTo>
                  <a:lnTo>
                    <a:pt x="9853" y="2326"/>
                  </a:lnTo>
                  <a:lnTo>
                    <a:pt x="10022" y="1509"/>
                  </a:lnTo>
                  <a:lnTo>
                    <a:pt x="10200" y="704"/>
                  </a:lnTo>
                  <a:lnTo>
                    <a:pt x="7983" y="601"/>
                  </a:lnTo>
                  <a:lnTo>
                    <a:pt x="6870" y="545"/>
                  </a:lnTo>
                  <a:lnTo>
                    <a:pt x="5761" y="477"/>
                  </a:lnTo>
                  <a:lnTo>
                    <a:pt x="4653" y="386"/>
                  </a:lnTo>
                  <a:lnTo>
                    <a:pt x="3544" y="284"/>
                  </a:lnTo>
                  <a:lnTo>
                    <a:pt x="2436" y="159"/>
                  </a:lnTo>
                  <a:lnTo>
                    <a:pt x="1879" y="79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9;p37">
              <a:extLst>
                <a:ext uri="{FF2B5EF4-FFF2-40B4-BE49-F238E27FC236}">
                  <a16:creationId xmlns:a16="http://schemas.microsoft.com/office/drawing/2014/main" id="{950E4ABB-77FD-2BB0-E32F-88DE67D29D19}"/>
                </a:ext>
              </a:extLst>
            </p:cNvPr>
            <p:cNvSpPr/>
            <p:nvPr/>
          </p:nvSpPr>
          <p:spPr>
            <a:xfrm>
              <a:off x="3001925" y="-6601275"/>
              <a:ext cx="218400" cy="473150"/>
            </a:xfrm>
            <a:custGeom>
              <a:avLst/>
              <a:gdLst/>
              <a:ahLst/>
              <a:cxnLst/>
              <a:rect l="l" t="t" r="r" b="b"/>
              <a:pathLst>
                <a:path w="8736" h="18926" extrusionOk="0">
                  <a:moveTo>
                    <a:pt x="5454" y="0"/>
                  </a:moveTo>
                  <a:lnTo>
                    <a:pt x="4782" y="1271"/>
                  </a:lnTo>
                  <a:lnTo>
                    <a:pt x="4110" y="2542"/>
                  </a:lnTo>
                  <a:lnTo>
                    <a:pt x="3433" y="3801"/>
                  </a:lnTo>
                  <a:lnTo>
                    <a:pt x="2752" y="5038"/>
                  </a:lnTo>
                  <a:lnTo>
                    <a:pt x="2066" y="6275"/>
                  </a:lnTo>
                  <a:lnTo>
                    <a:pt x="1381" y="7500"/>
                  </a:lnTo>
                  <a:lnTo>
                    <a:pt x="691" y="8714"/>
                  </a:lnTo>
                  <a:lnTo>
                    <a:pt x="1" y="9917"/>
                  </a:lnTo>
                  <a:lnTo>
                    <a:pt x="174" y="10314"/>
                  </a:lnTo>
                  <a:lnTo>
                    <a:pt x="348" y="10700"/>
                  </a:lnTo>
                  <a:lnTo>
                    <a:pt x="526" y="11085"/>
                  </a:lnTo>
                  <a:lnTo>
                    <a:pt x="704" y="11460"/>
                  </a:lnTo>
                  <a:lnTo>
                    <a:pt x="887" y="11834"/>
                  </a:lnTo>
                  <a:lnTo>
                    <a:pt x="1069" y="12197"/>
                  </a:lnTo>
                  <a:lnTo>
                    <a:pt x="1252" y="12549"/>
                  </a:lnTo>
                  <a:lnTo>
                    <a:pt x="1439" y="12901"/>
                  </a:lnTo>
                  <a:lnTo>
                    <a:pt x="1626" y="13241"/>
                  </a:lnTo>
                  <a:lnTo>
                    <a:pt x="1813" y="13582"/>
                  </a:lnTo>
                  <a:lnTo>
                    <a:pt x="2004" y="13911"/>
                  </a:lnTo>
                  <a:lnTo>
                    <a:pt x="2200" y="14228"/>
                  </a:lnTo>
                  <a:lnTo>
                    <a:pt x="2396" y="14546"/>
                  </a:lnTo>
                  <a:lnTo>
                    <a:pt x="2592" y="14852"/>
                  </a:lnTo>
                  <a:lnTo>
                    <a:pt x="2788" y="15159"/>
                  </a:lnTo>
                  <a:lnTo>
                    <a:pt x="2988" y="15442"/>
                  </a:lnTo>
                  <a:lnTo>
                    <a:pt x="3193" y="15726"/>
                  </a:lnTo>
                  <a:lnTo>
                    <a:pt x="3398" y="16010"/>
                  </a:lnTo>
                  <a:lnTo>
                    <a:pt x="3602" y="16271"/>
                  </a:lnTo>
                  <a:lnTo>
                    <a:pt x="3812" y="16531"/>
                  </a:lnTo>
                  <a:lnTo>
                    <a:pt x="4021" y="16781"/>
                  </a:lnTo>
                  <a:lnTo>
                    <a:pt x="4235" y="17019"/>
                  </a:lnTo>
                  <a:lnTo>
                    <a:pt x="4448" y="17258"/>
                  </a:lnTo>
                  <a:lnTo>
                    <a:pt x="4666" y="17485"/>
                  </a:lnTo>
                  <a:lnTo>
                    <a:pt x="4885" y="17689"/>
                  </a:lnTo>
                  <a:lnTo>
                    <a:pt x="5103" y="17904"/>
                  </a:lnTo>
                  <a:lnTo>
                    <a:pt x="5325" y="18097"/>
                  </a:lnTo>
                  <a:lnTo>
                    <a:pt x="5552" y="18279"/>
                  </a:lnTo>
                  <a:lnTo>
                    <a:pt x="5779" y="18460"/>
                  </a:lnTo>
                  <a:lnTo>
                    <a:pt x="6006" y="18631"/>
                  </a:lnTo>
                  <a:lnTo>
                    <a:pt x="6238" y="18778"/>
                  </a:lnTo>
                  <a:lnTo>
                    <a:pt x="6469" y="18926"/>
                  </a:lnTo>
                  <a:lnTo>
                    <a:pt x="6674" y="17405"/>
                  </a:lnTo>
                  <a:lnTo>
                    <a:pt x="6772" y="16645"/>
                  </a:lnTo>
                  <a:lnTo>
                    <a:pt x="6879" y="15896"/>
                  </a:lnTo>
                  <a:lnTo>
                    <a:pt x="6981" y="15249"/>
                  </a:lnTo>
                  <a:lnTo>
                    <a:pt x="7084" y="14603"/>
                  </a:lnTo>
                  <a:lnTo>
                    <a:pt x="7186" y="13967"/>
                  </a:lnTo>
                  <a:lnTo>
                    <a:pt x="7293" y="13332"/>
                  </a:lnTo>
                  <a:lnTo>
                    <a:pt x="7404" y="12708"/>
                  </a:lnTo>
                  <a:lnTo>
                    <a:pt x="7516" y="12084"/>
                  </a:lnTo>
                  <a:lnTo>
                    <a:pt x="7627" y="11471"/>
                  </a:lnTo>
                  <a:lnTo>
                    <a:pt x="7743" y="10858"/>
                  </a:lnTo>
                  <a:lnTo>
                    <a:pt x="7859" y="10246"/>
                  </a:lnTo>
                  <a:lnTo>
                    <a:pt x="7979" y="9644"/>
                  </a:lnTo>
                  <a:lnTo>
                    <a:pt x="8099" y="9054"/>
                  </a:lnTo>
                  <a:lnTo>
                    <a:pt x="8224" y="8464"/>
                  </a:lnTo>
                  <a:lnTo>
                    <a:pt x="8348" y="7886"/>
                  </a:lnTo>
                  <a:lnTo>
                    <a:pt x="8477" y="7307"/>
                  </a:lnTo>
                  <a:lnTo>
                    <a:pt x="8736" y="6161"/>
                  </a:lnTo>
                  <a:lnTo>
                    <a:pt x="8517" y="5809"/>
                  </a:lnTo>
                  <a:lnTo>
                    <a:pt x="8304" y="5458"/>
                  </a:lnTo>
                  <a:lnTo>
                    <a:pt x="7876" y="4732"/>
                  </a:lnTo>
                  <a:lnTo>
                    <a:pt x="7458" y="3983"/>
                  </a:lnTo>
                  <a:lnTo>
                    <a:pt x="7048" y="3211"/>
                  </a:lnTo>
                  <a:lnTo>
                    <a:pt x="6639" y="2428"/>
                  </a:lnTo>
                  <a:lnTo>
                    <a:pt x="6238" y="1634"/>
                  </a:lnTo>
                  <a:lnTo>
                    <a:pt x="5846" y="829"/>
                  </a:lnTo>
                  <a:lnTo>
                    <a:pt x="54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0;p37">
              <a:extLst>
                <a:ext uri="{FF2B5EF4-FFF2-40B4-BE49-F238E27FC236}">
                  <a16:creationId xmlns:a16="http://schemas.microsoft.com/office/drawing/2014/main" id="{CAE259AB-E164-1910-AF31-2D74AEAF26AC}"/>
                </a:ext>
              </a:extLst>
            </p:cNvPr>
            <p:cNvSpPr/>
            <p:nvPr/>
          </p:nvSpPr>
          <p:spPr>
            <a:xfrm>
              <a:off x="3111000" y="-2878925"/>
              <a:ext cx="288200" cy="352875"/>
            </a:xfrm>
            <a:custGeom>
              <a:avLst/>
              <a:gdLst/>
              <a:ahLst/>
              <a:cxnLst/>
              <a:rect l="l" t="t" r="r" b="b"/>
              <a:pathLst>
                <a:path w="11528" h="14115" extrusionOk="0">
                  <a:moveTo>
                    <a:pt x="2098" y="0"/>
                  </a:moveTo>
                  <a:lnTo>
                    <a:pt x="1946" y="772"/>
                  </a:lnTo>
                  <a:lnTo>
                    <a:pt x="1795" y="1532"/>
                  </a:lnTo>
                  <a:lnTo>
                    <a:pt x="1648" y="2304"/>
                  </a:lnTo>
                  <a:lnTo>
                    <a:pt x="1501" y="3075"/>
                  </a:lnTo>
                  <a:lnTo>
                    <a:pt x="1363" y="3847"/>
                  </a:lnTo>
                  <a:lnTo>
                    <a:pt x="1221" y="4618"/>
                  </a:lnTo>
                  <a:lnTo>
                    <a:pt x="1087" y="5390"/>
                  </a:lnTo>
                  <a:lnTo>
                    <a:pt x="953" y="6161"/>
                  </a:lnTo>
                  <a:lnTo>
                    <a:pt x="824" y="6944"/>
                  </a:lnTo>
                  <a:lnTo>
                    <a:pt x="695" y="7727"/>
                  </a:lnTo>
                  <a:lnTo>
                    <a:pt x="575" y="8499"/>
                  </a:lnTo>
                  <a:lnTo>
                    <a:pt x="455" y="9281"/>
                  </a:lnTo>
                  <a:lnTo>
                    <a:pt x="335" y="10064"/>
                  </a:lnTo>
                  <a:lnTo>
                    <a:pt x="219" y="10847"/>
                  </a:lnTo>
                  <a:lnTo>
                    <a:pt x="107" y="11630"/>
                  </a:lnTo>
                  <a:lnTo>
                    <a:pt x="1" y="12424"/>
                  </a:lnTo>
                  <a:lnTo>
                    <a:pt x="1118" y="12572"/>
                  </a:lnTo>
                  <a:lnTo>
                    <a:pt x="2236" y="12753"/>
                  </a:lnTo>
                  <a:lnTo>
                    <a:pt x="3353" y="12946"/>
                  </a:lnTo>
                  <a:lnTo>
                    <a:pt x="4471" y="13150"/>
                  </a:lnTo>
                  <a:lnTo>
                    <a:pt x="5588" y="13377"/>
                  </a:lnTo>
                  <a:lnTo>
                    <a:pt x="6706" y="13616"/>
                  </a:lnTo>
                  <a:lnTo>
                    <a:pt x="8936" y="14115"/>
                  </a:lnTo>
                  <a:lnTo>
                    <a:pt x="9070" y="13582"/>
                  </a:lnTo>
                  <a:lnTo>
                    <a:pt x="9212" y="13048"/>
                  </a:lnTo>
                  <a:lnTo>
                    <a:pt x="9355" y="12526"/>
                  </a:lnTo>
                  <a:lnTo>
                    <a:pt x="9501" y="12004"/>
                  </a:lnTo>
                  <a:lnTo>
                    <a:pt x="9648" y="11494"/>
                  </a:lnTo>
                  <a:lnTo>
                    <a:pt x="9800" y="10983"/>
                  </a:lnTo>
                  <a:lnTo>
                    <a:pt x="9960" y="10484"/>
                  </a:lnTo>
                  <a:lnTo>
                    <a:pt x="10116" y="9985"/>
                  </a:lnTo>
                  <a:lnTo>
                    <a:pt x="10281" y="9497"/>
                  </a:lnTo>
                  <a:lnTo>
                    <a:pt x="10450" y="9009"/>
                  </a:lnTo>
                  <a:lnTo>
                    <a:pt x="10619" y="8521"/>
                  </a:lnTo>
                  <a:lnTo>
                    <a:pt x="10793" y="8056"/>
                  </a:lnTo>
                  <a:lnTo>
                    <a:pt x="10971" y="7580"/>
                  </a:lnTo>
                  <a:lnTo>
                    <a:pt x="11153" y="7114"/>
                  </a:lnTo>
                  <a:lnTo>
                    <a:pt x="11336" y="6661"/>
                  </a:lnTo>
                  <a:lnTo>
                    <a:pt x="11527" y="6218"/>
                  </a:lnTo>
                  <a:lnTo>
                    <a:pt x="10926" y="5934"/>
                  </a:lnTo>
                  <a:lnTo>
                    <a:pt x="10330" y="5639"/>
                  </a:lnTo>
                  <a:lnTo>
                    <a:pt x="9733" y="5333"/>
                  </a:lnTo>
                  <a:lnTo>
                    <a:pt x="9141" y="5004"/>
                  </a:lnTo>
                  <a:lnTo>
                    <a:pt x="8544" y="4664"/>
                  </a:lnTo>
                  <a:lnTo>
                    <a:pt x="7952" y="4323"/>
                  </a:lnTo>
                  <a:lnTo>
                    <a:pt x="7360" y="3949"/>
                  </a:lnTo>
                  <a:lnTo>
                    <a:pt x="6772" y="3574"/>
                  </a:lnTo>
                  <a:lnTo>
                    <a:pt x="6185" y="3177"/>
                  </a:lnTo>
                  <a:lnTo>
                    <a:pt x="5597" y="2769"/>
                  </a:lnTo>
                  <a:lnTo>
                    <a:pt x="5009" y="2349"/>
                  </a:lnTo>
                  <a:lnTo>
                    <a:pt x="4422" y="1907"/>
                  </a:lnTo>
                  <a:lnTo>
                    <a:pt x="3838" y="1453"/>
                  </a:lnTo>
                  <a:lnTo>
                    <a:pt x="3260" y="987"/>
                  </a:lnTo>
                  <a:lnTo>
                    <a:pt x="2676" y="500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1;p37">
              <a:extLst>
                <a:ext uri="{FF2B5EF4-FFF2-40B4-BE49-F238E27FC236}">
                  <a16:creationId xmlns:a16="http://schemas.microsoft.com/office/drawing/2014/main" id="{798D5F51-6CF3-ADB4-0117-B047187FA861}"/>
                </a:ext>
              </a:extLst>
            </p:cNvPr>
            <p:cNvSpPr/>
            <p:nvPr/>
          </p:nvSpPr>
          <p:spPr>
            <a:xfrm>
              <a:off x="3090750" y="-1062150"/>
              <a:ext cx="247450" cy="494425"/>
            </a:xfrm>
            <a:custGeom>
              <a:avLst/>
              <a:gdLst/>
              <a:ahLst/>
              <a:cxnLst/>
              <a:rect l="l" t="t" r="r" b="b"/>
              <a:pathLst>
                <a:path w="9898" h="19777" extrusionOk="0">
                  <a:moveTo>
                    <a:pt x="0" y="1"/>
                  </a:moveTo>
                  <a:lnTo>
                    <a:pt x="129" y="1260"/>
                  </a:lnTo>
                  <a:lnTo>
                    <a:pt x="267" y="2508"/>
                  </a:lnTo>
                  <a:lnTo>
                    <a:pt x="410" y="3768"/>
                  </a:lnTo>
                  <a:lnTo>
                    <a:pt x="552" y="5016"/>
                  </a:lnTo>
                  <a:lnTo>
                    <a:pt x="708" y="6264"/>
                  </a:lnTo>
                  <a:lnTo>
                    <a:pt x="864" y="7500"/>
                  </a:lnTo>
                  <a:lnTo>
                    <a:pt x="1029" y="8749"/>
                  </a:lnTo>
                  <a:lnTo>
                    <a:pt x="1194" y="9985"/>
                  </a:lnTo>
                  <a:lnTo>
                    <a:pt x="1372" y="11222"/>
                  </a:lnTo>
                  <a:lnTo>
                    <a:pt x="1550" y="12447"/>
                  </a:lnTo>
                  <a:lnTo>
                    <a:pt x="1737" y="13673"/>
                  </a:lnTo>
                  <a:lnTo>
                    <a:pt x="1924" y="14898"/>
                  </a:lnTo>
                  <a:lnTo>
                    <a:pt x="2124" y="16123"/>
                  </a:lnTo>
                  <a:lnTo>
                    <a:pt x="2324" y="17349"/>
                  </a:lnTo>
                  <a:lnTo>
                    <a:pt x="2534" y="18563"/>
                  </a:lnTo>
                  <a:lnTo>
                    <a:pt x="2747" y="19777"/>
                  </a:lnTo>
                  <a:lnTo>
                    <a:pt x="2921" y="19482"/>
                  </a:lnTo>
                  <a:lnTo>
                    <a:pt x="3099" y="19210"/>
                  </a:lnTo>
                  <a:lnTo>
                    <a:pt x="3282" y="18937"/>
                  </a:lnTo>
                  <a:lnTo>
                    <a:pt x="3464" y="18676"/>
                  </a:lnTo>
                  <a:lnTo>
                    <a:pt x="3647" y="18427"/>
                  </a:lnTo>
                  <a:lnTo>
                    <a:pt x="3834" y="18188"/>
                  </a:lnTo>
                  <a:lnTo>
                    <a:pt x="4025" y="17962"/>
                  </a:lnTo>
                  <a:lnTo>
                    <a:pt x="4212" y="17746"/>
                  </a:lnTo>
                  <a:lnTo>
                    <a:pt x="4403" y="17542"/>
                  </a:lnTo>
                  <a:lnTo>
                    <a:pt x="4599" y="17349"/>
                  </a:lnTo>
                  <a:lnTo>
                    <a:pt x="4795" y="17167"/>
                  </a:lnTo>
                  <a:lnTo>
                    <a:pt x="4991" y="16986"/>
                  </a:lnTo>
                  <a:lnTo>
                    <a:pt x="5187" y="16827"/>
                  </a:lnTo>
                  <a:lnTo>
                    <a:pt x="5387" y="16679"/>
                  </a:lnTo>
                  <a:lnTo>
                    <a:pt x="5592" y="16543"/>
                  </a:lnTo>
                  <a:lnTo>
                    <a:pt x="5793" y="16418"/>
                  </a:lnTo>
                  <a:lnTo>
                    <a:pt x="5997" y="16305"/>
                  </a:lnTo>
                  <a:lnTo>
                    <a:pt x="6202" y="16203"/>
                  </a:lnTo>
                  <a:lnTo>
                    <a:pt x="6411" y="16112"/>
                  </a:lnTo>
                  <a:lnTo>
                    <a:pt x="6621" y="16033"/>
                  </a:lnTo>
                  <a:lnTo>
                    <a:pt x="6830" y="15965"/>
                  </a:lnTo>
                  <a:lnTo>
                    <a:pt x="7039" y="15919"/>
                  </a:lnTo>
                  <a:lnTo>
                    <a:pt x="7253" y="15885"/>
                  </a:lnTo>
                  <a:lnTo>
                    <a:pt x="7467" y="15851"/>
                  </a:lnTo>
                  <a:lnTo>
                    <a:pt x="7680" y="15840"/>
                  </a:lnTo>
                  <a:lnTo>
                    <a:pt x="7894" y="15840"/>
                  </a:lnTo>
                  <a:lnTo>
                    <a:pt x="8112" y="15863"/>
                  </a:lnTo>
                  <a:lnTo>
                    <a:pt x="8330" y="15885"/>
                  </a:lnTo>
                  <a:lnTo>
                    <a:pt x="8548" y="15931"/>
                  </a:lnTo>
                  <a:lnTo>
                    <a:pt x="8767" y="15987"/>
                  </a:lnTo>
                  <a:lnTo>
                    <a:pt x="8989" y="16067"/>
                  </a:lnTo>
                  <a:lnTo>
                    <a:pt x="9207" y="16146"/>
                  </a:lnTo>
                  <a:lnTo>
                    <a:pt x="9385" y="16226"/>
                  </a:lnTo>
                  <a:lnTo>
                    <a:pt x="9559" y="16328"/>
                  </a:lnTo>
                  <a:lnTo>
                    <a:pt x="9897" y="16543"/>
                  </a:lnTo>
                  <a:lnTo>
                    <a:pt x="9773" y="16135"/>
                  </a:lnTo>
                  <a:lnTo>
                    <a:pt x="9648" y="15715"/>
                  </a:lnTo>
                  <a:lnTo>
                    <a:pt x="9528" y="15295"/>
                  </a:lnTo>
                  <a:lnTo>
                    <a:pt x="9412" y="14864"/>
                  </a:lnTo>
                  <a:lnTo>
                    <a:pt x="9296" y="14433"/>
                  </a:lnTo>
                  <a:lnTo>
                    <a:pt x="9190" y="13990"/>
                  </a:lnTo>
                  <a:lnTo>
                    <a:pt x="9083" y="13537"/>
                  </a:lnTo>
                  <a:lnTo>
                    <a:pt x="8976" y="13083"/>
                  </a:lnTo>
                  <a:lnTo>
                    <a:pt x="8878" y="12629"/>
                  </a:lnTo>
                  <a:lnTo>
                    <a:pt x="8780" y="12152"/>
                  </a:lnTo>
                  <a:lnTo>
                    <a:pt x="8682" y="11687"/>
                  </a:lnTo>
                  <a:lnTo>
                    <a:pt x="8593" y="11211"/>
                  </a:lnTo>
                  <a:lnTo>
                    <a:pt x="8499" y="10723"/>
                  </a:lnTo>
                  <a:lnTo>
                    <a:pt x="8415" y="10235"/>
                  </a:lnTo>
                  <a:lnTo>
                    <a:pt x="8330" y="9736"/>
                  </a:lnTo>
                  <a:lnTo>
                    <a:pt x="8250" y="9248"/>
                  </a:lnTo>
                  <a:lnTo>
                    <a:pt x="8174" y="8737"/>
                  </a:lnTo>
                  <a:lnTo>
                    <a:pt x="8099" y="8238"/>
                  </a:lnTo>
                  <a:lnTo>
                    <a:pt x="8023" y="7716"/>
                  </a:lnTo>
                  <a:lnTo>
                    <a:pt x="7952" y="7205"/>
                  </a:lnTo>
                  <a:lnTo>
                    <a:pt x="7885" y="6684"/>
                  </a:lnTo>
                  <a:lnTo>
                    <a:pt x="7823" y="6162"/>
                  </a:lnTo>
                  <a:lnTo>
                    <a:pt x="7698" y="5106"/>
                  </a:lnTo>
                  <a:lnTo>
                    <a:pt x="7582" y="4029"/>
                  </a:lnTo>
                  <a:lnTo>
                    <a:pt x="7475" y="2951"/>
                  </a:lnTo>
                  <a:lnTo>
                    <a:pt x="7382" y="1850"/>
                  </a:lnTo>
                  <a:lnTo>
                    <a:pt x="7288" y="750"/>
                  </a:lnTo>
                  <a:lnTo>
                    <a:pt x="5468" y="613"/>
                  </a:lnTo>
                  <a:lnTo>
                    <a:pt x="4559" y="534"/>
                  </a:lnTo>
                  <a:lnTo>
                    <a:pt x="3647" y="443"/>
                  </a:lnTo>
                  <a:lnTo>
                    <a:pt x="2734" y="341"/>
                  </a:lnTo>
                  <a:lnTo>
                    <a:pt x="1821" y="239"/>
                  </a:lnTo>
                  <a:lnTo>
                    <a:pt x="913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2;p37">
              <a:extLst>
                <a:ext uri="{FF2B5EF4-FFF2-40B4-BE49-F238E27FC236}">
                  <a16:creationId xmlns:a16="http://schemas.microsoft.com/office/drawing/2014/main" id="{F880BA56-46DD-585E-16B5-ABC5674DBCF4}"/>
                </a:ext>
              </a:extLst>
            </p:cNvPr>
            <p:cNvSpPr/>
            <p:nvPr/>
          </p:nvSpPr>
          <p:spPr>
            <a:xfrm>
              <a:off x="3157750" y="-3620400"/>
              <a:ext cx="125025" cy="271775"/>
            </a:xfrm>
            <a:custGeom>
              <a:avLst/>
              <a:gdLst/>
              <a:ahLst/>
              <a:cxnLst/>
              <a:rect l="l" t="t" r="r" b="b"/>
              <a:pathLst>
                <a:path w="5001" h="10871" extrusionOk="0">
                  <a:moveTo>
                    <a:pt x="2017" y="2837"/>
                  </a:moveTo>
                  <a:lnTo>
                    <a:pt x="2097" y="2849"/>
                  </a:lnTo>
                  <a:lnTo>
                    <a:pt x="2178" y="2871"/>
                  </a:lnTo>
                  <a:lnTo>
                    <a:pt x="2258" y="2905"/>
                  </a:lnTo>
                  <a:lnTo>
                    <a:pt x="2333" y="2951"/>
                  </a:lnTo>
                  <a:lnTo>
                    <a:pt x="2414" y="3008"/>
                  </a:lnTo>
                  <a:lnTo>
                    <a:pt x="2494" y="3076"/>
                  </a:lnTo>
                  <a:lnTo>
                    <a:pt x="2574" y="3155"/>
                  </a:lnTo>
                  <a:lnTo>
                    <a:pt x="2654" y="3246"/>
                  </a:lnTo>
                  <a:lnTo>
                    <a:pt x="2730" y="3348"/>
                  </a:lnTo>
                  <a:lnTo>
                    <a:pt x="2810" y="3450"/>
                  </a:lnTo>
                  <a:lnTo>
                    <a:pt x="2961" y="3677"/>
                  </a:lnTo>
                  <a:lnTo>
                    <a:pt x="3113" y="3927"/>
                  </a:lnTo>
                  <a:lnTo>
                    <a:pt x="3255" y="4188"/>
                  </a:lnTo>
                  <a:lnTo>
                    <a:pt x="3397" y="4460"/>
                  </a:lnTo>
                  <a:lnTo>
                    <a:pt x="3531" y="4732"/>
                  </a:lnTo>
                  <a:lnTo>
                    <a:pt x="3776" y="5254"/>
                  </a:lnTo>
                  <a:lnTo>
                    <a:pt x="3807" y="5322"/>
                  </a:lnTo>
                  <a:lnTo>
                    <a:pt x="3843" y="5379"/>
                  </a:lnTo>
                  <a:lnTo>
                    <a:pt x="3878" y="5424"/>
                  </a:lnTo>
                  <a:lnTo>
                    <a:pt x="3909" y="5458"/>
                  </a:lnTo>
                  <a:lnTo>
                    <a:pt x="3945" y="5492"/>
                  </a:lnTo>
                  <a:lnTo>
                    <a:pt x="3981" y="5515"/>
                  </a:lnTo>
                  <a:lnTo>
                    <a:pt x="4048" y="5549"/>
                  </a:lnTo>
                  <a:lnTo>
                    <a:pt x="4048" y="5731"/>
                  </a:lnTo>
                  <a:lnTo>
                    <a:pt x="4043" y="5821"/>
                  </a:lnTo>
                  <a:lnTo>
                    <a:pt x="4039" y="5923"/>
                  </a:lnTo>
                  <a:lnTo>
                    <a:pt x="4025" y="6094"/>
                  </a:lnTo>
                  <a:lnTo>
                    <a:pt x="4012" y="6264"/>
                  </a:lnTo>
                  <a:lnTo>
                    <a:pt x="3990" y="6423"/>
                  </a:lnTo>
                  <a:lnTo>
                    <a:pt x="3967" y="6570"/>
                  </a:lnTo>
                  <a:lnTo>
                    <a:pt x="3941" y="6718"/>
                  </a:lnTo>
                  <a:lnTo>
                    <a:pt x="3905" y="6854"/>
                  </a:lnTo>
                  <a:lnTo>
                    <a:pt x="3874" y="6979"/>
                  </a:lnTo>
                  <a:lnTo>
                    <a:pt x="3834" y="7092"/>
                  </a:lnTo>
                  <a:lnTo>
                    <a:pt x="3794" y="7206"/>
                  </a:lnTo>
                  <a:lnTo>
                    <a:pt x="3749" y="7308"/>
                  </a:lnTo>
                  <a:lnTo>
                    <a:pt x="3705" y="7398"/>
                  </a:lnTo>
                  <a:lnTo>
                    <a:pt x="3656" y="7478"/>
                  </a:lnTo>
                  <a:lnTo>
                    <a:pt x="3607" y="7557"/>
                  </a:lnTo>
                  <a:lnTo>
                    <a:pt x="3553" y="7637"/>
                  </a:lnTo>
                  <a:lnTo>
                    <a:pt x="3495" y="7693"/>
                  </a:lnTo>
                  <a:lnTo>
                    <a:pt x="3442" y="7750"/>
                  </a:lnTo>
                  <a:lnTo>
                    <a:pt x="3384" y="7807"/>
                  </a:lnTo>
                  <a:lnTo>
                    <a:pt x="3326" y="7852"/>
                  </a:lnTo>
                  <a:lnTo>
                    <a:pt x="3206" y="7920"/>
                  </a:lnTo>
                  <a:lnTo>
                    <a:pt x="3081" y="7966"/>
                  </a:lnTo>
                  <a:lnTo>
                    <a:pt x="2957" y="7988"/>
                  </a:lnTo>
                  <a:lnTo>
                    <a:pt x="2837" y="7977"/>
                  </a:lnTo>
                  <a:lnTo>
                    <a:pt x="2712" y="7954"/>
                  </a:lnTo>
                  <a:lnTo>
                    <a:pt x="2596" y="7920"/>
                  </a:lnTo>
                  <a:lnTo>
                    <a:pt x="2485" y="7852"/>
                  </a:lnTo>
                  <a:lnTo>
                    <a:pt x="2422" y="7818"/>
                  </a:lnTo>
                  <a:lnTo>
                    <a:pt x="2360" y="7762"/>
                  </a:lnTo>
                  <a:lnTo>
                    <a:pt x="2227" y="7625"/>
                  </a:lnTo>
                  <a:lnTo>
                    <a:pt x="2080" y="7444"/>
                  </a:lnTo>
                  <a:lnTo>
                    <a:pt x="1933" y="7240"/>
                  </a:lnTo>
                  <a:lnTo>
                    <a:pt x="1857" y="7115"/>
                  </a:lnTo>
                  <a:lnTo>
                    <a:pt x="1781" y="6990"/>
                  </a:lnTo>
                  <a:lnTo>
                    <a:pt x="1710" y="6865"/>
                  </a:lnTo>
                  <a:lnTo>
                    <a:pt x="1639" y="6729"/>
                  </a:lnTo>
                  <a:lnTo>
                    <a:pt x="1568" y="6582"/>
                  </a:lnTo>
                  <a:lnTo>
                    <a:pt x="1501" y="6434"/>
                  </a:lnTo>
                  <a:lnTo>
                    <a:pt x="1439" y="6287"/>
                  </a:lnTo>
                  <a:lnTo>
                    <a:pt x="1381" y="6128"/>
                  </a:lnTo>
                  <a:lnTo>
                    <a:pt x="1327" y="5958"/>
                  </a:lnTo>
                  <a:lnTo>
                    <a:pt x="1274" y="5799"/>
                  </a:lnTo>
                  <a:lnTo>
                    <a:pt x="1229" y="5628"/>
                  </a:lnTo>
                  <a:lnTo>
                    <a:pt x="1194" y="5458"/>
                  </a:lnTo>
                  <a:lnTo>
                    <a:pt x="1158" y="5288"/>
                  </a:lnTo>
                  <a:lnTo>
                    <a:pt x="1136" y="5118"/>
                  </a:lnTo>
                  <a:lnTo>
                    <a:pt x="1118" y="4936"/>
                  </a:lnTo>
                  <a:lnTo>
                    <a:pt x="1109" y="4766"/>
                  </a:lnTo>
                  <a:lnTo>
                    <a:pt x="1109" y="4585"/>
                  </a:lnTo>
                  <a:lnTo>
                    <a:pt x="1118" y="4414"/>
                  </a:lnTo>
                  <a:lnTo>
                    <a:pt x="1136" y="4233"/>
                  </a:lnTo>
                  <a:lnTo>
                    <a:pt x="1167" y="4063"/>
                  </a:lnTo>
                  <a:lnTo>
                    <a:pt x="1207" y="3893"/>
                  </a:lnTo>
                  <a:lnTo>
                    <a:pt x="1260" y="3722"/>
                  </a:lnTo>
                  <a:lnTo>
                    <a:pt x="1323" y="3552"/>
                  </a:lnTo>
                  <a:lnTo>
                    <a:pt x="1403" y="3382"/>
                  </a:lnTo>
                  <a:lnTo>
                    <a:pt x="1474" y="3257"/>
                  </a:lnTo>
                  <a:lnTo>
                    <a:pt x="1550" y="3144"/>
                  </a:lnTo>
                  <a:lnTo>
                    <a:pt x="1626" y="3042"/>
                  </a:lnTo>
                  <a:lnTo>
                    <a:pt x="1701" y="2973"/>
                  </a:lnTo>
                  <a:lnTo>
                    <a:pt x="1781" y="2917"/>
                  </a:lnTo>
                  <a:lnTo>
                    <a:pt x="1857" y="2871"/>
                  </a:lnTo>
                  <a:lnTo>
                    <a:pt x="1937" y="2849"/>
                  </a:lnTo>
                  <a:lnTo>
                    <a:pt x="2017" y="2837"/>
                  </a:lnTo>
                  <a:close/>
                  <a:moveTo>
                    <a:pt x="1830" y="1"/>
                  </a:moveTo>
                  <a:lnTo>
                    <a:pt x="1741" y="12"/>
                  </a:lnTo>
                  <a:lnTo>
                    <a:pt x="1652" y="24"/>
                  </a:lnTo>
                  <a:lnTo>
                    <a:pt x="1563" y="46"/>
                  </a:lnTo>
                  <a:lnTo>
                    <a:pt x="1474" y="92"/>
                  </a:lnTo>
                  <a:lnTo>
                    <a:pt x="1390" y="137"/>
                  </a:lnTo>
                  <a:lnTo>
                    <a:pt x="1301" y="194"/>
                  </a:lnTo>
                  <a:lnTo>
                    <a:pt x="1216" y="273"/>
                  </a:lnTo>
                  <a:lnTo>
                    <a:pt x="1131" y="364"/>
                  </a:lnTo>
                  <a:lnTo>
                    <a:pt x="1051" y="466"/>
                  </a:lnTo>
                  <a:lnTo>
                    <a:pt x="967" y="579"/>
                  </a:lnTo>
                  <a:lnTo>
                    <a:pt x="886" y="716"/>
                  </a:lnTo>
                  <a:lnTo>
                    <a:pt x="806" y="852"/>
                  </a:lnTo>
                  <a:lnTo>
                    <a:pt x="731" y="1022"/>
                  </a:lnTo>
                  <a:lnTo>
                    <a:pt x="651" y="1192"/>
                  </a:lnTo>
                  <a:lnTo>
                    <a:pt x="575" y="1385"/>
                  </a:lnTo>
                  <a:lnTo>
                    <a:pt x="504" y="1589"/>
                  </a:lnTo>
                  <a:lnTo>
                    <a:pt x="432" y="1816"/>
                  </a:lnTo>
                  <a:lnTo>
                    <a:pt x="361" y="2054"/>
                  </a:lnTo>
                  <a:lnTo>
                    <a:pt x="294" y="2315"/>
                  </a:lnTo>
                  <a:lnTo>
                    <a:pt x="250" y="2497"/>
                  </a:lnTo>
                  <a:lnTo>
                    <a:pt x="210" y="2679"/>
                  </a:lnTo>
                  <a:lnTo>
                    <a:pt x="174" y="2860"/>
                  </a:lnTo>
                  <a:lnTo>
                    <a:pt x="139" y="3042"/>
                  </a:lnTo>
                  <a:lnTo>
                    <a:pt x="112" y="3223"/>
                  </a:lnTo>
                  <a:lnTo>
                    <a:pt x="85" y="3393"/>
                  </a:lnTo>
                  <a:lnTo>
                    <a:pt x="63" y="3575"/>
                  </a:lnTo>
                  <a:lnTo>
                    <a:pt x="45" y="3756"/>
                  </a:lnTo>
                  <a:lnTo>
                    <a:pt x="32" y="3938"/>
                  </a:lnTo>
                  <a:lnTo>
                    <a:pt x="18" y="4108"/>
                  </a:lnTo>
                  <a:lnTo>
                    <a:pt x="9" y="4290"/>
                  </a:lnTo>
                  <a:lnTo>
                    <a:pt x="5" y="4460"/>
                  </a:lnTo>
                  <a:lnTo>
                    <a:pt x="1" y="4641"/>
                  </a:lnTo>
                  <a:lnTo>
                    <a:pt x="1" y="4812"/>
                  </a:lnTo>
                  <a:lnTo>
                    <a:pt x="5" y="4982"/>
                  </a:lnTo>
                  <a:lnTo>
                    <a:pt x="14" y="5152"/>
                  </a:lnTo>
                  <a:lnTo>
                    <a:pt x="23" y="5322"/>
                  </a:lnTo>
                  <a:lnTo>
                    <a:pt x="32" y="5492"/>
                  </a:lnTo>
                  <a:lnTo>
                    <a:pt x="63" y="5833"/>
                  </a:lnTo>
                  <a:lnTo>
                    <a:pt x="103" y="6162"/>
                  </a:lnTo>
                  <a:lnTo>
                    <a:pt x="156" y="6479"/>
                  </a:lnTo>
                  <a:lnTo>
                    <a:pt x="214" y="6797"/>
                  </a:lnTo>
                  <a:lnTo>
                    <a:pt x="281" y="7103"/>
                  </a:lnTo>
                  <a:lnTo>
                    <a:pt x="357" y="7410"/>
                  </a:lnTo>
                  <a:lnTo>
                    <a:pt x="441" y="7705"/>
                  </a:lnTo>
                  <a:lnTo>
                    <a:pt x="530" y="7988"/>
                  </a:lnTo>
                  <a:lnTo>
                    <a:pt x="624" y="8261"/>
                  </a:lnTo>
                  <a:lnTo>
                    <a:pt x="726" y="8522"/>
                  </a:lnTo>
                  <a:lnTo>
                    <a:pt x="833" y="8771"/>
                  </a:lnTo>
                  <a:lnTo>
                    <a:pt x="944" y="9010"/>
                  </a:lnTo>
                  <a:lnTo>
                    <a:pt x="1056" y="9237"/>
                  </a:lnTo>
                  <a:lnTo>
                    <a:pt x="1176" y="9452"/>
                  </a:lnTo>
                  <a:lnTo>
                    <a:pt x="1296" y="9656"/>
                  </a:lnTo>
                  <a:lnTo>
                    <a:pt x="1416" y="9849"/>
                  </a:lnTo>
                  <a:lnTo>
                    <a:pt x="1541" y="10019"/>
                  </a:lnTo>
                  <a:lnTo>
                    <a:pt x="1666" y="10178"/>
                  </a:lnTo>
                  <a:lnTo>
                    <a:pt x="1795" y="10326"/>
                  </a:lnTo>
                  <a:lnTo>
                    <a:pt x="1919" y="10451"/>
                  </a:lnTo>
                  <a:lnTo>
                    <a:pt x="2044" y="10564"/>
                  </a:lnTo>
                  <a:lnTo>
                    <a:pt x="2169" y="10666"/>
                  </a:lnTo>
                  <a:lnTo>
                    <a:pt x="2293" y="10734"/>
                  </a:lnTo>
                  <a:lnTo>
                    <a:pt x="2414" y="10791"/>
                  </a:lnTo>
                  <a:lnTo>
                    <a:pt x="2538" y="10836"/>
                  </a:lnTo>
                  <a:lnTo>
                    <a:pt x="2663" y="10859"/>
                  </a:lnTo>
                  <a:lnTo>
                    <a:pt x="2788" y="10870"/>
                  </a:lnTo>
                  <a:lnTo>
                    <a:pt x="2917" y="10870"/>
                  </a:lnTo>
                  <a:lnTo>
                    <a:pt x="3041" y="10848"/>
                  </a:lnTo>
                  <a:lnTo>
                    <a:pt x="3166" y="10814"/>
                  </a:lnTo>
                  <a:lnTo>
                    <a:pt x="3286" y="10757"/>
                  </a:lnTo>
                  <a:lnTo>
                    <a:pt x="3411" y="10689"/>
                  </a:lnTo>
                  <a:lnTo>
                    <a:pt x="3531" y="10609"/>
                  </a:lnTo>
                  <a:lnTo>
                    <a:pt x="3651" y="10507"/>
                  </a:lnTo>
                  <a:lnTo>
                    <a:pt x="3767" y="10405"/>
                  </a:lnTo>
                  <a:lnTo>
                    <a:pt x="3878" y="10280"/>
                  </a:lnTo>
                  <a:lnTo>
                    <a:pt x="3990" y="10133"/>
                  </a:lnTo>
                  <a:lnTo>
                    <a:pt x="4096" y="9985"/>
                  </a:lnTo>
                  <a:lnTo>
                    <a:pt x="4199" y="9815"/>
                  </a:lnTo>
                  <a:lnTo>
                    <a:pt x="4297" y="9634"/>
                  </a:lnTo>
                  <a:lnTo>
                    <a:pt x="4390" y="9429"/>
                  </a:lnTo>
                  <a:lnTo>
                    <a:pt x="4475" y="9225"/>
                  </a:lnTo>
                  <a:lnTo>
                    <a:pt x="4559" y="8998"/>
                  </a:lnTo>
                  <a:lnTo>
                    <a:pt x="4635" y="8760"/>
                  </a:lnTo>
                  <a:lnTo>
                    <a:pt x="4706" y="8510"/>
                  </a:lnTo>
                  <a:lnTo>
                    <a:pt x="4769" y="8238"/>
                  </a:lnTo>
                  <a:lnTo>
                    <a:pt x="4827" y="7966"/>
                  </a:lnTo>
                  <a:lnTo>
                    <a:pt x="4876" y="7671"/>
                  </a:lnTo>
                  <a:lnTo>
                    <a:pt x="4916" y="7364"/>
                  </a:lnTo>
                  <a:lnTo>
                    <a:pt x="4951" y="7047"/>
                  </a:lnTo>
                  <a:lnTo>
                    <a:pt x="4978" y="6718"/>
                  </a:lnTo>
                  <a:lnTo>
                    <a:pt x="4991" y="6377"/>
                  </a:lnTo>
                  <a:lnTo>
                    <a:pt x="5000" y="6026"/>
                  </a:lnTo>
                  <a:lnTo>
                    <a:pt x="4996" y="5651"/>
                  </a:lnTo>
                  <a:lnTo>
                    <a:pt x="4982" y="5277"/>
                  </a:lnTo>
                  <a:lnTo>
                    <a:pt x="4969" y="5038"/>
                  </a:lnTo>
                  <a:lnTo>
                    <a:pt x="4951" y="4789"/>
                  </a:lnTo>
                  <a:lnTo>
                    <a:pt x="4929" y="4551"/>
                  </a:lnTo>
                  <a:lnTo>
                    <a:pt x="4907" y="4312"/>
                  </a:lnTo>
                  <a:lnTo>
                    <a:pt x="4876" y="4074"/>
                  </a:lnTo>
                  <a:lnTo>
                    <a:pt x="4840" y="3836"/>
                  </a:lnTo>
                  <a:lnTo>
                    <a:pt x="4804" y="3609"/>
                  </a:lnTo>
                  <a:lnTo>
                    <a:pt x="4764" y="3382"/>
                  </a:lnTo>
                  <a:lnTo>
                    <a:pt x="4720" y="3155"/>
                  </a:lnTo>
                  <a:lnTo>
                    <a:pt x="4671" y="2939"/>
                  </a:lnTo>
                  <a:lnTo>
                    <a:pt x="4617" y="2724"/>
                  </a:lnTo>
                  <a:lnTo>
                    <a:pt x="4564" y="2520"/>
                  </a:lnTo>
                  <a:lnTo>
                    <a:pt x="4506" y="2315"/>
                  </a:lnTo>
                  <a:lnTo>
                    <a:pt x="4448" y="2123"/>
                  </a:lnTo>
                  <a:lnTo>
                    <a:pt x="4386" y="1941"/>
                  </a:lnTo>
                  <a:lnTo>
                    <a:pt x="4319" y="1771"/>
                  </a:lnTo>
                  <a:lnTo>
                    <a:pt x="4252" y="1601"/>
                  </a:lnTo>
                  <a:lnTo>
                    <a:pt x="4181" y="1453"/>
                  </a:lnTo>
                  <a:lnTo>
                    <a:pt x="4110" y="1306"/>
                  </a:lnTo>
                  <a:lnTo>
                    <a:pt x="4034" y="1181"/>
                  </a:lnTo>
                  <a:lnTo>
                    <a:pt x="3958" y="1056"/>
                  </a:lnTo>
                  <a:lnTo>
                    <a:pt x="3878" y="954"/>
                  </a:lnTo>
                  <a:lnTo>
                    <a:pt x="3798" y="863"/>
                  </a:lnTo>
                  <a:lnTo>
                    <a:pt x="3718" y="784"/>
                  </a:lnTo>
                  <a:lnTo>
                    <a:pt x="3633" y="727"/>
                  </a:lnTo>
                  <a:lnTo>
                    <a:pt x="3549" y="682"/>
                  </a:lnTo>
                  <a:lnTo>
                    <a:pt x="3464" y="648"/>
                  </a:lnTo>
                  <a:lnTo>
                    <a:pt x="3375" y="636"/>
                  </a:lnTo>
                  <a:lnTo>
                    <a:pt x="3286" y="648"/>
                  </a:lnTo>
                  <a:lnTo>
                    <a:pt x="3202" y="670"/>
                  </a:lnTo>
                  <a:lnTo>
                    <a:pt x="3108" y="716"/>
                  </a:lnTo>
                  <a:lnTo>
                    <a:pt x="3019" y="784"/>
                  </a:lnTo>
                  <a:lnTo>
                    <a:pt x="2837" y="579"/>
                  </a:lnTo>
                  <a:lnTo>
                    <a:pt x="2654" y="398"/>
                  </a:lnTo>
                  <a:lnTo>
                    <a:pt x="2565" y="319"/>
                  </a:lnTo>
                  <a:lnTo>
                    <a:pt x="2471" y="250"/>
                  </a:lnTo>
                  <a:lnTo>
                    <a:pt x="2378" y="194"/>
                  </a:lnTo>
                  <a:lnTo>
                    <a:pt x="2289" y="137"/>
                  </a:lnTo>
                  <a:lnTo>
                    <a:pt x="2195" y="92"/>
                  </a:lnTo>
                  <a:lnTo>
                    <a:pt x="2106" y="58"/>
                  </a:lnTo>
                  <a:lnTo>
                    <a:pt x="2013" y="24"/>
                  </a:lnTo>
                  <a:lnTo>
                    <a:pt x="1924" y="12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3;p37">
              <a:extLst>
                <a:ext uri="{FF2B5EF4-FFF2-40B4-BE49-F238E27FC236}">
                  <a16:creationId xmlns:a16="http://schemas.microsoft.com/office/drawing/2014/main" id="{940E0590-6537-23E2-19E6-6DED6EE92C36}"/>
                </a:ext>
              </a:extLst>
            </p:cNvPr>
            <p:cNvSpPr/>
            <p:nvPr/>
          </p:nvSpPr>
          <p:spPr>
            <a:xfrm>
              <a:off x="3181025" y="-13112500"/>
              <a:ext cx="1302600" cy="5721000"/>
            </a:xfrm>
            <a:custGeom>
              <a:avLst/>
              <a:gdLst/>
              <a:ahLst/>
              <a:cxnLst/>
              <a:rect l="l" t="t" r="r" b="b"/>
              <a:pathLst>
                <a:path w="52104" h="228840" extrusionOk="0">
                  <a:moveTo>
                    <a:pt x="26179" y="3768"/>
                  </a:moveTo>
                  <a:lnTo>
                    <a:pt x="26321" y="3779"/>
                  </a:lnTo>
                  <a:lnTo>
                    <a:pt x="26463" y="3813"/>
                  </a:lnTo>
                  <a:lnTo>
                    <a:pt x="26610" y="3847"/>
                  </a:lnTo>
                  <a:lnTo>
                    <a:pt x="26753" y="3904"/>
                  </a:lnTo>
                  <a:lnTo>
                    <a:pt x="26891" y="3983"/>
                  </a:lnTo>
                  <a:lnTo>
                    <a:pt x="27033" y="4063"/>
                  </a:lnTo>
                  <a:lnTo>
                    <a:pt x="27171" y="4165"/>
                  </a:lnTo>
                  <a:lnTo>
                    <a:pt x="27309" y="4278"/>
                  </a:lnTo>
                  <a:lnTo>
                    <a:pt x="27447" y="4415"/>
                  </a:lnTo>
                  <a:lnTo>
                    <a:pt x="27581" y="4551"/>
                  </a:lnTo>
                  <a:lnTo>
                    <a:pt x="27710" y="4710"/>
                  </a:lnTo>
                  <a:lnTo>
                    <a:pt x="27839" y="4880"/>
                  </a:lnTo>
                  <a:lnTo>
                    <a:pt x="27968" y="5061"/>
                  </a:lnTo>
                  <a:lnTo>
                    <a:pt x="28093" y="5254"/>
                  </a:lnTo>
                  <a:lnTo>
                    <a:pt x="28213" y="5470"/>
                  </a:lnTo>
                  <a:lnTo>
                    <a:pt x="28329" y="5685"/>
                  </a:lnTo>
                  <a:lnTo>
                    <a:pt x="28445" y="5924"/>
                  </a:lnTo>
                  <a:lnTo>
                    <a:pt x="28556" y="6173"/>
                  </a:lnTo>
                  <a:lnTo>
                    <a:pt x="28663" y="6434"/>
                  </a:lnTo>
                  <a:lnTo>
                    <a:pt x="28770" y="6706"/>
                  </a:lnTo>
                  <a:lnTo>
                    <a:pt x="28868" y="6990"/>
                  </a:lnTo>
                  <a:lnTo>
                    <a:pt x="28966" y="7285"/>
                  </a:lnTo>
                  <a:lnTo>
                    <a:pt x="29055" y="7591"/>
                  </a:lnTo>
                  <a:lnTo>
                    <a:pt x="29139" y="7909"/>
                  </a:lnTo>
                  <a:lnTo>
                    <a:pt x="29224" y="8238"/>
                  </a:lnTo>
                  <a:lnTo>
                    <a:pt x="29299" y="8579"/>
                  </a:lnTo>
                  <a:lnTo>
                    <a:pt x="29371" y="8942"/>
                  </a:lnTo>
                  <a:lnTo>
                    <a:pt x="29411" y="9169"/>
                  </a:lnTo>
                  <a:lnTo>
                    <a:pt x="29451" y="9396"/>
                  </a:lnTo>
                  <a:lnTo>
                    <a:pt x="29482" y="9634"/>
                  </a:lnTo>
                  <a:lnTo>
                    <a:pt x="29513" y="9872"/>
                  </a:lnTo>
                  <a:lnTo>
                    <a:pt x="29540" y="10110"/>
                  </a:lnTo>
                  <a:lnTo>
                    <a:pt x="29562" y="10349"/>
                  </a:lnTo>
                  <a:lnTo>
                    <a:pt x="29580" y="10587"/>
                  </a:lnTo>
                  <a:lnTo>
                    <a:pt x="29598" y="10836"/>
                  </a:lnTo>
                  <a:lnTo>
                    <a:pt x="29611" y="11075"/>
                  </a:lnTo>
                  <a:lnTo>
                    <a:pt x="29620" y="11324"/>
                  </a:lnTo>
                  <a:lnTo>
                    <a:pt x="29624" y="11563"/>
                  </a:lnTo>
                  <a:lnTo>
                    <a:pt x="29624" y="11801"/>
                  </a:lnTo>
                  <a:lnTo>
                    <a:pt x="29624" y="12050"/>
                  </a:lnTo>
                  <a:lnTo>
                    <a:pt x="29620" y="12289"/>
                  </a:lnTo>
                  <a:lnTo>
                    <a:pt x="29611" y="12527"/>
                  </a:lnTo>
                  <a:lnTo>
                    <a:pt x="29602" y="12765"/>
                  </a:lnTo>
                  <a:lnTo>
                    <a:pt x="29589" y="13004"/>
                  </a:lnTo>
                  <a:lnTo>
                    <a:pt x="29571" y="13242"/>
                  </a:lnTo>
                  <a:lnTo>
                    <a:pt x="29553" y="13480"/>
                  </a:lnTo>
                  <a:lnTo>
                    <a:pt x="29527" y="13707"/>
                  </a:lnTo>
                  <a:lnTo>
                    <a:pt x="29504" y="13945"/>
                  </a:lnTo>
                  <a:lnTo>
                    <a:pt x="29473" y="14172"/>
                  </a:lnTo>
                  <a:lnTo>
                    <a:pt x="29442" y="14388"/>
                  </a:lnTo>
                  <a:lnTo>
                    <a:pt x="29411" y="14615"/>
                  </a:lnTo>
                  <a:lnTo>
                    <a:pt x="29375" y="14830"/>
                  </a:lnTo>
                  <a:lnTo>
                    <a:pt x="29335" y="15046"/>
                  </a:lnTo>
                  <a:lnTo>
                    <a:pt x="29295" y="15250"/>
                  </a:lnTo>
                  <a:lnTo>
                    <a:pt x="29251" y="15454"/>
                  </a:lnTo>
                  <a:lnTo>
                    <a:pt x="29206" y="15659"/>
                  </a:lnTo>
                  <a:lnTo>
                    <a:pt x="29157" y="15851"/>
                  </a:lnTo>
                  <a:lnTo>
                    <a:pt x="29104" y="16044"/>
                  </a:lnTo>
                  <a:lnTo>
                    <a:pt x="29050" y="16226"/>
                  </a:lnTo>
                  <a:lnTo>
                    <a:pt x="28997" y="16407"/>
                  </a:lnTo>
                  <a:lnTo>
                    <a:pt x="28939" y="16578"/>
                  </a:lnTo>
                  <a:lnTo>
                    <a:pt x="28881" y="16748"/>
                  </a:lnTo>
                  <a:lnTo>
                    <a:pt x="28819" y="16907"/>
                  </a:lnTo>
                  <a:lnTo>
                    <a:pt x="28756" y="17065"/>
                  </a:lnTo>
                  <a:lnTo>
                    <a:pt x="28690" y="17213"/>
                  </a:lnTo>
                  <a:lnTo>
                    <a:pt x="28623" y="17349"/>
                  </a:lnTo>
                  <a:lnTo>
                    <a:pt x="28556" y="17485"/>
                  </a:lnTo>
                  <a:lnTo>
                    <a:pt x="28485" y="17610"/>
                  </a:lnTo>
                  <a:lnTo>
                    <a:pt x="28414" y="17723"/>
                  </a:lnTo>
                  <a:lnTo>
                    <a:pt x="28342" y="17837"/>
                  </a:lnTo>
                  <a:lnTo>
                    <a:pt x="28267" y="17939"/>
                  </a:lnTo>
                  <a:lnTo>
                    <a:pt x="28186" y="18030"/>
                  </a:lnTo>
                  <a:lnTo>
                    <a:pt x="28111" y="18109"/>
                  </a:lnTo>
                  <a:lnTo>
                    <a:pt x="28031" y="18189"/>
                  </a:lnTo>
                  <a:lnTo>
                    <a:pt x="27950" y="18245"/>
                  </a:lnTo>
                  <a:lnTo>
                    <a:pt x="27870" y="18302"/>
                  </a:lnTo>
                  <a:lnTo>
                    <a:pt x="27786" y="18348"/>
                  </a:lnTo>
                  <a:lnTo>
                    <a:pt x="27701" y="18382"/>
                  </a:lnTo>
                  <a:lnTo>
                    <a:pt x="27617" y="18404"/>
                  </a:lnTo>
                  <a:lnTo>
                    <a:pt x="27532" y="18416"/>
                  </a:lnTo>
                  <a:lnTo>
                    <a:pt x="27354" y="18416"/>
                  </a:lnTo>
                  <a:lnTo>
                    <a:pt x="27265" y="18393"/>
                  </a:lnTo>
                  <a:lnTo>
                    <a:pt x="27176" y="18359"/>
                  </a:lnTo>
                  <a:lnTo>
                    <a:pt x="27087" y="18313"/>
                  </a:lnTo>
                  <a:lnTo>
                    <a:pt x="26998" y="18257"/>
                  </a:lnTo>
                  <a:lnTo>
                    <a:pt x="26904" y="18189"/>
                  </a:lnTo>
                  <a:lnTo>
                    <a:pt x="26811" y="18109"/>
                  </a:lnTo>
                  <a:lnTo>
                    <a:pt x="26717" y="18007"/>
                  </a:lnTo>
                  <a:lnTo>
                    <a:pt x="26628" y="17905"/>
                  </a:lnTo>
                  <a:lnTo>
                    <a:pt x="26535" y="17780"/>
                  </a:lnTo>
                  <a:lnTo>
                    <a:pt x="26490" y="17723"/>
                  </a:lnTo>
                  <a:lnTo>
                    <a:pt x="26450" y="17678"/>
                  </a:lnTo>
                  <a:lnTo>
                    <a:pt x="26406" y="17644"/>
                  </a:lnTo>
                  <a:lnTo>
                    <a:pt x="26366" y="17621"/>
                  </a:lnTo>
                  <a:lnTo>
                    <a:pt x="26325" y="17599"/>
                  </a:lnTo>
                  <a:lnTo>
                    <a:pt x="26285" y="17587"/>
                  </a:lnTo>
                  <a:lnTo>
                    <a:pt x="26205" y="17576"/>
                  </a:lnTo>
                  <a:lnTo>
                    <a:pt x="26130" y="17599"/>
                  </a:lnTo>
                  <a:lnTo>
                    <a:pt x="26054" y="17644"/>
                  </a:lnTo>
                  <a:lnTo>
                    <a:pt x="25983" y="17701"/>
                  </a:lnTo>
                  <a:lnTo>
                    <a:pt x="25916" y="17792"/>
                  </a:lnTo>
                  <a:lnTo>
                    <a:pt x="25854" y="17894"/>
                  </a:lnTo>
                  <a:lnTo>
                    <a:pt x="25800" y="18018"/>
                  </a:lnTo>
                  <a:lnTo>
                    <a:pt x="25747" y="18155"/>
                  </a:lnTo>
                  <a:lnTo>
                    <a:pt x="25698" y="18302"/>
                  </a:lnTo>
                  <a:lnTo>
                    <a:pt x="25658" y="18461"/>
                  </a:lnTo>
                  <a:lnTo>
                    <a:pt x="25622" y="18631"/>
                  </a:lnTo>
                  <a:lnTo>
                    <a:pt x="25591" y="18813"/>
                  </a:lnTo>
                  <a:lnTo>
                    <a:pt x="25569" y="18994"/>
                  </a:lnTo>
                  <a:lnTo>
                    <a:pt x="25444" y="19051"/>
                  </a:lnTo>
                  <a:lnTo>
                    <a:pt x="25324" y="19085"/>
                  </a:lnTo>
                  <a:lnTo>
                    <a:pt x="25199" y="19108"/>
                  </a:lnTo>
                  <a:lnTo>
                    <a:pt x="25074" y="19108"/>
                  </a:lnTo>
                  <a:lnTo>
                    <a:pt x="24954" y="19085"/>
                  </a:lnTo>
                  <a:lnTo>
                    <a:pt x="24830" y="19051"/>
                  </a:lnTo>
                  <a:lnTo>
                    <a:pt x="24709" y="18994"/>
                  </a:lnTo>
                  <a:lnTo>
                    <a:pt x="24589" y="18926"/>
                  </a:lnTo>
                  <a:lnTo>
                    <a:pt x="24469" y="18847"/>
                  </a:lnTo>
                  <a:lnTo>
                    <a:pt x="24349" y="18745"/>
                  </a:lnTo>
                  <a:lnTo>
                    <a:pt x="24233" y="18620"/>
                  </a:lnTo>
                  <a:lnTo>
                    <a:pt x="24117" y="18495"/>
                  </a:lnTo>
                  <a:lnTo>
                    <a:pt x="24006" y="18348"/>
                  </a:lnTo>
                  <a:lnTo>
                    <a:pt x="23895" y="18189"/>
                  </a:lnTo>
                  <a:lnTo>
                    <a:pt x="23788" y="18007"/>
                  </a:lnTo>
                  <a:lnTo>
                    <a:pt x="23685" y="17826"/>
                  </a:lnTo>
                  <a:lnTo>
                    <a:pt x="23583" y="17621"/>
                  </a:lnTo>
                  <a:lnTo>
                    <a:pt x="23485" y="17417"/>
                  </a:lnTo>
                  <a:lnTo>
                    <a:pt x="23387" y="17190"/>
                  </a:lnTo>
                  <a:lnTo>
                    <a:pt x="23298" y="16952"/>
                  </a:lnTo>
                  <a:lnTo>
                    <a:pt x="23209" y="16702"/>
                  </a:lnTo>
                  <a:lnTo>
                    <a:pt x="23124" y="16441"/>
                  </a:lnTo>
                  <a:lnTo>
                    <a:pt x="23049" y="16180"/>
                  </a:lnTo>
                  <a:lnTo>
                    <a:pt x="22973" y="15897"/>
                  </a:lnTo>
                  <a:lnTo>
                    <a:pt x="22902" y="15613"/>
                  </a:lnTo>
                  <a:lnTo>
                    <a:pt x="22839" y="15307"/>
                  </a:lnTo>
                  <a:lnTo>
                    <a:pt x="22777" y="15000"/>
                  </a:lnTo>
                  <a:lnTo>
                    <a:pt x="22724" y="14694"/>
                  </a:lnTo>
                  <a:lnTo>
                    <a:pt x="22679" y="14365"/>
                  </a:lnTo>
                  <a:lnTo>
                    <a:pt x="22635" y="14036"/>
                  </a:lnTo>
                  <a:lnTo>
                    <a:pt x="22599" y="13696"/>
                  </a:lnTo>
                  <a:lnTo>
                    <a:pt x="22568" y="13355"/>
                  </a:lnTo>
                  <a:lnTo>
                    <a:pt x="22555" y="13128"/>
                  </a:lnTo>
                  <a:lnTo>
                    <a:pt x="22541" y="12901"/>
                  </a:lnTo>
                  <a:lnTo>
                    <a:pt x="22532" y="12686"/>
                  </a:lnTo>
                  <a:lnTo>
                    <a:pt x="22528" y="12459"/>
                  </a:lnTo>
                  <a:lnTo>
                    <a:pt x="22523" y="12243"/>
                  </a:lnTo>
                  <a:lnTo>
                    <a:pt x="22523" y="12028"/>
                  </a:lnTo>
                  <a:lnTo>
                    <a:pt x="22523" y="11812"/>
                  </a:lnTo>
                  <a:lnTo>
                    <a:pt x="22528" y="11597"/>
                  </a:lnTo>
                  <a:lnTo>
                    <a:pt x="22546" y="11177"/>
                  </a:lnTo>
                  <a:lnTo>
                    <a:pt x="22572" y="10757"/>
                  </a:lnTo>
                  <a:lnTo>
                    <a:pt x="22608" y="10349"/>
                  </a:lnTo>
                  <a:lnTo>
                    <a:pt x="22652" y="9951"/>
                  </a:lnTo>
                  <a:lnTo>
                    <a:pt x="22706" y="9566"/>
                  </a:lnTo>
                  <a:lnTo>
                    <a:pt x="22768" y="9191"/>
                  </a:lnTo>
                  <a:lnTo>
                    <a:pt x="22839" y="8817"/>
                  </a:lnTo>
                  <a:lnTo>
                    <a:pt x="22920" y="8465"/>
                  </a:lnTo>
                  <a:lnTo>
                    <a:pt x="23004" y="8113"/>
                  </a:lnTo>
                  <a:lnTo>
                    <a:pt x="23098" y="7773"/>
                  </a:lnTo>
                  <a:lnTo>
                    <a:pt x="23196" y="7444"/>
                  </a:lnTo>
                  <a:lnTo>
                    <a:pt x="23298" y="7138"/>
                  </a:lnTo>
                  <a:lnTo>
                    <a:pt x="23409" y="6831"/>
                  </a:lnTo>
                  <a:lnTo>
                    <a:pt x="23525" y="6536"/>
                  </a:lnTo>
                  <a:lnTo>
                    <a:pt x="23645" y="6264"/>
                  </a:lnTo>
                  <a:lnTo>
                    <a:pt x="23770" y="5992"/>
                  </a:lnTo>
                  <a:lnTo>
                    <a:pt x="23899" y="5742"/>
                  </a:lnTo>
                  <a:lnTo>
                    <a:pt x="24028" y="5504"/>
                  </a:lnTo>
                  <a:lnTo>
                    <a:pt x="24166" y="5277"/>
                  </a:lnTo>
                  <a:lnTo>
                    <a:pt x="24304" y="5073"/>
                  </a:lnTo>
                  <a:lnTo>
                    <a:pt x="24442" y="4868"/>
                  </a:lnTo>
                  <a:lnTo>
                    <a:pt x="24585" y="4698"/>
                  </a:lnTo>
                  <a:lnTo>
                    <a:pt x="24732" y="4528"/>
                  </a:lnTo>
                  <a:lnTo>
                    <a:pt x="24874" y="4381"/>
                  </a:lnTo>
                  <a:lnTo>
                    <a:pt x="25021" y="4244"/>
                  </a:lnTo>
                  <a:lnTo>
                    <a:pt x="25168" y="4131"/>
                  </a:lnTo>
                  <a:lnTo>
                    <a:pt x="25315" y="4029"/>
                  </a:lnTo>
                  <a:lnTo>
                    <a:pt x="25462" y="3949"/>
                  </a:lnTo>
                  <a:lnTo>
                    <a:pt x="25604" y="3881"/>
                  </a:lnTo>
                  <a:lnTo>
                    <a:pt x="25747" y="3825"/>
                  </a:lnTo>
                  <a:lnTo>
                    <a:pt x="25889" y="3791"/>
                  </a:lnTo>
                  <a:lnTo>
                    <a:pt x="26036" y="3779"/>
                  </a:lnTo>
                  <a:lnTo>
                    <a:pt x="26179" y="3768"/>
                  </a:lnTo>
                  <a:close/>
                  <a:moveTo>
                    <a:pt x="25333" y="41891"/>
                  </a:moveTo>
                  <a:lnTo>
                    <a:pt x="25609" y="41913"/>
                  </a:lnTo>
                  <a:lnTo>
                    <a:pt x="25880" y="41947"/>
                  </a:lnTo>
                  <a:lnTo>
                    <a:pt x="26156" y="42004"/>
                  </a:lnTo>
                  <a:lnTo>
                    <a:pt x="26428" y="42083"/>
                  </a:lnTo>
                  <a:lnTo>
                    <a:pt x="26695" y="42174"/>
                  </a:lnTo>
                  <a:lnTo>
                    <a:pt x="26962" y="42288"/>
                  </a:lnTo>
                  <a:lnTo>
                    <a:pt x="27220" y="42412"/>
                  </a:lnTo>
                  <a:lnTo>
                    <a:pt x="27474" y="42560"/>
                  </a:lnTo>
                  <a:lnTo>
                    <a:pt x="27723" y="42730"/>
                  </a:lnTo>
                  <a:lnTo>
                    <a:pt x="27964" y="42912"/>
                  </a:lnTo>
                  <a:lnTo>
                    <a:pt x="28200" y="43116"/>
                  </a:lnTo>
                  <a:lnTo>
                    <a:pt x="28422" y="43343"/>
                  </a:lnTo>
                  <a:lnTo>
                    <a:pt x="28641" y="43581"/>
                  </a:lnTo>
                  <a:lnTo>
                    <a:pt x="28743" y="43706"/>
                  </a:lnTo>
                  <a:lnTo>
                    <a:pt x="28845" y="43842"/>
                  </a:lnTo>
                  <a:lnTo>
                    <a:pt x="28943" y="43978"/>
                  </a:lnTo>
                  <a:lnTo>
                    <a:pt x="29041" y="44114"/>
                  </a:lnTo>
                  <a:lnTo>
                    <a:pt x="29135" y="44262"/>
                  </a:lnTo>
                  <a:lnTo>
                    <a:pt x="29224" y="44409"/>
                  </a:lnTo>
                  <a:lnTo>
                    <a:pt x="29308" y="44568"/>
                  </a:lnTo>
                  <a:lnTo>
                    <a:pt x="29393" y="44727"/>
                  </a:lnTo>
                  <a:lnTo>
                    <a:pt x="29473" y="44886"/>
                  </a:lnTo>
                  <a:lnTo>
                    <a:pt x="29549" y="45056"/>
                  </a:lnTo>
                  <a:lnTo>
                    <a:pt x="29624" y="45226"/>
                  </a:lnTo>
                  <a:lnTo>
                    <a:pt x="29691" y="45408"/>
                  </a:lnTo>
                  <a:lnTo>
                    <a:pt x="29758" y="45589"/>
                  </a:lnTo>
                  <a:lnTo>
                    <a:pt x="29820" y="45771"/>
                  </a:lnTo>
                  <a:lnTo>
                    <a:pt x="29878" y="45964"/>
                  </a:lnTo>
                  <a:lnTo>
                    <a:pt x="29932" y="46157"/>
                  </a:lnTo>
                  <a:lnTo>
                    <a:pt x="29985" y="46361"/>
                  </a:lnTo>
                  <a:lnTo>
                    <a:pt x="30030" y="46565"/>
                  </a:lnTo>
                  <a:lnTo>
                    <a:pt x="30070" y="46769"/>
                  </a:lnTo>
                  <a:lnTo>
                    <a:pt x="30110" y="46985"/>
                  </a:lnTo>
                  <a:lnTo>
                    <a:pt x="30141" y="47201"/>
                  </a:lnTo>
                  <a:lnTo>
                    <a:pt x="30168" y="47427"/>
                  </a:lnTo>
                  <a:lnTo>
                    <a:pt x="30190" y="47654"/>
                  </a:lnTo>
                  <a:lnTo>
                    <a:pt x="30212" y="47881"/>
                  </a:lnTo>
                  <a:lnTo>
                    <a:pt x="30226" y="48120"/>
                  </a:lnTo>
                  <a:lnTo>
                    <a:pt x="30234" y="48358"/>
                  </a:lnTo>
                  <a:lnTo>
                    <a:pt x="30234" y="48607"/>
                  </a:lnTo>
                  <a:lnTo>
                    <a:pt x="30234" y="48857"/>
                  </a:lnTo>
                  <a:lnTo>
                    <a:pt x="30226" y="49107"/>
                  </a:lnTo>
                  <a:lnTo>
                    <a:pt x="30217" y="49368"/>
                  </a:lnTo>
                  <a:lnTo>
                    <a:pt x="30199" y="49629"/>
                  </a:lnTo>
                  <a:lnTo>
                    <a:pt x="30172" y="49901"/>
                  </a:lnTo>
                  <a:lnTo>
                    <a:pt x="30145" y="50173"/>
                  </a:lnTo>
                  <a:lnTo>
                    <a:pt x="30110" y="50445"/>
                  </a:lnTo>
                  <a:lnTo>
                    <a:pt x="30070" y="50729"/>
                  </a:lnTo>
                  <a:lnTo>
                    <a:pt x="30025" y="51013"/>
                  </a:lnTo>
                  <a:lnTo>
                    <a:pt x="30003" y="51194"/>
                  </a:lnTo>
                  <a:lnTo>
                    <a:pt x="29985" y="51365"/>
                  </a:lnTo>
                  <a:lnTo>
                    <a:pt x="29981" y="51523"/>
                  </a:lnTo>
                  <a:lnTo>
                    <a:pt x="29976" y="51682"/>
                  </a:lnTo>
                  <a:lnTo>
                    <a:pt x="29678" y="51546"/>
                  </a:lnTo>
                  <a:lnTo>
                    <a:pt x="29380" y="51433"/>
                  </a:lnTo>
                  <a:lnTo>
                    <a:pt x="29081" y="51319"/>
                  </a:lnTo>
                  <a:lnTo>
                    <a:pt x="28783" y="51228"/>
                  </a:lnTo>
                  <a:lnTo>
                    <a:pt x="28480" y="51138"/>
                  </a:lnTo>
                  <a:lnTo>
                    <a:pt x="28182" y="51058"/>
                  </a:lnTo>
                  <a:lnTo>
                    <a:pt x="27884" y="50990"/>
                  </a:lnTo>
                  <a:lnTo>
                    <a:pt x="27585" y="50933"/>
                  </a:lnTo>
                  <a:lnTo>
                    <a:pt x="27287" y="50888"/>
                  </a:lnTo>
                  <a:lnTo>
                    <a:pt x="26989" y="50843"/>
                  </a:lnTo>
                  <a:lnTo>
                    <a:pt x="26691" y="50820"/>
                  </a:lnTo>
                  <a:lnTo>
                    <a:pt x="26397" y="50797"/>
                  </a:lnTo>
                  <a:lnTo>
                    <a:pt x="26098" y="50775"/>
                  </a:lnTo>
                  <a:lnTo>
                    <a:pt x="25515" y="50775"/>
                  </a:lnTo>
                  <a:lnTo>
                    <a:pt x="25226" y="50786"/>
                  </a:lnTo>
                  <a:lnTo>
                    <a:pt x="24954" y="50809"/>
                  </a:lnTo>
                  <a:lnTo>
                    <a:pt x="24683" y="50831"/>
                  </a:lnTo>
                  <a:lnTo>
                    <a:pt x="24411" y="50865"/>
                  </a:lnTo>
                  <a:lnTo>
                    <a:pt x="24139" y="50911"/>
                  </a:lnTo>
                  <a:lnTo>
                    <a:pt x="23868" y="50956"/>
                  </a:lnTo>
                  <a:lnTo>
                    <a:pt x="23601" y="51013"/>
                  </a:lnTo>
                  <a:lnTo>
                    <a:pt x="23329" y="51081"/>
                  </a:lnTo>
                  <a:lnTo>
                    <a:pt x="23062" y="51149"/>
                  </a:lnTo>
                  <a:lnTo>
                    <a:pt x="22790" y="51228"/>
                  </a:lnTo>
                  <a:lnTo>
                    <a:pt x="22523" y="51319"/>
                  </a:lnTo>
                  <a:lnTo>
                    <a:pt x="22256" y="51421"/>
                  </a:lnTo>
                  <a:lnTo>
                    <a:pt x="21989" y="51523"/>
                  </a:lnTo>
                  <a:lnTo>
                    <a:pt x="21722" y="51625"/>
                  </a:lnTo>
                  <a:lnTo>
                    <a:pt x="21455" y="51750"/>
                  </a:lnTo>
                  <a:lnTo>
                    <a:pt x="21188" y="51875"/>
                  </a:lnTo>
                  <a:lnTo>
                    <a:pt x="20925" y="52000"/>
                  </a:lnTo>
                  <a:lnTo>
                    <a:pt x="20849" y="51694"/>
                  </a:lnTo>
                  <a:lnTo>
                    <a:pt x="20787" y="51387"/>
                  </a:lnTo>
                  <a:lnTo>
                    <a:pt x="20725" y="51081"/>
                  </a:lnTo>
                  <a:lnTo>
                    <a:pt x="20671" y="50786"/>
                  </a:lnTo>
                  <a:lnTo>
                    <a:pt x="20622" y="50491"/>
                  </a:lnTo>
                  <a:lnTo>
                    <a:pt x="20582" y="50207"/>
                  </a:lnTo>
                  <a:lnTo>
                    <a:pt x="20547" y="49924"/>
                  </a:lnTo>
                  <a:lnTo>
                    <a:pt x="20515" y="49651"/>
                  </a:lnTo>
                  <a:lnTo>
                    <a:pt x="20493" y="49379"/>
                  </a:lnTo>
                  <a:lnTo>
                    <a:pt x="20471" y="49107"/>
                  </a:lnTo>
                  <a:lnTo>
                    <a:pt x="20458" y="48846"/>
                  </a:lnTo>
                  <a:lnTo>
                    <a:pt x="20453" y="48596"/>
                  </a:lnTo>
                  <a:lnTo>
                    <a:pt x="20449" y="48346"/>
                  </a:lnTo>
                  <a:lnTo>
                    <a:pt x="20453" y="48097"/>
                  </a:lnTo>
                  <a:lnTo>
                    <a:pt x="20462" y="47847"/>
                  </a:lnTo>
                  <a:lnTo>
                    <a:pt x="20471" y="47609"/>
                  </a:lnTo>
                  <a:lnTo>
                    <a:pt x="20489" y="47382"/>
                  </a:lnTo>
                  <a:lnTo>
                    <a:pt x="20511" y="47155"/>
                  </a:lnTo>
                  <a:lnTo>
                    <a:pt x="20542" y="46928"/>
                  </a:lnTo>
                  <a:lnTo>
                    <a:pt x="20573" y="46713"/>
                  </a:lnTo>
                  <a:lnTo>
                    <a:pt x="20609" y="46497"/>
                  </a:lnTo>
                  <a:lnTo>
                    <a:pt x="20649" y="46293"/>
                  </a:lnTo>
                  <a:lnTo>
                    <a:pt x="20694" y="46089"/>
                  </a:lnTo>
                  <a:lnTo>
                    <a:pt x="20742" y="45896"/>
                  </a:lnTo>
                  <a:lnTo>
                    <a:pt x="20796" y="45691"/>
                  </a:lnTo>
                  <a:lnTo>
                    <a:pt x="20854" y="45510"/>
                  </a:lnTo>
                  <a:lnTo>
                    <a:pt x="20916" y="45328"/>
                  </a:lnTo>
                  <a:lnTo>
                    <a:pt x="20983" y="45147"/>
                  </a:lnTo>
                  <a:lnTo>
                    <a:pt x="21050" y="44977"/>
                  </a:lnTo>
                  <a:lnTo>
                    <a:pt x="21121" y="44806"/>
                  </a:lnTo>
                  <a:lnTo>
                    <a:pt x="21197" y="44636"/>
                  </a:lnTo>
                  <a:lnTo>
                    <a:pt x="21277" y="44477"/>
                  </a:lnTo>
                  <a:lnTo>
                    <a:pt x="21361" y="44319"/>
                  </a:lnTo>
                  <a:lnTo>
                    <a:pt x="21446" y="44171"/>
                  </a:lnTo>
                  <a:lnTo>
                    <a:pt x="21535" y="44024"/>
                  </a:lnTo>
                  <a:lnTo>
                    <a:pt x="21628" y="43887"/>
                  </a:lnTo>
                  <a:lnTo>
                    <a:pt x="21726" y="43751"/>
                  </a:lnTo>
                  <a:lnTo>
                    <a:pt x="21824" y="43627"/>
                  </a:lnTo>
                  <a:lnTo>
                    <a:pt x="21922" y="43490"/>
                  </a:lnTo>
                  <a:lnTo>
                    <a:pt x="22029" y="43377"/>
                  </a:lnTo>
                  <a:lnTo>
                    <a:pt x="22132" y="43252"/>
                  </a:lnTo>
                  <a:lnTo>
                    <a:pt x="22243" y="43150"/>
                  </a:lnTo>
                  <a:lnTo>
                    <a:pt x="22465" y="42934"/>
                  </a:lnTo>
                  <a:lnTo>
                    <a:pt x="22697" y="42753"/>
                  </a:lnTo>
                  <a:lnTo>
                    <a:pt x="22937" y="42571"/>
                  </a:lnTo>
                  <a:lnTo>
                    <a:pt x="23187" y="42424"/>
                  </a:lnTo>
                  <a:lnTo>
                    <a:pt x="23440" y="42288"/>
                  </a:lnTo>
                  <a:lnTo>
                    <a:pt x="23699" y="42174"/>
                  </a:lnTo>
                  <a:lnTo>
                    <a:pt x="23966" y="42083"/>
                  </a:lnTo>
                  <a:lnTo>
                    <a:pt x="24233" y="42004"/>
                  </a:lnTo>
                  <a:lnTo>
                    <a:pt x="24505" y="41947"/>
                  </a:lnTo>
                  <a:lnTo>
                    <a:pt x="24781" y="41913"/>
                  </a:lnTo>
                  <a:lnTo>
                    <a:pt x="25052" y="41891"/>
                  </a:lnTo>
                  <a:close/>
                  <a:moveTo>
                    <a:pt x="25511" y="55199"/>
                  </a:moveTo>
                  <a:lnTo>
                    <a:pt x="26018" y="55211"/>
                  </a:lnTo>
                  <a:lnTo>
                    <a:pt x="26272" y="55222"/>
                  </a:lnTo>
                  <a:lnTo>
                    <a:pt x="26526" y="55234"/>
                  </a:lnTo>
                  <a:lnTo>
                    <a:pt x="26780" y="55256"/>
                  </a:lnTo>
                  <a:lnTo>
                    <a:pt x="27033" y="55290"/>
                  </a:lnTo>
                  <a:lnTo>
                    <a:pt x="27287" y="55324"/>
                  </a:lnTo>
                  <a:lnTo>
                    <a:pt x="27541" y="55381"/>
                  </a:lnTo>
                  <a:lnTo>
                    <a:pt x="27790" y="55426"/>
                  </a:lnTo>
                  <a:lnTo>
                    <a:pt x="28044" y="55494"/>
                  </a:lnTo>
                  <a:lnTo>
                    <a:pt x="28298" y="55563"/>
                  </a:lnTo>
                  <a:lnTo>
                    <a:pt x="28547" y="55642"/>
                  </a:lnTo>
                  <a:lnTo>
                    <a:pt x="28801" y="55721"/>
                  </a:lnTo>
                  <a:lnTo>
                    <a:pt x="29050" y="55823"/>
                  </a:lnTo>
                  <a:lnTo>
                    <a:pt x="29299" y="55926"/>
                  </a:lnTo>
                  <a:lnTo>
                    <a:pt x="29549" y="56039"/>
                  </a:lnTo>
                  <a:lnTo>
                    <a:pt x="29798" y="56153"/>
                  </a:lnTo>
                  <a:lnTo>
                    <a:pt x="30047" y="56277"/>
                  </a:lnTo>
                  <a:lnTo>
                    <a:pt x="30292" y="56425"/>
                  </a:lnTo>
                  <a:lnTo>
                    <a:pt x="30537" y="56561"/>
                  </a:lnTo>
                  <a:lnTo>
                    <a:pt x="30782" y="56720"/>
                  </a:lnTo>
                  <a:lnTo>
                    <a:pt x="31027" y="56890"/>
                  </a:lnTo>
                  <a:lnTo>
                    <a:pt x="31267" y="57060"/>
                  </a:lnTo>
                  <a:lnTo>
                    <a:pt x="31512" y="57242"/>
                  </a:lnTo>
                  <a:lnTo>
                    <a:pt x="31748" y="57435"/>
                  </a:lnTo>
                  <a:lnTo>
                    <a:pt x="31989" y="57639"/>
                  </a:lnTo>
                  <a:lnTo>
                    <a:pt x="32225" y="57854"/>
                  </a:lnTo>
                  <a:lnTo>
                    <a:pt x="32461" y="58081"/>
                  </a:lnTo>
                  <a:lnTo>
                    <a:pt x="32692" y="58320"/>
                  </a:lnTo>
                  <a:lnTo>
                    <a:pt x="32924" y="58558"/>
                  </a:lnTo>
                  <a:lnTo>
                    <a:pt x="33155" y="58819"/>
                  </a:lnTo>
                  <a:lnTo>
                    <a:pt x="33382" y="59080"/>
                  </a:lnTo>
                  <a:lnTo>
                    <a:pt x="33605" y="59352"/>
                  </a:lnTo>
                  <a:lnTo>
                    <a:pt x="33832" y="59647"/>
                  </a:lnTo>
                  <a:lnTo>
                    <a:pt x="34050" y="59942"/>
                  </a:lnTo>
                  <a:lnTo>
                    <a:pt x="34273" y="60248"/>
                  </a:lnTo>
                  <a:lnTo>
                    <a:pt x="34486" y="60577"/>
                  </a:lnTo>
                  <a:lnTo>
                    <a:pt x="34704" y="60907"/>
                  </a:lnTo>
                  <a:lnTo>
                    <a:pt x="34914" y="61247"/>
                  </a:lnTo>
                  <a:lnTo>
                    <a:pt x="35127" y="61599"/>
                  </a:lnTo>
                  <a:lnTo>
                    <a:pt x="35332" y="61973"/>
                  </a:lnTo>
                  <a:lnTo>
                    <a:pt x="35537" y="62347"/>
                  </a:lnTo>
                  <a:lnTo>
                    <a:pt x="35737" y="62745"/>
                  </a:lnTo>
                  <a:lnTo>
                    <a:pt x="35938" y="63142"/>
                  </a:lnTo>
                  <a:lnTo>
                    <a:pt x="36134" y="63561"/>
                  </a:lnTo>
                  <a:lnTo>
                    <a:pt x="36329" y="63993"/>
                  </a:lnTo>
                  <a:lnTo>
                    <a:pt x="36516" y="64435"/>
                  </a:lnTo>
                  <a:lnTo>
                    <a:pt x="36708" y="64889"/>
                  </a:lnTo>
                  <a:lnTo>
                    <a:pt x="36890" y="65354"/>
                  </a:lnTo>
                  <a:lnTo>
                    <a:pt x="37073" y="65831"/>
                  </a:lnTo>
                  <a:lnTo>
                    <a:pt x="37251" y="66330"/>
                  </a:lnTo>
                  <a:lnTo>
                    <a:pt x="37425" y="66829"/>
                  </a:lnTo>
                  <a:lnTo>
                    <a:pt x="37594" y="67351"/>
                  </a:lnTo>
                  <a:lnTo>
                    <a:pt x="37763" y="67884"/>
                  </a:lnTo>
                  <a:lnTo>
                    <a:pt x="37928" y="68429"/>
                  </a:lnTo>
                  <a:lnTo>
                    <a:pt x="38088" y="68996"/>
                  </a:lnTo>
                  <a:lnTo>
                    <a:pt x="38244" y="69564"/>
                  </a:lnTo>
                  <a:lnTo>
                    <a:pt x="38395" y="70154"/>
                  </a:lnTo>
                  <a:lnTo>
                    <a:pt x="38524" y="70664"/>
                  </a:lnTo>
                  <a:lnTo>
                    <a:pt x="38649" y="71186"/>
                  </a:lnTo>
                  <a:lnTo>
                    <a:pt x="38769" y="71708"/>
                  </a:lnTo>
                  <a:lnTo>
                    <a:pt x="38889" y="72230"/>
                  </a:lnTo>
                  <a:lnTo>
                    <a:pt x="39005" y="72763"/>
                  </a:lnTo>
                  <a:lnTo>
                    <a:pt x="39121" y="73296"/>
                  </a:lnTo>
                  <a:lnTo>
                    <a:pt x="39232" y="73841"/>
                  </a:lnTo>
                  <a:lnTo>
                    <a:pt x="39343" y="74386"/>
                  </a:lnTo>
                  <a:lnTo>
                    <a:pt x="39450" y="74942"/>
                  </a:lnTo>
                  <a:lnTo>
                    <a:pt x="39557" y="75486"/>
                  </a:lnTo>
                  <a:lnTo>
                    <a:pt x="39758" y="76609"/>
                  </a:lnTo>
                  <a:lnTo>
                    <a:pt x="39953" y="77755"/>
                  </a:lnTo>
                  <a:lnTo>
                    <a:pt x="40145" y="78901"/>
                  </a:lnTo>
                  <a:lnTo>
                    <a:pt x="40323" y="80070"/>
                  </a:lnTo>
                  <a:lnTo>
                    <a:pt x="40492" y="81250"/>
                  </a:lnTo>
                  <a:lnTo>
                    <a:pt x="40657" y="82441"/>
                  </a:lnTo>
                  <a:lnTo>
                    <a:pt x="40817" y="83644"/>
                  </a:lnTo>
                  <a:lnTo>
                    <a:pt x="40969" y="84858"/>
                  </a:lnTo>
                  <a:lnTo>
                    <a:pt x="41111" y="86083"/>
                  </a:lnTo>
                  <a:lnTo>
                    <a:pt x="41249" y="87309"/>
                  </a:lnTo>
                  <a:lnTo>
                    <a:pt x="41383" y="88545"/>
                  </a:lnTo>
                  <a:lnTo>
                    <a:pt x="41512" y="89782"/>
                  </a:lnTo>
                  <a:lnTo>
                    <a:pt x="41632" y="91030"/>
                  </a:lnTo>
                  <a:lnTo>
                    <a:pt x="41752" y="92278"/>
                  </a:lnTo>
                  <a:lnTo>
                    <a:pt x="41863" y="93526"/>
                  </a:lnTo>
                  <a:lnTo>
                    <a:pt x="41970" y="94786"/>
                  </a:lnTo>
                  <a:lnTo>
                    <a:pt x="42077" y="96034"/>
                  </a:lnTo>
                  <a:lnTo>
                    <a:pt x="42175" y="97282"/>
                  </a:lnTo>
                  <a:lnTo>
                    <a:pt x="42273" y="98530"/>
                  </a:lnTo>
                  <a:lnTo>
                    <a:pt x="42460" y="101026"/>
                  </a:lnTo>
                  <a:lnTo>
                    <a:pt x="42634" y="103488"/>
                  </a:lnTo>
                  <a:lnTo>
                    <a:pt x="42803" y="105928"/>
                  </a:lnTo>
                  <a:lnTo>
                    <a:pt x="42968" y="108333"/>
                  </a:lnTo>
                  <a:lnTo>
                    <a:pt x="43119" y="110625"/>
                  </a:lnTo>
                  <a:lnTo>
                    <a:pt x="43257" y="112928"/>
                  </a:lnTo>
                  <a:lnTo>
                    <a:pt x="43390" y="115220"/>
                  </a:lnTo>
                  <a:lnTo>
                    <a:pt x="43511" y="117523"/>
                  </a:lnTo>
                  <a:lnTo>
                    <a:pt x="43626" y="119827"/>
                  </a:lnTo>
                  <a:lnTo>
                    <a:pt x="43729" y="122130"/>
                  </a:lnTo>
                  <a:lnTo>
                    <a:pt x="43822" y="124433"/>
                  </a:lnTo>
                  <a:lnTo>
                    <a:pt x="43907" y="126736"/>
                  </a:lnTo>
                  <a:lnTo>
                    <a:pt x="43983" y="129039"/>
                  </a:lnTo>
                  <a:lnTo>
                    <a:pt x="44049" y="131343"/>
                  </a:lnTo>
                  <a:lnTo>
                    <a:pt x="44107" y="133646"/>
                  </a:lnTo>
                  <a:lnTo>
                    <a:pt x="44156" y="135949"/>
                  </a:lnTo>
                  <a:lnTo>
                    <a:pt x="44196" y="138264"/>
                  </a:lnTo>
                  <a:lnTo>
                    <a:pt x="44232" y="140567"/>
                  </a:lnTo>
                  <a:lnTo>
                    <a:pt x="44254" y="142882"/>
                  </a:lnTo>
                  <a:lnTo>
                    <a:pt x="44268" y="145185"/>
                  </a:lnTo>
                  <a:lnTo>
                    <a:pt x="44170" y="145026"/>
                  </a:lnTo>
                  <a:lnTo>
                    <a:pt x="44063" y="144879"/>
                  </a:lnTo>
                  <a:lnTo>
                    <a:pt x="43947" y="144742"/>
                  </a:lnTo>
                  <a:lnTo>
                    <a:pt x="43827" y="144618"/>
                  </a:lnTo>
                  <a:lnTo>
                    <a:pt x="43693" y="144504"/>
                  </a:lnTo>
                  <a:lnTo>
                    <a:pt x="43551" y="144391"/>
                  </a:lnTo>
                  <a:lnTo>
                    <a:pt x="43404" y="144300"/>
                  </a:lnTo>
                  <a:lnTo>
                    <a:pt x="43248" y="144220"/>
                  </a:lnTo>
                  <a:lnTo>
                    <a:pt x="43088" y="144141"/>
                  </a:lnTo>
                  <a:lnTo>
                    <a:pt x="42919" y="144073"/>
                  </a:lnTo>
                  <a:lnTo>
                    <a:pt x="42740" y="144016"/>
                  </a:lnTo>
                  <a:lnTo>
                    <a:pt x="42562" y="143971"/>
                  </a:lnTo>
                  <a:lnTo>
                    <a:pt x="42371" y="143937"/>
                  </a:lnTo>
                  <a:lnTo>
                    <a:pt x="42180" y="143903"/>
                  </a:lnTo>
                  <a:lnTo>
                    <a:pt x="41984" y="143880"/>
                  </a:lnTo>
                  <a:lnTo>
                    <a:pt x="41779" y="143869"/>
                  </a:lnTo>
                  <a:lnTo>
                    <a:pt x="41570" y="143857"/>
                  </a:lnTo>
                  <a:lnTo>
                    <a:pt x="41356" y="143857"/>
                  </a:lnTo>
                  <a:lnTo>
                    <a:pt x="40920" y="143880"/>
                  </a:lnTo>
                  <a:lnTo>
                    <a:pt x="40470" y="143914"/>
                  </a:lnTo>
                  <a:lnTo>
                    <a:pt x="40011" y="143982"/>
                  </a:lnTo>
                  <a:lnTo>
                    <a:pt x="39539" y="144073"/>
                  </a:lnTo>
                  <a:lnTo>
                    <a:pt x="39063" y="144175"/>
                  </a:lnTo>
                  <a:lnTo>
                    <a:pt x="38587" y="144300"/>
                  </a:lnTo>
                  <a:lnTo>
                    <a:pt x="38101" y="144436"/>
                  </a:lnTo>
                  <a:lnTo>
                    <a:pt x="37625" y="144584"/>
                  </a:lnTo>
                  <a:lnTo>
                    <a:pt x="37144" y="144731"/>
                  </a:lnTo>
                  <a:lnTo>
                    <a:pt x="36677" y="144890"/>
                  </a:lnTo>
                  <a:lnTo>
                    <a:pt x="36214" y="145060"/>
                  </a:lnTo>
                  <a:lnTo>
                    <a:pt x="35323" y="145389"/>
                  </a:lnTo>
                  <a:lnTo>
                    <a:pt x="34495" y="145718"/>
                  </a:lnTo>
                  <a:lnTo>
                    <a:pt x="33752" y="146013"/>
                  </a:lnTo>
                  <a:lnTo>
                    <a:pt x="33106" y="146251"/>
                  </a:lnTo>
                  <a:lnTo>
                    <a:pt x="32830" y="146354"/>
                  </a:lnTo>
                  <a:lnTo>
                    <a:pt x="32585" y="146433"/>
                  </a:lnTo>
                  <a:lnTo>
                    <a:pt x="32376" y="146490"/>
                  </a:lnTo>
                  <a:lnTo>
                    <a:pt x="32207" y="146524"/>
                  </a:lnTo>
                  <a:lnTo>
                    <a:pt x="31459" y="146637"/>
                  </a:lnTo>
                  <a:lnTo>
                    <a:pt x="30711" y="146728"/>
                  </a:lnTo>
                  <a:lnTo>
                    <a:pt x="29963" y="146819"/>
                  </a:lnTo>
                  <a:lnTo>
                    <a:pt x="29219" y="146887"/>
                  </a:lnTo>
                  <a:lnTo>
                    <a:pt x="28476" y="146955"/>
                  </a:lnTo>
                  <a:lnTo>
                    <a:pt x="27728" y="147000"/>
                  </a:lnTo>
                  <a:lnTo>
                    <a:pt x="26984" y="147034"/>
                  </a:lnTo>
                  <a:lnTo>
                    <a:pt x="26241" y="147068"/>
                  </a:lnTo>
                  <a:lnTo>
                    <a:pt x="25497" y="147091"/>
                  </a:lnTo>
                  <a:lnTo>
                    <a:pt x="24754" y="147102"/>
                  </a:lnTo>
                  <a:lnTo>
                    <a:pt x="23267" y="147102"/>
                  </a:lnTo>
                  <a:lnTo>
                    <a:pt x="22523" y="147080"/>
                  </a:lnTo>
                  <a:lnTo>
                    <a:pt x="21780" y="147057"/>
                  </a:lnTo>
                  <a:lnTo>
                    <a:pt x="21036" y="147034"/>
                  </a:lnTo>
                  <a:lnTo>
                    <a:pt x="20293" y="147000"/>
                  </a:lnTo>
                  <a:lnTo>
                    <a:pt x="18806" y="146910"/>
                  </a:lnTo>
                  <a:lnTo>
                    <a:pt x="17319" y="146796"/>
                  </a:lnTo>
                  <a:lnTo>
                    <a:pt x="15832" y="146660"/>
                  </a:lnTo>
                  <a:lnTo>
                    <a:pt x="14345" y="146512"/>
                  </a:lnTo>
                  <a:lnTo>
                    <a:pt x="12853" y="146354"/>
                  </a:lnTo>
                  <a:lnTo>
                    <a:pt x="11366" y="146172"/>
                  </a:lnTo>
                  <a:lnTo>
                    <a:pt x="8379" y="145809"/>
                  </a:lnTo>
                  <a:lnTo>
                    <a:pt x="8321" y="145809"/>
                  </a:lnTo>
                  <a:lnTo>
                    <a:pt x="8272" y="145832"/>
                  </a:lnTo>
                  <a:lnTo>
                    <a:pt x="8219" y="145843"/>
                  </a:lnTo>
                  <a:lnTo>
                    <a:pt x="8174" y="145877"/>
                  </a:lnTo>
                  <a:lnTo>
                    <a:pt x="8130" y="145911"/>
                  </a:lnTo>
                  <a:lnTo>
                    <a:pt x="8085" y="145956"/>
                  </a:lnTo>
                  <a:lnTo>
                    <a:pt x="8045" y="146002"/>
                  </a:lnTo>
                  <a:lnTo>
                    <a:pt x="8005" y="146059"/>
                  </a:lnTo>
                  <a:lnTo>
                    <a:pt x="8081" y="127950"/>
                  </a:lnTo>
                  <a:lnTo>
                    <a:pt x="8152" y="109842"/>
                  </a:lnTo>
                  <a:lnTo>
                    <a:pt x="8161" y="107074"/>
                  </a:lnTo>
                  <a:lnTo>
                    <a:pt x="8165" y="104282"/>
                  </a:lnTo>
                  <a:lnTo>
                    <a:pt x="8179" y="101480"/>
                  </a:lnTo>
                  <a:lnTo>
                    <a:pt x="8187" y="100084"/>
                  </a:lnTo>
                  <a:lnTo>
                    <a:pt x="8201" y="98689"/>
                  </a:lnTo>
                  <a:lnTo>
                    <a:pt x="8223" y="97293"/>
                  </a:lnTo>
                  <a:lnTo>
                    <a:pt x="8245" y="95898"/>
                  </a:lnTo>
                  <a:lnTo>
                    <a:pt x="8277" y="94502"/>
                  </a:lnTo>
                  <a:lnTo>
                    <a:pt x="8317" y="93118"/>
                  </a:lnTo>
                  <a:lnTo>
                    <a:pt x="8366" y="91745"/>
                  </a:lnTo>
                  <a:lnTo>
                    <a:pt x="8423" y="90372"/>
                  </a:lnTo>
                  <a:lnTo>
                    <a:pt x="8459" y="89691"/>
                  </a:lnTo>
                  <a:lnTo>
                    <a:pt x="8490" y="89011"/>
                  </a:lnTo>
                  <a:lnTo>
                    <a:pt x="8530" y="88341"/>
                  </a:lnTo>
                  <a:lnTo>
                    <a:pt x="8570" y="87660"/>
                  </a:lnTo>
                  <a:lnTo>
                    <a:pt x="8615" y="86991"/>
                  </a:lnTo>
                  <a:lnTo>
                    <a:pt x="8664" y="86322"/>
                  </a:lnTo>
                  <a:lnTo>
                    <a:pt x="8713" y="85652"/>
                  </a:lnTo>
                  <a:lnTo>
                    <a:pt x="8766" y="84994"/>
                  </a:lnTo>
                  <a:lnTo>
                    <a:pt x="8824" y="84325"/>
                  </a:lnTo>
                  <a:lnTo>
                    <a:pt x="8886" y="83678"/>
                  </a:lnTo>
                  <a:lnTo>
                    <a:pt x="8949" y="83020"/>
                  </a:lnTo>
                  <a:lnTo>
                    <a:pt x="9016" y="82373"/>
                  </a:lnTo>
                  <a:lnTo>
                    <a:pt x="9091" y="81727"/>
                  </a:lnTo>
                  <a:lnTo>
                    <a:pt x="9167" y="81080"/>
                  </a:lnTo>
                  <a:lnTo>
                    <a:pt x="9247" y="80444"/>
                  </a:lnTo>
                  <a:lnTo>
                    <a:pt x="9332" y="79809"/>
                  </a:lnTo>
                  <a:lnTo>
                    <a:pt x="9421" y="79174"/>
                  </a:lnTo>
                  <a:lnTo>
                    <a:pt x="9514" y="78550"/>
                  </a:lnTo>
                  <a:lnTo>
                    <a:pt x="9612" y="77937"/>
                  </a:lnTo>
                  <a:lnTo>
                    <a:pt x="9715" y="77313"/>
                  </a:lnTo>
                  <a:lnTo>
                    <a:pt x="9821" y="76700"/>
                  </a:lnTo>
                  <a:lnTo>
                    <a:pt x="9933" y="76099"/>
                  </a:lnTo>
                  <a:lnTo>
                    <a:pt x="10048" y="75498"/>
                  </a:lnTo>
                  <a:lnTo>
                    <a:pt x="10173" y="74896"/>
                  </a:lnTo>
                  <a:lnTo>
                    <a:pt x="10298" y="74306"/>
                  </a:lnTo>
                  <a:lnTo>
                    <a:pt x="10431" y="73728"/>
                  </a:lnTo>
                  <a:lnTo>
                    <a:pt x="10569" y="73138"/>
                  </a:lnTo>
                  <a:lnTo>
                    <a:pt x="10716" y="72570"/>
                  </a:lnTo>
                  <a:lnTo>
                    <a:pt x="10863" y="72003"/>
                  </a:lnTo>
                  <a:lnTo>
                    <a:pt x="11019" y="71436"/>
                  </a:lnTo>
                  <a:lnTo>
                    <a:pt x="11179" y="70880"/>
                  </a:lnTo>
                  <a:lnTo>
                    <a:pt x="11348" y="70335"/>
                  </a:lnTo>
                  <a:lnTo>
                    <a:pt x="11522" y="69790"/>
                  </a:lnTo>
                  <a:lnTo>
                    <a:pt x="11700" y="69246"/>
                  </a:lnTo>
                  <a:lnTo>
                    <a:pt x="11887" y="68724"/>
                  </a:lnTo>
                  <a:lnTo>
                    <a:pt x="12079" y="68191"/>
                  </a:lnTo>
                  <a:lnTo>
                    <a:pt x="12226" y="67805"/>
                  </a:lnTo>
                  <a:lnTo>
                    <a:pt x="12377" y="67430"/>
                  </a:lnTo>
                  <a:lnTo>
                    <a:pt x="12528" y="67056"/>
                  </a:lnTo>
                  <a:lnTo>
                    <a:pt x="12680" y="66693"/>
                  </a:lnTo>
                  <a:lnTo>
                    <a:pt x="12836" y="66330"/>
                  </a:lnTo>
                  <a:lnTo>
                    <a:pt x="12991" y="65978"/>
                  </a:lnTo>
                  <a:lnTo>
                    <a:pt x="13152" y="65626"/>
                  </a:lnTo>
                  <a:lnTo>
                    <a:pt x="13312" y="65286"/>
                  </a:lnTo>
                  <a:lnTo>
                    <a:pt x="13472" y="64946"/>
                  </a:lnTo>
                  <a:lnTo>
                    <a:pt x="13637" y="64628"/>
                  </a:lnTo>
                  <a:lnTo>
                    <a:pt x="13806" y="64299"/>
                  </a:lnTo>
                  <a:lnTo>
                    <a:pt x="13971" y="63981"/>
                  </a:lnTo>
                  <a:lnTo>
                    <a:pt x="14140" y="63675"/>
                  </a:lnTo>
                  <a:lnTo>
                    <a:pt x="14309" y="63369"/>
                  </a:lnTo>
                  <a:lnTo>
                    <a:pt x="14483" y="63074"/>
                  </a:lnTo>
                  <a:lnTo>
                    <a:pt x="14656" y="62779"/>
                  </a:lnTo>
                  <a:lnTo>
                    <a:pt x="14835" y="62495"/>
                  </a:lnTo>
                  <a:lnTo>
                    <a:pt x="15008" y="62223"/>
                  </a:lnTo>
                  <a:lnTo>
                    <a:pt x="15186" y="61950"/>
                  </a:lnTo>
                  <a:lnTo>
                    <a:pt x="15364" y="61678"/>
                  </a:lnTo>
                  <a:lnTo>
                    <a:pt x="15729" y="61167"/>
                  </a:lnTo>
                  <a:lnTo>
                    <a:pt x="16094" y="60668"/>
                  </a:lnTo>
                  <a:lnTo>
                    <a:pt x="16468" y="60203"/>
                  </a:lnTo>
                  <a:lnTo>
                    <a:pt x="16847" y="59761"/>
                  </a:lnTo>
                  <a:lnTo>
                    <a:pt x="17225" y="59341"/>
                  </a:lnTo>
                  <a:lnTo>
                    <a:pt x="17608" y="58932"/>
                  </a:lnTo>
                  <a:lnTo>
                    <a:pt x="17996" y="58558"/>
                  </a:lnTo>
                  <a:lnTo>
                    <a:pt x="18387" y="58195"/>
                  </a:lnTo>
                  <a:lnTo>
                    <a:pt x="18779" y="57866"/>
                  </a:lnTo>
                  <a:lnTo>
                    <a:pt x="19175" y="57548"/>
                  </a:lnTo>
                  <a:lnTo>
                    <a:pt x="19576" y="57264"/>
                  </a:lnTo>
                  <a:lnTo>
                    <a:pt x="19972" y="56992"/>
                  </a:lnTo>
                  <a:lnTo>
                    <a:pt x="20377" y="56731"/>
                  </a:lnTo>
                  <a:lnTo>
                    <a:pt x="20778" y="56504"/>
                  </a:lnTo>
                  <a:lnTo>
                    <a:pt x="21183" y="56300"/>
                  </a:lnTo>
                  <a:lnTo>
                    <a:pt x="21584" y="56107"/>
                  </a:lnTo>
                  <a:lnTo>
                    <a:pt x="21989" y="55937"/>
                  </a:lnTo>
                  <a:lnTo>
                    <a:pt x="22394" y="55778"/>
                  </a:lnTo>
                  <a:lnTo>
                    <a:pt x="22799" y="55642"/>
                  </a:lnTo>
                  <a:lnTo>
                    <a:pt x="23200" y="55528"/>
                  </a:lnTo>
                  <a:lnTo>
                    <a:pt x="23605" y="55438"/>
                  </a:lnTo>
                  <a:lnTo>
                    <a:pt x="24006" y="55358"/>
                  </a:lnTo>
                  <a:lnTo>
                    <a:pt x="24505" y="55279"/>
                  </a:lnTo>
                  <a:lnTo>
                    <a:pt x="25008" y="55234"/>
                  </a:lnTo>
                  <a:lnTo>
                    <a:pt x="25511" y="55199"/>
                  </a:lnTo>
                  <a:close/>
                  <a:moveTo>
                    <a:pt x="7987" y="149360"/>
                  </a:moveTo>
                  <a:lnTo>
                    <a:pt x="8032" y="149440"/>
                  </a:lnTo>
                  <a:lnTo>
                    <a:pt x="8072" y="149519"/>
                  </a:lnTo>
                  <a:lnTo>
                    <a:pt x="8121" y="149587"/>
                  </a:lnTo>
                  <a:lnTo>
                    <a:pt x="8165" y="149644"/>
                  </a:lnTo>
                  <a:lnTo>
                    <a:pt x="8219" y="149701"/>
                  </a:lnTo>
                  <a:lnTo>
                    <a:pt x="8268" y="149746"/>
                  </a:lnTo>
                  <a:lnTo>
                    <a:pt x="8321" y="149780"/>
                  </a:lnTo>
                  <a:lnTo>
                    <a:pt x="8379" y="149803"/>
                  </a:lnTo>
                  <a:lnTo>
                    <a:pt x="8927" y="149984"/>
                  </a:lnTo>
                  <a:lnTo>
                    <a:pt x="9470" y="150143"/>
                  </a:lnTo>
                  <a:lnTo>
                    <a:pt x="10017" y="150291"/>
                  </a:lnTo>
                  <a:lnTo>
                    <a:pt x="10560" y="150427"/>
                  </a:lnTo>
                  <a:lnTo>
                    <a:pt x="11108" y="150563"/>
                  </a:lnTo>
                  <a:lnTo>
                    <a:pt x="11656" y="150676"/>
                  </a:lnTo>
                  <a:lnTo>
                    <a:pt x="12203" y="150790"/>
                  </a:lnTo>
                  <a:lnTo>
                    <a:pt x="12751" y="150903"/>
                  </a:lnTo>
                  <a:lnTo>
                    <a:pt x="12733" y="151788"/>
                  </a:lnTo>
                  <a:lnTo>
                    <a:pt x="12724" y="152696"/>
                  </a:lnTo>
                  <a:lnTo>
                    <a:pt x="12715" y="153592"/>
                  </a:lnTo>
                  <a:lnTo>
                    <a:pt x="12711" y="154511"/>
                  </a:lnTo>
                  <a:lnTo>
                    <a:pt x="12711" y="155419"/>
                  </a:lnTo>
                  <a:lnTo>
                    <a:pt x="12715" y="156338"/>
                  </a:lnTo>
                  <a:lnTo>
                    <a:pt x="12724" y="157257"/>
                  </a:lnTo>
                  <a:lnTo>
                    <a:pt x="12738" y="158176"/>
                  </a:lnTo>
                  <a:lnTo>
                    <a:pt x="12751" y="159095"/>
                  </a:lnTo>
                  <a:lnTo>
                    <a:pt x="12769" y="160014"/>
                  </a:lnTo>
                  <a:lnTo>
                    <a:pt x="12787" y="160933"/>
                  </a:lnTo>
                  <a:lnTo>
                    <a:pt x="12809" y="161841"/>
                  </a:lnTo>
                  <a:lnTo>
                    <a:pt x="12862" y="163668"/>
                  </a:lnTo>
                  <a:lnTo>
                    <a:pt x="12925" y="165483"/>
                  </a:lnTo>
                  <a:lnTo>
                    <a:pt x="12755" y="165131"/>
                  </a:lnTo>
                  <a:lnTo>
                    <a:pt x="12586" y="164780"/>
                  </a:lnTo>
                  <a:lnTo>
                    <a:pt x="12421" y="164416"/>
                  </a:lnTo>
                  <a:lnTo>
                    <a:pt x="12257" y="164042"/>
                  </a:lnTo>
                  <a:lnTo>
                    <a:pt x="12092" y="163668"/>
                  </a:lnTo>
                  <a:lnTo>
                    <a:pt x="11932" y="163282"/>
                  </a:lnTo>
                  <a:lnTo>
                    <a:pt x="11771" y="162896"/>
                  </a:lnTo>
                  <a:lnTo>
                    <a:pt x="11611" y="162499"/>
                  </a:lnTo>
                  <a:lnTo>
                    <a:pt x="11455" y="162091"/>
                  </a:lnTo>
                  <a:lnTo>
                    <a:pt x="11300" y="161682"/>
                  </a:lnTo>
                  <a:lnTo>
                    <a:pt x="11148" y="161262"/>
                  </a:lnTo>
                  <a:lnTo>
                    <a:pt x="10997" y="160831"/>
                  </a:lnTo>
                  <a:lnTo>
                    <a:pt x="10850" y="160400"/>
                  </a:lnTo>
                  <a:lnTo>
                    <a:pt x="10703" y="159957"/>
                  </a:lnTo>
                  <a:lnTo>
                    <a:pt x="10556" y="159515"/>
                  </a:lnTo>
                  <a:lnTo>
                    <a:pt x="10414" y="159050"/>
                  </a:lnTo>
                  <a:lnTo>
                    <a:pt x="10271" y="158585"/>
                  </a:lnTo>
                  <a:lnTo>
                    <a:pt x="10133" y="158119"/>
                  </a:lnTo>
                  <a:lnTo>
                    <a:pt x="9995" y="157632"/>
                  </a:lnTo>
                  <a:lnTo>
                    <a:pt x="9861" y="157144"/>
                  </a:lnTo>
                  <a:lnTo>
                    <a:pt x="9728" y="156656"/>
                  </a:lnTo>
                  <a:lnTo>
                    <a:pt x="9594" y="156145"/>
                  </a:lnTo>
                  <a:lnTo>
                    <a:pt x="9465" y="155635"/>
                  </a:lnTo>
                  <a:lnTo>
                    <a:pt x="9341" y="155113"/>
                  </a:lnTo>
                  <a:lnTo>
                    <a:pt x="9216" y="154579"/>
                  </a:lnTo>
                  <a:lnTo>
                    <a:pt x="9091" y="154046"/>
                  </a:lnTo>
                  <a:lnTo>
                    <a:pt x="8971" y="153502"/>
                  </a:lnTo>
                  <a:lnTo>
                    <a:pt x="8855" y="152946"/>
                  </a:lnTo>
                  <a:lnTo>
                    <a:pt x="8740" y="152390"/>
                  </a:lnTo>
                  <a:lnTo>
                    <a:pt x="8628" y="151822"/>
                  </a:lnTo>
                  <a:lnTo>
                    <a:pt x="8517" y="151244"/>
                  </a:lnTo>
                  <a:lnTo>
                    <a:pt x="8406" y="150654"/>
                  </a:lnTo>
                  <a:lnTo>
                    <a:pt x="8366" y="150449"/>
                  </a:lnTo>
                  <a:lnTo>
                    <a:pt x="8317" y="150268"/>
                  </a:lnTo>
                  <a:lnTo>
                    <a:pt x="8268" y="150120"/>
                  </a:lnTo>
                  <a:lnTo>
                    <a:pt x="8219" y="149984"/>
                  </a:lnTo>
                  <a:lnTo>
                    <a:pt x="8165" y="149882"/>
                  </a:lnTo>
                  <a:lnTo>
                    <a:pt x="8107" y="149791"/>
                  </a:lnTo>
                  <a:lnTo>
                    <a:pt x="8049" y="149712"/>
                  </a:lnTo>
                  <a:lnTo>
                    <a:pt x="7987" y="149655"/>
                  </a:lnTo>
                  <a:lnTo>
                    <a:pt x="7987" y="149360"/>
                  </a:lnTo>
                  <a:close/>
                  <a:moveTo>
                    <a:pt x="47665" y="141531"/>
                  </a:moveTo>
                  <a:lnTo>
                    <a:pt x="47771" y="141543"/>
                  </a:lnTo>
                  <a:lnTo>
                    <a:pt x="47878" y="141566"/>
                  </a:lnTo>
                  <a:lnTo>
                    <a:pt x="47981" y="141611"/>
                  </a:lnTo>
                  <a:lnTo>
                    <a:pt x="48083" y="141668"/>
                  </a:lnTo>
                  <a:lnTo>
                    <a:pt x="48185" y="141736"/>
                  </a:lnTo>
                  <a:lnTo>
                    <a:pt x="48283" y="141826"/>
                  </a:lnTo>
                  <a:lnTo>
                    <a:pt x="48381" y="141929"/>
                  </a:lnTo>
                  <a:lnTo>
                    <a:pt x="48475" y="142042"/>
                  </a:lnTo>
                  <a:lnTo>
                    <a:pt x="48568" y="142178"/>
                  </a:lnTo>
                  <a:lnTo>
                    <a:pt x="48662" y="142326"/>
                  </a:lnTo>
                  <a:lnTo>
                    <a:pt x="48751" y="142485"/>
                  </a:lnTo>
                  <a:lnTo>
                    <a:pt x="48840" y="142655"/>
                  </a:lnTo>
                  <a:lnTo>
                    <a:pt x="48924" y="142836"/>
                  </a:lnTo>
                  <a:lnTo>
                    <a:pt x="49009" y="143041"/>
                  </a:lnTo>
                  <a:lnTo>
                    <a:pt x="49089" y="143245"/>
                  </a:lnTo>
                  <a:lnTo>
                    <a:pt x="49174" y="143472"/>
                  </a:lnTo>
                  <a:lnTo>
                    <a:pt x="49249" y="143710"/>
                  </a:lnTo>
                  <a:lnTo>
                    <a:pt x="49325" y="143948"/>
                  </a:lnTo>
                  <a:lnTo>
                    <a:pt x="49401" y="144209"/>
                  </a:lnTo>
                  <a:lnTo>
                    <a:pt x="49477" y="144481"/>
                  </a:lnTo>
                  <a:lnTo>
                    <a:pt x="49543" y="144754"/>
                  </a:lnTo>
                  <a:lnTo>
                    <a:pt x="49615" y="145049"/>
                  </a:lnTo>
                  <a:lnTo>
                    <a:pt x="49681" y="145344"/>
                  </a:lnTo>
                  <a:lnTo>
                    <a:pt x="49748" y="145650"/>
                  </a:lnTo>
                  <a:lnTo>
                    <a:pt x="49810" y="145968"/>
                  </a:lnTo>
                  <a:lnTo>
                    <a:pt x="49868" y="146297"/>
                  </a:lnTo>
                  <a:lnTo>
                    <a:pt x="49931" y="146626"/>
                  </a:lnTo>
                  <a:lnTo>
                    <a:pt x="49989" y="146966"/>
                  </a:lnTo>
                  <a:lnTo>
                    <a:pt x="50042" y="147318"/>
                  </a:lnTo>
                  <a:lnTo>
                    <a:pt x="50095" y="147681"/>
                  </a:lnTo>
                  <a:lnTo>
                    <a:pt x="50144" y="148044"/>
                  </a:lnTo>
                  <a:lnTo>
                    <a:pt x="50193" y="148407"/>
                  </a:lnTo>
                  <a:lnTo>
                    <a:pt x="50242" y="148793"/>
                  </a:lnTo>
                  <a:lnTo>
                    <a:pt x="50287" y="149179"/>
                  </a:lnTo>
                  <a:lnTo>
                    <a:pt x="50371" y="149962"/>
                  </a:lnTo>
                  <a:lnTo>
                    <a:pt x="50447" y="150767"/>
                  </a:lnTo>
                  <a:lnTo>
                    <a:pt x="50514" y="151595"/>
                  </a:lnTo>
                  <a:lnTo>
                    <a:pt x="50572" y="152446"/>
                  </a:lnTo>
                  <a:lnTo>
                    <a:pt x="50621" y="153297"/>
                  </a:lnTo>
                  <a:lnTo>
                    <a:pt x="50661" y="154171"/>
                  </a:lnTo>
                  <a:lnTo>
                    <a:pt x="50696" y="155045"/>
                  </a:lnTo>
                  <a:lnTo>
                    <a:pt x="50719" y="155930"/>
                  </a:lnTo>
                  <a:lnTo>
                    <a:pt x="50732" y="156826"/>
                  </a:lnTo>
                  <a:lnTo>
                    <a:pt x="50741" y="157711"/>
                  </a:lnTo>
                  <a:lnTo>
                    <a:pt x="50737" y="158596"/>
                  </a:lnTo>
                  <a:lnTo>
                    <a:pt x="50723" y="159481"/>
                  </a:lnTo>
                  <a:lnTo>
                    <a:pt x="50701" y="160355"/>
                  </a:lnTo>
                  <a:lnTo>
                    <a:pt x="50674" y="161228"/>
                  </a:lnTo>
                  <a:lnTo>
                    <a:pt x="50634" y="162079"/>
                  </a:lnTo>
                  <a:lnTo>
                    <a:pt x="50585" y="162919"/>
                  </a:lnTo>
                  <a:lnTo>
                    <a:pt x="50523" y="163747"/>
                  </a:lnTo>
                  <a:lnTo>
                    <a:pt x="50492" y="164155"/>
                  </a:lnTo>
                  <a:lnTo>
                    <a:pt x="50456" y="164553"/>
                  </a:lnTo>
                  <a:lnTo>
                    <a:pt x="50420" y="164950"/>
                  </a:lnTo>
                  <a:lnTo>
                    <a:pt x="50376" y="165335"/>
                  </a:lnTo>
                  <a:lnTo>
                    <a:pt x="50336" y="165721"/>
                  </a:lnTo>
                  <a:lnTo>
                    <a:pt x="50291" y="166096"/>
                  </a:lnTo>
                  <a:lnTo>
                    <a:pt x="50242" y="166470"/>
                  </a:lnTo>
                  <a:lnTo>
                    <a:pt x="50193" y="166833"/>
                  </a:lnTo>
                  <a:lnTo>
                    <a:pt x="50140" y="167185"/>
                  </a:lnTo>
                  <a:lnTo>
                    <a:pt x="50086" y="167537"/>
                  </a:lnTo>
                  <a:lnTo>
                    <a:pt x="50029" y="167877"/>
                  </a:lnTo>
                  <a:lnTo>
                    <a:pt x="49971" y="168206"/>
                  </a:lnTo>
                  <a:lnTo>
                    <a:pt x="49908" y="168524"/>
                  </a:lnTo>
                  <a:lnTo>
                    <a:pt x="49842" y="168841"/>
                  </a:lnTo>
                  <a:lnTo>
                    <a:pt x="49775" y="169148"/>
                  </a:lnTo>
                  <a:lnTo>
                    <a:pt x="49704" y="169443"/>
                  </a:lnTo>
                  <a:lnTo>
                    <a:pt x="49632" y="169726"/>
                  </a:lnTo>
                  <a:lnTo>
                    <a:pt x="49557" y="169999"/>
                  </a:lnTo>
                  <a:lnTo>
                    <a:pt x="49481" y="170260"/>
                  </a:lnTo>
                  <a:lnTo>
                    <a:pt x="49401" y="170521"/>
                  </a:lnTo>
                  <a:lnTo>
                    <a:pt x="49316" y="170759"/>
                  </a:lnTo>
                  <a:lnTo>
                    <a:pt x="49232" y="170986"/>
                  </a:lnTo>
                  <a:lnTo>
                    <a:pt x="49143" y="171213"/>
                  </a:lnTo>
                  <a:lnTo>
                    <a:pt x="49054" y="171417"/>
                  </a:lnTo>
                  <a:lnTo>
                    <a:pt x="48960" y="171610"/>
                  </a:lnTo>
                  <a:lnTo>
                    <a:pt x="48867" y="171791"/>
                  </a:lnTo>
                  <a:lnTo>
                    <a:pt x="48764" y="171962"/>
                  </a:lnTo>
                  <a:lnTo>
                    <a:pt x="48666" y="172120"/>
                  </a:lnTo>
                  <a:lnTo>
                    <a:pt x="48564" y="172257"/>
                  </a:lnTo>
                  <a:lnTo>
                    <a:pt x="48457" y="172381"/>
                  </a:lnTo>
                  <a:lnTo>
                    <a:pt x="48346" y="172495"/>
                  </a:lnTo>
                  <a:lnTo>
                    <a:pt x="48234" y="172597"/>
                  </a:lnTo>
                  <a:lnTo>
                    <a:pt x="48119" y="172676"/>
                  </a:lnTo>
                  <a:lnTo>
                    <a:pt x="48003" y="172744"/>
                  </a:lnTo>
                  <a:lnTo>
                    <a:pt x="47883" y="172801"/>
                  </a:lnTo>
                  <a:lnTo>
                    <a:pt x="47762" y="172835"/>
                  </a:lnTo>
                  <a:lnTo>
                    <a:pt x="47638" y="172858"/>
                  </a:lnTo>
                  <a:lnTo>
                    <a:pt x="47509" y="172858"/>
                  </a:lnTo>
                  <a:lnTo>
                    <a:pt x="47380" y="172847"/>
                  </a:lnTo>
                  <a:lnTo>
                    <a:pt x="47246" y="172813"/>
                  </a:lnTo>
                  <a:lnTo>
                    <a:pt x="47108" y="172767"/>
                  </a:lnTo>
                  <a:lnTo>
                    <a:pt x="46970" y="172699"/>
                  </a:lnTo>
                  <a:lnTo>
                    <a:pt x="46828" y="172620"/>
                  </a:lnTo>
                  <a:lnTo>
                    <a:pt x="46685" y="172518"/>
                  </a:lnTo>
                  <a:lnTo>
                    <a:pt x="46534" y="172393"/>
                  </a:lnTo>
                  <a:lnTo>
                    <a:pt x="46387" y="172257"/>
                  </a:lnTo>
                  <a:lnTo>
                    <a:pt x="46231" y="172086"/>
                  </a:lnTo>
                  <a:lnTo>
                    <a:pt x="46075" y="171916"/>
                  </a:lnTo>
                  <a:lnTo>
                    <a:pt x="46031" y="171859"/>
                  </a:lnTo>
                  <a:lnTo>
                    <a:pt x="45986" y="171825"/>
                  </a:lnTo>
                  <a:lnTo>
                    <a:pt x="45942" y="171791"/>
                  </a:lnTo>
                  <a:lnTo>
                    <a:pt x="45897" y="171769"/>
                  </a:lnTo>
                  <a:lnTo>
                    <a:pt x="45857" y="171757"/>
                  </a:lnTo>
                  <a:lnTo>
                    <a:pt x="45812" y="171757"/>
                  </a:lnTo>
                  <a:lnTo>
                    <a:pt x="45772" y="171769"/>
                  </a:lnTo>
                  <a:lnTo>
                    <a:pt x="45737" y="171780"/>
                  </a:lnTo>
                  <a:lnTo>
                    <a:pt x="45697" y="171803"/>
                  </a:lnTo>
                  <a:lnTo>
                    <a:pt x="45661" y="171837"/>
                  </a:lnTo>
                  <a:lnTo>
                    <a:pt x="45625" y="171871"/>
                  </a:lnTo>
                  <a:lnTo>
                    <a:pt x="45590" y="171916"/>
                  </a:lnTo>
                  <a:lnTo>
                    <a:pt x="45528" y="172018"/>
                  </a:lnTo>
                  <a:lnTo>
                    <a:pt x="45470" y="172132"/>
                  </a:lnTo>
                  <a:lnTo>
                    <a:pt x="45536" y="170328"/>
                  </a:lnTo>
                  <a:lnTo>
                    <a:pt x="45594" y="168524"/>
                  </a:lnTo>
                  <a:lnTo>
                    <a:pt x="45652" y="166708"/>
                  </a:lnTo>
                  <a:lnTo>
                    <a:pt x="45701" y="164904"/>
                  </a:lnTo>
                  <a:lnTo>
                    <a:pt x="45750" y="163089"/>
                  </a:lnTo>
                  <a:lnTo>
                    <a:pt x="45790" y="161274"/>
                  </a:lnTo>
                  <a:lnTo>
                    <a:pt x="45821" y="159458"/>
                  </a:lnTo>
                  <a:lnTo>
                    <a:pt x="45853" y="157643"/>
                  </a:lnTo>
                  <a:lnTo>
                    <a:pt x="45875" y="155827"/>
                  </a:lnTo>
                  <a:lnTo>
                    <a:pt x="45893" y="154012"/>
                  </a:lnTo>
                  <a:lnTo>
                    <a:pt x="45906" y="152197"/>
                  </a:lnTo>
                  <a:lnTo>
                    <a:pt x="45915" y="150381"/>
                  </a:lnTo>
                  <a:lnTo>
                    <a:pt x="45919" y="148566"/>
                  </a:lnTo>
                  <a:lnTo>
                    <a:pt x="45915" y="146739"/>
                  </a:lnTo>
                  <a:lnTo>
                    <a:pt x="45906" y="144924"/>
                  </a:lnTo>
                  <a:lnTo>
                    <a:pt x="45893" y="143097"/>
                  </a:lnTo>
                  <a:lnTo>
                    <a:pt x="45937" y="143097"/>
                  </a:lnTo>
                  <a:lnTo>
                    <a:pt x="45977" y="143086"/>
                  </a:lnTo>
                  <a:lnTo>
                    <a:pt x="46022" y="143063"/>
                  </a:lnTo>
                  <a:lnTo>
                    <a:pt x="46066" y="143041"/>
                  </a:lnTo>
                  <a:lnTo>
                    <a:pt x="46106" y="143006"/>
                  </a:lnTo>
                  <a:lnTo>
                    <a:pt x="46151" y="142950"/>
                  </a:lnTo>
                  <a:lnTo>
                    <a:pt x="46195" y="142893"/>
                  </a:lnTo>
                  <a:lnTo>
                    <a:pt x="46240" y="142825"/>
                  </a:lnTo>
                  <a:lnTo>
                    <a:pt x="46369" y="142609"/>
                  </a:lnTo>
                  <a:lnTo>
                    <a:pt x="46494" y="142416"/>
                  </a:lnTo>
                  <a:lnTo>
                    <a:pt x="46618" y="142246"/>
                  </a:lnTo>
                  <a:lnTo>
                    <a:pt x="46743" y="142099"/>
                  </a:lnTo>
                  <a:lnTo>
                    <a:pt x="46863" y="141963"/>
                  </a:lnTo>
                  <a:lnTo>
                    <a:pt x="46983" y="141849"/>
                  </a:lnTo>
                  <a:lnTo>
                    <a:pt x="47099" y="141747"/>
                  </a:lnTo>
                  <a:lnTo>
                    <a:pt x="47215" y="141668"/>
                  </a:lnTo>
                  <a:lnTo>
                    <a:pt x="47331" y="141611"/>
                  </a:lnTo>
                  <a:lnTo>
                    <a:pt x="47446" y="141566"/>
                  </a:lnTo>
                  <a:lnTo>
                    <a:pt x="47553" y="141543"/>
                  </a:lnTo>
                  <a:lnTo>
                    <a:pt x="47665" y="141531"/>
                  </a:lnTo>
                  <a:close/>
                  <a:moveTo>
                    <a:pt x="43969" y="146467"/>
                  </a:moveTo>
                  <a:lnTo>
                    <a:pt x="44023" y="146478"/>
                  </a:lnTo>
                  <a:lnTo>
                    <a:pt x="44000" y="146512"/>
                  </a:lnTo>
                  <a:lnTo>
                    <a:pt x="43978" y="146558"/>
                  </a:lnTo>
                  <a:lnTo>
                    <a:pt x="43960" y="146615"/>
                  </a:lnTo>
                  <a:lnTo>
                    <a:pt x="43947" y="146683"/>
                  </a:lnTo>
                  <a:lnTo>
                    <a:pt x="43943" y="146751"/>
                  </a:lnTo>
                  <a:lnTo>
                    <a:pt x="43943" y="146830"/>
                  </a:lnTo>
                  <a:lnTo>
                    <a:pt x="43956" y="146910"/>
                  </a:lnTo>
                  <a:lnTo>
                    <a:pt x="43965" y="146944"/>
                  </a:lnTo>
                  <a:lnTo>
                    <a:pt x="43978" y="146978"/>
                  </a:lnTo>
                  <a:lnTo>
                    <a:pt x="44058" y="147193"/>
                  </a:lnTo>
                  <a:lnTo>
                    <a:pt x="44147" y="147397"/>
                  </a:lnTo>
                  <a:lnTo>
                    <a:pt x="44063" y="148373"/>
                  </a:lnTo>
                  <a:lnTo>
                    <a:pt x="43969" y="149315"/>
                  </a:lnTo>
                  <a:lnTo>
                    <a:pt x="43871" y="150245"/>
                  </a:lnTo>
                  <a:lnTo>
                    <a:pt x="43760" y="151153"/>
                  </a:lnTo>
                  <a:lnTo>
                    <a:pt x="43640" y="152038"/>
                  </a:lnTo>
                  <a:lnTo>
                    <a:pt x="43511" y="152900"/>
                  </a:lnTo>
                  <a:lnTo>
                    <a:pt x="43377" y="153751"/>
                  </a:lnTo>
                  <a:lnTo>
                    <a:pt x="43235" y="154579"/>
                  </a:lnTo>
                  <a:lnTo>
                    <a:pt x="43083" y="155385"/>
                  </a:lnTo>
                  <a:lnTo>
                    <a:pt x="42923" y="156168"/>
                  </a:lnTo>
                  <a:lnTo>
                    <a:pt x="42754" y="156939"/>
                  </a:lnTo>
                  <a:lnTo>
                    <a:pt x="42580" y="157688"/>
                  </a:lnTo>
                  <a:lnTo>
                    <a:pt x="42402" y="158414"/>
                  </a:lnTo>
                  <a:lnTo>
                    <a:pt x="42215" y="159129"/>
                  </a:lnTo>
                  <a:lnTo>
                    <a:pt x="42019" y="159821"/>
                  </a:lnTo>
                  <a:lnTo>
                    <a:pt x="41819" y="160502"/>
                  </a:lnTo>
                  <a:lnTo>
                    <a:pt x="41610" y="161149"/>
                  </a:lnTo>
                  <a:lnTo>
                    <a:pt x="41396" y="161796"/>
                  </a:lnTo>
                  <a:lnTo>
                    <a:pt x="41178" y="162408"/>
                  </a:lnTo>
                  <a:lnTo>
                    <a:pt x="40951" y="163010"/>
                  </a:lnTo>
                  <a:lnTo>
                    <a:pt x="40719" y="163600"/>
                  </a:lnTo>
                  <a:lnTo>
                    <a:pt x="40479" y="164167"/>
                  </a:lnTo>
                  <a:lnTo>
                    <a:pt x="40234" y="164723"/>
                  </a:lnTo>
                  <a:lnTo>
                    <a:pt x="39989" y="165256"/>
                  </a:lnTo>
                  <a:lnTo>
                    <a:pt x="39735" y="165778"/>
                  </a:lnTo>
                  <a:lnTo>
                    <a:pt x="39473" y="166277"/>
                  </a:lnTo>
                  <a:lnTo>
                    <a:pt x="39210" y="166765"/>
                  </a:lnTo>
                  <a:lnTo>
                    <a:pt x="38943" y="167230"/>
                  </a:lnTo>
                  <a:lnTo>
                    <a:pt x="38667" y="167684"/>
                  </a:lnTo>
                  <a:lnTo>
                    <a:pt x="38391" y="168127"/>
                  </a:lnTo>
                  <a:lnTo>
                    <a:pt x="38110" y="168546"/>
                  </a:lnTo>
                  <a:lnTo>
                    <a:pt x="37821" y="168955"/>
                  </a:lnTo>
                  <a:lnTo>
                    <a:pt x="37505" y="169397"/>
                  </a:lnTo>
                  <a:lnTo>
                    <a:pt x="37180" y="169817"/>
                  </a:lnTo>
                  <a:lnTo>
                    <a:pt x="36850" y="170214"/>
                  </a:lnTo>
                  <a:lnTo>
                    <a:pt x="36516" y="170600"/>
                  </a:lnTo>
                  <a:lnTo>
                    <a:pt x="36182" y="170974"/>
                  </a:lnTo>
                  <a:lnTo>
                    <a:pt x="35840" y="171326"/>
                  </a:lnTo>
                  <a:lnTo>
                    <a:pt x="35497" y="171655"/>
                  </a:lnTo>
                  <a:lnTo>
                    <a:pt x="35150" y="171973"/>
                  </a:lnTo>
                  <a:lnTo>
                    <a:pt x="34798" y="172279"/>
                  </a:lnTo>
                  <a:lnTo>
                    <a:pt x="34446" y="172563"/>
                  </a:lnTo>
                  <a:lnTo>
                    <a:pt x="34090" y="172835"/>
                  </a:lnTo>
                  <a:lnTo>
                    <a:pt x="33729" y="173096"/>
                  </a:lnTo>
                  <a:lnTo>
                    <a:pt x="33369" y="173334"/>
                  </a:lnTo>
                  <a:lnTo>
                    <a:pt x="33008" y="173561"/>
                  </a:lnTo>
                  <a:lnTo>
                    <a:pt x="32643" y="173777"/>
                  </a:lnTo>
                  <a:lnTo>
                    <a:pt x="32278" y="173970"/>
                  </a:lnTo>
                  <a:lnTo>
                    <a:pt x="32278" y="173970"/>
                  </a:lnTo>
                  <a:lnTo>
                    <a:pt x="32380" y="172620"/>
                  </a:lnTo>
                  <a:lnTo>
                    <a:pt x="32469" y="171235"/>
                  </a:lnTo>
                  <a:lnTo>
                    <a:pt x="32554" y="169840"/>
                  </a:lnTo>
                  <a:lnTo>
                    <a:pt x="32630" y="168433"/>
                  </a:lnTo>
                  <a:lnTo>
                    <a:pt x="32696" y="167015"/>
                  </a:lnTo>
                  <a:lnTo>
                    <a:pt x="32759" y="165585"/>
                  </a:lnTo>
                  <a:lnTo>
                    <a:pt x="32812" y="164155"/>
                  </a:lnTo>
                  <a:lnTo>
                    <a:pt x="32857" y="162715"/>
                  </a:lnTo>
                  <a:lnTo>
                    <a:pt x="32897" y="161285"/>
                  </a:lnTo>
                  <a:lnTo>
                    <a:pt x="32932" y="159855"/>
                  </a:lnTo>
                  <a:lnTo>
                    <a:pt x="32959" y="158426"/>
                  </a:lnTo>
                  <a:lnTo>
                    <a:pt x="32981" y="157019"/>
                  </a:lnTo>
                  <a:lnTo>
                    <a:pt x="32999" y="155612"/>
                  </a:lnTo>
                  <a:lnTo>
                    <a:pt x="33013" y="154228"/>
                  </a:lnTo>
                  <a:lnTo>
                    <a:pt x="33021" y="152866"/>
                  </a:lnTo>
                  <a:lnTo>
                    <a:pt x="33021" y="151516"/>
                  </a:lnTo>
                  <a:lnTo>
                    <a:pt x="33021" y="151391"/>
                  </a:lnTo>
                  <a:lnTo>
                    <a:pt x="33017" y="151278"/>
                  </a:lnTo>
                  <a:lnTo>
                    <a:pt x="33004" y="151164"/>
                  </a:lnTo>
                  <a:lnTo>
                    <a:pt x="32990" y="151062"/>
                  </a:lnTo>
                  <a:lnTo>
                    <a:pt x="32977" y="150960"/>
                  </a:lnTo>
                  <a:lnTo>
                    <a:pt x="32959" y="150869"/>
                  </a:lnTo>
                  <a:lnTo>
                    <a:pt x="32915" y="150676"/>
                  </a:lnTo>
                  <a:lnTo>
                    <a:pt x="33484" y="150574"/>
                  </a:lnTo>
                  <a:lnTo>
                    <a:pt x="34059" y="150461"/>
                  </a:lnTo>
                  <a:lnTo>
                    <a:pt x="34633" y="150336"/>
                  </a:lnTo>
                  <a:lnTo>
                    <a:pt x="35203" y="150211"/>
                  </a:lnTo>
                  <a:lnTo>
                    <a:pt x="35777" y="150075"/>
                  </a:lnTo>
                  <a:lnTo>
                    <a:pt x="36347" y="149928"/>
                  </a:lnTo>
                  <a:lnTo>
                    <a:pt x="36917" y="149769"/>
                  </a:lnTo>
                  <a:lnTo>
                    <a:pt x="37487" y="149610"/>
                  </a:lnTo>
                  <a:lnTo>
                    <a:pt x="37536" y="149599"/>
                  </a:lnTo>
                  <a:lnTo>
                    <a:pt x="37594" y="149576"/>
                  </a:lnTo>
                  <a:lnTo>
                    <a:pt x="37661" y="149553"/>
                  </a:lnTo>
                  <a:lnTo>
                    <a:pt x="37732" y="149530"/>
                  </a:lnTo>
                  <a:lnTo>
                    <a:pt x="37772" y="150109"/>
                  </a:lnTo>
                  <a:lnTo>
                    <a:pt x="37808" y="150688"/>
                  </a:lnTo>
                  <a:lnTo>
                    <a:pt x="37839" y="151255"/>
                  </a:lnTo>
                  <a:lnTo>
                    <a:pt x="37865" y="151834"/>
                  </a:lnTo>
                  <a:lnTo>
                    <a:pt x="37892" y="152401"/>
                  </a:lnTo>
                  <a:lnTo>
                    <a:pt x="37914" y="152968"/>
                  </a:lnTo>
                  <a:lnTo>
                    <a:pt x="37928" y="153536"/>
                  </a:lnTo>
                  <a:lnTo>
                    <a:pt x="37941" y="154114"/>
                  </a:lnTo>
                  <a:lnTo>
                    <a:pt x="37954" y="154682"/>
                  </a:lnTo>
                  <a:lnTo>
                    <a:pt x="37959" y="155249"/>
                  </a:lnTo>
                  <a:lnTo>
                    <a:pt x="37963" y="155816"/>
                  </a:lnTo>
                  <a:lnTo>
                    <a:pt x="37959" y="156383"/>
                  </a:lnTo>
                  <a:lnTo>
                    <a:pt x="37959" y="156951"/>
                  </a:lnTo>
                  <a:lnTo>
                    <a:pt x="37950" y="157518"/>
                  </a:lnTo>
                  <a:lnTo>
                    <a:pt x="37941" y="158074"/>
                  </a:lnTo>
                  <a:lnTo>
                    <a:pt x="37928" y="158641"/>
                  </a:lnTo>
                  <a:lnTo>
                    <a:pt x="37910" y="159209"/>
                  </a:lnTo>
                  <a:lnTo>
                    <a:pt x="37888" y="159776"/>
                  </a:lnTo>
                  <a:lnTo>
                    <a:pt x="37865" y="160332"/>
                  </a:lnTo>
                  <a:lnTo>
                    <a:pt x="37843" y="160899"/>
                  </a:lnTo>
                  <a:lnTo>
                    <a:pt x="37812" y="161466"/>
                  </a:lnTo>
                  <a:lnTo>
                    <a:pt x="37781" y="162022"/>
                  </a:lnTo>
                  <a:lnTo>
                    <a:pt x="37745" y="162590"/>
                  </a:lnTo>
                  <a:lnTo>
                    <a:pt x="37710" y="163146"/>
                  </a:lnTo>
                  <a:lnTo>
                    <a:pt x="37629" y="164269"/>
                  </a:lnTo>
                  <a:lnTo>
                    <a:pt x="37536" y="165392"/>
                  </a:lnTo>
                  <a:lnTo>
                    <a:pt x="37434" y="166515"/>
                  </a:lnTo>
                  <a:lnTo>
                    <a:pt x="37322" y="167639"/>
                  </a:lnTo>
                  <a:lnTo>
                    <a:pt x="37313" y="167764"/>
                  </a:lnTo>
                  <a:lnTo>
                    <a:pt x="37313" y="167888"/>
                  </a:lnTo>
                  <a:lnTo>
                    <a:pt x="37318" y="168013"/>
                  </a:lnTo>
                  <a:lnTo>
                    <a:pt x="37331" y="168127"/>
                  </a:lnTo>
                  <a:lnTo>
                    <a:pt x="37349" y="168229"/>
                  </a:lnTo>
                  <a:lnTo>
                    <a:pt x="37376" y="168319"/>
                  </a:lnTo>
                  <a:lnTo>
                    <a:pt x="37407" y="168410"/>
                  </a:lnTo>
                  <a:lnTo>
                    <a:pt x="37438" y="168478"/>
                  </a:lnTo>
                  <a:lnTo>
                    <a:pt x="37474" y="168535"/>
                  </a:lnTo>
                  <a:lnTo>
                    <a:pt x="37514" y="168592"/>
                  </a:lnTo>
                  <a:lnTo>
                    <a:pt x="37554" y="168626"/>
                  </a:lnTo>
                  <a:lnTo>
                    <a:pt x="37594" y="168637"/>
                  </a:lnTo>
                  <a:lnTo>
                    <a:pt x="37634" y="168637"/>
                  </a:lnTo>
                  <a:lnTo>
                    <a:pt x="37674" y="168626"/>
                  </a:lnTo>
                  <a:lnTo>
                    <a:pt x="37714" y="168592"/>
                  </a:lnTo>
                  <a:lnTo>
                    <a:pt x="37750" y="168535"/>
                  </a:lnTo>
                  <a:lnTo>
                    <a:pt x="37781" y="168490"/>
                  </a:lnTo>
                  <a:lnTo>
                    <a:pt x="37812" y="168422"/>
                  </a:lnTo>
                  <a:lnTo>
                    <a:pt x="37839" y="168342"/>
                  </a:lnTo>
                  <a:lnTo>
                    <a:pt x="37861" y="168240"/>
                  </a:lnTo>
                  <a:lnTo>
                    <a:pt x="37959" y="167661"/>
                  </a:lnTo>
                  <a:lnTo>
                    <a:pt x="38052" y="167094"/>
                  </a:lnTo>
                  <a:lnTo>
                    <a:pt x="38141" y="166515"/>
                  </a:lnTo>
                  <a:lnTo>
                    <a:pt x="38226" y="165937"/>
                  </a:lnTo>
                  <a:lnTo>
                    <a:pt x="38306" y="165347"/>
                  </a:lnTo>
                  <a:lnTo>
                    <a:pt x="38377" y="164768"/>
                  </a:lnTo>
                  <a:lnTo>
                    <a:pt x="38449" y="164178"/>
                  </a:lnTo>
                  <a:lnTo>
                    <a:pt x="38515" y="163588"/>
                  </a:lnTo>
                  <a:lnTo>
                    <a:pt x="38573" y="162998"/>
                  </a:lnTo>
                  <a:lnTo>
                    <a:pt x="38631" y="162408"/>
                  </a:lnTo>
                  <a:lnTo>
                    <a:pt x="38685" y="161818"/>
                  </a:lnTo>
                  <a:lnTo>
                    <a:pt x="38729" y="161217"/>
                  </a:lnTo>
                  <a:lnTo>
                    <a:pt x="38774" y="160616"/>
                  </a:lnTo>
                  <a:lnTo>
                    <a:pt x="38814" y="160026"/>
                  </a:lnTo>
                  <a:lnTo>
                    <a:pt x="38845" y="159413"/>
                  </a:lnTo>
                  <a:lnTo>
                    <a:pt x="38876" y="158811"/>
                  </a:lnTo>
                  <a:lnTo>
                    <a:pt x="38903" y="158210"/>
                  </a:lnTo>
                  <a:lnTo>
                    <a:pt x="38925" y="157597"/>
                  </a:lnTo>
                  <a:lnTo>
                    <a:pt x="38943" y="156996"/>
                  </a:lnTo>
                  <a:lnTo>
                    <a:pt x="38956" y="156383"/>
                  </a:lnTo>
                  <a:lnTo>
                    <a:pt x="38965" y="155771"/>
                  </a:lnTo>
                  <a:lnTo>
                    <a:pt x="38974" y="155158"/>
                  </a:lnTo>
                  <a:lnTo>
                    <a:pt x="38974" y="154545"/>
                  </a:lnTo>
                  <a:lnTo>
                    <a:pt x="38974" y="153933"/>
                  </a:lnTo>
                  <a:lnTo>
                    <a:pt x="38970" y="153309"/>
                  </a:lnTo>
                  <a:lnTo>
                    <a:pt x="38961" y="152696"/>
                  </a:lnTo>
                  <a:lnTo>
                    <a:pt x="38947" y="152072"/>
                  </a:lnTo>
                  <a:lnTo>
                    <a:pt x="38929" y="151448"/>
                  </a:lnTo>
                  <a:lnTo>
                    <a:pt x="38912" y="150835"/>
                  </a:lnTo>
                  <a:lnTo>
                    <a:pt x="38889" y="150211"/>
                  </a:lnTo>
                  <a:lnTo>
                    <a:pt x="38863" y="149587"/>
                  </a:lnTo>
                  <a:lnTo>
                    <a:pt x="38832" y="148963"/>
                  </a:lnTo>
                  <a:lnTo>
                    <a:pt x="40327" y="148135"/>
                  </a:lnTo>
                  <a:lnTo>
                    <a:pt x="41133" y="147692"/>
                  </a:lnTo>
                  <a:lnTo>
                    <a:pt x="41912" y="147284"/>
                  </a:lnTo>
                  <a:lnTo>
                    <a:pt x="42286" y="147102"/>
                  </a:lnTo>
                  <a:lnTo>
                    <a:pt x="42638" y="146932"/>
                  </a:lnTo>
                  <a:lnTo>
                    <a:pt x="42963" y="146773"/>
                  </a:lnTo>
                  <a:lnTo>
                    <a:pt x="43257" y="146660"/>
                  </a:lnTo>
                  <a:lnTo>
                    <a:pt x="43515" y="146558"/>
                  </a:lnTo>
                  <a:lnTo>
                    <a:pt x="43733" y="146501"/>
                  </a:lnTo>
                  <a:lnTo>
                    <a:pt x="43822" y="146478"/>
                  </a:lnTo>
                  <a:lnTo>
                    <a:pt x="43902" y="146467"/>
                  </a:lnTo>
                  <a:close/>
                  <a:moveTo>
                    <a:pt x="4261" y="137458"/>
                  </a:moveTo>
                  <a:lnTo>
                    <a:pt x="4327" y="137470"/>
                  </a:lnTo>
                  <a:lnTo>
                    <a:pt x="4394" y="137481"/>
                  </a:lnTo>
                  <a:lnTo>
                    <a:pt x="4457" y="137492"/>
                  </a:lnTo>
                  <a:lnTo>
                    <a:pt x="4528" y="137515"/>
                  </a:lnTo>
                  <a:lnTo>
                    <a:pt x="4595" y="137560"/>
                  </a:lnTo>
                  <a:lnTo>
                    <a:pt x="4661" y="137594"/>
                  </a:lnTo>
                  <a:lnTo>
                    <a:pt x="4733" y="137651"/>
                  </a:lnTo>
                  <a:lnTo>
                    <a:pt x="4804" y="137708"/>
                  </a:lnTo>
                  <a:lnTo>
                    <a:pt x="4875" y="137776"/>
                  </a:lnTo>
                  <a:lnTo>
                    <a:pt x="4951" y="137844"/>
                  </a:lnTo>
                  <a:lnTo>
                    <a:pt x="5026" y="137935"/>
                  </a:lnTo>
                  <a:lnTo>
                    <a:pt x="5098" y="138026"/>
                  </a:lnTo>
                  <a:lnTo>
                    <a:pt x="5254" y="138241"/>
                  </a:lnTo>
                  <a:lnTo>
                    <a:pt x="5409" y="138479"/>
                  </a:lnTo>
                  <a:lnTo>
                    <a:pt x="5570" y="138763"/>
                  </a:lnTo>
                  <a:lnTo>
                    <a:pt x="5739" y="139092"/>
                  </a:lnTo>
                  <a:lnTo>
                    <a:pt x="5908" y="139455"/>
                  </a:lnTo>
                  <a:lnTo>
                    <a:pt x="5970" y="139580"/>
                  </a:lnTo>
                  <a:lnTo>
                    <a:pt x="6033" y="139682"/>
                  </a:lnTo>
                  <a:lnTo>
                    <a:pt x="6095" y="139761"/>
                  </a:lnTo>
                  <a:lnTo>
                    <a:pt x="6157" y="139830"/>
                  </a:lnTo>
                  <a:lnTo>
                    <a:pt x="6224" y="139875"/>
                  </a:lnTo>
                  <a:lnTo>
                    <a:pt x="6286" y="139898"/>
                  </a:lnTo>
                  <a:lnTo>
                    <a:pt x="6353" y="139920"/>
                  </a:lnTo>
                  <a:lnTo>
                    <a:pt x="6416" y="139920"/>
                  </a:lnTo>
                  <a:lnTo>
                    <a:pt x="6278" y="173924"/>
                  </a:lnTo>
                  <a:lnTo>
                    <a:pt x="6095" y="174049"/>
                  </a:lnTo>
                  <a:lnTo>
                    <a:pt x="5912" y="174140"/>
                  </a:lnTo>
                  <a:lnTo>
                    <a:pt x="5734" y="174219"/>
                  </a:lnTo>
                  <a:lnTo>
                    <a:pt x="5561" y="174265"/>
                  </a:lnTo>
                  <a:lnTo>
                    <a:pt x="5396" y="174299"/>
                  </a:lnTo>
                  <a:lnTo>
                    <a:pt x="5231" y="174310"/>
                  </a:lnTo>
                  <a:lnTo>
                    <a:pt x="5071" y="174299"/>
                  </a:lnTo>
                  <a:lnTo>
                    <a:pt x="4920" y="174265"/>
                  </a:lnTo>
                  <a:lnTo>
                    <a:pt x="4768" y="174219"/>
                  </a:lnTo>
                  <a:lnTo>
                    <a:pt x="4621" y="174140"/>
                  </a:lnTo>
                  <a:lnTo>
                    <a:pt x="4479" y="174061"/>
                  </a:lnTo>
                  <a:lnTo>
                    <a:pt x="4341" y="173947"/>
                  </a:lnTo>
                  <a:lnTo>
                    <a:pt x="4207" y="173822"/>
                  </a:lnTo>
                  <a:lnTo>
                    <a:pt x="4078" y="173686"/>
                  </a:lnTo>
                  <a:lnTo>
                    <a:pt x="3954" y="173527"/>
                  </a:lnTo>
                  <a:lnTo>
                    <a:pt x="3833" y="173357"/>
                  </a:lnTo>
                  <a:lnTo>
                    <a:pt x="3713" y="173164"/>
                  </a:lnTo>
                  <a:lnTo>
                    <a:pt x="3602" y="172960"/>
                  </a:lnTo>
                  <a:lnTo>
                    <a:pt x="3490" y="172744"/>
                  </a:lnTo>
                  <a:lnTo>
                    <a:pt x="3384" y="172506"/>
                  </a:lnTo>
                  <a:lnTo>
                    <a:pt x="3281" y="172257"/>
                  </a:lnTo>
                  <a:lnTo>
                    <a:pt x="3179" y="171996"/>
                  </a:lnTo>
                  <a:lnTo>
                    <a:pt x="3085" y="171723"/>
                  </a:lnTo>
                  <a:lnTo>
                    <a:pt x="2992" y="171440"/>
                  </a:lnTo>
                  <a:lnTo>
                    <a:pt x="2903" y="171145"/>
                  </a:lnTo>
                  <a:lnTo>
                    <a:pt x="2818" y="170838"/>
                  </a:lnTo>
                  <a:lnTo>
                    <a:pt x="2734" y="170521"/>
                  </a:lnTo>
                  <a:lnTo>
                    <a:pt x="2658" y="170192"/>
                  </a:lnTo>
                  <a:lnTo>
                    <a:pt x="2582" y="169851"/>
                  </a:lnTo>
                  <a:lnTo>
                    <a:pt x="2507" y="169511"/>
                  </a:lnTo>
                  <a:lnTo>
                    <a:pt x="2440" y="169148"/>
                  </a:lnTo>
                  <a:lnTo>
                    <a:pt x="2369" y="168785"/>
                  </a:lnTo>
                  <a:lnTo>
                    <a:pt x="2306" y="168410"/>
                  </a:lnTo>
                  <a:lnTo>
                    <a:pt x="2244" y="168036"/>
                  </a:lnTo>
                  <a:lnTo>
                    <a:pt x="2186" y="167650"/>
                  </a:lnTo>
                  <a:lnTo>
                    <a:pt x="2133" y="167253"/>
                  </a:lnTo>
                  <a:lnTo>
                    <a:pt x="2079" y="166856"/>
                  </a:lnTo>
                  <a:lnTo>
                    <a:pt x="2030" y="166459"/>
                  </a:lnTo>
                  <a:lnTo>
                    <a:pt x="1981" y="166050"/>
                  </a:lnTo>
                  <a:lnTo>
                    <a:pt x="1937" y="165642"/>
                  </a:lnTo>
                  <a:lnTo>
                    <a:pt x="1892" y="165222"/>
                  </a:lnTo>
                  <a:lnTo>
                    <a:pt x="1852" y="164802"/>
                  </a:lnTo>
                  <a:lnTo>
                    <a:pt x="1781" y="163951"/>
                  </a:lnTo>
                  <a:lnTo>
                    <a:pt x="1714" y="163100"/>
                  </a:lnTo>
                  <a:lnTo>
                    <a:pt x="1661" y="162249"/>
                  </a:lnTo>
                  <a:lnTo>
                    <a:pt x="1612" y="161398"/>
                  </a:lnTo>
                  <a:lnTo>
                    <a:pt x="1572" y="160547"/>
                  </a:lnTo>
                  <a:lnTo>
                    <a:pt x="1536" y="159708"/>
                  </a:lnTo>
                  <a:lnTo>
                    <a:pt x="1509" y="158880"/>
                  </a:lnTo>
                  <a:lnTo>
                    <a:pt x="1491" y="158063"/>
                  </a:lnTo>
                  <a:lnTo>
                    <a:pt x="1478" y="157268"/>
                  </a:lnTo>
                  <a:lnTo>
                    <a:pt x="1465" y="156508"/>
                  </a:lnTo>
                  <a:lnTo>
                    <a:pt x="1460" y="155771"/>
                  </a:lnTo>
                  <a:lnTo>
                    <a:pt x="1465" y="155215"/>
                  </a:lnTo>
                  <a:lnTo>
                    <a:pt x="1469" y="154602"/>
                  </a:lnTo>
                  <a:lnTo>
                    <a:pt x="1483" y="153910"/>
                  </a:lnTo>
                  <a:lnTo>
                    <a:pt x="1500" y="153173"/>
                  </a:lnTo>
                  <a:lnTo>
                    <a:pt x="1523" y="152378"/>
                  </a:lnTo>
                  <a:lnTo>
                    <a:pt x="1554" y="151550"/>
                  </a:lnTo>
                  <a:lnTo>
                    <a:pt x="1594" y="150676"/>
                  </a:lnTo>
                  <a:lnTo>
                    <a:pt x="1638" y="149780"/>
                  </a:lnTo>
                  <a:lnTo>
                    <a:pt x="1692" y="148861"/>
                  </a:lnTo>
                  <a:lnTo>
                    <a:pt x="1750" y="147942"/>
                  </a:lnTo>
                  <a:lnTo>
                    <a:pt x="1821" y="147000"/>
                  </a:lnTo>
                  <a:lnTo>
                    <a:pt x="1897" y="146070"/>
                  </a:lnTo>
                  <a:lnTo>
                    <a:pt x="1986" y="145151"/>
                  </a:lnTo>
                  <a:lnTo>
                    <a:pt x="2035" y="144697"/>
                  </a:lnTo>
                  <a:lnTo>
                    <a:pt x="2084" y="144255"/>
                  </a:lnTo>
                  <a:lnTo>
                    <a:pt x="2137" y="143812"/>
                  </a:lnTo>
                  <a:lnTo>
                    <a:pt x="2190" y="143370"/>
                  </a:lnTo>
                  <a:lnTo>
                    <a:pt x="2248" y="142938"/>
                  </a:lnTo>
                  <a:lnTo>
                    <a:pt x="2306" y="142530"/>
                  </a:lnTo>
                  <a:lnTo>
                    <a:pt x="2369" y="142110"/>
                  </a:lnTo>
                  <a:lnTo>
                    <a:pt x="2435" y="141713"/>
                  </a:lnTo>
                  <a:lnTo>
                    <a:pt x="2502" y="141327"/>
                  </a:lnTo>
                  <a:lnTo>
                    <a:pt x="2573" y="140953"/>
                  </a:lnTo>
                  <a:lnTo>
                    <a:pt x="2649" y="140601"/>
                  </a:lnTo>
                  <a:lnTo>
                    <a:pt x="2725" y="140249"/>
                  </a:lnTo>
                  <a:lnTo>
                    <a:pt x="2805" y="139920"/>
                  </a:lnTo>
                  <a:lnTo>
                    <a:pt x="2889" y="139614"/>
                  </a:lnTo>
                  <a:lnTo>
                    <a:pt x="2974" y="139319"/>
                  </a:lnTo>
                  <a:lnTo>
                    <a:pt x="3063" y="139035"/>
                  </a:lnTo>
                  <a:lnTo>
                    <a:pt x="3157" y="138774"/>
                  </a:lnTo>
                  <a:lnTo>
                    <a:pt x="3250" y="138536"/>
                  </a:lnTo>
                  <a:lnTo>
                    <a:pt x="3348" y="138321"/>
                  </a:lnTo>
                  <a:lnTo>
                    <a:pt x="3450" y="138128"/>
                  </a:lnTo>
                  <a:lnTo>
                    <a:pt x="3557" y="137957"/>
                  </a:lnTo>
                  <a:lnTo>
                    <a:pt x="3664" y="137810"/>
                  </a:lnTo>
                  <a:lnTo>
                    <a:pt x="3780" y="137685"/>
                  </a:lnTo>
                  <a:lnTo>
                    <a:pt x="3833" y="137640"/>
                  </a:lnTo>
                  <a:lnTo>
                    <a:pt x="3891" y="137594"/>
                  </a:lnTo>
                  <a:lnTo>
                    <a:pt x="3954" y="137549"/>
                  </a:lnTo>
                  <a:lnTo>
                    <a:pt x="4011" y="137515"/>
                  </a:lnTo>
                  <a:lnTo>
                    <a:pt x="4074" y="137492"/>
                  </a:lnTo>
                  <a:lnTo>
                    <a:pt x="4136" y="137470"/>
                  </a:lnTo>
                  <a:lnTo>
                    <a:pt x="4198" y="137470"/>
                  </a:lnTo>
                  <a:lnTo>
                    <a:pt x="4261" y="137458"/>
                  </a:lnTo>
                  <a:close/>
                  <a:moveTo>
                    <a:pt x="31904" y="150847"/>
                  </a:moveTo>
                  <a:lnTo>
                    <a:pt x="31877" y="151096"/>
                  </a:lnTo>
                  <a:lnTo>
                    <a:pt x="31806" y="152480"/>
                  </a:lnTo>
                  <a:lnTo>
                    <a:pt x="31739" y="153887"/>
                  </a:lnTo>
                  <a:lnTo>
                    <a:pt x="31677" y="155317"/>
                  </a:lnTo>
                  <a:lnTo>
                    <a:pt x="31615" y="156758"/>
                  </a:lnTo>
                  <a:lnTo>
                    <a:pt x="31561" y="158222"/>
                  </a:lnTo>
                  <a:lnTo>
                    <a:pt x="31512" y="159685"/>
                  </a:lnTo>
                  <a:lnTo>
                    <a:pt x="31468" y="161171"/>
                  </a:lnTo>
                  <a:lnTo>
                    <a:pt x="31428" y="162646"/>
                  </a:lnTo>
                  <a:lnTo>
                    <a:pt x="31396" y="164144"/>
                  </a:lnTo>
                  <a:lnTo>
                    <a:pt x="31374" y="165630"/>
                  </a:lnTo>
                  <a:lnTo>
                    <a:pt x="31361" y="167105"/>
                  </a:lnTo>
                  <a:lnTo>
                    <a:pt x="31352" y="168592"/>
                  </a:lnTo>
                  <a:lnTo>
                    <a:pt x="31356" y="170055"/>
                  </a:lnTo>
                  <a:lnTo>
                    <a:pt x="31365" y="171508"/>
                  </a:lnTo>
                  <a:lnTo>
                    <a:pt x="31379" y="172234"/>
                  </a:lnTo>
                  <a:lnTo>
                    <a:pt x="31388" y="172949"/>
                  </a:lnTo>
                  <a:lnTo>
                    <a:pt x="31405" y="173663"/>
                  </a:lnTo>
                  <a:lnTo>
                    <a:pt x="31423" y="174367"/>
                  </a:lnTo>
                  <a:lnTo>
                    <a:pt x="31165" y="174480"/>
                  </a:lnTo>
                  <a:lnTo>
                    <a:pt x="30902" y="174594"/>
                  </a:lnTo>
                  <a:lnTo>
                    <a:pt x="30381" y="174787"/>
                  </a:lnTo>
                  <a:lnTo>
                    <a:pt x="29860" y="174946"/>
                  </a:lnTo>
                  <a:lnTo>
                    <a:pt x="29340" y="175093"/>
                  </a:lnTo>
                  <a:lnTo>
                    <a:pt x="28814" y="175207"/>
                  </a:lnTo>
                  <a:lnTo>
                    <a:pt x="28293" y="175297"/>
                  </a:lnTo>
                  <a:lnTo>
                    <a:pt x="27777" y="175365"/>
                  </a:lnTo>
                  <a:lnTo>
                    <a:pt x="27260" y="175411"/>
                  </a:lnTo>
                  <a:lnTo>
                    <a:pt x="27189" y="175433"/>
                  </a:lnTo>
                  <a:lnTo>
                    <a:pt x="26980" y="175433"/>
                  </a:lnTo>
                  <a:lnTo>
                    <a:pt x="27020" y="174049"/>
                  </a:lnTo>
                  <a:lnTo>
                    <a:pt x="27056" y="172642"/>
                  </a:lnTo>
                  <a:lnTo>
                    <a:pt x="27091" y="171224"/>
                  </a:lnTo>
                  <a:lnTo>
                    <a:pt x="27122" y="169806"/>
                  </a:lnTo>
                  <a:lnTo>
                    <a:pt x="27149" y="168376"/>
                  </a:lnTo>
                  <a:lnTo>
                    <a:pt x="27171" y="166947"/>
                  </a:lnTo>
                  <a:lnTo>
                    <a:pt x="27189" y="165506"/>
                  </a:lnTo>
                  <a:lnTo>
                    <a:pt x="27203" y="164065"/>
                  </a:lnTo>
                  <a:lnTo>
                    <a:pt x="27207" y="162635"/>
                  </a:lnTo>
                  <a:lnTo>
                    <a:pt x="27207" y="161206"/>
                  </a:lnTo>
                  <a:lnTo>
                    <a:pt x="27203" y="159776"/>
                  </a:lnTo>
                  <a:lnTo>
                    <a:pt x="27189" y="158346"/>
                  </a:lnTo>
                  <a:lnTo>
                    <a:pt x="27171" y="156928"/>
                  </a:lnTo>
                  <a:lnTo>
                    <a:pt x="27145" y="155521"/>
                  </a:lnTo>
                  <a:lnTo>
                    <a:pt x="27109" y="154126"/>
                  </a:lnTo>
                  <a:lnTo>
                    <a:pt x="27069" y="152741"/>
                  </a:lnTo>
                  <a:lnTo>
                    <a:pt x="27065" y="152617"/>
                  </a:lnTo>
                  <a:lnTo>
                    <a:pt x="27056" y="152503"/>
                  </a:lnTo>
                  <a:lnTo>
                    <a:pt x="27047" y="152401"/>
                  </a:lnTo>
                  <a:lnTo>
                    <a:pt x="27038" y="152299"/>
                  </a:lnTo>
                  <a:lnTo>
                    <a:pt x="27007" y="152106"/>
                  </a:lnTo>
                  <a:lnTo>
                    <a:pt x="26971" y="151936"/>
                  </a:lnTo>
                  <a:lnTo>
                    <a:pt x="26927" y="151788"/>
                  </a:lnTo>
                  <a:lnTo>
                    <a:pt x="26878" y="151663"/>
                  </a:lnTo>
                  <a:lnTo>
                    <a:pt x="26824" y="151561"/>
                  </a:lnTo>
                  <a:lnTo>
                    <a:pt x="26771" y="151471"/>
                  </a:lnTo>
                  <a:lnTo>
                    <a:pt x="27795" y="151403"/>
                  </a:lnTo>
                  <a:lnTo>
                    <a:pt x="28828" y="151278"/>
                  </a:lnTo>
                  <a:lnTo>
                    <a:pt x="29856" y="151153"/>
                  </a:lnTo>
                  <a:lnTo>
                    <a:pt x="30880" y="151005"/>
                  </a:lnTo>
                  <a:lnTo>
                    <a:pt x="31904" y="150847"/>
                  </a:lnTo>
                  <a:close/>
                  <a:moveTo>
                    <a:pt x="13935" y="151096"/>
                  </a:moveTo>
                  <a:lnTo>
                    <a:pt x="14625" y="151210"/>
                  </a:lnTo>
                  <a:lnTo>
                    <a:pt x="15320" y="151300"/>
                  </a:lnTo>
                  <a:lnTo>
                    <a:pt x="16014" y="151380"/>
                  </a:lnTo>
                  <a:lnTo>
                    <a:pt x="16709" y="151459"/>
                  </a:lnTo>
                  <a:lnTo>
                    <a:pt x="17403" y="151516"/>
                  </a:lnTo>
                  <a:lnTo>
                    <a:pt x="18098" y="151573"/>
                  </a:lnTo>
                  <a:lnTo>
                    <a:pt x="18792" y="151618"/>
                  </a:lnTo>
                  <a:lnTo>
                    <a:pt x="19487" y="151641"/>
                  </a:lnTo>
                  <a:lnTo>
                    <a:pt x="20333" y="151663"/>
                  </a:lnTo>
                  <a:lnTo>
                    <a:pt x="21179" y="151675"/>
                  </a:lnTo>
                  <a:lnTo>
                    <a:pt x="22025" y="151675"/>
                  </a:lnTo>
                  <a:lnTo>
                    <a:pt x="22871" y="151663"/>
                  </a:lnTo>
                  <a:lnTo>
                    <a:pt x="23717" y="151641"/>
                  </a:lnTo>
                  <a:lnTo>
                    <a:pt x="24562" y="151607"/>
                  </a:lnTo>
                  <a:lnTo>
                    <a:pt x="25408" y="151561"/>
                  </a:lnTo>
                  <a:lnTo>
                    <a:pt x="26250" y="151493"/>
                  </a:lnTo>
                  <a:lnTo>
                    <a:pt x="26250" y="151493"/>
                  </a:lnTo>
                  <a:lnTo>
                    <a:pt x="26196" y="151584"/>
                  </a:lnTo>
                  <a:lnTo>
                    <a:pt x="26147" y="151698"/>
                  </a:lnTo>
                  <a:lnTo>
                    <a:pt x="26103" y="151834"/>
                  </a:lnTo>
                  <a:lnTo>
                    <a:pt x="26063" y="151981"/>
                  </a:lnTo>
                  <a:lnTo>
                    <a:pt x="26027" y="152140"/>
                  </a:lnTo>
                  <a:lnTo>
                    <a:pt x="26000" y="152322"/>
                  </a:lnTo>
                  <a:lnTo>
                    <a:pt x="25978" y="152526"/>
                  </a:lnTo>
                  <a:lnTo>
                    <a:pt x="25969" y="152741"/>
                  </a:lnTo>
                  <a:lnTo>
                    <a:pt x="25929" y="154126"/>
                  </a:lnTo>
                  <a:lnTo>
                    <a:pt x="25894" y="155532"/>
                  </a:lnTo>
                  <a:lnTo>
                    <a:pt x="25871" y="156939"/>
                  </a:lnTo>
                  <a:lnTo>
                    <a:pt x="25854" y="158358"/>
                  </a:lnTo>
                  <a:lnTo>
                    <a:pt x="25840" y="159787"/>
                  </a:lnTo>
                  <a:lnTo>
                    <a:pt x="25836" y="161217"/>
                  </a:lnTo>
                  <a:lnTo>
                    <a:pt x="25836" y="162658"/>
                  </a:lnTo>
                  <a:lnTo>
                    <a:pt x="25840" y="164087"/>
                  </a:lnTo>
                  <a:lnTo>
                    <a:pt x="25854" y="165528"/>
                  </a:lnTo>
                  <a:lnTo>
                    <a:pt x="25871" y="166969"/>
                  </a:lnTo>
                  <a:lnTo>
                    <a:pt x="25894" y="168399"/>
                  </a:lnTo>
                  <a:lnTo>
                    <a:pt x="25920" y="169828"/>
                  </a:lnTo>
                  <a:lnTo>
                    <a:pt x="25951" y="171247"/>
                  </a:lnTo>
                  <a:lnTo>
                    <a:pt x="25987" y="172665"/>
                  </a:lnTo>
                  <a:lnTo>
                    <a:pt x="26027" y="174072"/>
                  </a:lnTo>
                  <a:lnTo>
                    <a:pt x="26067" y="175467"/>
                  </a:lnTo>
                  <a:lnTo>
                    <a:pt x="25684" y="175456"/>
                  </a:lnTo>
                  <a:lnTo>
                    <a:pt x="25297" y="175433"/>
                  </a:lnTo>
                  <a:lnTo>
                    <a:pt x="24910" y="175399"/>
                  </a:lnTo>
                  <a:lnTo>
                    <a:pt x="24527" y="175354"/>
                  </a:lnTo>
                  <a:lnTo>
                    <a:pt x="24144" y="175297"/>
                  </a:lnTo>
                  <a:lnTo>
                    <a:pt x="23761" y="175229"/>
                  </a:lnTo>
                  <a:lnTo>
                    <a:pt x="23383" y="175150"/>
                  </a:lnTo>
                  <a:lnTo>
                    <a:pt x="23004" y="175059"/>
                  </a:lnTo>
                  <a:lnTo>
                    <a:pt x="22626" y="174946"/>
                  </a:lnTo>
                  <a:lnTo>
                    <a:pt x="22247" y="174832"/>
                  </a:lnTo>
                  <a:lnTo>
                    <a:pt x="21873" y="174696"/>
                  </a:lnTo>
                  <a:lnTo>
                    <a:pt x="21499" y="174548"/>
                  </a:lnTo>
                  <a:lnTo>
                    <a:pt x="21125" y="174390"/>
                  </a:lnTo>
                  <a:lnTo>
                    <a:pt x="20756" y="174219"/>
                  </a:lnTo>
                  <a:lnTo>
                    <a:pt x="20391" y="174027"/>
                  </a:lnTo>
                  <a:lnTo>
                    <a:pt x="20026" y="173822"/>
                  </a:lnTo>
                  <a:lnTo>
                    <a:pt x="20084" y="172574"/>
                  </a:lnTo>
                  <a:lnTo>
                    <a:pt x="20141" y="171315"/>
                  </a:lnTo>
                  <a:lnTo>
                    <a:pt x="20186" y="170044"/>
                  </a:lnTo>
                  <a:lnTo>
                    <a:pt x="20226" y="168773"/>
                  </a:lnTo>
                  <a:lnTo>
                    <a:pt x="20257" y="167491"/>
                  </a:lnTo>
                  <a:lnTo>
                    <a:pt x="20279" y="166209"/>
                  </a:lnTo>
                  <a:lnTo>
                    <a:pt x="20293" y="164927"/>
                  </a:lnTo>
                  <a:lnTo>
                    <a:pt x="20297" y="163645"/>
                  </a:lnTo>
                  <a:lnTo>
                    <a:pt x="20293" y="162363"/>
                  </a:lnTo>
                  <a:lnTo>
                    <a:pt x="20279" y="161081"/>
                  </a:lnTo>
                  <a:lnTo>
                    <a:pt x="20257" y="159810"/>
                  </a:lnTo>
                  <a:lnTo>
                    <a:pt x="20222" y="158539"/>
                  </a:lnTo>
                  <a:lnTo>
                    <a:pt x="20199" y="157904"/>
                  </a:lnTo>
                  <a:lnTo>
                    <a:pt x="20177" y="157268"/>
                  </a:lnTo>
                  <a:lnTo>
                    <a:pt x="20150" y="156633"/>
                  </a:lnTo>
                  <a:lnTo>
                    <a:pt x="20124" y="156009"/>
                  </a:lnTo>
                  <a:lnTo>
                    <a:pt x="20092" y="155374"/>
                  </a:lnTo>
                  <a:lnTo>
                    <a:pt x="20057" y="154750"/>
                  </a:lnTo>
                  <a:lnTo>
                    <a:pt x="20017" y="154126"/>
                  </a:lnTo>
                  <a:lnTo>
                    <a:pt x="19977" y="153513"/>
                  </a:lnTo>
                  <a:lnTo>
                    <a:pt x="19968" y="153377"/>
                  </a:lnTo>
                  <a:lnTo>
                    <a:pt x="19954" y="153252"/>
                  </a:lnTo>
                  <a:lnTo>
                    <a:pt x="19937" y="153150"/>
                  </a:lnTo>
                  <a:lnTo>
                    <a:pt x="19914" y="153036"/>
                  </a:lnTo>
                  <a:lnTo>
                    <a:pt x="19888" y="152946"/>
                  </a:lnTo>
                  <a:lnTo>
                    <a:pt x="19861" y="152866"/>
                  </a:lnTo>
                  <a:lnTo>
                    <a:pt x="19830" y="152787"/>
                  </a:lnTo>
                  <a:lnTo>
                    <a:pt x="19799" y="152719"/>
                  </a:lnTo>
                  <a:lnTo>
                    <a:pt x="19763" y="152662"/>
                  </a:lnTo>
                  <a:lnTo>
                    <a:pt x="19723" y="152605"/>
                  </a:lnTo>
                  <a:lnTo>
                    <a:pt x="19687" y="152560"/>
                  </a:lnTo>
                  <a:lnTo>
                    <a:pt x="19647" y="152526"/>
                  </a:lnTo>
                  <a:lnTo>
                    <a:pt x="19607" y="152503"/>
                  </a:lnTo>
                  <a:lnTo>
                    <a:pt x="19563" y="152480"/>
                  </a:lnTo>
                  <a:lnTo>
                    <a:pt x="19523" y="152469"/>
                  </a:lnTo>
                  <a:lnTo>
                    <a:pt x="19425" y="152469"/>
                  </a:lnTo>
                  <a:lnTo>
                    <a:pt x="19371" y="152492"/>
                  </a:lnTo>
                  <a:lnTo>
                    <a:pt x="19318" y="152514"/>
                  </a:lnTo>
                  <a:lnTo>
                    <a:pt x="19264" y="152560"/>
                  </a:lnTo>
                  <a:lnTo>
                    <a:pt x="19215" y="152617"/>
                  </a:lnTo>
                  <a:lnTo>
                    <a:pt x="19166" y="152673"/>
                  </a:lnTo>
                  <a:lnTo>
                    <a:pt x="19117" y="152753"/>
                  </a:lnTo>
                  <a:lnTo>
                    <a:pt x="19077" y="152843"/>
                  </a:lnTo>
                  <a:lnTo>
                    <a:pt x="19037" y="152934"/>
                  </a:lnTo>
                  <a:lnTo>
                    <a:pt x="19006" y="153048"/>
                  </a:lnTo>
                  <a:lnTo>
                    <a:pt x="18975" y="153161"/>
                  </a:lnTo>
                  <a:lnTo>
                    <a:pt x="18953" y="153297"/>
                  </a:lnTo>
                  <a:lnTo>
                    <a:pt x="18930" y="153433"/>
                  </a:lnTo>
                  <a:lnTo>
                    <a:pt x="18922" y="153581"/>
                  </a:lnTo>
                  <a:lnTo>
                    <a:pt x="18913" y="153740"/>
                  </a:lnTo>
                  <a:lnTo>
                    <a:pt x="18917" y="153910"/>
                  </a:lnTo>
                  <a:lnTo>
                    <a:pt x="18997" y="156349"/>
                  </a:lnTo>
                  <a:lnTo>
                    <a:pt x="19068" y="158789"/>
                  </a:lnTo>
                  <a:lnTo>
                    <a:pt x="19140" y="161217"/>
                  </a:lnTo>
                  <a:lnTo>
                    <a:pt x="19171" y="162420"/>
                  </a:lnTo>
                  <a:lnTo>
                    <a:pt x="19198" y="163634"/>
                  </a:lnTo>
                  <a:lnTo>
                    <a:pt x="19220" y="164848"/>
                  </a:lnTo>
                  <a:lnTo>
                    <a:pt x="19242" y="166050"/>
                  </a:lnTo>
                  <a:lnTo>
                    <a:pt x="19260" y="167264"/>
                  </a:lnTo>
                  <a:lnTo>
                    <a:pt x="19273" y="168478"/>
                  </a:lnTo>
                  <a:lnTo>
                    <a:pt x="19287" y="169704"/>
                  </a:lnTo>
                  <a:lnTo>
                    <a:pt x="19291" y="170918"/>
                  </a:lnTo>
                  <a:lnTo>
                    <a:pt x="19291" y="172143"/>
                  </a:lnTo>
                  <a:lnTo>
                    <a:pt x="19287" y="173380"/>
                  </a:lnTo>
                  <a:lnTo>
                    <a:pt x="18913" y="173108"/>
                  </a:lnTo>
                  <a:lnTo>
                    <a:pt x="18539" y="172824"/>
                  </a:lnTo>
                  <a:lnTo>
                    <a:pt x="18174" y="172529"/>
                  </a:lnTo>
                  <a:lnTo>
                    <a:pt x="17804" y="172211"/>
                  </a:lnTo>
                  <a:lnTo>
                    <a:pt x="17443" y="171871"/>
                  </a:lnTo>
                  <a:lnTo>
                    <a:pt x="17083" y="171508"/>
                  </a:lnTo>
                  <a:lnTo>
                    <a:pt x="16731" y="171133"/>
                  </a:lnTo>
                  <a:lnTo>
                    <a:pt x="16379" y="170736"/>
                  </a:lnTo>
                  <a:lnTo>
                    <a:pt x="16028" y="170328"/>
                  </a:lnTo>
                  <a:lnTo>
                    <a:pt x="15685" y="169897"/>
                  </a:lnTo>
                  <a:lnTo>
                    <a:pt x="15347" y="169443"/>
                  </a:lnTo>
                  <a:lnTo>
                    <a:pt x="15008" y="168978"/>
                  </a:lnTo>
                  <a:lnTo>
                    <a:pt x="14679" y="168478"/>
                  </a:lnTo>
                  <a:lnTo>
                    <a:pt x="14349" y="167968"/>
                  </a:lnTo>
                  <a:lnTo>
                    <a:pt x="14024" y="167446"/>
                  </a:lnTo>
                  <a:lnTo>
                    <a:pt x="13708" y="166890"/>
                  </a:lnTo>
                  <a:lnTo>
                    <a:pt x="13779" y="164950"/>
                  </a:lnTo>
                  <a:lnTo>
                    <a:pt x="13842" y="162987"/>
                  </a:lnTo>
                  <a:lnTo>
                    <a:pt x="13868" y="161988"/>
                  </a:lnTo>
                  <a:lnTo>
                    <a:pt x="13891" y="161001"/>
                  </a:lnTo>
                  <a:lnTo>
                    <a:pt x="13913" y="160003"/>
                  </a:lnTo>
                  <a:lnTo>
                    <a:pt x="13931" y="159004"/>
                  </a:lnTo>
                  <a:lnTo>
                    <a:pt x="13949" y="158006"/>
                  </a:lnTo>
                  <a:lnTo>
                    <a:pt x="13957" y="157007"/>
                  </a:lnTo>
                  <a:lnTo>
                    <a:pt x="13966" y="156020"/>
                  </a:lnTo>
                  <a:lnTo>
                    <a:pt x="13966" y="155022"/>
                  </a:lnTo>
                  <a:lnTo>
                    <a:pt x="13966" y="154035"/>
                  </a:lnTo>
                  <a:lnTo>
                    <a:pt x="13962" y="153048"/>
                  </a:lnTo>
                  <a:lnTo>
                    <a:pt x="13949" y="152072"/>
                  </a:lnTo>
                  <a:lnTo>
                    <a:pt x="13935" y="151096"/>
                  </a:lnTo>
                  <a:close/>
                  <a:moveTo>
                    <a:pt x="7960" y="156883"/>
                  </a:moveTo>
                  <a:lnTo>
                    <a:pt x="8121" y="157563"/>
                  </a:lnTo>
                  <a:lnTo>
                    <a:pt x="8285" y="158233"/>
                  </a:lnTo>
                  <a:lnTo>
                    <a:pt x="8459" y="158880"/>
                  </a:lnTo>
                  <a:lnTo>
                    <a:pt x="8637" y="159538"/>
                  </a:lnTo>
                  <a:lnTo>
                    <a:pt x="8820" y="160173"/>
                  </a:lnTo>
                  <a:lnTo>
                    <a:pt x="9011" y="160797"/>
                  </a:lnTo>
                  <a:lnTo>
                    <a:pt x="9203" y="161421"/>
                  </a:lnTo>
                  <a:lnTo>
                    <a:pt x="9407" y="162034"/>
                  </a:lnTo>
                  <a:lnTo>
                    <a:pt x="9612" y="162635"/>
                  </a:lnTo>
                  <a:lnTo>
                    <a:pt x="9826" y="163225"/>
                  </a:lnTo>
                  <a:lnTo>
                    <a:pt x="10044" y="163804"/>
                  </a:lnTo>
                  <a:lnTo>
                    <a:pt x="10267" y="164382"/>
                  </a:lnTo>
                  <a:lnTo>
                    <a:pt x="10494" y="164938"/>
                  </a:lnTo>
                  <a:lnTo>
                    <a:pt x="10725" y="165494"/>
                  </a:lnTo>
                  <a:lnTo>
                    <a:pt x="10966" y="166039"/>
                  </a:lnTo>
                  <a:lnTo>
                    <a:pt x="11210" y="166572"/>
                  </a:lnTo>
                  <a:lnTo>
                    <a:pt x="11455" y="167094"/>
                  </a:lnTo>
                  <a:lnTo>
                    <a:pt x="11709" y="167616"/>
                  </a:lnTo>
                  <a:lnTo>
                    <a:pt x="11967" y="168115"/>
                  </a:lnTo>
                  <a:lnTo>
                    <a:pt x="12226" y="168614"/>
                  </a:lnTo>
                  <a:lnTo>
                    <a:pt x="12493" y="169102"/>
                  </a:lnTo>
                  <a:lnTo>
                    <a:pt x="12764" y="169579"/>
                  </a:lnTo>
                  <a:lnTo>
                    <a:pt x="13036" y="170044"/>
                  </a:lnTo>
                  <a:lnTo>
                    <a:pt x="13316" y="170498"/>
                  </a:lnTo>
                  <a:lnTo>
                    <a:pt x="13597" y="170952"/>
                  </a:lnTo>
                  <a:lnTo>
                    <a:pt x="13886" y="171383"/>
                  </a:lnTo>
                  <a:lnTo>
                    <a:pt x="14176" y="171814"/>
                  </a:lnTo>
                  <a:lnTo>
                    <a:pt x="14469" y="172234"/>
                  </a:lnTo>
                  <a:lnTo>
                    <a:pt x="14763" y="172631"/>
                  </a:lnTo>
                  <a:lnTo>
                    <a:pt x="15066" y="173028"/>
                  </a:lnTo>
                  <a:lnTo>
                    <a:pt x="15369" y="173414"/>
                  </a:lnTo>
                  <a:lnTo>
                    <a:pt x="15676" y="173800"/>
                  </a:lnTo>
                  <a:lnTo>
                    <a:pt x="15988" y="174163"/>
                  </a:lnTo>
                  <a:lnTo>
                    <a:pt x="16299" y="174514"/>
                  </a:lnTo>
                  <a:lnTo>
                    <a:pt x="16615" y="174866"/>
                  </a:lnTo>
                  <a:lnTo>
                    <a:pt x="16931" y="175195"/>
                  </a:lnTo>
                  <a:lnTo>
                    <a:pt x="17256" y="175524"/>
                  </a:lnTo>
                  <a:lnTo>
                    <a:pt x="17577" y="175842"/>
                  </a:lnTo>
                  <a:lnTo>
                    <a:pt x="17906" y="176148"/>
                  </a:lnTo>
                  <a:lnTo>
                    <a:pt x="18231" y="176443"/>
                  </a:lnTo>
                  <a:lnTo>
                    <a:pt x="18565" y="176727"/>
                  </a:lnTo>
                  <a:lnTo>
                    <a:pt x="18899" y="176999"/>
                  </a:lnTo>
                  <a:lnTo>
                    <a:pt x="19233" y="177260"/>
                  </a:lnTo>
                  <a:lnTo>
                    <a:pt x="19572" y="177510"/>
                  </a:lnTo>
                  <a:lnTo>
                    <a:pt x="19910" y="177759"/>
                  </a:lnTo>
                  <a:lnTo>
                    <a:pt x="20248" y="177986"/>
                  </a:lnTo>
                  <a:lnTo>
                    <a:pt x="20591" y="178202"/>
                  </a:lnTo>
                  <a:lnTo>
                    <a:pt x="20934" y="178417"/>
                  </a:lnTo>
                  <a:lnTo>
                    <a:pt x="21281" y="178622"/>
                  </a:lnTo>
                  <a:lnTo>
                    <a:pt x="21628" y="178803"/>
                  </a:lnTo>
                  <a:lnTo>
                    <a:pt x="21976" y="178985"/>
                  </a:lnTo>
                  <a:lnTo>
                    <a:pt x="22323" y="179155"/>
                  </a:lnTo>
                  <a:lnTo>
                    <a:pt x="22675" y="179302"/>
                  </a:lnTo>
                  <a:lnTo>
                    <a:pt x="23026" y="179450"/>
                  </a:lnTo>
                  <a:lnTo>
                    <a:pt x="23378" y="179586"/>
                  </a:lnTo>
                  <a:lnTo>
                    <a:pt x="23730" y="179711"/>
                  </a:lnTo>
                  <a:lnTo>
                    <a:pt x="24082" y="179824"/>
                  </a:lnTo>
                  <a:lnTo>
                    <a:pt x="24438" y="179926"/>
                  </a:lnTo>
                  <a:lnTo>
                    <a:pt x="24789" y="180017"/>
                  </a:lnTo>
                  <a:lnTo>
                    <a:pt x="25146" y="180097"/>
                  </a:lnTo>
                  <a:lnTo>
                    <a:pt x="25497" y="180165"/>
                  </a:lnTo>
                  <a:lnTo>
                    <a:pt x="25854" y="180221"/>
                  </a:lnTo>
                  <a:lnTo>
                    <a:pt x="26210" y="180267"/>
                  </a:lnTo>
                  <a:lnTo>
                    <a:pt x="26561" y="180312"/>
                  </a:lnTo>
                  <a:lnTo>
                    <a:pt x="26918" y="180335"/>
                  </a:lnTo>
                  <a:lnTo>
                    <a:pt x="27269" y="180346"/>
                  </a:lnTo>
                  <a:lnTo>
                    <a:pt x="27621" y="180346"/>
                  </a:lnTo>
                  <a:lnTo>
                    <a:pt x="27977" y="180335"/>
                  </a:lnTo>
                  <a:lnTo>
                    <a:pt x="28329" y="180312"/>
                  </a:lnTo>
                  <a:lnTo>
                    <a:pt x="28681" y="180290"/>
                  </a:lnTo>
                  <a:lnTo>
                    <a:pt x="29028" y="180244"/>
                  </a:lnTo>
                  <a:lnTo>
                    <a:pt x="29380" y="180187"/>
                  </a:lnTo>
                  <a:lnTo>
                    <a:pt x="29727" y="180119"/>
                  </a:lnTo>
                  <a:lnTo>
                    <a:pt x="30074" y="180040"/>
                  </a:lnTo>
                  <a:lnTo>
                    <a:pt x="30421" y="179949"/>
                  </a:lnTo>
                  <a:lnTo>
                    <a:pt x="30764" y="179847"/>
                  </a:lnTo>
                  <a:lnTo>
                    <a:pt x="31107" y="179745"/>
                  </a:lnTo>
                  <a:lnTo>
                    <a:pt x="31450" y="179620"/>
                  </a:lnTo>
                  <a:lnTo>
                    <a:pt x="31788" y="179484"/>
                  </a:lnTo>
                  <a:lnTo>
                    <a:pt x="32127" y="179336"/>
                  </a:lnTo>
                  <a:lnTo>
                    <a:pt x="32465" y="179178"/>
                  </a:lnTo>
                  <a:lnTo>
                    <a:pt x="32799" y="179007"/>
                  </a:lnTo>
                  <a:lnTo>
                    <a:pt x="33128" y="178815"/>
                  </a:lnTo>
                  <a:lnTo>
                    <a:pt x="33458" y="178622"/>
                  </a:lnTo>
                  <a:lnTo>
                    <a:pt x="33787" y="178417"/>
                  </a:lnTo>
                  <a:lnTo>
                    <a:pt x="34112" y="178202"/>
                  </a:lnTo>
                  <a:lnTo>
                    <a:pt x="34433" y="177975"/>
                  </a:lnTo>
                  <a:lnTo>
                    <a:pt x="34753" y="177725"/>
                  </a:lnTo>
                  <a:lnTo>
                    <a:pt x="35074" y="177476"/>
                  </a:lnTo>
                  <a:lnTo>
                    <a:pt x="35386" y="177215"/>
                  </a:lnTo>
                  <a:lnTo>
                    <a:pt x="35697" y="176931"/>
                  </a:lnTo>
                  <a:lnTo>
                    <a:pt x="36004" y="176647"/>
                  </a:lnTo>
                  <a:lnTo>
                    <a:pt x="36312" y="176341"/>
                  </a:lnTo>
                  <a:lnTo>
                    <a:pt x="36614" y="176023"/>
                  </a:lnTo>
                  <a:lnTo>
                    <a:pt x="36913" y="175706"/>
                  </a:lnTo>
                  <a:lnTo>
                    <a:pt x="37206" y="175365"/>
                  </a:lnTo>
                  <a:lnTo>
                    <a:pt x="37496" y="175014"/>
                  </a:lnTo>
                  <a:lnTo>
                    <a:pt x="37785" y="174651"/>
                  </a:lnTo>
                  <a:lnTo>
                    <a:pt x="38070" y="174276"/>
                  </a:lnTo>
                  <a:lnTo>
                    <a:pt x="38351" y="173890"/>
                  </a:lnTo>
                  <a:lnTo>
                    <a:pt x="38627" y="173482"/>
                  </a:lnTo>
                  <a:lnTo>
                    <a:pt x="38898" y="173073"/>
                  </a:lnTo>
                  <a:lnTo>
                    <a:pt x="39165" y="172654"/>
                  </a:lnTo>
                  <a:lnTo>
                    <a:pt x="39428" y="172211"/>
                  </a:lnTo>
                  <a:lnTo>
                    <a:pt x="39691" y="171757"/>
                  </a:lnTo>
                  <a:lnTo>
                    <a:pt x="39945" y="171303"/>
                  </a:lnTo>
                  <a:lnTo>
                    <a:pt x="40194" y="170827"/>
                  </a:lnTo>
                  <a:lnTo>
                    <a:pt x="40439" y="170339"/>
                  </a:lnTo>
                  <a:lnTo>
                    <a:pt x="40679" y="169840"/>
                  </a:lnTo>
                  <a:lnTo>
                    <a:pt x="40915" y="169329"/>
                  </a:lnTo>
                  <a:lnTo>
                    <a:pt x="41147" y="168796"/>
                  </a:lnTo>
                  <a:lnTo>
                    <a:pt x="41369" y="168263"/>
                  </a:lnTo>
                  <a:lnTo>
                    <a:pt x="41592" y="167718"/>
                  </a:lnTo>
                  <a:lnTo>
                    <a:pt x="41806" y="167151"/>
                  </a:lnTo>
                  <a:lnTo>
                    <a:pt x="42015" y="166572"/>
                  </a:lnTo>
                  <a:lnTo>
                    <a:pt x="42220" y="165982"/>
                  </a:lnTo>
                  <a:lnTo>
                    <a:pt x="42415" y="165381"/>
                  </a:lnTo>
                  <a:lnTo>
                    <a:pt x="42611" y="164768"/>
                  </a:lnTo>
                  <a:lnTo>
                    <a:pt x="42798" y="164144"/>
                  </a:lnTo>
                  <a:lnTo>
                    <a:pt x="42976" y="163497"/>
                  </a:lnTo>
                  <a:lnTo>
                    <a:pt x="43150" y="162851"/>
                  </a:lnTo>
                  <a:lnTo>
                    <a:pt x="43319" y="162181"/>
                  </a:lnTo>
                  <a:lnTo>
                    <a:pt x="43484" y="161501"/>
                  </a:lnTo>
                  <a:lnTo>
                    <a:pt x="43640" y="160808"/>
                  </a:lnTo>
                  <a:lnTo>
                    <a:pt x="43787" y="160105"/>
                  </a:lnTo>
                  <a:lnTo>
                    <a:pt x="43929" y="159379"/>
                  </a:lnTo>
                  <a:lnTo>
                    <a:pt x="44067" y="158653"/>
                  </a:lnTo>
                  <a:lnTo>
                    <a:pt x="44196" y="157904"/>
                  </a:lnTo>
                  <a:lnTo>
                    <a:pt x="44156" y="160321"/>
                  </a:lnTo>
                  <a:lnTo>
                    <a:pt x="44107" y="162726"/>
                  </a:lnTo>
                  <a:lnTo>
                    <a:pt x="44049" y="165143"/>
                  </a:lnTo>
                  <a:lnTo>
                    <a:pt x="43983" y="167548"/>
                  </a:lnTo>
                  <a:lnTo>
                    <a:pt x="43907" y="169953"/>
                  </a:lnTo>
                  <a:lnTo>
                    <a:pt x="43827" y="172359"/>
                  </a:lnTo>
                  <a:lnTo>
                    <a:pt x="43733" y="174764"/>
                  </a:lnTo>
                  <a:lnTo>
                    <a:pt x="43635" y="177169"/>
                  </a:lnTo>
                  <a:lnTo>
                    <a:pt x="43529" y="179575"/>
                  </a:lnTo>
                  <a:lnTo>
                    <a:pt x="43413" y="181980"/>
                  </a:lnTo>
                  <a:lnTo>
                    <a:pt x="43288" y="184374"/>
                  </a:lnTo>
                  <a:lnTo>
                    <a:pt x="43155" y="186779"/>
                  </a:lnTo>
                  <a:lnTo>
                    <a:pt x="43017" y="189173"/>
                  </a:lnTo>
                  <a:lnTo>
                    <a:pt x="42870" y="191568"/>
                  </a:lnTo>
                  <a:lnTo>
                    <a:pt x="42714" y="193962"/>
                  </a:lnTo>
                  <a:lnTo>
                    <a:pt x="42549" y="196356"/>
                  </a:lnTo>
                  <a:lnTo>
                    <a:pt x="42068" y="196151"/>
                  </a:lnTo>
                  <a:lnTo>
                    <a:pt x="41583" y="195970"/>
                  </a:lnTo>
                  <a:lnTo>
                    <a:pt x="41098" y="195811"/>
                  </a:lnTo>
                  <a:lnTo>
                    <a:pt x="40612" y="195675"/>
                  </a:lnTo>
                  <a:lnTo>
                    <a:pt x="40123" y="195550"/>
                  </a:lnTo>
                  <a:lnTo>
                    <a:pt x="39628" y="195448"/>
                  </a:lnTo>
                  <a:lnTo>
                    <a:pt x="39134" y="195368"/>
                  </a:lnTo>
                  <a:lnTo>
                    <a:pt x="38640" y="195289"/>
                  </a:lnTo>
                  <a:lnTo>
                    <a:pt x="38146" y="195244"/>
                  </a:lnTo>
                  <a:lnTo>
                    <a:pt x="37647" y="195198"/>
                  </a:lnTo>
                  <a:lnTo>
                    <a:pt x="37149" y="195164"/>
                  </a:lnTo>
                  <a:lnTo>
                    <a:pt x="36650" y="195153"/>
                  </a:lnTo>
                  <a:lnTo>
                    <a:pt x="36151" y="195142"/>
                  </a:lnTo>
                  <a:lnTo>
                    <a:pt x="35648" y="195153"/>
                  </a:lnTo>
                  <a:lnTo>
                    <a:pt x="35150" y="195164"/>
                  </a:lnTo>
                  <a:lnTo>
                    <a:pt x="34646" y="195176"/>
                  </a:lnTo>
                  <a:lnTo>
                    <a:pt x="33645" y="195244"/>
                  </a:lnTo>
                  <a:lnTo>
                    <a:pt x="32643" y="195323"/>
                  </a:lnTo>
                  <a:lnTo>
                    <a:pt x="31641" y="195414"/>
                  </a:lnTo>
                  <a:lnTo>
                    <a:pt x="30648" y="195505"/>
                  </a:lnTo>
                  <a:lnTo>
                    <a:pt x="29656" y="195607"/>
                  </a:lnTo>
                  <a:lnTo>
                    <a:pt x="28672" y="195686"/>
                  </a:lnTo>
                  <a:lnTo>
                    <a:pt x="27692" y="195743"/>
                  </a:lnTo>
                  <a:lnTo>
                    <a:pt x="27207" y="195766"/>
                  </a:lnTo>
                  <a:lnTo>
                    <a:pt x="26722" y="195777"/>
                  </a:lnTo>
                  <a:lnTo>
                    <a:pt x="24424" y="195800"/>
                  </a:lnTo>
                  <a:lnTo>
                    <a:pt x="22127" y="195811"/>
                  </a:lnTo>
                  <a:lnTo>
                    <a:pt x="19830" y="195811"/>
                  </a:lnTo>
                  <a:lnTo>
                    <a:pt x="17533" y="195822"/>
                  </a:lnTo>
                  <a:lnTo>
                    <a:pt x="16384" y="195834"/>
                  </a:lnTo>
                  <a:lnTo>
                    <a:pt x="15240" y="195845"/>
                  </a:lnTo>
                  <a:lnTo>
                    <a:pt x="14091" y="195879"/>
                  </a:lnTo>
                  <a:lnTo>
                    <a:pt x="12942" y="195913"/>
                  </a:lnTo>
                  <a:lnTo>
                    <a:pt x="11794" y="195958"/>
                  </a:lnTo>
                  <a:lnTo>
                    <a:pt x="10645" y="196015"/>
                  </a:lnTo>
                  <a:lnTo>
                    <a:pt x="9501" y="196083"/>
                  </a:lnTo>
                  <a:lnTo>
                    <a:pt x="8352" y="196174"/>
                  </a:lnTo>
                  <a:lnTo>
                    <a:pt x="8263" y="196197"/>
                  </a:lnTo>
                  <a:lnTo>
                    <a:pt x="8179" y="196242"/>
                  </a:lnTo>
                  <a:lnTo>
                    <a:pt x="8103" y="196299"/>
                  </a:lnTo>
                  <a:lnTo>
                    <a:pt x="8032" y="196378"/>
                  </a:lnTo>
                  <a:lnTo>
                    <a:pt x="7965" y="196480"/>
                  </a:lnTo>
                  <a:lnTo>
                    <a:pt x="7907" y="196594"/>
                  </a:lnTo>
                  <a:lnTo>
                    <a:pt x="7854" y="196707"/>
                  </a:lnTo>
                  <a:lnTo>
                    <a:pt x="7805" y="196843"/>
                  </a:lnTo>
                  <a:lnTo>
                    <a:pt x="7840" y="186859"/>
                  </a:lnTo>
                  <a:lnTo>
                    <a:pt x="7880" y="176863"/>
                  </a:lnTo>
                  <a:lnTo>
                    <a:pt x="7960" y="156883"/>
                  </a:lnTo>
                  <a:close/>
                  <a:moveTo>
                    <a:pt x="27158" y="200202"/>
                  </a:moveTo>
                  <a:lnTo>
                    <a:pt x="27220" y="200815"/>
                  </a:lnTo>
                  <a:lnTo>
                    <a:pt x="27283" y="201427"/>
                  </a:lnTo>
                  <a:lnTo>
                    <a:pt x="27336" y="202051"/>
                  </a:lnTo>
                  <a:lnTo>
                    <a:pt x="27390" y="202664"/>
                  </a:lnTo>
                  <a:lnTo>
                    <a:pt x="27438" y="203277"/>
                  </a:lnTo>
                  <a:lnTo>
                    <a:pt x="27483" y="203901"/>
                  </a:lnTo>
                  <a:lnTo>
                    <a:pt x="27568" y="205137"/>
                  </a:lnTo>
                  <a:lnTo>
                    <a:pt x="26303" y="205035"/>
                  </a:lnTo>
                  <a:lnTo>
                    <a:pt x="25039" y="204944"/>
                  </a:lnTo>
                  <a:lnTo>
                    <a:pt x="23774" y="204865"/>
                  </a:lnTo>
                  <a:lnTo>
                    <a:pt x="22506" y="204820"/>
                  </a:lnTo>
                  <a:lnTo>
                    <a:pt x="22461" y="203685"/>
                  </a:lnTo>
                  <a:lnTo>
                    <a:pt x="22408" y="202550"/>
                  </a:lnTo>
                  <a:lnTo>
                    <a:pt x="22350" y="201427"/>
                  </a:lnTo>
                  <a:lnTo>
                    <a:pt x="22278" y="200304"/>
                  </a:lnTo>
                  <a:lnTo>
                    <a:pt x="24500" y="200247"/>
                  </a:lnTo>
                  <a:lnTo>
                    <a:pt x="26722" y="200202"/>
                  </a:lnTo>
                  <a:close/>
                  <a:moveTo>
                    <a:pt x="27688" y="207157"/>
                  </a:moveTo>
                  <a:lnTo>
                    <a:pt x="27732" y="208155"/>
                  </a:lnTo>
                  <a:lnTo>
                    <a:pt x="27768" y="209165"/>
                  </a:lnTo>
                  <a:lnTo>
                    <a:pt x="27804" y="210175"/>
                  </a:lnTo>
                  <a:lnTo>
                    <a:pt x="27826" y="211173"/>
                  </a:lnTo>
                  <a:lnTo>
                    <a:pt x="27844" y="212183"/>
                  </a:lnTo>
                  <a:lnTo>
                    <a:pt x="27853" y="213193"/>
                  </a:lnTo>
                  <a:lnTo>
                    <a:pt x="27857" y="214192"/>
                  </a:lnTo>
                  <a:lnTo>
                    <a:pt x="27853" y="215201"/>
                  </a:lnTo>
                  <a:lnTo>
                    <a:pt x="27203" y="215111"/>
                  </a:lnTo>
                  <a:lnTo>
                    <a:pt x="26557" y="215042"/>
                  </a:lnTo>
                  <a:lnTo>
                    <a:pt x="25907" y="214974"/>
                  </a:lnTo>
                  <a:lnTo>
                    <a:pt x="25261" y="214918"/>
                  </a:lnTo>
                  <a:lnTo>
                    <a:pt x="23966" y="214816"/>
                  </a:lnTo>
                  <a:lnTo>
                    <a:pt x="22670" y="214725"/>
                  </a:lnTo>
                  <a:lnTo>
                    <a:pt x="22670" y="213817"/>
                  </a:lnTo>
                  <a:lnTo>
                    <a:pt x="22670" y="212909"/>
                  </a:lnTo>
                  <a:lnTo>
                    <a:pt x="22666" y="212002"/>
                  </a:lnTo>
                  <a:lnTo>
                    <a:pt x="22661" y="211094"/>
                  </a:lnTo>
                  <a:lnTo>
                    <a:pt x="22652" y="210186"/>
                  </a:lnTo>
                  <a:lnTo>
                    <a:pt x="22639" y="209290"/>
                  </a:lnTo>
                  <a:lnTo>
                    <a:pt x="22626" y="208382"/>
                  </a:lnTo>
                  <a:lnTo>
                    <a:pt x="22603" y="207475"/>
                  </a:lnTo>
                  <a:lnTo>
                    <a:pt x="23877" y="207429"/>
                  </a:lnTo>
                  <a:lnTo>
                    <a:pt x="25146" y="207350"/>
                  </a:lnTo>
                  <a:lnTo>
                    <a:pt x="26419" y="207259"/>
                  </a:lnTo>
                  <a:lnTo>
                    <a:pt x="27688" y="207157"/>
                  </a:lnTo>
                  <a:close/>
                  <a:moveTo>
                    <a:pt x="26085" y="1"/>
                  </a:moveTo>
                  <a:lnTo>
                    <a:pt x="25965" y="12"/>
                  </a:lnTo>
                  <a:lnTo>
                    <a:pt x="25845" y="24"/>
                  </a:lnTo>
                  <a:lnTo>
                    <a:pt x="25724" y="46"/>
                  </a:lnTo>
                  <a:lnTo>
                    <a:pt x="25609" y="80"/>
                  </a:lnTo>
                  <a:lnTo>
                    <a:pt x="25493" y="114"/>
                  </a:lnTo>
                  <a:lnTo>
                    <a:pt x="25377" y="171"/>
                  </a:lnTo>
                  <a:lnTo>
                    <a:pt x="25257" y="228"/>
                  </a:lnTo>
                  <a:lnTo>
                    <a:pt x="25141" y="285"/>
                  </a:lnTo>
                  <a:lnTo>
                    <a:pt x="25025" y="364"/>
                  </a:lnTo>
                  <a:lnTo>
                    <a:pt x="24910" y="443"/>
                  </a:lnTo>
                  <a:lnTo>
                    <a:pt x="24794" y="523"/>
                  </a:lnTo>
                  <a:lnTo>
                    <a:pt x="24678" y="625"/>
                  </a:lnTo>
                  <a:lnTo>
                    <a:pt x="24567" y="727"/>
                  </a:lnTo>
                  <a:lnTo>
                    <a:pt x="24451" y="841"/>
                  </a:lnTo>
                  <a:lnTo>
                    <a:pt x="24340" y="954"/>
                  </a:lnTo>
                  <a:lnTo>
                    <a:pt x="24224" y="1079"/>
                  </a:lnTo>
                  <a:lnTo>
                    <a:pt x="24113" y="1215"/>
                  </a:lnTo>
                  <a:lnTo>
                    <a:pt x="24001" y="1351"/>
                  </a:lnTo>
                  <a:lnTo>
                    <a:pt x="23895" y="1499"/>
                  </a:lnTo>
                  <a:lnTo>
                    <a:pt x="23783" y="1646"/>
                  </a:lnTo>
                  <a:lnTo>
                    <a:pt x="23676" y="1805"/>
                  </a:lnTo>
                  <a:lnTo>
                    <a:pt x="23570" y="1964"/>
                  </a:lnTo>
                  <a:lnTo>
                    <a:pt x="23463" y="2145"/>
                  </a:lnTo>
                  <a:lnTo>
                    <a:pt x="23360" y="2316"/>
                  </a:lnTo>
                  <a:lnTo>
                    <a:pt x="23258" y="2497"/>
                  </a:lnTo>
                  <a:lnTo>
                    <a:pt x="23156" y="2690"/>
                  </a:lnTo>
                  <a:lnTo>
                    <a:pt x="23058" y="2883"/>
                  </a:lnTo>
                  <a:lnTo>
                    <a:pt x="22960" y="3087"/>
                  </a:lnTo>
                  <a:lnTo>
                    <a:pt x="22862" y="3291"/>
                  </a:lnTo>
                  <a:lnTo>
                    <a:pt x="22768" y="3507"/>
                  </a:lnTo>
                  <a:lnTo>
                    <a:pt x="22675" y="3722"/>
                  </a:lnTo>
                  <a:lnTo>
                    <a:pt x="22586" y="3949"/>
                  </a:lnTo>
                  <a:lnTo>
                    <a:pt x="22497" y="4176"/>
                  </a:lnTo>
                  <a:lnTo>
                    <a:pt x="22412" y="4415"/>
                  </a:lnTo>
                  <a:lnTo>
                    <a:pt x="22327" y="4653"/>
                  </a:lnTo>
                  <a:lnTo>
                    <a:pt x="22247" y="4891"/>
                  </a:lnTo>
                  <a:lnTo>
                    <a:pt x="22167" y="5141"/>
                  </a:lnTo>
                  <a:lnTo>
                    <a:pt x="22091" y="5390"/>
                  </a:lnTo>
                  <a:lnTo>
                    <a:pt x="22016" y="5651"/>
                  </a:lnTo>
                  <a:lnTo>
                    <a:pt x="21945" y="5912"/>
                  </a:lnTo>
                  <a:lnTo>
                    <a:pt x="21873" y="6185"/>
                  </a:lnTo>
                  <a:lnTo>
                    <a:pt x="21811" y="6457"/>
                  </a:lnTo>
                  <a:lnTo>
                    <a:pt x="21744" y="6729"/>
                  </a:lnTo>
                  <a:lnTo>
                    <a:pt x="21686" y="7001"/>
                  </a:lnTo>
                  <a:lnTo>
                    <a:pt x="21628" y="7285"/>
                  </a:lnTo>
                  <a:lnTo>
                    <a:pt x="21575" y="7580"/>
                  </a:lnTo>
                  <a:lnTo>
                    <a:pt x="21522" y="7864"/>
                  </a:lnTo>
                  <a:lnTo>
                    <a:pt x="21477" y="8159"/>
                  </a:lnTo>
                  <a:lnTo>
                    <a:pt x="21433" y="8465"/>
                  </a:lnTo>
                  <a:lnTo>
                    <a:pt x="21393" y="8760"/>
                  </a:lnTo>
                  <a:lnTo>
                    <a:pt x="21352" y="9066"/>
                  </a:lnTo>
                  <a:lnTo>
                    <a:pt x="21321" y="9373"/>
                  </a:lnTo>
                  <a:lnTo>
                    <a:pt x="21290" y="9691"/>
                  </a:lnTo>
                  <a:lnTo>
                    <a:pt x="21263" y="9997"/>
                  </a:lnTo>
                  <a:lnTo>
                    <a:pt x="21241" y="10315"/>
                  </a:lnTo>
                  <a:lnTo>
                    <a:pt x="21223" y="10632"/>
                  </a:lnTo>
                  <a:lnTo>
                    <a:pt x="21206" y="10961"/>
                  </a:lnTo>
                  <a:lnTo>
                    <a:pt x="21197" y="11279"/>
                  </a:lnTo>
                  <a:lnTo>
                    <a:pt x="21188" y="11608"/>
                  </a:lnTo>
                  <a:lnTo>
                    <a:pt x="21188" y="11937"/>
                  </a:lnTo>
                  <a:lnTo>
                    <a:pt x="21188" y="12266"/>
                  </a:lnTo>
                  <a:lnTo>
                    <a:pt x="21197" y="12606"/>
                  </a:lnTo>
                  <a:lnTo>
                    <a:pt x="21206" y="12935"/>
                  </a:lnTo>
                  <a:lnTo>
                    <a:pt x="21223" y="13276"/>
                  </a:lnTo>
                  <a:lnTo>
                    <a:pt x="21241" y="13616"/>
                  </a:lnTo>
                  <a:lnTo>
                    <a:pt x="21268" y="13957"/>
                  </a:lnTo>
                  <a:lnTo>
                    <a:pt x="21295" y="14297"/>
                  </a:lnTo>
                  <a:lnTo>
                    <a:pt x="21344" y="14774"/>
                  </a:lnTo>
                  <a:lnTo>
                    <a:pt x="21401" y="15239"/>
                  </a:lnTo>
                  <a:lnTo>
                    <a:pt x="21468" y="15693"/>
                  </a:lnTo>
                  <a:lnTo>
                    <a:pt x="21539" y="16124"/>
                  </a:lnTo>
                  <a:lnTo>
                    <a:pt x="21620" y="16555"/>
                  </a:lnTo>
                  <a:lnTo>
                    <a:pt x="21709" y="16975"/>
                  </a:lnTo>
                  <a:lnTo>
                    <a:pt x="21807" y="17383"/>
                  </a:lnTo>
                  <a:lnTo>
                    <a:pt x="21904" y="17769"/>
                  </a:lnTo>
                  <a:lnTo>
                    <a:pt x="22016" y="18143"/>
                  </a:lnTo>
                  <a:lnTo>
                    <a:pt x="22127" y="18518"/>
                  </a:lnTo>
                  <a:lnTo>
                    <a:pt x="22247" y="18858"/>
                  </a:lnTo>
                  <a:lnTo>
                    <a:pt x="22372" y="19198"/>
                  </a:lnTo>
                  <a:lnTo>
                    <a:pt x="22501" y="19516"/>
                  </a:lnTo>
                  <a:lnTo>
                    <a:pt x="22639" y="19823"/>
                  </a:lnTo>
                  <a:lnTo>
                    <a:pt x="22777" y="20106"/>
                  </a:lnTo>
                  <a:lnTo>
                    <a:pt x="22920" y="20378"/>
                  </a:lnTo>
                  <a:lnTo>
                    <a:pt x="23071" y="20628"/>
                  </a:lnTo>
                  <a:lnTo>
                    <a:pt x="23222" y="20866"/>
                  </a:lnTo>
                  <a:lnTo>
                    <a:pt x="23374" y="21082"/>
                  </a:lnTo>
                  <a:lnTo>
                    <a:pt x="23534" y="21275"/>
                  </a:lnTo>
                  <a:lnTo>
                    <a:pt x="23694" y="21456"/>
                  </a:lnTo>
                  <a:lnTo>
                    <a:pt x="23855" y="21615"/>
                  </a:lnTo>
                  <a:lnTo>
                    <a:pt x="24019" y="21751"/>
                  </a:lnTo>
                  <a:lnTo>
                    <a:pt x="24184" y="21865"/>
                  </a:lnTo>
                  <a:lnTo>
                    <a:pt x="24353" y="21967"/>
                  </a:lnTo>
                  <a:lnTo>
                    <a:pt x="24522" y="22035"/>
                  </a:lnTo>
                  <a:lnTo>
                    <a:pt x="24692" y="22092"/>
                  </a:lnTo>
                  <a:lnTo>
                    <a:pt x="24861" y="22126"/>
                  </a:lnTo>
                  <a:lnTo>
                    <a:pt x="25034" y="22126"/>
                  </a:lnTo>
                  <a:lnTo>
                    <a:pt x="25204" y="22114"/>
                  </a:lnTo>
                  <a:lnTo>
                    <a:pt x="25373" y="22069"/>
                  </a:lnTo>
                  <a:lnTo>
                    <a:pt x="25542" y="22001"/>
                  </a:lnTo>
                  <a:lnTo>
                    <a:pt x="25497" y="22512"/>
                  </a:lnTo>
                  <a:lnTo>
                    <a:pt x="25457" y="23022"/>
                  </a:lnTo>
                  <a:lnTo>
                    <a:pt x="25426" y="23533"/>
                  </a:lnTo>
                  <a:lnTo>
                    <a:pt x="25404" y="24055"/>
                  </a:lnTo>
                  <a:lnTo>
                    <a:pt x="25386" y="24577"/>
                  </a:lnTo>
                  <a:lnTo>
                    <a:pt x="25377" y="25098"/>
                  </a:lnTo>
                  <a:lnTo>
                    <a:pt x="25373" y="25632"/>
                  </a:lnTo>
                  <a:lnTo>
                    <a:pt x="25368" y="26154"/>
                  </a:lnTo>
                  <a:lnTo>
                    <a:pt x="25373" y="26687"/>
                  </a:lnTo>
                  <a:lnTo>
                    <a:pt x="25377" y="27220"/>
                  </a:lnTo>
                  <a:lnTo>
                    <a:pt x="25391" y="28275"/>
                  </a:lnTo>
                  <a:lnTo>
                    <a:pt x="25408" y="29330"/>
                  </a:lnTo>
                  <a:lnTo>
                    <a:pt x="25422" y="30374"/>
                  </a:lnTo>
                  <a:lnTo>
                    <a:pt x="25435" y="31407"/>
                  </a:lnTo>
                  <a:lnTo>
                    <a:pt x="25448" y="32439"/>
                  </a:lnTo>
                  <a:lnTo>
                    <a:pt x="25488" y="34504"/>
                  </a:lnTo>
                  <a:lnTo>
                    <a:pt x="25533" y="36569"/>
                  </a:lnTo>
                  <a:lnTo>
                    <a:pt x="25578" y="38646"/>
                  </a:lnTo>
                  <a:lnTo>
                    <a:pt x="25368" y="38589"/>
                  </a:lnTo>
                  <a:lnTo>
                    <a:pt x="25172" y="38555"/>
                  </a:lnTo>
                  <a:lnTo>
                    <a:pt x="24807" y="38521"/>
                  </a:lnTo>
                  <a:lnTo>
                    <a:pt x="24464" y="38521"/>
                  </a:lnTo>
                  <a:lnTo>
                    <a:pt x="24295" y="38532"/>
                  </a:lnTo>
                  <a:lnTo>
                    <a:pt x="24122" y="38543"/>
                  </a:lnTo>
                  <a:lnTo>
                    <a:pt x="23952" y="38566"/>
                  </a:lnTo>
                  <a:lnTo>
                    <a:pt x="23779" y="38600"/>
                  </a:lnTo>
                  <a:lnTo>
                    <a:pt x="23610" y="38646"/>
                  </a:lnTo>
                  <a:lnTo>
                    <a:pt x="23436" y="38691"/>
                  </a:lnTo>
                  <a:lnTo>
                    <a:pt x="23267" y="38748"/>
                  </a:lnTo>
                  <a:lnTo>
                    <a:pt x="23098" y="38816"/>
                  </a:lnTo>
                  <a:lnTo>
                    <a:pt x="22928" y="38895"/>
                  </a:lnTo>
                  <a:lnTo>
                    <a:pt x="22759" y="38986"/>
                  </a:lnTo>
                  <a:lnTo>
                    <a:pt x="22595" y="39077"/>
                  </a:lnTo>
                  <a:lnTo>
                    <a:pt x="22430" y="39190"/>
                  </a:lnTo>
                  <a:lnTo>
                    <a:pt x="22270" y="39315"/>
                  </a:lnTo>
                  <a:lnTo>
                    <a:pt x="22105" y="39440"/>
                  </a:lnTo>
                  <a:lnTo>
                    <a:pt x="21949" y="39587"/>
                  </a:lnTo>
                  <a:lnTo>
                    <a:pt x="21793" y="39746"/>
                  </a:lnTo>
                  <a:lnTo>
                    <a:pt x="21637" y="39928"/>
                  </a:lnTo>
                  <a:lnTo>
                    <a:pt x="21486" y="40109"/>
                  </a:lnTo>
                  <a:lnTo>
                    <a:pt x="21335" y="40313"/>
                  </a:lnTo>
                  <a:lnTo>
                    <a:pt x="21192" y="40529"/>
                  </a:lnTo>
                  <a:lnTo>
                    <a:pt x="21045" y="40767"/>
                  </a:lnTo>
                  <a:lnTo>
                    <a:pt x="20907" y="41017"/>
                  </a:lnTo>
                  <a:lnTo>
                    <a:pt x="20774" y="41278"/>
                  </a:lnTo>
                  <a:lnTo>
                    <a:pt x="20640" y="41562"/>
                  </a:lnTo>
                  <a:lnTo>
                    <a:pt x="20511" y="41857"/>
                  </a:lnTo>
                  <a:lnTo>
                    <a:pt x="20386" y="42174"/>
                  </a:lnTo>
                  <a:lnTo>
                    <a:pt x="20266" y="42515"/>
                  </a:lnTo>
                  <a:lnTo>
                    <a:pt x="20150" y="42866"/>
                  </a:lnTo>
                  <a:lnTo>
                    <a:pt x="20039" y="43241"/>
                  </a:lnTo>
                  <a:lnTo>
                    <a:pt x="19932" y="43638"/>
                  </a:lnTo>
                  <a:lnTo>
                    <a:pt x="19865" y="43899"/>
                  </a:lnTo>
                  <a:lnTo>
                    <a:pt x="19803" y="44171"/>
                  </a:lnTo>
                  <a:lnTo>
                    <a:pt x="19745" y="44443"/>
                  </a:lnTo>
                  <a:lnTo>
                    <a:pt x="19687" y="44716"/>
                  </a:lnTo>
                  <a:lnTo>
                    <a:pt x="19634" y="44999"/>
                  </a:lnTo>
                  <a:lnTo>
                    <a:pt x="19585" y="45272"/>
                  </a:lnTo>
                  <a:lnTo>
                    <a:pt x="19536" y="45555"/>
                  </a:lnTo>
                  <a:lnTo>
                    <a:pt x="19496" y="45839"/>
                  </a:lnTo>
                  <a:lnTo>
                    <a:pt x="19456" y="46134"/>
                  </a:lnTo>
                  <a:lnTo>
                    <a:pt x="19420" y="46418"/>
                  </a:lnTo>
                  <a:lnTo>
                    <a:pt x="19385" y="46713"/>
                  </a:lnTo>
                  <a:lnTo>
                    <a:pt x="19358" y="46996"/>
                  </a:lnTo>
                  <a:lnTo>
                    <a:pt x="19331" y="47291"/>
                  </a:lnTo>
                  <a:lnTo>
                    <a:pt x="19309" y="47586"/>
                  </a:lnTo>
                  <a:lnTo>
                    <a:pt x="19291" y="47881"/>
                  </a:lnTo>
                  <a:lnTo>
                    <a:pt x="19278" y="48176"/>
                  </a:lnTo>
                  <a:lnTo>
                    <a:pt x="19269" y="48471"/>
                  </a:lnTo>
                  <a:lnTo>
                    <a:pt x="19260" y="48766"/>
                  </a:lnTo>
                  <a:lnTo>
                    <a:pt x="19255" y="49061"/>
                  </a:lnTo>
                  <a:lnTo>
                    <a:pt x="19255" y="49356"/>
                  </a:lnTo>
                  <a:lnTo>
                    <a:pt x="19260" y="49651"/>
                  </a:lnTo>
                  <a:lnTo>
                    <a:pt x="19269" y="49935"/>
                  </a:lnTo>
                  <a:lnTo>
                    <a:pt x="19282" y="50230"/>
                  </a:lnTo>
                  <a:lnTo>
                    <a:pt x="19296" y="50525"/>
                  </a:lnTo>
                  <a:lnTo>
                    <a:pt x="19318" y="50820"/>
                  </a:lnTo>
                  <a:lnTo>
                    <a:pt x="19340" y="51115"/>
                  </a:lnTo>
                  <a:lnTo>
                    <a:pt x="19371" y="51399"/>
                  </a:lnTo>
                  <a:lnTo>
                    <a:pt x="19402" y="51682"/>
                  </a:lnTo>
                  <a:lnTo>
                    <a:pt x="19438" y="51977"/>
                  </a:lnTo>
                  <a:lnTo>
                    <a:pt x="19478" y="52261"/>
                  </a:lnTo>
                  <a:lnTo>
                    <a:pt x="19523" y="52544"/>
                  </a:lnTo>
                  <a:lnTo>
                    <a:pt x="19572" y="52817"/>
                  </a:lnTo>
                  <a:lnTo>
                    <a:pt x="19273" y="53032"/>
                  </a:lnTo>
                  <a:lnTo>
                    <a:pt x="18984" y="53248"/>
                  </a:lnTo>
                  <a:lnTo>
                    <a:pt x="18690" y="53475"/>
                  </a:lnTo>
                  <a:lnTo>
                    <a:pt x="18401" y="53713"/>
                  </a:lnTo>
                  <a:lnTo>
                    <a:pt x="18111" y="53974"/>
                  </a:lnTo>
                  <a:lnTo>
                    <a:pt x="17826" y="54224"/>
                  </a:lnTo>
                  <a:lnTo>
                    <a:pt x="17541" y="54496"/>
                  </a:lnTo>
                  <a:lnTo>
                    <a:pt x="17261" y="54780"/>
                  </a:lnTo>
                  <a:lnTo>
                    <a:pt x="16980" y="55075"/>
                  </a:lnTo>
                  <a:lnTo>
                    <a:pt x="16700" y="55370"/>
                  </a:lnTo>
                  <a:lnTo>
                    <a:pt x="16424" y="55687"/>
                  </a:lnTo>
                  <a:lnTo>
                    <a:pt x="16152" y="56005"/>
                  </a:lnTo>
                  <a:lnTo>
                    <a:pt x="15881" y="56334"/>
                  </a:lnTo>
                  <a:lnTo>
                    <a:pt x="15609" y="56686"/>
                  </a:lnTo>
                  <a:lnTo>
                    <a:pt x="15342" y="57038"/>
                  </a:lnTo>
                  <a:lnTo>
                    <a:pt x="15079" y="57401"/>
                  </a:lnTo>
                  <a:lnTo>
                    <a:pt x="14817" y="57775"/>
                  </a:lnTo>
                  <a:lnTo>
                    <a:pt x="14558" y="58161"/>
                  </a:lnTo>
                  <a:lnTo>
                    <a:pt x="14305" y="58558"/>
                  </a:lnTo>
                  <a:lnTo>
                    <a:pt x="14051" y="58966"/>
                  </a:lnTo>
                  <a:lnTo>
                    <a:pt x="13802" y="59375"/>
                  </a:lnTo>
                  <a:lnTo>
                    <a:pt x="13552" y="59806"/>
                  </a:lnTo>
                  <a:lnTo>
                    <a:pt x="13312" y="60248"/>
                  </a:lnTo>
                  <a:lnTo>
                    <a:pt x="13067" y="60691"/>
                  </a:lnTo>
                  <a:lnTo>
                    <a:pt x="12831" y="61156"/>
                  </a:lnTo>
                  <a:lnTo>
                    <a:pt x="12600" y="61621"/>
                  </a:lnTo>
                  <a:lnTo>
                    <a:pt x="12368" y="62098"/>
                  </a:lnTo>
                  <a:lnTo>
                    <a:pt x="12141" y="62597"/>
                  </a:lnTo>
                  <a:lnTo>
                    <a:pt x="11914" y="63096"/>
                  </a:lnTo>
                  <a:lnTo>
                    <a:pt x="11696" y="63607"/>
                  </a:lnTo>
                  <a:lnTo>
                    <a:pt x="11478" y="64129"/>
                  </a:lnTo>
                  <a:lnTo>
                    <a:pt x="11264" y="64673"/>
                  </a:lnTo>
                  <a:lnTo>
                    <a:pt x="11055" y="65218"/>
                  </a:lnTo>
                  <a:lnTo>
                    <a:pt x="10850" y="65774"/>
                  </a:lnTo>
                  <a:lnTo>
                    <a:pt x="10650" y="66341"/>
                  </a:lnTo>
                  <a:lnTo>
                    <a:pt x="10454" y="66920"/>
                  </a:lnTo>
                  <a:lnTo>
                    <a:pt x="10262" y="67510"/>
                  </a:lnTo>
                  <a:lnTo>
                    <a:pt x="10071" y="68111"/>
                  </a:lnTo>
                  <a:lnTo>
                    <a:pt x="9888" y="68713"/>
                  </a:lnTo>
                  <a:lnTo>
                    <a:pt x="9706" y="69337"/>
                  </a:lnTo>
                  <a:lnTo>
                    <a:pt x="9532" y="69972"/>
                  </a:lnTo>
                  <a:lnTo>
                    <a:pt x="9358" y="70619"/>
                  </a:lnTo>
                  <a:lnTo>
                    <a:pt x="9194" y="71277"/>
                  </a:lnTo>
                  <a:lnTo>
                    <a:pt x="9033" y="71935"/>
                  </a:lnTo>
                  <a:lnTo>
                    <a:pt x="8873" y="72616"/>
                  </a:lnTo>
                  <a:lnTo>
                    <a:pt x="8722" y="73308"/>
                  </a:lnTo>
                  <a:lnTo>
                    <a:pt x="8575" y="74000"/>
                  </a:lnTo>
                  <a:lnTo>
                    <a:pt x="8432" y="74715"/>
                  </a:lnTo>
                  <a:lnTo>
                    <a:pt x="8294" y="75441"/>
                  </a:lnTo>
                  <a:lnTo>
                    <a:pt x="8161" y="76167"/>
                  </a:lnTo>
                  <a:lnTo>
                    <a:pt x="8036" y="76916"/>
                  </a:lnTo>
                  <a:lnTo>
                    <a:pt x="7916" y="77665"/>
                  </a:lnTo>
                  <a:lnTo>
                    <a:pt x="7796" y="78436"/>
                  </a:lnTo>
                  <a:lnTo>
                    <a:pt x="7684" y="79208"/>
                  </a:lnTo>
                  <a:lnTo>
                    <a:pt x="7582" y="80002"/>
                  </a:lnTo>
                  <a:lnTo>
                    <a:pt x="7480" y="80807"/>
                  </a:lnTo>
                  <a:lnTo>
                    <a:pt x="7386" y="81613"/>
                  </a:lnTo>
                  <a:lnTo>
                    <a:pt x="7297" y="82441"/>
                  </a:lnTo>
                  <a:lnTo>
                    <a:pt x="7212" y="83270"/>
                  </a:lnTo>
                  <a:lnTo>
                    <a:pt x="7137" y="84121"/>
                  </a:lnTo>
                  <a:lnTo>
                    <a:pt x="7066" y="84971"/>
                  </a:lnTo>
                  <a:lnTo>
                    <a:pt x="6999" y="85845"/>
                  </a:lnTo>
                  <a:lnTo>
                    <a:pt x="6941" y="86730"/>
                  </a:lnTo>
                  <a:lnTo>
                    <a:pt x="6887" y="87615"/>
                  </a:lnTo>
                  <a:lnTo>
                    <a:pt x="6812" y="89079"/>
                  </a:lnTo>
                  <a:lnTo>
                    <a:pt x="6741" y="90542"/>
                  </a:lnTo>
                  <a:lnTo>
                    <a:pt x="6678" y="92006"/>
                  </a:lnTo>
                  <a:lnTo>
                    <a:pt x="6620" y="93481"/>
                  </a:lnTo>
                  <a:lnTo>
                    <a:pt x="6571" y="94956"/>
                  </a:lnTo>
                  <a:lnTo>
                    <a:pt x="6522" y="96442"/>
                  </a:lnTo>
                  <a:lnTo>
                    <a:pt x="6487" y="97917"/>
                  </a:lnTo>
                  <a:lnTo>
                    <a:pt x="6451" y="99415"/>
                  </a:lnTo>
                  <a:lnTo>
                    <a:pt x="6420" y="100901"/>
                  </a:lnTo>
                  <a:lnTo>
                    <a:pt x="6398" y="102399"/>
                  </a:lnTo>
                  <a:lnTo>
                    <a:pt x="6375" y="103897"/>
                  </a:lnTo>
                  <a:lnTo>
                    <a:pt x="6358" y="105394"/>
                  </a:lnTo>
                  <a:lnTo>
                    <a:pt x="6349" y="106892"/>
                  </a:lnTo>
                  <a:lnTo>
                    <a:pt x="6340" y="108401"/>
                  </a:lnTo>
                  <a:lnTo>
                    <a:pt x="6331" y="109899"/>
                  </a:lnTo>
                  <a:lnTo>
                    <a:pt x="6326" y="111408"/>
                  </a:lnTo>
                  <a:lnTo>
                    <a:pt x="6331" y="114414"/>
                  </a:lnTo>
                  <a:lnTo>
                    <a:pt x="6340" y="117432"/>
                  </a:lnTo>
                  <a:lnTo>
                    <a:pt x="6353" y="120439"/>
                  </a:lnTo>
                  <a:lnTo>
                    <a:pt x="6367" y="123446"/>
                  </a:lnTo>
                  <a:lnTo>
                    <a:pt x="6384" y="126441"/>
                  </a:lnTo>
                  <a:lnTo>
                    <a:pt x="6402" y="129437"/>
                  </a:lnTo>
                  <a:lnTo>
                    <a:pt x="6411" y="132409"/>
                  </a:lnTo>
                  <a:lnTo>
                    <a:pt x="6416" y="135382"/>
                  </a:lnTo>
                  <a:lnTo>
                    <a:pt x="6291" y="135189"/>
                  </a:lnTo>
                  <a:lnTo>
                    <a:pt x="6166" y="135019"/>
                  </a:lnTo>
                  <a:lnTo>
                    <a:pt x="6042" y="134860"/>
                  </a:lnTo>
                  <a:lnTo>
                    <a:pt x="5912" y="134713"/>
                  </a:lnTo>
                  <a:lnTo>
                    <a:pt x="5783" y="134576"/>
                  </a:lnTo>
                  <a:lnTo>
                    <a:pt x="5654" y="134463"/>
                  </a:lnTo>
                  <a:lnTo>
                    <a:pt x="5525" y="134361"/>
                  </a:lnTo>
                  <a:lnTo>
                    <a:pt x="5396" y="134270"/>
                  </a:lnTo>
                  <a:lnTo>
                    <a:pt x="5267" y="134191"/>
                  </a:lnTo>
                  <a:lnTo>
                    <a:pt x="5133" y="134123"/>
                  </a:lnTo>
                  <a:lnTo>
                    <a:pt x="5000" y="134077"/>
                  </a:lnTo>
                  <a:lnTo>
                    <a:pt x="4871" y="134032"/>
                  </a:lnTo>
                  <a:lnTo>
                    <a:pt x="4737" y="134009"/>
                  </a:lnTo>
                  <a:lnTo>
                    <a:pt x="4604" y="133998"/>
                  </a:lnTo>
                  <a:lnTo>
                    <a:pt x="4470" y="134009"/>
                  </a:lnTo>
                  <a:lnTo>
                    <a:pt x="4336" y="134020"/>
                  </a:lnTo>
                  <a:lnTo>
                    <a:pt x="4203" y="134054"/>
                  </a:lnTo>
                  <a:lnTo>
                    <a:pt x="4069" y="134100"/>
                  </a:lnTo>
                  <a:lnTo>
                    <a:pt x="3936" y="134157"/>
                  </a:lnTo>
                  <a:lnTo>
                    <a:pt x="3802" y="134236"/>
                  </a:lnTo>
                  <a:lnTo>
                    <a:pt x="3669" y="134315"/>
                  </a:lnTo>
                  <a:lnTo>
                    <a:pt x="3539" y="134418"/>
                  </a:lnTo>
                  <a:lnTo>
                    <a:pt x="3406" y="134531"/>
                  </a:lnTo>
                  <a:lnTo>
                    <a:pt x="3272" y="134656"/>
                  </a:lnTo>
                  <a:lnTo>
                    <a:pt x="3143" y="134803"/>
                  </a:lnTo>
                  <a:lnTo>
                    <a:pt x="3010" y="134951"/>
                  </a:lnTo>
                  <a:lnTo>
                    <a:pt x="2881" y="135121"/>
                  </a:lnTo>
                  <a:lnTo>
                    <a:pt x="2751" y="135303"/>
                  </a:lnTo>
                  <a:lnTo>
                    <a:pt x="2622" y="135507"/>
                  </a:lnTo>
                  <a:lnTo>
                    <a:pt x="2498" y="135711"/>
                  </a:lnTo>
                  <a:lnTo>
                    <a:pt x="2369" y="135938"/>
                  </a:lnTo>
                  <a:lnTo>
                    <a:pt x="2244" y="136176"/>
                  </a:lnTo>
                  <a:lnTo>
                    <a:pt x="2150" y="136358"/>
                  </a:lnTo>
                  <a:lnTo>
                    <a:pt x="2057" y="136551"/>
                  </a:lnTo>
                  <a:lnTo>
                    <a:pt x="1972" y="136743"/>
                  </a:lnTo>
                  <a:lnTo>
                    <a:pt x="1883" y="136948"/>
                  </a:lnTo>
                  <a:lnTo>
                    <a:pt x="1799" y="137152"/>
                  </a:lnTo>
                  <a:lnTo>
                    <a:pt x="1719" y="137367"/>
                  </a:lnTo>
                  <a:lnTo>
                    <a:pt x="1643" y="137583"/>
                  </a:lnTo>
                  <a:lnTo>
                    <a:pt x="1567" y="137799"/>
                  </a:lnTo>
                  <a:lnTo>
                    <a:pt x="1491" y="138026"/>
                  </a:lnTo>
                  <a:lnTo>
                    <a:pt x="1420" y="138241"/>
                  </a:lnTo>
                  <a:lnTo>
                    <a:pt x="1349" y="138479"/>
                  </a:lnTo>
                  <a:lnTo>
                    <a:pt x="1282" y="138706"/>
                  </a:lnTo>
                  <a:lnTo>
                    <a:pt x="1158" y="139183"/>
                  </a:lnTo>
                  <a:lnTo>
                    <a:pt x="1037" y="139682"/>
                  </a:lnTo>
                  <a:lnTo>
                    <a:pt x="931" y="140181"/>
                  </a:lnTo>
                  <a:lnTo>
                    <a:pt x="828" y="140703"/>
                  </a:lnTo>
                  <a:lnTo>
                    <a:pt x="730" y="141225"/>
                  </a:lnTo>
                  <a:lnTo>
                    <a:pt x="646" y="141770"/>
                  </a:lnTo>
                  <a:lnTo>
                    <a:pt x="565" y="142314"/>
                  </a:lnTo>
                  <a:lnTo>
                    <a:pt x="490" y="142870"/>
                  </a:lnTo>
                  <a:lnTo>
                    <a:pt x="423" y="143438"/>
                  </a:lnTo>
                  <a:lnTo>
                    <a:pt x="365" y="144016"/>
                  </a:lnTo>
                  <a:lnTo>
                    <a:pt x="307" y="144595"/>
                  </a:lnTo>
                  <a:lnTo>
                    <a:pt x="258" y="145174"/>
                  </a:lnTo>
                  <a:lnTo>
                    <a:pt x="218" y="145764"/>
                  </a:lnTo>
                  <a:lnTo>
                    <a:pt x="178" y="146365"/>
                  </a:lnTo>
                  <a:lnTo>
                    <a:pt x="142" y="146966"/>
                  </a:lnTo>
                  <a:lnTo>
                    <a:pt x="116" y="147568"/>
                  </a:lnTo>
                  <a:lnTo>
                    <a:pt x="89" y="148169"/>
                  </a:lnTo>
                  <a:lnTo>
                    <a:pt x="67" y="148782"/>
                  </a:lnTo>
                  <a:lnTo>
                    <a:pt x="49" y="149383"/>
                  </a:lnTo>
                  <a:lnTo>
                    <a:pt x="36" y="149996"/>
                  </a:lnTo>
                  <a:lnTo>
                    <a:pt x="22" y="150597"/>
                  </a:lnTo>
                  <a:lnTo>
                    <a:pt x="13" y="151198"/>
                  </a:lnTo>
                  <a:lnTo>
                    <a:pt x="4" y="152401"/>
                  </a:lnTo>
                  <a:lnTo>
                    <a:pt x="0" y="153581"/>
                  </a:lnTo>
                  <a:lnTo>
                    <a:pt x="0" y="154511"/>
                  </a:lnTo>
                  <a:lnTo>
                    <a:pt x="9" y="155476"/>
                  </a:lnTo>
                  <a:lnTo>
                    <a:pt x="31" y="156486"/>
                  </a:lnTo>
                  <a:lnTo>
                    <a:pt x="58" y="157529"/>
                  </a:lnTo>
                  <a:lnTo>
                    <a:pt x="98" y="158596"/>
                  </a:lnTo>
                  <a:lnTo>
                    <a:pt x="147" y="159685"/>
                  </a:lnTo>
                  <a:lnTo>
                    <a:pt x="209" y="160797"/>
                  </a:lnTo>
                  <a:lnTo>
                    <a:pt x="245" y="161353"/>
                  </a:lnTo>
                  <a:lnTo>
                    <a:pt x="280" y="161920"/>
                  </a:lnTo>
                  <a:lnTo>
                    <a:pt x="321" y="162476"/>
                  </a:lnTo>
                  <a:lnTo>
                    <a:pt x="365" y="163032"/>
                  </a:lnTo>
                  <a:lnTo>
                    <a:pt x="410" y="163600"/>
                  </a:lnTo>
                  <a:lnTo>
                    <a:pt x="459" y="164155"/>
                  </a:lnTo>
                  <a:lnTo>
                    <a:pt x="508" y="164711"/>
                  </a:lnTo>
                  <a:lnTo>
                    <a:pt x="565" y="165267"/>
                  </a:lnTo>
                  <a:lnTo>
                    <a:pt x="623" y="165823"/>
                  </a:lnTo>
                  <a:lnTo>
                    <a:pt x="686" y="166368"/>
                  </a:lnTo>
                  <a:lnTo>
                    <a:pt x="748" y="166913"/>
                  </a:lnTo>
                  <a:lnTo>
                    <a:pt x="815" y="167446"/>
                  </a:lnTo>
                  <a:lnTo>
                    <a:pt x="886" y="167979"/>
                  </a:lnTo>
                  <a:lnTo>
                    <a:pt x="962" y="168501"/>
                  </a:lnTo>
                  <a:lnTo>
                    <a:pt x="1037" y="169023"/>
                  </a:lnTo>
                  <a:lnTo>
                    <a:pt x="1122" y="169522"/>
                  </a:lnTo>
                  <a:lnTo>
                    <a:pt x="1207" y="170021"/>
                  </a:lnTo>
                  <a:lnTo>
                    <a:pt x="1296" y="170509"/>
                  </a:lnTo>
                  <a:lnTo>
                    <a:pt x="1385" y="170986"/>
                  </a:lnTo>
                  <a:lnTo>
                    <a:pt x="1483" y="171451"/>
                  </a:lnTo>
                  <a:lnTo>
                    <a:pt x="1581" y="171905"/>
                  </a:lnTo>
                  <a:lnTo>
                    <a:pt x="1683" y="172347"/>
                  </a:lnTo>
                  <a:lnTo>
                    <a:pt x="1790" y="172767"/>
                  </a:lnTo>
                  <a:lnTo>
                    <a:pt x="1901" y="173176"/>
                  </a:lnTo>
                  <a:lnTo>
                    <a:pt x="2017" y="173573"/>
                  </a:lnTo>
                  <a:lnTo>
                    <a:pt x="2133" y="173958"/>
                  </a:lnTo>
                  <a:lnTo>
                    <a:pt x="2257" y="174322"/>
                  </a:lnTo>
                  <a:lnTo>
                    <a:pt x="2382" y="174662"/>
                  </a:lnTo>
                  <a:lnTo>
                    <a:pt x="2511" y="174991"/>
                  </a:lnTo>
                  <a:lnTo>
                    <a:pt x="2649" y="175297"/>
                  </a:lnTo>
                  <a:lnTo>
                    <a:pt x="2787" y="175592"/>
                  </a:lnTo>
                  <a:lnTo>
                    <a:pt x="2930" y="175853"/>
                  </a:lnTo>
                  <a:lnTo>
                    <a:pt x="3076" y="176103"/>
                  </a:lnTo>
                  <a:lnTo>
                    <a:pt x="3228" y="176330"/>
                  </a:lnTo>
                  <a:lnTo>
                    <a:pt x="3384" y="176534"/>
                  </a:lnTo>
                  <a:lnTo>
                    <a:pt x="3544" y="176704"/>
                  </a:lnTo>
                  <a:lnTo>
                    <a:pt x="3709" y="176863"/>
                  </a:lnTo>
                  <a:lnTo>
                    <a:pt x="3793" y="176931"/>
                  </a:lnTo>
                  <a:lnTo>
                    <a:pt x="3878" y="176988"/>
                  </a:lnTo>
                  <a:lnTo>
                    <a:pt x="3962" y="177045"/>
                  </a:lnTo>
                  <a:lnTo>
                    <a:pt x="4051" y="177101"/>
                  </a:lnTo>
                  <a:lnTo>
                    <a:pt x="4140" y="177135"/>
                  </a:lnTo>
                  <a:lnTo>
                    <a:pt x="4230" y="177169"/>
                  </a:lnTo>
                  <a:lnTo>
                    <a:pt x="4319" y="177203"/>
                  </a:lnTo>
                  <a:lnTo>
                    <a:pt x="4412" y="177226"/>
                  </a:lnTo>
                  <a:lnTo>
                    <a:pt x="4506" y="177237"/>
                  </a:lnTo>
                  <a:lnTo>
                    <a:pt x="4599" y="177249"/>
                  </a:lnTo>
                  <a:lnTo>
                    <a:pt x="4693" y="177249"/>
                  </a:lnTo>
                  <a:lnTo>
                    <a:pt x="4791" y="177237"/>
                  </a:lnTo>
                  <a:lnTo>
                    <a:pt x="4888" y="177226"/>
                  </a:lnTo>
                  <a:lnTo>
                    <a:pt x="4986" y="177203"/>
                  </a:lnTo>
                  <a:lnTo>
                    <a:pt x="5089" y="177181"/>
                  </a:lnTo>
                  <a:lnTo>
                    <a:pt x="5187" y="177135"/>
                  </a:lnTo>
                  <a:lnTo>
                    <a:pt x="5294" y="177090"/>
                  </a:lnTo>
                  <a:lnTo>
                    <a:pt x="5396" y="177045"/>
                  </a:lnTo>
                  <a:lnTo>
                    <a:pt x="5498" y="176988"/>
                  </a:lnTo>
                  <a:lnTo>
                    <a:pt x="5605" y="176920"/>
                  </a:lnTo>
                  <a:lnTo>
                    <a:pt x="5712" y="176840"/>
                  </a:lnTo>
                  <a:lnTo>
                    <a:pt x="5823" y="176750"/>
                  </a:lnTo>
                  <a:lnTo>
                    <a:pt x="5935" y="176659"/>
                  </a:lnTo>
                  <a:lnTo>
                    <a:pt x="6046" y="176557"/>
                  </a:lnTo>
                  <a:lnTo>
                    <a:pt x="6269" y="176330"/>
                  </a:lnTo>
                  <a:lnTo>
                    <a:pt x="6246" y="181935"/>
                  </a:lnTo>
                  <a:lnTo>
                    <a:pt x="6220" y="187528"/>
                  </a:lnTo>
                  <a:lnTo>
                    <a:pt x="6180" y="198716"/>
                  </a:lnTo>
                  <a:lnTo>
                    <a:pt x="6184" y="198942"/>
                  </a:lnTo>
                  <a:lnTo>
                    <a:pt x="6193" y="199169"/>
                  </a:lnTo>
                  <a:lnTo>
                    <a:pt x="6211" y="199374"/>
                  </a:lnTo>
                  <a:lnTo>
                    <a:pt x="6233" y="199566"/>
                  </a:lnTo>
                  <a:lnTo>
                    <a:pt x="6264" y="199748"/>
                  </a:lnTo>
                  <a:lnTo>
                    <a:pt x="6300" y="199918"/>
                  </a:lnTo>
                  <a:lnTo>
                    <a:pt x="6340" y="200066"/>
                  </a:lnTo>
                  <a:lnTo>
                    <a:pt x="6384" y="200202"/>
                  </a:lnTo>
                  <a:lnTo>
                    <a:pt x="6433" y="200327"/>
                  </a:lnTo>
                  <a:lnTo>
                    <a:pt x="6487" y="200440"/>
                  </a:lnTo>
                  <a:lnTo>
                    <a:pt x="6540" y="200531"/>
                  </a:lnTo>
                  <a:lnTo>
                    <a:pt x="6603" y="200622"/>
                  </a:lnTo>
                  <a:lnTo>
                    <a:pt x="6660" y="200690"/>
                  </a:lnTo>
                  <a:lnTo>
                    <a:pt x="6727" y="200746"/>
                  </a:lnTo>
                  <a:lnTo>
                    <a:pt x="6794" y="200780"/>
                  </a:lnTo>
                  <a:lnTo>
                    <a:pt x="6861" y="200815"/>
                  </a:lnTo>
                  <a:lnTo>
                    <a:pt x="6928" y="200826"/>
                  </a:lnTo>
                  <a:lnTo>
                    <a:pt x="6994" y="200826"/>
                  </a:lnTo>
                  <a:lnTo>
                    <a:pt x="7061" y="200815"/>
                  </a:lnTo>
                  <a:lnTo>
                    <a:pt x="7128" y="200792"/>
                  </a:lnTo>
                  <a:lnTo>
                    <a:pt x="7195" y="200746"/>
                  </a:lnTo>
                  <a:lnTo>
                    <a:pt x="7261" y="200701"/>
                  </a:lnTo>
                  <a:lnTo>
                    <a:pt x="7324" y="200633"/>
                  </a:lnTo>
                  <a:lnTo>
                    <a:pt x="7386" y="200554"/>
                  </a:lnTo>
                  <a:lnTo>
                    <a:pt x="7444" y="200463"/>
                  </a:lnTo>
                  <a:lnTo>
                    <a:pt x="7502" y="200349"/>
                  </a:lnTo>
                  <a:lnTo>
                    <a:pt x="7551" y="200236"/>
                  </a:lnTo>
                  <a:lnTo>
                    <a:pt x="7600" y="200100"/>
                  </a:lnTo>
                  <a:lnTo>
                    <a:pt x="7644" y="199952"/>
                  </a:lnTo>
                  <a:lnTo>
                    <a:pt x="7680" y="199793"/>
                  </a:lnTo>
                  <a:lnTo>
                    <a:pt x="7716" y="199612"/>
                  </a:lnTo>
                  <a:lnTo>
                    <a:pt x="7742" y="199430"/>
                  </a:lnTo>
                  <a:lnTo>
                    <a:pt x="7787" y="199623"/>
                  </a:lnTo>
                  <a:lnTo>
                    <a:pt x="7814" y="199714"/>
                  </a:lnTo>
                  <a:lnTo>
                    <a:pt x="7840" y="199793"/>
                  </a:lnTo>
                  <a:lnTo>
                    <a:pt x="7871" y="199873"/>
                  </a:lnTo>
                  <a:lnTo>
                    <a:pt x="7903" y="199952"/>
                  </a:lnTo>
                  <a:lnTo>
                    <a:pt x="7938" y="200020"/>
                  </a:lnTo>
                  <a:lnTo>
                    <a:pt x="7974" y="200088"/>
                  </a:lnTo>
                  <a:lnTo>
                    <a:pt x="8014" y="200145"/>
                  </a:lnTo>
                  <a:lnTo>
                    <a:pt x="8058" y="200202"/>
                  </a:lnTo>
                  <a:lnTo>
                    <a:pt x="8098" y="200247"/>
                  </a:lnTo>
                  <a:lnTo>
                    <a:pt x="8147" y="200281"/>
                  </a:lnTo>
                  <a:lnTo>
                    <a:pt x="8192" y="200304"/>
                  </a:lnTo>
                  <a:lnTo>
                    <a:pt x="8245" y="200327"/>
                  </a:lnTo>
                  <a:lnTo>
                    <a:pt x="8299" y="200349"/>
                  </a:lnTo>
                  <a:lnTo>
                    <a:pt x="8352" y="200349"/>
                  </a:lnTo>
                  <a:lnTo>
                    <a:pt x="9149" y="200395"/>
                  </a:lnTo>
                  <a:lnTo>
                    <a:pt x="9946" y="200429"/>
                  </a:lnTo>
                  <a:lnTo>
                    <a:pt x="10743" y="200451"/>
                  </a:lnTo>
                  <a:lnTo>
                    <a:pt x="11540" y="200474"/>
                  </a:lnTo>
                  <a:lnTo>
                    <a:pt x="13134" y="200497"/>
                  </a:lnTo>
                  <a:lnTo>
                    <a:pt x="14732" y="200485"/>
                  </a:lnTo>
                  <a:lnTo>
                    <a:pt x="16326" y="200474"/>
                  </a:lnTo>
                  <a:lnTo>
                    <a:pt x="17924" y="200440"/>
                  </a:lnTo>
                  <a:lnTo>
                    <a:pt x="21116" y="200349"/>
                  </a:lnTo>
                  <a:lnTo>
                    <a:pt x="21139" y="201983"/>
                  </a:lnTo>
                  <a:lnTo>
                    <a:pt x="21161" y="203617"/>
                  </a:lnTo>
                  <a:lnTo>
                    <a:pt x="21223" y="206896"/>
                  </a:lnTo>
                  <a:lnTo>
                    <a:pt x="21286" y="210164"/>
                  </a:lnTo>
                  <a:lnTo>
                    <a:pt x="21357" y="213443"/>
                  </a:lnTo>
                  <a:lnTo>
                    <a:pt x="21424" y="216722"/>
                  </a:lnTo>
                  <a:lnTo>
                    <a:pt x="21482" y="220001"/>
                  </a:lnTo>
                  <a:lnTo>
                    <a:pt x="21508" y="221635"/>
                  </a:lnTo>
                  <a:lnTo>
                    <a:pt x="21535" y="223268"/>
                  </a:lnTo>
                  <a:lnTo>
                    <a:pt x="21553" y="224914"/>
                  </a:lnTo>
                  <a:lnTo>
                    <a:pt x="21571" y="226547"/>
                  </a:lnTo>
                  <a:lnTo>
                    <a:pt x="22332" y="226479"/>
                  </a:lnTo>
                  <a:lnTo>
                    <a:pt x="22385" y="225367"/>
                  </a:lnTo>
                  <a:lnTo>
                    <a:pt x="22434" y="224244"/>
                  </a:lnTo>
                  <a:lnTo>
                    <a:pt x="22479" y="223121"/>
                  </a:lnTo>
                  <a:lnTo>
                    <a:pt x="22519" y="221998"/>
                  </a:lnTo>
                  <a:lnTo>
                    <a:pt x="22555" y="220863"/>
                  </a:lnTo>
                  <a:lnTo>
                    <a:pt x="22581" y="219717"/>
                  </a:lnTo>
                  <a:lnTo>
                    <a:pt x="22612" y="218582"/>
                  </a:lnTo>
                  <a:lnTo>
                    <a:pt x="22635" y="217436"/>
                  </a:lnTo>
                  <a:lnTo>
                    <a:pt x="23930" y="217346"/>
                  </a:lnTo>
                  <a:lnTo>
                    <a:pt x="25226" y="217244"/>
                  </a:lnTo>
                  <a:lnTo>
                    <a:pt x="25876" y="217187"/>
                  </a:lnTo>
                  <a:lnTo>
                    <a:pt x="26521" y="217130"/>
                  </a:lnTo>
                  <a:lnTo>
                    <a:pt x="27171" y="217051"/>
                  </a:lnTo>
                  <a:lnTo>
                    <a:pt x="27812" y="216960"/>
                  </a:lnTo>
                  <a:lnTo>
                    <a:pt x="27799" y="217675"/>
                  </a:lnTo>
                  <a:lnTo>
                    <a:pt x="27777" y="218378"/>
                  </a:lnTo>
                  <a:lnTo>
                    <a:pt x="27750" y="219093"/>
                  </a:lnTo>
                  <a:lnTo>
                    <a:pt x="27723" y="219796"/>
                  </a:lnTo>
                  <a:lnTo>
                    <a:pt x="27692" y="220500"/>
                  </a:lnTo>
                  <a:lnTo>
                    <a:pt x="27657" y="221215"/>
                  </a:lnTo>
                  <a:lnTo>
                    <a:pt x="27617" y="221918"/>
                  </a:lnTo>
                  <a:lnTo>
                    <a:pt x="27577" y="222622"/>
                  </a:lnTo>
                  <a:lnTo>
                    <a:pt x="27528" y="223336"/>
                  </a:lnTo>
                  <a:lnTo>
                    <a:pt x="27479" y="224040"/>
                  </a:lnTo>
                  <a:lnTo>
                    <a:pt x="27425" y="224743"/>
                  </a:lnTo>
                  <a:lnTo>
                    <a:pt x="27367" y="225447"/>
                  </a:lnTo>
                  <a:lnTo>
                    <a:pt x="27305" y="226150"/>
                  </a:lnTo>
                  <a:lnTo>
                    <a:pt x="27238" y="226854"/>
                  </a:lnTo>
                  <a:lnTo>
                    <a:pt x="27171" y="227557"/>
                  </a:lnTo>
                  <a:lnTo>
                    <a:pt x="27096" y="228261"/>
                  </a:lnTo>
                  <a:lnTo>
                    <a:pt x="27096" y="228488"/>
                  </a:lnTo>
                  <a:lnTo>
                    <a:pt x="27853" y="228839"/>
                  </a:lnTo>
                  <a:lnTo>
                    <a:pt x="27973" y="227966"/>
                  </a:lnTo>
                  <a:lnTo>
                    <a:pt x="28089" y="227092"/>
                  </a:lnTo>
                  <a:lnTo>
                    <a:pt x="28195" y="226218"/>
                  </a:lnTo>
                  <a:lnTo>
                    <a:pt x="28298" y="225333"/>
                  </a:lnTo>
                  <a:lnTo>
                    <a:pt x="28391" y="224448"/>
                  </a:lnTo>
                  <a:lnTo>
                    <a:pt x="28480" y="223575"/>
                  </a:lnTo>
                  <a:lnTo>
                    <a:pt x="28560" y="222690"/>
                  </a:lnTo>
                  <a:lnTo>
                    <a:pt x="28636" y="221805"/>
                  </a:lnTo>
                  <a:lnTo>
                    <a:pt x="28698" y="220908"/>
                  </a:lnTo>
                  <a:lnTo>
                    <a:pt x="28761" y="220023"/>
                  </a:lnTo>
                  <a:lnTo>
                    <a:pt x="28814" y="219127"/>
                  </a:lnTo>
                  <a:lnTo>
                    <a:pt x="28859" y="218231"/>
                  </a:lnTo>
                  <a:lnTo>
                    <a:pt x="28899" y="217346"/>
                  </a:lnTo>
                  <a:lnTo>
                    <a:pt x="28930" y="216449"/>
                  </a:lnTo>
                  <a:lnTo>
                    <a:pt x="28957" y="215553"/>
                  </a:lnTo>
                  <a:lnTo>
                    <a:pt x="28974" y="214657"/>
                  </a:lnTo>
                  <a:lnTo>
                    <a:pt x="28988" y="213749"/>
                  </a:lnTo>
                  <a:lnTo>
                    <a:pt x="28997" y="212853"/>
                  </a:lnTo>
                  <a:lnTo>
                    <a:pt x="28997" y="211956"/>
                  </a:lnTo>
                  <a:lnTo>
                    <a:pt x="28988" y="211049"/>
                  </a:lnTo>
                  <a:lnTo>
                    <a:pt x="28974" y="210152"/>
                  </a:lnTo>
                  <a:lnTo>
                    <a:pt x="28952" y="209245"/>
                  </a:lnTo>
                  <a:lnTo>
                    <a:pt x="28930" y="208348"/>
                  </a:lnTo>
                  <a:lnTo>
                    <a:pt x="28894" y="207441"/>
                  </a:lnTo>
                  <a:lnTo>
                    <a:pt x="28854" y="206544"/>
                  </a:lnTo>
                  <a:lnTo>
                    <a:pt x="28810" y="205637"/>
                  </a:lnTo>
                  <a:lnTo>
                    <a:pt x="28756" y="204740"/>
                  </a:lnTo>
                  <a:lnTo>
                    <a:pt x="28698" y="203833"/>
                  </a:lnTo>
                  <a:lnTo>
                    <a:pt x="28636" y="202936"/>
                  </a:lnTo>
                  <a:lnTo>
                    <a:pt x="28565" y="202029"/>
                  </a:lnTo>
                  <a:lnTo>
                    <a:pt x="28489" y="201132"/>
                  </a:lnTo>
                  <a:lnTo>
                    <a:pt x="28405" y="200225"/>
                  </a:lnTo>
                  <a:lnTo>
                    <a:pt x="29286" y="200270"/>
                  </a:lnTo>
                  <a:lnTo>
                    <a:pt x="30177" y="200315"/>
                  </a:lnTo>
                  <a:lnTo>
                    <a:pt x="31962" y="200440"/>
                  </a:lnTo>
                  <a:lnTo>
                    <a:pt x="32861" y="200485"/>
                  </a:lnTo>
                  <a:lnTo>
                    <a:pt x="33761" y="200531"/>
                  </a:lnTo>
                  <a:lnTo>
                    <a:pt x="34664" y="200554"/>
                  </a:lnTo>
                  <a:lnTo>
                    <a:pt x="35564" y="200565"/>
                  </a:lnTo>
                  <a:lnTo>
                    <a:pt x="36013" y="200554"/>
                  </a:lnTo>
                  <a:lnTo>
                    <a:pt x="36463" y="200531"/>
                  </a:lnTo>
                  <a:lnTo>
                    <a:pt x="36913" y="200508"/>
                  </a:lnTo>
                  <a:lnTo>
                    <a:pt x="37358" y="200474"/>
                  </a:lnTo>
                  <a:lnTo>
                    <a:pt x="37808" y="200440"/>
                  </a:lnTo>
                  <a:lnTo>
                    <a:pt x="38253" y="200383"/>
                  </a:lnTo>
                  <a:lnTo>
                    <a:pt x="38698" y="200315"/>
                  </a:lnTo>
                  <a:lnTo>
                    <a:pt x="39143" y="200236"/>
                  </a:lnTo>
                  <a:lnTo>
                    <a:pt x="39584" y="200145"/>
                  </a:lnTo>
                  <a:lnTo>
                    <a:pt x="40029" y="200043"/>
                  </a:lnTo>
                  <a:lnTo>
                    <a:pt x="40465" y="199930"/>
                  </a:lnTo>
                  <a:lnTo>
                    <a:pt x="40906" y="199793"/>
                  </a:lnTo>
                  <a:lnTo>
                    <a:pt x="41343" y="199646"/>
                  </a:lnTo>
                  <a:lnTo>
                    <a:pt x="41779" y="199487"/>
                  </a:lnTo>
                  <a:lnTo>
                    <a:pt x="42211" y="199306"/>
                  </a:lnTo>
                  <a:lnTo>
                    <a:pt x="42643" y="199113"/>
                  </a:lnTo>
                  <a:lnTo>
                    <a:pt x="42674" y="199203"/>
                  </a:lnTo>
                  <a:lnTo>
                    <a:pt x="42709" y="199294"/>
                  </a:lnTo>
                  <a:lnTo>
                    <a:pt x="42745" y="199385"/>
                  </a:lnTo>
                  <a:lnTo>
                    <a:pt x="42785" y="199464"/>
                  </a:lnTo>
                  <a:lnTo>
                    <a:pt x="42830" y="199532"/>
                  </a:lnTo>
                  <a:lnTo>
                    <a:pt x="42870" y="199601"/>
                  </a:lnTo>
                  <a:lnTo>
                    <a:pt x="42914" y="199657"/>
                  </a:lnTo>
                  <a:lnTo>
                    <a:pt x="42959" y="199714"/>
                  </a:lnTo>
                  <a:lnTo>
                    <a:pt x="43003" y="199759"/>
                  </a:lnTo>
                  <a:lnTo>
                    <a:pt x="43048" y="199793"/>
                  </a:lnTo>
                  <a:lnTo>
                    <a:pt x="43097" y="199816"/>
                  </a:lnTo>
                  <a:lnTo>
                    <a:pt x="43141" y="199839"/>
                  </a:lnTo>
                  <a:lnTo>
                    <a:pt x="43190" y="199861"/>
                  </a:lnTo>
                  <a:lnTo>
                    <a:pt x="43328" y="199861"/>
                  </a:lnTo>
                  <a:lnTo>
                    <a:pt x="43373" y="199839"/>
                  </a:lnTo>
                  <a:lnTo>
                    <a:pt x="43422" y="199816"/>
                  </a:lnTo>
                  <a:lnTo>
                    <a:pt x="43462" y="199782"/>
                  </a:lnTo>
                  <a:lnTo>
                    <a:pt x="43506" y="199737"/>
                  </a:lnTo>
                  <a:lnTo>
                    <a:pt x="43546" y="199680"/>
                  </a:lnTo>
                  <a:lnTo>
                    <a:pt x="43586" y="199623"/>
                  </a:lnTo>
                  <a:lnTo>
                    <a:pt x="43626" y="199544"/>
                  </a:lnTo>
                  <a:lnTo>
                    <a:pt x="43662" y="199464"/>
                  </a:lnTo>
                  <a:lnTo>
                    <a:pt x="43698" y="199374"/>
                  </a:lnTo>
                  <a:lnTo>
                    <a:pt x="43729" y="199283"/>
                  </a:lnTo>
                  <a:lnTo>
                    <a:pt x="43760" y="199169"/>
                  </a:lnTo>
                  <a:lnTo>
                    <a:pt x="43787" y="199045"/>
                  </a:lnTo>
                  <a:lnTo>
                    <a:pt x="43813" y="198920"/>
                  </a:lnTo>
                  <a:lnTo>
                    <a:pt x="43836" y="198772"/>
                  </a:lnTo>
                  <a:lnTo>
                    <a:pt x="43854" y="198625"/>
                  </a:lnTo>
                  <a:lnTo>
                    <a:pt x="43867" y="198466"/>
                  </a:lnTo>
                  <a:lnTo>
                    <a:pt x="43992" y="196946"/>
                  </a:lnTo>
                  <a:lnTo>
                    <a:pt x="44116" y="195425"/>
                  </a:lnTo>
                  <a:lnTo>
                    <a:pt x="44232" y="193905"/>
                  </a:lnTo>
                  <a:lnTo>
                    <a:pt x="44343" y="192373"/>
                  </a:lnTo>
                  <a:lnTo>
                    <a:pt x="44455" y="190853"/>
                  </a:lnTo>
                  <a:lnTo>
                    <a:pt x="44561" y="189321"/>
                  </a:lnTo>
                  <a:lnTo>
                    <a:pt x="44659" y="187789"/>
                  </a:lnTo>
                  <a:lnTo>
                    <a:pt x="44757" y="186269"/>
                  </a:lnTo>
                  <a:lnTo>
                    <a:pt x="44851" y="184737"/>
                  </a:lnTo>
                  <a:lnTo>
                    <a:pt x="44940" y="183194"/>
                  </a:lnTo>
                  <a:lnTo>
                    <a:pt x="45024" y="181662"/>
                  </a:lnTo>
                  <a:lnTo>
                    <a:pt x="45105" y="180131"/>
                  </a:lnTo>
                  <a:lnTo>
                    <a:pt x="45185" y="178588"/>
                  </a:lnTo>
                  <a:lnTo>
                    <a:pt x="45256" y="177056"/>
                  </a:lnTo>
                  <a:lnTo>
                    <a:pt x="45327" y="175513"/>
                  </a:lnTo>
                  <a:lnTo>
                    <a:pt x="45394" y="173970"/>
                  </a:lnTo>
                  <a:lnTo>
                    <a:pt x="45425" y="174083"/>
                  </a:lnTo>
                  <a:lnTo>
                    <a:pt x="45456" y="174185"/>
                  </a:lnTo>
                  <a:lnTo>
                    <a:pt x="45496" y="174276"/>
                  </a:lnTo>
                  <a:lnTo>
                    <a:pt x="45541" y="174367"/>
                  </a:lnTo>
                  <a:lnTo>
                    <a:pt x="45683" y="174628"/>
                  </a:lnTo>
                  <a:lnTo>
                    <a:pt x="45826" y="174866"/>
                  </a:lnTo>
                  <a:lnTo>
                    <a:pt x="45968" y="175070"/>
                  </a:lnTo>
                  <a:lnTo>
                    <a:pt x="46115" y="175263"/>
                  </a:lnTo>
                  <a:lnTo>
                    <a:pt x="46267" y="175433"/>
                  </a:lnTo>
                  <a:lnTo>
                    <a:pt x="46418" y="175581"/>
                  </a:lnTo>
                  <a:lnTo>
                    <a:pt x="46569" y="175717"/>
                  </a:lnTo>
                  <a:lnTo>
                    <a:pt x="46721" y="175819"/>
                  </a:lnTo>
                  <a:lnTo>
                    <a:pt x="46877" y="175910"/>
                  </a:lnTo>
                  <a:lnTo>
                    <a:pt x="47032" y="175978"/>
                  </a:lnTo>
                  <a:lnTo>
                    <a:pt x="47188" y="176023"/>
                  </a:lnTo>
                  <a:lnTo>
                    <a:pt x="47344" y="176057"/>
                  </a:lnTo>
                  <a:lnTo>
                    <a:pt x="47500" y="176069"/>
                  </a:lnTo>
                  <a:lnTo>
                    <a:pt x="47656" y="176057"/>
                  </a:lnTo>
                  <a:lnTo>
                    <a:pt x="47811" y="176035"/>
                  </a:lnTo>
                  <a:lnTo>
                    <a:pt x="47967" y="175989"/>
                  </a:lnTo>
                  <a:lnTo>
                    <a:pt x="48123" y="175921"/>
                  </a:lnTo>
                  <a:lnTo>
                    <a:pt x="48279" y="175842"/>
                  </a:lnTo>
                  <a:lnTo>
                    <a:pt x="48430" y="175740"/>
                  </a:lnTo>
                  <a:lnTo>
                    <a:pt x="48582" y="175626"/>
                  </a:lnTo>
                  <a:lnTo>
                    <a:pt x="48733" y="175490"/>
                  </a:lnTo>
                  <a:lnTo>
                    <a:pt x="48884" y="175343"/>
                  </a:lnTo>
                  <a:lnTo>
                    <a:pt x="49031" y="175172"/>
                  </a:lnTo>
                  <a:lnTo>
                    <a:pt x="49178" y="174991"/>
                  </a:lnTo>
                  <a:lnTo>
                    <a:pt x="49321" y="174798"/>
                  </a:lnTo>
                  <a:lnTo>
                    <a:pt x="49463" y="174582"/>
                  </a:lnTo>
                  <a:lnTo>
                    <a:pt x="49606" y="174356"/>
                  </a:lnTo>
                  <a:lnTo>
                    <a:pt x="49739" y="174106"/>
                  </a:lnTo>
                  <a:lnTo>
                    <a:pt x="49873" y="173845"/>
                  </a:lnTo>
                  <a:lnTo>
                    <a:pt x="50006" y="173573"/>
                  </a:lnTo>
                  <a:lnTo>
                    <a:pt x="50135" y="173278"/>
                  </a:lnTo>
                  <a:lnTo>
                    <a:pt x="50260" y="172983"/>
                  </a:lnTo>
                  <a:lnTo>
                    <a:pt x="50407" y="172586"/>
                  </a:lnTo>
                  <a:lnTo>
                    <a:pt x="50545" y="172177"/>
                  </a:lnTo>
                  <a:lnTo>
                    <a:pt x="50679" y="171746"/>
                  </a:lnTo>
                  <a:lnTo>
                    <a:pt x="50803" y="171303"/>
                  </a:lnTo>
                  <a:lnTo>
                    <a:pt x="50919" y="170850"/>
                  </a:lnTo>
                  <a:lnTo>
                    <a:pt x="51030" y="170384"/>
                  </a:lnTo>
                  <a:lnTo>
                    <a:pt x="51133" y="169908"/>
                  </a:lnTo>
                  <a:lnTo>
                    <a:pt x="51231" y="169431"/>
                  </a:lnTo>
                  <a:lnTo>
                    <a:pt x="51320" y="168932"/>
                  </a:lnTo>
                  <a:lnTo>
                    <a:pt x="51404" y="168422"/>
                  </a:lnTo>
                  <a:lnTo>
                    <a:pt x="51480" y="167911"/>
                  </a:lnTo>
                  <a:lnTo>
                    <a:pt x="51551" y="167389"/>
                  </a:lnTo>
                  <a:lnTo>
                    <a:pt x="51618" y="166856"/>
                  </a:lnTo>
                  <a:lnTo>
                    <a:pt x="51680" y="166311"/>
                  </a:lnTo>
                  <a:lnTo>
                    <a:pt x="51734" y="165778"/>
                  </a:lnTo>
                  <a:lnTo>
                    <a:pt x="51783" y="165222"/>
                  </a:lnTo>
                  <a:lnTo>
                    <a:pt x="51832" y="164677"/>
                  </a:lnTo>
                  <a:lnTo>
                    <a:pt x="51872" y="164110"/>
                  </a:lnTo>
                  <a:lnTo>
                    <a:pt x="51907" y="163554"/>
                  </a:lnTo>
                  <a:lnTo>
                    <a:pt x="51939" y="162998"/>
                  </a:lnTo>
                  <a:lnTo>
                    <a:pt x="51970" y="162431"/>
                  </a:lnTo>
                  <a:lnTo>
                    <a:pt x="51996" y="161864"/>
                  </a:lnTo>
                  <a:lnTo>
                    <a:pt x="52019" y="161296"/>
                  </a:lnTo>
                  <a:lnTo>
                    <a:pt x="52037" y="160740"/>
                  </a:lnTo>
                  <a:lnTo>
                    <a:pt x="52054" y="160173"/>
                  </a:lnTo>
                  <a:lnTo>
                    <a:pt x="52068" y="159606"/>
                  </a:lnTo>
                  <a:lnTo>
                    <a:pt x="52085" y="158494"/>
                  </a:lnTo>
                  <a:lnTo>
                    <a:pt x="52099" y="157393"/>
                  </a:lnTo>
                  <a:lnTo>
                    <a:pt x="52103" y="156315"/>
                  </a:lnTo>
                  <a:lnTo>
                    <a:pt x="52103" y="155226"/>
                  </a:lnTo>
                  <a:lnTo>
                    <a:pt x="52099" y="154114"/>
                  </a:lnTo>
                  <a:lnTo>
                    <a:pt x="52090" y="153558"/>
                  </a:lnTo>
                  <a:lnTo>
                    <a:pt x="52077" y="153002"/>
                  </a:lnTo>
                  <a:lnTo>
                    <a:pt x="52063" y="152446"/>
                  </a:lnTo>
                  <a:lnTo>
                    <a:pt x="52045" y="151879"/>
                  </a:lnTo>
                  <a:lnTo>
                    <a:pt x="52028" y="151323"/>
                  </a:lnTo>
                  <a:lnTo>
                    <a:pt x="52001" y="150756"/>
                  </a:lnTo>
                  <a:lnTo>
                    <a:pt x="51974" y="150200"/>
                  </a:lnTo>
                  <a:lnTo>
                    <a:pt x="51939" y="149644"/>
                  </a:lnTo>
                  <a:lnTo>
                    <a:pt x="51903" y="149099"/>
                  </a:lnTo>
                  <a:lnTo>
                    <a:pt x="51863" y="148543"/>
                  </a:lnTo>
                  <a:lnTo>
                    <a:pt x="51814" y="147999"/>
                  </a:lnTo>
                  <a:lnTo>
                    <a:pt x="51760" y="147465"/>
                  </a:lnTo>
                  <a:lnTo>
                    <a:pt x="51707" y="146932"/>
                  </a:lnTo>
                  <a:lnTo>
                    <a:pt x="51645" y="146399"/>
                  </a:lnTo>
                  <a:lnTo>
                    <a:pt x="51574" y="145877"/>
                  </a:lnTo>
                  <a:lnTo>
                    <a:pt x="51498" y="145366"/>
                  </a:lnTo>
                  <a:lnTo>
                    <a:pt x="51418" y="144867"/>
                  </a:lnTo>
                  <a:lnTo>
                    <a:pt x="51333" y="144368"/>
                  </a:lnTo>
                  <a:lnTo>
                    <a:pt x="51240" y="143891"/>
                  </a:lnTo>
                  <a:lnTo>
                    <a:pt x="51137" y="143415"/>
                  </a:lnTo>
                  <a:lnTo>
                    <a:pt x="51030" y="142950"/>
                  </a:lnTo>
                  <a:lnTo>
                    <a:pt x="50915" y="142507"/>
                  </a:lnTo>
                  <a:lnTo>
                    <a:pt x="50790" y="142065"/>
                  </a:lnTo>
                  <a:lnTo>
                    <a:pt x="50661" y="141645"/>
                  </a:lnTo>
                  <a:lnTo>
                    <a:pt x="50523" y="141236"/>
                  </a:lnTo>
                  <a:lnTo>
                    <a:pt x="50376" y="140839"/>
                  </a:lnTo>
                  <a:lnTo>
                    <a:pt x="50220" y="140454"/>
                  </a:lnTo>
                  <a:lnTo>
                    <a:pt x="50140" y="140272"/>
                  </a:lnTo>
                  <a:lnTo>
                    <a:pt x="50060" y="140102"/>
                  </a:lnTo>
                  <a:lnTo>
                    <a:pt x="49940" y="139864"/>
                  </a:lnTo>
                  <a:lnTo>
                    <a:pt x="49819" y="139637"/>
                  </a:lnTo>
                  <a:lnTo>
                    <a:pt x="49699" y="139421"/>
                  </a:lnTo>
                  <a:lnTo>
                    <a:pt x="49574" y="139217"/>
                  </a:lnTo>
                  <a:lnTo>
                    <a:pt x="49450" y="139024"/>
                  </a:lnTo>
                  <a:lnTo>
                    <a:pt x="49321" y="138842"/>
                  </a:lnTo>
                  <a:lnTo>
                    <a:pt x="49196" y="138672"/>
                  </a:lnTo>
                  <a:lnTo>
                    <a:pt x="49063" y="138525"/>
                  </a:lnTo>
                  <a:lnTo>
                    <a:pt x="48933" y="138389"/>
                  </a:lnTo>
                  <a:lnTo>
                    <a:pt x="48800" y="138252"/>
                  </a:lnTo>
                  <a:lnTo>
                    <a:pt x="48666" y="138139"/>
                  </a:lnTo>
                  <a:lnTo>
                    <a:pt x="48533" y="138037"/>
                  </a:lnTo>
                  <a:lnTo>
                    <a:pt x="48399" y="137946"/>
                  </a:lnTo>
                  <a:lnTo>
                    <a:pt x="48266" y="137878"/>
                  </a:lnTo>
                  <a:lnTo>
                    <a:pt x="48128" y="137810"/>
                  </a:lnTo>
                  <a:lnTo>
                    <a:pt x="47990" y="137765"/>
                  </a:lnTo>
                  <a:lnTo>
                    <a:pt x="47856" y="137731"/>
                  </a:lnTo>
                  <a:lnTo>
                    <a:pt x="47718" y="137708"/>
                  </a:lnTo>
                  <a:lnTo>
                    <a:pt x="47580" y="137697"/>
                  </a:lnTo>
                  <a:lnTo>
                    <a:pt x="47442" y="137708"/>
                  </a:lnTo>
                  <a:lnTo>
                    <a:pt x="47308" y="137731"/>
                  </a:lnTo>
                  <a:lnTo>
                    <a:pt x="47170" y="137765"/>
                  </a:lnTo>
                  <a:lnTo>
                    <a:pt x="47037" y="137810"/>
                  </a:lnTo>
                  <a:lnTo>
                    <a:pt x="46899" y="137878"/>
                  </a:lnTo>
                  <a:lnTo>
                    <a:pt x="46765" y="137957"/>
                  </a:lnTo>
                  <a:lnTo>
                    <a:pt x="46632" y="138048"/>
                  </a:lnTo>
                  <a:lnTo>
                    <a:pt x="46498" y="138162"/>
                  </a:lnTo>
                  <a:lnTo>
                    <a:pt x="46365" y="138275"/>
                  </a:lnTo>
                  <a:lnTo>
                    <a:pt x="46235" y="138423"/>
                  </a:lnTo>
                  <a:lnTo>
                    <a:pt x="46106" y="138570"/>
                  </a:lnTo>
                  <a:lnTo>
                    <a:pt x="45977" y="138740"/>
                  </a:lnTo>
                  <a:lnTo>
                    <a:pt x="45848" y="138933"/>
                  </a:lnTo>
                  <a:lnTo>
                    <a:pt x="45826" y="137504"/>
                  </a:lnTo>
                  <a:lnTo>
                    <a:pt x="45799" y="136085"/>
                  </a:lnTo>
                  <a:lnTo>
                    <a:pt x="45768" y="134667"/>
                  </a:lnTo>
                  <a:lnTo>
                    <a:pt x="45737" y="133238"/>
                  </a:lnTo>
                  <a:lnTo>
                    <a:pt x="45697" y="131819"/>
                  </a:lnTo>
                  <a:lnTo>
                    <a:pt x="45657" y="130401"/>
                  </a:lnTo>
                  <a:lnTo>
                    <a:pt x="45617" y="128983"/>
                  </a:lnTo>
                  <a:lnTo>
                    <a:pt x="45568" y="127565"/>
                  </a:lnTo>
                  <a:lnTo>
                    <a:pt x="45519" y="126146"/>
                  </a:lnTo>
                  <a:lnTo>
                    <a:pt x="45465" y="124728"/>
                  </a:lnTo>
                  <a:lnTo>
                    <a:pt x="45407" y="123310"/>
                  </a:lnTo>
                  <a:lnTo>
                    <a:pt x="45349" y="121891"/>
                  </a:lnTo>
                  <a:lnTo>
                    <a:pt x="45287" y="120485"/>
                  </a:lnTo>
                  <a:lnTo>
                    <a:pt x="45220" y="119066"/>
                  </a:lnTo>
                  <a:lnTo>
                    <a:pt x="45154" y="117648"/>
                  </a:lnTo>
                  <a:lnTo>
                    <a:pt x="45078" y="116241"/>
                  </a:lnTo>
                  <a:lnTo>
                    <a:pt x="45002" y="114834"/>
                  </a:lnTo>
                  <a:lnTo>
                    <a:pt x="44922" y="113427"/>
                  </a:lnTo>
                  <a:lnTo>
                    <a:pt x="44842" y="112009"/>
                  </a:lnTo>
                  <a:lnTo>
                    <a:pt x="44757" y="110602"/>
                  </a:lnTo>
                  <a:lnTo>
                    <a:pt x="44668" y="109207"/>
                  </a:lnTo>
                  <a:lnTo>
                    <a:pt x="44575" y="107800"/>
                  </a:lnTo>
                  <a:lnTo>
                    <a:pt x="44481" y="106393"/>
                  </a:lnTo>
                  <a:lnTo>
                    <a:pt x="44383" y="104997"/>
                  </a:lnTo>
                  <a:lnTo>
                    <a:pt x="44281" y="103602"/>
                  </a:lnTo>
                  <a:lnTo>
                    <a:pt x="44174" y="102195"/>
                  </a:lnTo>
                  <a:lnTo>
                    <a:pt x="44067" y="100799"/>
                  </a:lnTo>
                  <a:lnTo>
                    <a:pt x="43956" y="99404"/>
                  </a:lnTo>
                  <a:lnTo>
                    <a:pt x="43840" y="98019"/>
                  </a:lnTo>
                  <a:lnTo>
                    <a:pt x="43724" y="96624"/>
                  </a:lnTo>
                  <a:lnTo>
                    <a:pt x="43600" y="95240"/>
                  </a:lnTo>
                  <a:lnTo>
                    <a:pt x="43475" y="93855"/>
                  </a:lnTo>
                  <a:lnTo>
                    <a:pt x="43257" y="91484"/>
                  </a:lnTo>
                  <a:lnTo>
                    <a:pt x="43141" y="90293"/>
                  </a:lnTo>
                  <a:lnTo>
                    <a:pt x="43021" y="89101"/>
                  </a:lnTo>
                  <a:lnTo>
                    <a:pt x="42901" y="87899"/>
                  </a:lnTo>
                  <a:lnTo>
                    <a:pt x="42776" y="86707"/>
                  </a:lnTo>
                  <a:lnTo>
                    <a:pt x="42643" y="85516"/>
                  </a:lnTo>
                  <a:lnTo>
                    <a:pt x="42509" y="84313"/>
                  </a:lnTo>
                  <a:lnTo>
                    <a:pt x="42371" y="83122"/>
                  </a:lnTo>
                  <a:lnTo>
                    <a:pt x="42224" y="81942"/>
                  </a:lnTo>
                  <a:lnTo>
                    <a:pt x="42073" y="80762"/>
                  </a:lnTo>
                  <a:lnTo>
                    <a:pt x="41917" y="79582"/>
                  </a:lnTo>
                  <a:lnTo>
                    <a:pt x="41752" y="78413"/>
                  </a:lnTo>
                  <a:lnTo>
                    <a:pt x="41578" y="77256"/>
                  </a:lnTo>
                  <a:lnTo>
                    <a:pt x="41400" y="76110"/>
                  </a:lnTo>
                  <a:lnTo>
                    <a:pt x="41213" y="74976"/>
                  </a:lnTo>
                  <a:lnTo>
                    <a:pt x="41022" y="73852"/>
                  </a:lnTo>
                  <a:lnTo>
                    <a:pt x="40817" y="72740"/>
                  </a:lnTo>
                  <a:lnTo>
                    <a:pt x="40715" y="72196"/>
                  </a:lnTo>
                  <a:lnTo>
                    <a:pt x="40608" y="71651"/>
                  </a:lnTo>
                  <a:lnTo>
                    <a:pt x="40497" y="71107"/>
                  </a:lnTo>
                  <a:lnTo>
                    <a:pt x="40385" y="70562"/>
                  </a:lnTo>
                  <a:lnTo>
                    <a:pt x="40274" y="70029"/>
                  </a:lnTo>
                  <a:lnTo>
                    <a:pt x="40158" y="69507"/>
                  </a:lnTo>
                  <a:lnTo>
                    <a:pt x="40038" y="68985"/>
                  </a:lnTo>
                  <a:lnTo>
                    <a:pt x="39918" y="68463"/>
                  </a:lnTo>
                  <a:lnTo>
                    <a:pt x="39793" y="67952"/>
                  </a:lnTo>
                  <a:lnTo>
                    <a:pt x="39669" y="67442"/>
                  </a:lnTo>
                  <a:lnTo>
                    <a:pt x="39539" y="66931"/>
                  </a:lnTo>
                  <a:lnTo>
                    <a:pt x="39406" y="66432"/>
                  </a:lnTo>
                  <a:lnTo>
                    <a:pt x="39272" y="65944"/>
                  </a:lnTo>
                  <a:lnTo>
                    <a:pt x="39134" y="65456"/>
                  </a:lnTo>
                  <a:lnTo>
                    <a:pt x="38996" y="64968"/>
                  </a:lnTo>
                  <a:lnTo>
                    <a:pt x="38854" y="64492"/>
                  </a:lnTo>
                  <a:lnTo>
                    <a:pt x="38707" y="64027"/>
                  </a:lnTo>
                  <a:lnTo>
                    <a:pt x="38555" y="63561"/>
                  </a:lnTo>
                  <a:lnTo>
                    <a:pt x="38404" y="63108"/>
                  </a:lnTo>
                  <a:lnTo>
                    <a:pt x="38253" y="62654"/>
                  </a:lnTo>
                  <a:lnTo>
                    <a:pt x="38092" y="62211"/>
                  </a:lnTo>
                  <a:lnTo>
                    <a:pt x="37932" y="61769"/>
                  </a:lnTo>
                  <a:lnTo>
                    <a:pt x="37767" y="61349"/>
                  </a:lnTo>
                  <a:lnTo>
                    <a:pt x="37598" y="60918"/>
                  </a:lnTo>
                  <a:lnTo>
                    <a:pt x="37429" y="60509"/>
                  </a:lnTo>
                  <a:lnTo>
                    <a:pt x="37255" y="60101"/>
                  </a:lnTo>
                  <a:lnTo>
                    <a:pt x="37077" y="59692"/>
                  </a:lnTo>
                  <a:lnTo>
                    <a:pt x="36895" y="59307"/>
                  </a:lnTo>
                  <a:lnTo>
                    <a:pt x="36730" y="58966"/>
                  </a:lnTo>
                  <a:lnTo>
                    <a:pt x="36565" y="58637"/>
                  </a:lnTo>
                  <a:lnTo>
                    <a:pt x="36396" y="58308"/>
                  </a:lnTo>
                  <a:lnTo>
                    <a:pt x="36227" y="57991"/>
                  </a:lnTo>
                  <a:lnTo>
                    <a:pt x="36058" y="57684"/>
                  </a:lnTo>
                  <a:lnTo>
                    <a:pt x="35884" y="57389"/>
                  </a:lnTo>
                  <a:lnTo>
                    <a:pt x="35706" y="57094"/>
                  </a:lnTo>
                  <a:lnTo>
                    <a:pt x="35528" y="56811"/>
                  </a:lnTo>
                  <a:lnTo>
                    <a:pt x="35350" y="56538"/>
                  </a:lnTo>
                  <a:lnTo>
                    <a:pt x="35172" y="56277"/>
                  </a:lnTo>
                  <a:lnTo>
                    <a:pt x="34989" y="56016"/>
                  </a:lnTo>
                  <a:lnTo>
                    <a:pt x="34802" y="55755"/>
                  </a:lnTo>
                  <a:lnTo>
                    <a:pt x="34620" y="55517"/>
                  </a:lnTo>
                  <a:lnTo>
                    <a:pt x="34433" y="55279"/>
                  </a:lnTo>
                  <a:lnTo>
                    <a:pt x="34241" y="55052"/>
                  </a:lnTo>
                  <a:lnTo>
                    <a:pt x="34054" y="54825"/>
                  </a:lnTo>
                  <a:lnTo>
                    <a:pt x="33863" y="54609"/>
                  </a:lnTo>
                  <a:lnTo>
                    <a:pt x="33671" y="54405"/>
                  </a:lnTo>
                  <a:lnTo>
                    <a:pt x="33476" y="54201"/>
                  </a:lnTo>
                  <a:lnTo>
                    <a:pt x="33284" y="54008"/>
                  </a:lnTo>
                  <a:lnTo>
                    <a:pt x="33088" y="53815"/>
                  </a:lnTo>
                  <a:lnTo>
                    <a:pt x="32892" y="53645"/>
                  </a:lnTo>
                  <a:lnTo>
                    <a:pt x="32692" y="53464"/>
                  </a:lnTo>
                  <a:lnTo>
                    <a:pt x="32496" y="53293"/>
                  </a:lnTo>
                  <a:lnTo>
                    <a:pt x="32095" y="52976"/>
                  </a:lnTo>
                  <a:lnTo>
                    <a:pt x="31690" y="52692"/>
                  </a:lnTo>
                  <a:lnTo>
                    <a:pt x="31285" y="52420"/>
                  </a:lnTo>
                  <a:lnTo>
                    <a:pt x="30876" y="52181"/>
                  </a:lnTo>
                  <a:lnTo>
                    <a:pt x="30965" y="51784"/>
                  </a:lnTo>
                  <a:lnTo>
                    <a:pt x="31045" y="51399"/>
                  </a:lnTo>
                  <a:lnTo>
                    <a:pt x="31112" y="51024"/>
                  </a:lnTo>
                  <a:lnTo>
                    <a:pt x="31178" y="50650"/>
                  </a:lnTo>
                  <a:lnTo>
                    <a:pt x="31232" y="50287"/>
                  </a:lnTo>
                  <a:lnTo>
                    <a:pt x="31281" y="49935"/>
                  </a:lnTo>
                  <a:lnTo>
                    <a:pt x="31321" y="49583"/>
                  </a:lnTo>
                  <a:lnTo>
                    <a:pt x="31356" y="49243"/>
                  </a:lnTo>
                  <a:lnTo>
                    <a:pt x="31383" y="48902"/>
                  </a:lnTo>
                  <a:lnTo>
                    <a:pt x="31405" y="48573"/>
                  </a:lnTo>
                  <a:lnTo>
                    <a:pt x="31419" y="48244"/>
                  </a:lnTo>
                  <a:lnTo>
                    <a:pt x="31428" y="47927"/>
                  </a:lnTo>
                  <a:lnTo>
                    <a:pt x="31432" y="47620"/>
                  </a:lnTo>
                  <a:lnTo>
                    <a:pt x="31428" y="47314"/>
                  </a:lnTo>
                  <a:lnTo>
                    <a:pt x="31414" y="47008"/>
                  </a:lnTo>
                  <a:lnTo>
                    <a:pt x="31401" y="46724"/>
                  </a:lnTo>
                  <a:lnTo>
                    <a:pt x="31379" y="46429"/>
                  </a:lnTo>
                  <a:lnTo>
                    <a:pt x="31352" y="46157"/>
                  </a:lnTo>
                  <a:lnTo>
                    <a:pt x="31316" y="45884"/>
                  </a:lnTo>
                  <a:lnTo>
                    <a:pt x="31281" y="45612"/>
                  </a:lnTo>
                  <a:lnTo>
                    <a:pt x="31236" y="45351"/>
                  </a:lnTo>
                  <a:lnTo>
                    <a:pt x="31187" y="45090"/>
                  </a:lnTo>
                  <a:lnTo>
                    <a:pt x="31134" y="44841"/>
                  </a:lnTo>
                  <a:lnTo>
                    <a:pt x="31076" y="44602"/>
                  </a:lnTo>
                  <a:lnTo>
                    <a:pt x="31014" y="44353"/>
                  </a:lnTo>
                  <a:lnTo>
                    <a:pt x="30947" y="44126"/>
                  </a:lnTo>
                  <a:lnTo>
                    <a:pt x="30876" y="43899"/>
                  </a:lnTo>
                  <a:lnTo>
                    <a:pt x="30804" y="43672"/>
                  </a:lnTo>
                  <a:lnTo>
                    <a:pt x="30724" y="43456"/>
                  </a:lnTo>
                  <a:lnTo>
                    <a:pt x="30640" y="43252"/>
                  </a:lnTo>
                  <a:lnTo>
                    <a:pt x="30555" y="43037"/>
                  </a:lnTo>
                  <a:lnTo>
                    <a:pt x="30466" y="42844"/>
                  </a:lnTo>
                  <a:lnTo>
                    <a:pt x="30372" y="42651"/>
                  </a:lnTo>
                  <a:lnTo>
                    <a:pt x="30275" y="42458"/>
                  </a:lnTo>
                  <a:lnTo>
                    <a:pt x="30172" y="42276"/>
                  </a:lnTo>
                  <a:lnTo>
                    <a:pt x="30070" y="42095"/>
                  </a:lnTo>
                  <a:lnTo>
                    <a:pt x="29967" y="41913"/>
                  </a:lnTo>
                  <a:lnTo>
                    <a:pt x="29856" y="41754"/>
                  </a:lnTo>
                  <a:lnTo>
                    <a:pt x="29745" y="41584"/>
                  </a:lnTo>
                  <a:lnTo>
                    <a:pt x="29633" y="41425"/>
                  </a:lnTo>
                  <a:lnTo>
                    <a:pt x="29518" y="41267"/>
                  </a:lnTo>
                  <a:lnTo>
                    <a:pt x="29397" y="41119"/>
                  </a:lnTo>
                  <a:lnTo>
                    <a:pt x="29157" y="40835"/>
                  </a:lnTo>
                  <a:lnTo>
                    <a:pt x="28908" y="40574"/>
                  </a:lnTo>
                  <a:lnTo>
                    <a:pt x="28654" y="40325"/>
                  </a:lnTo>
                  <a:lnTo>
                    <a:pt x="28396" y="40098"/>
                  </a:lnTo>
                  <a:lnTo>
                    <a:pt x="28137" y="39882"/>
                  </a:lnTo>
                  <a:lnTo>
                    <a:pt x="27870" y="39689"/>
                  </a:lnTo>
                  <a:lnTo>
                    <a:pt x="27608" y="39519"/>
                  </a:lnTo>
                  <a:lnTo>
                    <a:pt x="27341" y="39349"/>
                  </a:lnTo>
                  <a:lnTo>
                    <a:pt x="27078" y="39213"/>
                  </a:lnTo>
                  <a:lnTo>
                    <a:pt x="26820" y="39077"/>
                  </a:lnTo>
                  <a:lnTo>
                    <a:pt x="26561" y="38963"/>
                  </a:lnTo>
                  <a:lnTo>
                    <a:pt x="26606" y="36819"/>
                  </a:lnTo>
                  <a:lnTo>
                    <a:pt x="26650" y="34674"/>
                  </a:lnTo>
                  <a:lnTo>
                    <a:pt x="26691" y="32530"/>
                  </a:lnTo>
                  <a:lnTo>
                    <a:pt x="26722" y="30374"/>
                  </a:lnTo>
                  <a:lnTo>
                    <a:pt x="26740" y="29330"/>
                  </a:lnTo>
                  <a:lnTo>
                    <a:pt x="26753" y="28264"/>
                  </a:lnTo>
                  <a:lnTo>
                    <a:pt x="26771" y="27209"/>
                  </a:lnTo>
                  <a:lnTo>
                    <a:pt x="26775" y="26664"/>
                  </a:lnTo>
                  <a:lnTo>
                    <a:pt x="26775" y="26131"/>
                  </a:lnTo>
                  <a:lnTo>
                    <a:pt x="26775" y="25598"/>
                  </a:lnTo>
                  <a:lnTo>
                    <a:pt x="26766" y="25076"/>
                  </a:lnTo>
                  <a:lnTo>
                    <a:pt x="26757" y="24542"/>
                  </a:lnTo>
                  <a:lnTo>
                    <a:pt x="26740" y="24021"/>
                  </a:lnTo>
                  <a:lnTo>
                    <a:pt x="26713" y="23499"/>
                  </a:lnTo>
                  <a:lnTo>
                    <a:pt x="26682" y="22988"/>
                  </a:lnTo>
                  <a:lnTo>
                    <a:pt x="26646" y="22477"/>
                  </a:lnTo>
                  <a:lnTo>
                    <a:pt x="26597" y="21978"/>
                  </a:lnTo>
                  <a:lnTo>
                    <a:pt x="26588" y="21876"/>
                  </a:lnTo>
                  <a:lnTo>
                    <a:pt x="26570" y="21785"/>
                  </a:lnTo>
                  <a:lnTo>
                    <a:pt x="26544" y="21627"/>
                  </a:lnTo>
                  <a:lnTo>
                    <a:pt x="26642" y="21695"/>
                  </a:lnTo>
                  <a:lnTo>
                    <a:pt x="26740" y="21763"/>
                  </a:lnTo>
                  <a:lnTo>
                    <a:pt x="26837" y="21819"/>
                  </a:lnTo>
                  <a:lnTo>
                    <a:pt x="26935" y="21865"/>
                  </a:lnTo>
                  <a:lnTo>
                    <a:pt x="27033" y="21899"/>
                  </a:lnTo>
                  <a:lnTo>
                    <a:pt x="27131" y="21922"/>
                  </a:lnTo>
                  <a:lnTo>
                    <a:pt x="27229" y="21944"/>
                  </a:lnTo>
                  <a:lnTo>
                    <a:pt x="27327" y="21956"/>
                  </a:lnTo>
                  <a:lnTo>
                    <a:pt x="27425" y="21967"/>
                  </a:lnTo>
                  <a:lnTo>
                    <a:pt x="27528" y="21956"/>
                  </a:lnTo>
                  <a:lnTo>
                    <a:pt x="27625" y="21944"/>
                  </a:lnTo>
                  <a:lnTo>
                    <a:pt x="27723" y="21933"/>
                  </a:lnTo>
                  <a:lnTo>
                    <a:pt x="27817" y="21899"/>
                  </a:lnTo>
                  <a:lnTo>
                    <a:pt x="27915" y="21865"/>
                  </a:lnTo>
                  <a:lnTo>
                    <a:pt x="28013" y="21831"/>
                  </a:lnTo>
                  <a:lnTo>
                    <a:pt x="28111" y="21774"/>
                  </a:lnTo>
                  <a:lnTo>
                    <a:pt x="28204" y="21717"/>
                  </a:lnTo>
                  <a:lnTo>
                    <a:pt x="28298" y="21661"/>
                  </a:lnTo>
                  <a:lnTo>
                    <a:pt x="28396" y="21581"/>
                  </a:lnTo>
                  <a:lnTo>
                    <a:pt x="28489" y="21513"/>
                  </a:lnTo>
                  <a:lnTo>
                    <a:pt x="28583" y="21422"/>
                  </a:lnTo>
                  <a:lnTo>
                    <a:pt x="28672" y="21332"/>
                  </a:lnTo>
                  <a:lnTo>
                    <a:pt x="28765" y="21229"/>
                  </a:lnTo>
                  <a:lnTo>
                    <a:pt x="28854" y="21127"/>
                  </a:lnTo>
                  <a:lnTo>
                    <a:pt x="28943" y="21014"/>
                  </a:lnTo>
                  <a:lnTo>
                    <a:pt x="29032" y="20900"/>
                  </a:lnTo>
                  <a:lnTo>
                    <a:pt x="29121" y="20776"/>
                  </a:lnTo>
                  <a:lnTo>
                    <a:pt x="29206" y="20651"/>
                  </a:lnTo>
                  <a:lnTo>
                    <a:pt x="29291" y="20515"/>
                  </a:lnTo>
                  <a:lnTo>
                    <a:pt x="29375" y="20367"/>
                  </a:lnTo>
                  <a:lnTo>
                    <a:pt x="29535" y="20061"/>
                  </a:lnTo>
                  <a:lnTo>
                    <a:pt x="29696" y="19743"/>
                  </a:lnTo>
                  <a:lnTo>
                    <a:pt x="29847" y="19391"/>
                  </a:lnTo>
                  <a:lnTo>
                    <a:pt x="29918" y="19210"/>
                  </a:lnTo>
                  <a:lnTo>
                    <a:pt x="29990" y="19028"/>
                  </a:lnTo>
                  <a:lnTo>
                    <a:pt x="30061" y="18835"/>
                  </a:lnTo>
                  <a:lnTo>
                    <a:pt x="30128" y="18631"/>
                  </a:lnTo>
                  <a:lnTo>
                    <a:pt x="30194" y="18438"/>
                  </a:lnTo>
                  <a:lnTo>
                    <a:pt x="30257" y="18223"/>
                  </a:lnTo>
                  <a:lnTo>
                    <a:pt x="30319" y="18018"/>
                  </a:lnTo>
                  <a:lnTo>
                    <a:pt x="30377" y="17803"/>
                  </a:lnTo>
                  <a:lnTo>
                    <a:pt x="30435" y="17576"/>
                  </a:lnTo>
                  <a:lnTo>
                    <a:pt x="30493" y="17349"/>
                  </a:lnTo>
                  <a:lnTo>
                    <a:pt x="30546" y="17122"/>
                  </a:lnTo>
                  <a:lnTo>
                    <a:pt x="30595" y="16884"/>
                  </a:lnTo>
                  <a:lnTo>
                    <a:pt x="30644" y="16646"/>
                  </a:lnTo>
                  <a:lnTo>
                    <a:pt x="30693" y="16407"/>
                  </a:lnTo>
                  <a:lnTo>
                    <a:pt x="30738" y="16158"/>
                  </a:lnTo>
                  <a:lnTo>
                    <a:pt x="30778" y="15908"/>
                  </a:lnTo>
                  <a:lnTo>
                    <a:pt x="30818" y="15659"/>
                  </a:lnTo>
                  <a:lnTo>
                    <a:pt x="30853" y="15398"/>
                  </a:lnTo>
                  <a:lnTo>
                    <a:pt x="30884" y="15137"/>
                  </a:lnTo>
                  <a:lnTo>
                    <a:pt x="30916" y="14876"/>
                  </a:lnTo>
                  <a:lnTo>
                    <a:pt x="30947" y="14603"/>
                  </a:lnTo>
                  <a:lnTo>
                    <a:pt x="30969" y="14331"/>
                  </a:lnTo>
                  <a:lnTo>
                    <a:pt x="30991" y="14059"/>
                  </a:lnTo>
                  <a:lnTo>
                    <a:pt x="31014" y="13775"/>
                  </a:lnTo>
                  <a:lnTo>
                    <a:pt x="31027" y="13503"/>
                  </a:lnTo>
                  <a:lnTo>
                    <a:pt x="31040" y="13219"/>
                  </a:lnTo>
                  <a:lnTo>
                    <a:pt x="31054" y="12924"/>
                  </a:lnTo>
                  <a:lnTo>
                    <a:pt x="31058" y="12640"/>
                  </a:lnTo>
                  <a:lnTo>
                    <a:pt x="31063" y="12277"/>
                  </a:lnTo>
                  <a:lnTo>
                    <a:pt x="31063" y="11926"/>
                  </a:lnTo>
                  <a:lnTo>
                    <a:pt x="31058" y="11585"/>
                  </a:lnTo>
                  <a:lnTo>
                    <a:pt x="31049" y="11234"/>
                  </a:lnTo>
                  <a:lnTo>
                    <a:pt x="31036" y="10893"/>
                  </a:lnTo>
                  <a:lnTo>
                    <a:pt x="31022" y="10553"/>
                  </a:lnTo>
                  <a:lnTo>
                    <a:pt x="31000" y="10224"/>
                  </a:lnTo>
                  <a:lnTo>
                    <a:pt x="30973" y="9895"/>
                  </a:lnTo>
                  <a:lnTo>
                    <a:pt x="30947" y="9566"/>
                  </a:lnTo>
                  <a:lnTo>
                    <a:pt x="30916" y="9237"/>
                  </a:lnTo>
                  <a:lnTo>
                    <a:pt x="30880" y="8919"/>
                  </a:lnTo>
                  <a:lnTo>
                    <a:pt x="30840" y="8601"/>
                  </a:lnTo>
                  <a:lnTo>
                    <a:pt x="30795" y="8295"/>
                  </a:lnTo>
                  <a:lnTo>
                    <a:pt x="30746" y="7977"/>
                  </a:lnTo>
                  <a:lnTo>
                    <a:pt x="30697" y="7682"/>
                  </a:lnTo>
                  <a:lnTo>
                    <a:pt x="30644" y="7376"/>
                  </a:lnTo>
                  <a:lnTo>
                    <a:pt x="30591" y="7081"/>
                  </a:lnTo>
                  <a:lnTo>
                    <a:pt x="30528" y="6797"/>
                  </a:lnTo>
                  <a:lnTo>
                    <a:pt x="30466" y="6514"/>
                  </a:lnTo>
                  <a:lnTo>
                    <a:pt x="30399" y="6230"/>
                  </a:lnTo>
                  <a:lnTo>
                    <a:pt x="30332" y="5958"/>
                  </a:lnTo>
                  <a:lnTo>
                    <a:pt x="30261" y="5685"/>
                  </a:lnTo>
                  <a:lnTo>
                    <a:pt x="30185" y="5413"/>
                  </a:lnTo>
                  <a:lnTo>
                    <a:pt x="30110" y="5152"/>
                  </a:lnTo>
                  <a:lnTo>
                    <a:pt x="30030" y="4902"/>
                  </a:lnTo>
                  <a:lnTo>
                    <a:pt x="29950" y="4653"/>
                  </a:lnTo>
                  <a:lnTo>
                    <a:pt x="29865" y="4403"/>
                  </a:lnTo>
                  <a:lnTo>
                    <a:pt x="29776" y="4165"/>
                  </a:lnTo>
                  <a:lnTo>
                    <a:pt x="29687" y="3938"/>
                  </a:lnTo>
                  <a:lnTo>
                    <a:pt x="29598" y="3700"/>
                  </a:lnTo>
                  <a:lnTo>
                    <a:pt x="29504" y="3484"/>
                  </a:lnTo>
                  <a:lnTo>
                    <a:pt x="29406" y="3269"/>
                  </a:lnTo>
                  <a:lnTo>
                    <a:pt x="29308" y="3053"/>
                  </a:lnTo>
                  <a:lnTo>
                    <a:pt x="29210" y="2849"/>
                  </a:lnTo>
                  <a:lnTo>
                    <a:pt x="29108" y="2656"/>
                  </a:lnTo>
                  <a:lnTo>
                    <a:pt x="29006" y="2463"/>
                  </a:lnTo>
                  <a:lnTo>
                    <a:pt x="28903" y="2282"/>
                  </a:lnTo>
                  <a:lnTo>
                    <a:pt x="28796" y="2100"/>
                  </a:lnTo>
                  <a:lnTo>
                    <a:pt x="28690" y="1930"/>
                  </a:lnTo>
                  <a:lnTo>
                    <a:pt x="28578" y="1760"/>
                  </a:lnTo>
                  <a:lnTo>
                    <a:pt x="28467" y="1601"/>
                  </a:lnTo>
                  <a:lnTo>
                    <a:pt x="28356" y="1453"/>
                  </a:lnTo>
                  <a:lnTo>
                    <a:pt x="28244" y="1306"/>
                  </a:lnTo>
                  <a:lnTo>
                    <a:pt x="28129" y="1170"/>
                  </a:lnTo>
                  <a:lnTo>
                    <a:pt x="28013" y="1045"/>
                  </a:lnTo>
                  <a:lnTo>
                    <a:pt x="27897" y="920"/>
                  </a:lnTo>
                  <a:lnTo>
                    <a:pt x="27781" y="795"/>
                  </a:lnTo>
                  <a:lnTo>
                    <a:pt x="27661" y="693"/>
                  </a:lnTo>
                  <a:lnTo>
                    <a:pt x="27541" y="591"/>
                  </a:lnTo>
                  <a:lnTo>
                    <a:pt x="27425" y="500"/>
                  </a:lnTo>
                  <a:lnTo>
                    <a:pt x="27305" y="409"/>
                  </a:lnTo>
                  <a:lnTo>
                    <a:pt x="27185" y="330"/>
                  </a:lnTo>
                  <a:lnTo>
                    <a:pt x="27060" y="262"/>
                  </a:lnTo>
                  <a:lnTo>
                    <a:pt x="26940" y="205"/>
                  </a:lnTo>
                  <a:lnTo>
                    <a:pt x="26820" y="148"/>
                  </a:lnTo>
                  <a:lnTo>
                    <a:pt x="26695" y="103"/>
                  </a:lnTo>
                  <a:lnTo>
                    <a:pt x="26575" y="69"/>
                  </a:lnTo>
                  <a:lnTo>
                    <a:pt x="26455" y="35"/>
                  </a:lnTo>
                  <a:lnTo>
                    <a:pt x="26330" y="12"/>
                  </a:lnTo>
                  <a:lnTo>
                    <a:pt x="262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4;p37">
              <a:extLst>
                <a:ext uri="{FF2B5EF4-FFF2-40B4-BE49-F238E27FC236}">
                  <a16:creationId xmlns:a16="http://schemas.microsoft.com/office/drawing/2014/main" id="{BBBA0B43-0DF5-F9B1-2D9E-521FB82F01B0}"/>
                </a:ext>
              </a:extLst>
            </p:cNvPr>
            <p:cNvSpPr/>
            <p:nvPr/>
          </p:nvSpPr>
          <p:spPr>
            <a:xfrm>
              <a:off x="3185475" y="-3549475"/>
              <a:ext cx="73475" cy="128800"/>
            </a:xfrm>
            <a:custGeom>
              <a:avLst/>
              <a:gdLst/>
              <a:ahLst/>
              <a:cxnLst/>
              <a:rect l="l" t="t" r="r" b="b"/>
              <a:pathLst>
                <a:path w="2939" h="5152" extrusionOk="0">
                  <a:moveTo>
                    <a:pt x="908" y="0"/>
                  </a:moveTo>
                  <a:lnTo>
                    <a:pt x="828" y="12"/>
                  </a:lnTo>
                  <a:lnTo>
                    <a:pt x="748" y="34"/>
                  </a:lnTo>
                  <a:lnTo>
                    <a:pt x="672" y="80"/>
                  </a:lnTo>
                  <a:lnTo>
                    <a:pt x="592" y="136"/>
                  </a:lnTo>
                  <a:lnTo>
                    <a:pt x="517" y="205"/>
                  </a:lnTo>
                  <a:lnTo>
                    <a:pt x="441" y="307"/>
                  </a:lnTo>
                  <a:lnTo>
                    <a:pt x="365" y="420"/>
                  </a:lnTo>
                  <a:lnTo>
                    <a:pt x="294" y="545"/>
                  </a:lnTo>
                  <a:lnTo>
                    <a:pt x="214" y="715"/>
                  </a:lnTo>
                  <a:lnTo>
                    <a:pt x="151" y="885"/>
                  </a:lnTo>
                  <a:lnTo>
                    <a:pt x="98" y="1056"/>
                  </a:lnTo>
                  <a:lnTo>
                    <a:pt x="58" y="1226"/>
                  </a:lnTo>
                  <a:lnTo>
                    <a:pt x="27" y="1396"/>
                  </a:lnTo>
                  <a:lnTo>
                    <a:pt x="9" y="1577"/>
                  </a:lnTo>
                  <a:lnTo>
                    <a:pt x="0" y="1748"/>
                  </a:lnTo>
                  <a:lnTo>
                    <a:pt x="0" y="1929"/>
                  </a:lnTo>
                  <a:lnTo>
                    <a:pt x="9" y="2099"/>
                  </a:lnTo>
                  <a:lnTo>
                    <a:pt x="27" y="2281"/>
                  </a:lnTo>
                  <a:lnTo>
                    <a:pt x="49" y="2451"/>
                  </a:lnTo>
                  <a:lnTo>
                    <a:pt x="85" y="2621"/>
                  </a:lnTo>
                  <a:lnTo>
                    <a:pt x="120" y="2791"/>
                  </a:lnTo>
                  <a:lnTo>
                    <a:pt x="165" y="2962"/>
                  </a:lnTo>
                  <a:lnTo>
                    <a:pt x="218" y="3121"/>
                  </a:lnTo>
                  <a:lnTo>
                    <a:pt x="272" y="3291"/>
                  </a:lnTo>
                  <a:lnTo>
                    <a:pt x="330" y="3450"/>
                  </a:lnTo>
                  <a:lnTo>
                    <a:pt x="392" y="3597"/>
                  </a:lnTo>
                  <a:lnTo>
                    <a:pt x="459" y="3745"/>
                  </a:lnTo>
                  <a:lnTo>
                    <a:pt x="530" y="3892"/>
                  </a:lnTo>
                  <a:lnTo>
                    <a:pt x="601" y="4028"/>
                  </a:lnTo>
                  <a:lnTo>
                    <a:pt x="672" y="4153"/>
                  </a:lnTo>
                  <a:lnTo>
                    <a:pt x="748" y="4278"/>
                  </a:lnTo>
                  <a:lnTo>
                    <a:pt x="824" y="4403"/>
                  </a:lnTo>
                  <a:lnTo>
                    <a:pt x="971" y="4607"/>
                  </a:lnTo>
                  <a:lnTo>
                    <a:pt x="1118" y="4788"/>
                  </a:lnTo>
                  <a:lnTo>
                    <a:pt x="1251" y="4925"/>
                  </a:lnTo>
                  <a:lnTo>
                    <a:pt x="1313" y="4981"/>
                  </a:lnTo>
                  <a:lnTo>
                    <a:pt x="1376" y="5015"/>
                  </a:lnTo>
                  <a:lnTo>
                    <a:pt x="1487" y="5083"/>
                  </a:lnTo>
                  <a:lnTo>
                    <a:pt x="1603" y="5117"/>
                  </a:lnTo>
                  <a:lnTo>
                    <a:pt x="1728" y="5140"/>
                  </a:lnTo>
                  <a:lnTo>
                    <a:pt x="1848" y="5151"/>
                  </a:lnTo>
                  <a:lnTo>
                    <a:pt x="1972" y="5129"/>
                  </a:lnTo>
                  <a:lnTo>
                    <a:pt x="2097" y="5083"/>
                  </a:lnTo>
                  <a:lnTo>
                    <a:pt x="2217" y="5015"/>
                  </a:lnTo>
                  <a:lnTo>
                    <a:pt x="2275" y="4970"/>
                  </a:lnTo>
                  <a:lnTo>
                    <a:pt x="2333" y="4913"/>
                  </a:lnTo>
                  <a:lnTo>
                    <a:pt x="2386" y="4856"/>
                  </a:lnTo>
                  <a:lnTo>
                    <a:pt x="2444" y="4800"/>
                  </a:lnTo>
                  <a:lnTo>
                    <a:pt x="2498" y="4720"/>
                  </a:lnTo>
                  <a:lnTo>
                    <a:pt x="2547" y="4641"/>
                  </a:lnTo>
                  <a:lnTo>
                    <a:pt x="2596" y="4561"/>
                  </a:lnTo>
                  <a:lnTo>
                    <a:pt x="2640" y="4471"/>
                  </a:lnTo>
                  <a:lnTo>
                    <a:pt x="2685" y="4369"/>
                  </a:lnTo>
                  <a:lnTo>
                    <a:pt x="2725" y="4255"/>
                  </a:lnTo>
                  <a:lnTo>
                    <a:pt x="2765" y="4142"/>
                  </a:lnTo>
                  <a:lnTo>
                    <a:pt x="2796" y="4017"/>
                  </a:lnTo>
                  <a:lnTo>
                    <a:pt x="2832" y="3881"/>
                  </a:lnTo>
                  <a:lnTo>
                    <a:pt x="2858" y="3733"/>
                  </a:lnTo>
                  <a:lnTo>
                    <a:pt x="2881" y="3586"/>
                  </a:lnTo>
                  <a:lnTo>
                    <a:pt x="2903" y="3427"/>
                  </a:lnTo>
                  <a:lnTo>
                    <a:pt x="2916" y="3257"/>
                  </a:lnTo>
                  <a:lnTo>
                    <a:pt x="2930" y="3086"/>
                  </a:lnTo>
                  <a:lnTo>
                    <a:pt x="2934" y="2984"/>
                  </a:lnTo>
                  <a:lnTo>
                    <a:pt x="2939" y="2894"/>
                  </a:lnTo>
                  <a:lnTo>
                    <a:pt x="2939" y="2712"/>
                  </a:lnTo>
                  <a:lnTo>
                    <a:pt x="2872" y="2678"/>
                  </a:lnTo>
                  <a:lnTo>
                    <a:pt x="2836" y="2655"/>
                  </a:lnTo>
                  <a:lnTo>
                    <a:pt x="2800" y="2621"/>
                  </a:lnTo>
                  <a:lnTo>
                    <a:pt x="2769" y="2587"/>
                  </a:lnTo>
                  <a:lnTo>
                    <a:pt x="2734" y="2542"/>
                  </a:lnTo>
                  <a:lnTo>
                    <a:pt x="2698" y="2485"/>
                  </a:lnTo>
                  <a:lnTo>
                    <a:pt x="2667" y="2417"/>
                  </a:lnTo>
                  <a:lnTo>
                    <a:pt x="2422" y="1895"/>
                  </a:lnTo>
                  <a:lnTo>
                    <a:pt x="2288" y="1623"/>
                  </a:lnTo>
                  <a:lnTo>
                    <a:pt x="2146" y="1351"/>
                  </a:lnTo>
                  <a:lnTo>
                    <a:pt x="2004" y="1090"/>
                  </a:lnTo>
                  <a:lnTo>
                    <a:pt x="1852" y="840"/>
                  </a:lnTo>
                  <a:lnTo>
                    <a:pt x="1701" y="613"/>
                  </a:lnTo>
                  <a:lnTo>
                    <a:pt x="1621" y="511"/>
                  </a:lnTo>
                  <a:lnTo>
                    <a:pt x="1545" y="409"/>
                  </a:lnTo>
                  <a:lnTo>
                    <a:pt x="1465" y="318"/>
                  </a:lnTo>
                  <a:lnTo>
                    <a:pt x="1385" y="239"/>
                  </a:lnTo>
                  <a:lnTo>
                    <a:pt x="1305" y="171"/>
                  </a:lnTo>
                  <a:lnTo>
                    <a:pt x="1224" y="114"/>
                  </a:lnTo>
                  <a:lnTo>
                    <a:pt x="1149" y="68"/>
                  </a:lnTo>
                  <a:lnTo>
                    <a:pt x="1069" y="34"/>
                  </a:lnTo>
                  <a:lnTo>
                    <a:pt x="988" y="1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5;p37">
              <a:extLst>
                <a:ext uri="{FF2B5EF4-FFF2-40B4-BE49-F238E27FC236}">
                  <a16:creationId xmlns:a16="http://schemas.microsoft.com/office/drawing/2014/main" id="{B0234AAA-D9AD-28C4-0BAA-D740504E10A1}"/>
                </a:ext>
              </a:extLst>
            </p:cNvPr>
            <p:cNvSpPr/>
            <p:nvPr/>
          </p:nvSpPr>
          <p:spPr>
            <a:xfrm>
              <a:off x="3217525" y="-9676050"/>
              <a:ext cx="123900" cy="921325"/>
            </a:xfrm>
            <a:custGeom>
              <a:avLst/>
              <a:gdLst/>
              <a:ahLst/>
              <a:cxnLst/>
              <a:rect l="l" t="t" r="r" b="b"/>
              <a:pathLst>
                <a:path w="4956" h="36853" extrusionOk="0">
                  <a:moveTo>
                    <a:pt x="2801" y="0"/>
                  </a:moveTo>
                  <a:lnTo>
                    <a:pt x="2738" y="12"/>
                  </a:lnTo>
                  <a:lnTo>
                    <a:pt x="2676" y="12"/>
                  </a:lnTo>
                  <a:lnTo>
                    <a:pt x="2614" y="34"/>
                  </a:lnTo>
                  <a:lnTo>
                    <a:pt x="2551" y="57"/>
                  </a:lnTo>
                  <a:lnTo>
                    <a:pt x="2494" y="91"/>
                  </a:lnTo>
                  <a:lnTo>
                    <a:pt x="2431" y="136"/>
                  </a:lnTo>
                  <a:lnTo>
                    <a:pt x="2373" y="182"/>
                  </a:lnTo>
                  <a:lnTo>
                    <a:pt x="2320" y="227"/>
                  </a:lnTo>
                  <a:lnTo>
                    <a:pt x="2204" y="352"/>
                  </a:lnTo>
                  <a:lnTo>
                    <a:pt x="2097" y="499"/>
                  </a:lnTo>
                  <a:lnTo>
                    <a:pt x="1990" y="670"/>
                  </a:lnTo>
                  <a:lnTo>
                    <a:pt x="1888" y="863"/>
                  </a:lnTo>
                  <a:lnTo>
                    <a:pt x="1790" y="1078"/>
                  </a:lnTo>
                  <a:lnTo>
                    <a:pt x="1697" y="1316"/>
                  </a:lnTo>
                  <a:lnTo>
                    <a:pt x="1603" y="1577"/>
                  </a:lnTo>
                  <a:lnTo>
                    <a:pt x="1514" y="1861"/>
                  </a:lnTo>
                  <a:lnTo>
                    <a:pt x="1429" y="2156"/>
                  </a:lnTo>
                  <a:lnTo>
                    <a:pt x="1345" y="2462"/>
                  </a:lnTo>
                  <a:lnTo>
                    <a:pt x="1265" y="2791"/>
                  </a:lnTo>
                  <a:lnTo>
                    <a:pt x="1189" y="3143"/>
                  </a:lnTo>
                  <a:lnTo>
                    <a:pt x="1113" y="3495"/>
                  </a:lnTo>
                  <a:lnTo>
                    <a:pt x="1042" y="3869"/>
                  </a:lnTo>
                  <a:lnTo>
                    <a:pt x="975" y="4255"/>
                  </a:lnTo>
                  <a:lnTo>
                    <a:pt x="909" y="4652"/>
                  </a:lnTo>
                  <a:lnTo>
                    <a:pt x="846" y="5072"/>
                  </a:lnTo>
                  <a:lnTo>
                    <a:pt x="788" y="5480"/>
                  </a:lnTo>
                  <a:lnTo>
                    <a:pt x="730" y="5912"/>
                  </a:lnTo>
                  <a:lnTo>
                    <a:pt x="677" y="6354"/>
                  </a:lnTo>
                  <a:lnTo>
                    <a:pt x="624" y="6797"/>
                  </a:lnTo>
                  <a:lnTo>
                    <a:pt x="575" y="7239"/>
                  </a:lnTo>
                  <a:lnTo>
                    <a:pt x="526" y="7693"/>
                  </a:lnTo>
                  <a:lnTo>
                    <a:pt x="437" y="8612"/>
                  </a:lnTo>
                  <a:lnTo>
                    <a:pt x="361" y="9542"/>
                  </a:lnTo>
                  <a:lnTo>
                    <a:pt x="290" y="10484"/>
                  </a:lnTo>
                  <a:lnTo>
                    <a:pt x="232" y="11403"/>
                  </a:lnTo>
                  <a:lnTo>
                    <a:pt x="178" y="12322"/>
                  </a:lnTo>
                  <a:lnTo>
                    <a:pt x="134" y="13218"/>
                  </a:lnTo>
                  <a:lnTo>
                    <a:pt x="94" y="14092"/>
                  </a:lnTo>
                  <a:lnTo>
                    <a:pt x="63" y="14920"/>
                  </a:lnTo>
                  <a:lnTo>
                    <a:pt x="40" y="15715"/>
                  </a:lnTo>
                  <a:lnTo>
                    <a:pt x="23" y="16452"/>
                  </a:lnTo>
                  <a:lnTo>
                    <a:pt x="9" y="17144"/>
                  </a:lnTo>
                  <a:lnTo>
                    <a:pt x="5" y="17757"/>
                  </a:lnTo>
                  <a:lnTo>
                    <a:pt x="0" y="18313"/>
                  </a:lnTo>
                  <a:lnTo>
                    <a:pt x="5" y="19050"/>
                  </a:lnTo>
                  <a:lnTo>
                    <a:pt x="18" y="19810"/>
                  </a:lnTo>
                  <a:lnTo>
                    <a:pt x="31" y="20605"/>
                  </a:lnTo>
                  <a:lnTo>
                    <a:pt x="49" y="21422"/>
                  </a:lnTo>
                  <a:lnTo>
                    <a:pt x="76" y="22250"/>
                  </a:lnTo>
                  <a:lnTo>
                    <a:pt x="112" y="23089"/>
                  </a:lnTo>
                  <a:lnTo>
                    <a:pt x="152" y="23940"/>
                  </a:lnTo>
                  <a:lnTo>
                    <a:pt x="201" y="24791"/>
                  </a:lnTo>
                  <a:lnTo>
                    <a:pt x="254" y="25642"/>
                  </a:lnTo>
                  <a:lnTo>
                    <a:pt x="321" y="26493"/>
                  </a:lnTo>
                  <a:lnTo>
                    <a:pt x="392" y="27344"/>
                  </a:lnTo>
                  <a:lnTo>
                    <a:pt x="432" y="27764"/>
                  </a:lnTo>
                  <a:lnTo>
                    <a:pt x="477" y="28184"/>
                  </a:lnTo>
                  <a:lnTo>
                    <a:pt x="521" y="28592"/>
                  </a:lnTo>
                  <a:lnTo>
                    <a:pt x="570" y="29001"/>
                  </a:lnTo>
                  <a:lnTo>
                    <a:pt x="619" y="29398"/>
                  </a:lnTo>
                  <a:lnTo>
                    <a:pt x="673" y="29795"/>
                  </a:lnTo>
                  <a:lnTo>
                    <a:pt x="726" y="30192"/>
                  </a:lnTo>
                  <a:lnTo>
                    <a:pt x="784" y="30578"/>
                  </a:lnTo>
                  <a:lnTo>
                    <a:pt x="846" y="30952"/>
                  </a:lnTo>
                  <a:lnTo>
                    <a:pt x="909" y="31327"/>
                  </a:lnTo>
                  <a:lnTo>
                    <a:pt x="980" y="31690"/>
                  </a:lnTo>
                  <a:lnTo>
                    <a:pt x="1047" y="32053"/>
                  </a:lnTo>
                  <a:lnTo>
                    <a:pt x="1122" y="32393"/>
                  </a:lnTo>
                  <a:lnTo>
                    <a:pt x="1198" y="32734"/>
                  </a:lnTo>
                  <a:lnTo>
                    <a:pt x="1274" y="33063"/>
                  </a:lnTo>
                  <a:lnTo>
                    <a:pt x="1358" y="33380"/>
                  </a:lnTo>
                  <a:lnTo>
                    <a:pt x="1443" y="33687"/>
                  </a:lnTo>
                  <a:lnTo>
                    <a:pt x="1532" y="33982"/>
                  </a:lnTo>
                  <a:lnTo>
                    <a:pt x="1625" y="34265"/>
                  </a:lnTo>
                  <a:lnTo>
                    <a:pt x="1719" y="34538"/>
                  </a:lnTo>
                  <a:lnTo>
                    <a:pt x="1821" y="34799"/>
                  </a:lnTo>
                  <a:lnTo>
                    <a:pt x="1924" y="35048"/>
                  </a:lnTo>
                  <a:lnTo>
                    <a:pt x="2030" y="35286"/>
                  </a:lnTo>
                  <a:lnTo>
                    <a:pt x="2142" y="35502"/>
                  </a:lnTo>
                  <a:lnTo>
                    <a:pt x="2253" y="35706"/>
                  </a:lnTo>
                  <a:lnTo>
                    <a:pt x="2373" y="35899"/>
                  </a:lnTo>
                  <a:lnTo>
                    <a:pt x="2494" y="36069"/>
                  </a:lnTo>
                  <a:lnTo>
                    <a:pt x="2618" y="36228"/>
                  </a:lnTo>
                  <a:lnTo>
                    <a:pt x="2747" y="36364"/>
                  </a:lnTo>
                  <a:lnTo>
                    <a:pt x="2881" y="36489"/>
                  </a:lnTo>
                  <a:lnTo>
                    <a:pt x="3019" y="36603"/>
                  </a:lnTo>
                  <a:lnTo>
                    <a:pt x="3161" y="36682"/>
                  </a:lnTo>
                  <a:lnTo>
                    <a:pt x="3308" y="36761"/>
                  </a:lnTo>
                  <a:lnTo>
                    <a:pt x="3460" y="36807"/>
                  </a:lnTo>
                  <a:lnTo>
                    <a:pt x="3611" y="36841"/>
                  </a:lnTo>
                  <a:lnTo>
                    <a:pt x="3771" y="36852"/>
                  </a:lnTo>
                  <a:lnTo>
                    <a:pt x="3936" y="36841"/>
                  </a:lnTo>
                  <a:lnTo>
                    <a:pt x="4101" y="36807"/>
                  </a:lnTo>
                  <a:lnTo>
                    <a:pt x="4274" y="36761"/>
                  </a:lnTo>
                  <a:lnTo>
                    <a:pt x="4452" y="36682"/>
                  </a:lnTo>
                  <a:lnTo>
                    <a:pt x="4635" y="36591"/>
                  </a:lnTo>
                  <a:lnTo>
                    <a:pt x="4818" y="36466"/>
                  </a:lnTo>
                  <a:lnTo>
                    <a:pt x="4956" y="2462"/>
                  </a:lnTo>
                  <a:lnTo>
                    <a:pt x="4893" y="2462"/>
                  </a:lnTo>
                  <a:lnTo>
                    <a:pt x="4826" y="2440"/>
                  </a:lnTo>
                  <a:lnTo>
                    <a:pt x="4764" y="2417"/>
                  </a:lnTo>
                  <a:lnTo>
                    <a:pt x="4697" y="2372"/>
                  </a:lnTo>
                  <a:lnTo>
                    <a:pt x="4635" y="2303"/>
                  </a:lnTo>
                  <a:lnTo>
                    <a:pt x="4573" y="2224"/>
                  </a:lnTo>
                  <a:lnTo>
                    <a:pt x="4510" y="2122"/>
                  </a:lnTo>
                  <a:lnTo>
                    <a:pt x="4448" y="1997"/>
                  </a:lnTo>
                  <a:lnTo>
                    <a:pt x="4279" y="1634"/>
                  </a:lnTo>
                  <a:lnTo>
                    <a:pt x="4110" y="1305"/>
                  </a:lnTo>
                  <a:lnTo>
                    <a:pt x="3949" y="1021"/>
                  </a:lnTo>
                  <a:lnTo>
                    <a:pt x="3794" y="783"/>
                  </a:lnTo>
                  <a:lnTo>
                    <a:pt x="3638" y="568"/>
                  </a:lnTo>
                  <a:lnTo>
                    <a:pt x="3566" y="477"/>
                  </a:lnTo>
                  <a:lnTo>
                    <a:pt x="3491" y="386"/>
                  </a:lnTo>
                  <a:lnTo>
                    <a:pt x="3415" y="318"/>
                  </a:lnTo>
                  <a:lnTo>
                    <a:pt x="3344" y="250"/>
                  </a:lnTo>
                  <a:lnTo>
                    <a:pt x="3273" y="193"/>
                  </a:lnTo>
                  <a:lnTo>
                    <a:pt x="3201" y="136"/>
                  </a:lnTo>
                  <a:lnTo>
                    <a:pt x="3135" y="102"/>
                  </a:lnTo>
                  <a:lnTo>
                    <a:pt x="3068" y="57"/>
                  </a:lnTo>
                  <a:lnTo>
                    <a:pt x="2997" y="34"/>
                  </a:lnTo>
                  <a:lnTo>
                    <a:pt x="2934" y="23"/>
                  </a:lnTo>
                  <a:lnTo>
                    <a:pt x="2867" y="12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36;p37">
              <a:extLst>
                <a:ext uri="{FF2B5EF4-FFF2-40B4-BE49-F238E27FC236}">
                  <a16:creationId xmlns:a16="http://schemas.microsoft.com/office/drawing/2014/main" id="{BF70DC71-51CF-5BBA-918E-A92307D65AF8}"/>
                </a:ext>
              </a:extLst>
            </p:cNvPr>
            <p:cNvSpPr/>
            <p:nvPr/>
          </p:nvSpPr>
          <p:spPr>
            <a:xfrm>
              <a:off x="3063925" y="-558675"/>
              <a:ext cx="444350" cy="673150"/>
            </a:xfrm>
            <a:custGeom>
              <a:avLst/>
              <a:gdLst/>
              <a:ahLst/>
              <a:cxnLst/>
              <a:rect l="l" t="t" r="r" b="b"/>
              <a:pathLst>
                <a:path w="17774" h="26926" extrusionOk="0">
                  <a:moveTo>
                    <a:pt x="8914" y="1"/>
                  </a:moveTo>
                  <a:lnTo>
                    <a:pt x="8669" y="12"/>
                  </a:lnTo>
                  <a:lnTo>
                    <a:pt x="8428" y="35"/>
                  </a:lnTo>
                  <a:lnTo>
                    <a:pt x="8188" y="80"/>
                  </a:lnTo>
                  <a:lnTo>
                    <a:pt x="7947" y="148"/>
                  </a:lnTo>
                  <a:lnTo>
                    <a:pt x="7711" y="239"/>
                  </a:lnTo>
                  <a:lnTo>
                    <a:pt x="7475" y="341"/>
                  </a:lnTo>
                  <a:lnTo>
                    <a:pt x="7240" y="466"/>
                  </a:lnTo>
                  <a:lnTo>
                    <a:pt x="7008" y="602"/>
                  </a:lnTo>
                  <a:lnTo>
                    <a:pt x="6781" y="761"/>
                  </a:lnTo>
                  <a:lnTo>
                    <a:pt x="6554" y="943"/>
                  </a:lnTo>
                  <a:lnTo>
                    <a:pt x="6331" y="1136"/>
                  </a:lnTo>
                  <a:lnTo>
                    <a:pt x="6109" y="1340"/>
                  </a:lnTo>
                  <a:lnTo>
                    <a:pt x="5891" y="1567"/>
                  </a:lnTo>
                  <a:lnTo>
                    <a:pt x="5677" y="1805"/>
                  </a:lnTo>
                  <a:lnTo>
                    <a:pt x="5463" y="2066"/>
                  </a:lnTo>
                  <a:lnTo>
                    <a:pt x="5249" y="2338"/>
                  </a:lnTo>
                  <a:lnTo>
                    <a:pt x="5045" y="2633"/>
                  </a:lnTo>
                  <a:lnTo>
                    <a:pt x="4840" y="2928"/>
                  </a:lnTo>
                  <a:lnTo>
                    <a:pt x="4639" y="3246"/>
                  </a:lnTo>
                  <a:lnTo>
                    <a:pt x="4439" y="3586"/>
                  </a:lnTo>
                  <a:lnTo>
                    <a:pt x="4243" y="3927"/>
                  </a:lnTo>
                  <a:lnTo>
                    <a:pt x="4052" y="4290"/>
                  </a:lnTo>
                  <a:lnTo>
                    <a:pt x="3865" y="4664"/>
                  </a:lnTo>
                  <a:lnTo>
                    <a:pt x="3678" y="5050"/>
                  </a:lnTo>
                  <a:lnTo>
                    <a:pt x="3500" y="5447"/>
                  </a:lnTo>
                  <a:lnTo>
                    <a:pt x="3322" y="5867"/>
                  </a:lnTo>
                  <a:lnTo>
                    <a:pt x="3148" y="6287"/>
                  </a:lnTo>
                  <a:lnTo>
                    <a:pt x="2974" y="6729"/>
                  </a:lnTo>
                  <a:lnTo>
                    <a:pt x="2810" y="7172"/>
                  </a:lnTo>
                  <a:lnTo>
                    <a:pt x="2645" y="7637"/>
                  </a:lnTo>
                  <a:lnTo>
                    <a:pt x="2489" y="8102"/>
                  </a:lnTo>
                  <a:lnTo>
                    <a:pt x="2333" y="8590"/>
                  </a:lnTo>
                  <a:lnTo>
                    <a:pt x="2182" y="9078"/>
                  </a:lnTo>
                  <a:lnTo>
                    <a:pt x="2039" y="9588"/>
                  </a:lnTo>
                  <a:lnTo>
                    <a:pt x="1897" y="10099"/>
                  </a:lnTo>
                  <a:lnTo>
                    <a:pt x="1759" y="10621"/>
                  </a:lnTo>
                  <a:lnTo>
                    <a:pt x="1625" y="11154"/>
                  </a:lnTo>
                  <a:lnTo>
                    <a:pt x="1496" y="11699"/>
                  </a:lnTo>
                  <a:lnTo>
                    <a:pt x="1376" y="12243"/>
                  </a:lnTo>
                  <a:lnTo>
                    <a:pt x="1256" y="12799"/>
                  </a:lnTo>
                  <a:lnTo>
                    <a:pt x="1140" y="13367"/>
                  </a:lnTo>
                  <a:lnTo>
                    <a:pt x="1033" y="13945"/>
                  </a:lnTo>
                  <a:lnTo>
                    <a:pt x="931" y="14535"/>
                  </a:lnTo>
                  <a:lnTo>
                    <a:pt x="828" y="15125"/>
                  </a:lnTo>
                  <a:lnTo>
                    <a:pt x="735" y="15715"/>
                  </a:lnTo>
                  <a:lnTo>
                    <a:pt x="646" y="16328"/>
                  </a:lnTo>
                  <a:lnTo>
                    <a:pt x="566" y="16929"/>
                  </a:lnTo>
                  <a:lnTo>
                    <a:pt x="486" y="17553"/>
                  </a:lnTo>
                  <a:lnTo>
                    <a:pt x="414" y="18177"/>
                  </a:lnTo>
                  <a:lnTo>
                    <a:pt x="343" y="18801"/>
                  </a:lnTo>
                  <a:lnTo>
                    <a:pt x="285" y="19437"/>
                  </a:lnTo>
                  <a:lnTo>
                    <a:pt x="227" y="20072"/>
                  </a:lnTo>
                  <a:lnTo>
                    <a:pt x="178" y="20719"/>
                  </a:lnTo>
                  <a:lnTo>
                    <a:pt x="134" y="21366"/>
                  </a:lnTo>
                  <a:lnTo>
                    <a:pt x="94" y="22024"/>
                  </a:lnTo>
                  <a:lnTo>
                    <a:pt x="63" y="22682"/>
                  </a:lnTo>
                  <a:lnTo>
                    <a:pt x="36" y="23340"/>
                  </a:lnTo>
                  <a:lnTo>
                    <a:pt x="14" y="23998"/>
                  </a:lnTo>
                  <a:lnTo>
                    <a:pt x="0" y="24667"/>
                  </a:lnTo>
                  <a:lnTo>
                    <a:pt x="1113" y="24758"/>
                  </a:lnTo>
                  <a:lnTo>
                    <a:pt x="2222" y="24860"/>
                  </a:lnTo>
                  <a:lnTo>
                    <a:pt x="3335" y="24974"/>
                  </a:lnTo>
                  <a:lnTo>
                    <a:pt x="4444" y="25087"/>
                  </a:lnTo>
                  <a:lnTo>
                    <a:pt x="6665" y="25325"/>
                  </a:lnTo>
                  <a:lnTo>
                    <a:pt x="8887" y="25609"/>
                  </a:lnTo>
                  <a:lnTo>
                    <a:pt x="11108" y="25904"/>
                  </a:lnTo>
                  <a:lnTo>
                    <a:pt x="13330" y="26222"/>
                  </a:lnTo>
                  <a:lnTo>
                    <a:pt x="15552" y="26562"/>
                  </a:lnTo>
                  <a:lnTo>
                    <a:pt x="17773" y="26925"/>
                  </a:lnTo>
                  <a:lnTo>
                    <a:pt x="17769" y="26358"/>
                  </a:lnTo>
                  <a:lnTo>
                    <a:pt x="17760" y="25779"/>
                  </a:lnTo>
                  <a:lnTo>
                    <a:pt x="17747" y="25201"/>
                  </a:lnTo>
                  <a:lnTo>
                    <a:pt x="17733" y="24622"/>
                  </a:lnTo>
                  <a:lnTo>
                    <a:pt x="17711" y="24055"/>
                  </a:lnTo>
                  <a:lnTo>
                    <a:pt x="17689" y="23476"/>
                  </a:lnTo>
                  <a:lnTo>
                    <a:pt x="17658" y="22909"/>
                  </a:lnTo>
                  <a:lnTo>
                    <a:pt x="17626" y="22330"/>
                  </a:lnTo>
                  <a:lnTo>
                    <a:pt x="17591" y="21763"/>
                  </a:lnTo>
                  <a:lnTo>
                    <a:pt x="17551" y="21195"/>
                  </a:lnTo>
                  <a:lnTo>
                    <a:pt x="17511" y="20628"/>
                  </a:lnTo>
                  <a:lnTo>
                    <a:pt x="17462" y="20072"/>
                  </a:lnTo>
                  <a:lnTo>
                    <a:pt x="17408" y="19516"/>
                  </a:lnTo>
                  <a:lnTo>
                    <a:pt x="17355" y="18960"/>
                  </a:lnTo>
                  <a:lnTo>
                    <a:pt x="17297" y="18404"/>
                  </a:lnTo>
                  <a:lnTo>
                    <a:pt x="17235" y="17848"/>
                  </a:lnTo>
                  <a:lnTo>
                    <a:pt x="17168" y="17304"/>
                  </a:lnTo>
                  <a:lnTo>
                    <a:pt x="17097" y="16759"/>
                  </a:lnTo>
                  <a:lnTo>
                    <a:pt x="17025" y="16226"/>
                  </a:lnTo>
                  <a:lnTo>
                    <a:pt x="16945" y="15693"/>
                  </a:lnTo>
                  <a:lnTo>
                    <a:pt x="16865" y="15159"/>
                  </a:lnTo>
                  <a:lnTo>
                    <a:pt x="16780" y="14637"/>
                  </a:lnTo>
                  <a:lnTo>
                    <a:pt x="16691" y="14115"/>
                  </a:lnTo>
                  <a:lnTo>
                    <a:pt x="16602" y="13605"/>
                  </a:lnTo>
                  <a:lnTo>
                    <a:pt x="16504" y="13094"/>
                  </a:lnTo>
                  <a:lnTo>
                    <a:pt x="16406" y="12595"/>
                  </a:lnTo>
                  <a:lnTo>
                    <a:pt x="16304" y="12096"/>
                  </a:lnTo>
                  <a:lnTo>
                    <a:pt x="16197" y="11608"/>
                  </a:lnTo>
                  <a:lnTo>
                    <a:pt x="16086" y="11120"/>
                  </a:lnTo>
                  <a:lnTo>
                    <a:pt x="15975" y="10644"/>
                  </a:lnTo>
                  <a:lnTo>
                    <a:pt x="15859" y="10178"/>
                  </a:lnTo>
                  <a:lnTo>
                    <a:pt x="15739" y="9713"/>
                  </a:lnTo>
                  <a:lnTo>
                    <a:pt x="15614" y="9259"/>
                  </a:lnTo>
                  <a:lnTo>
                    <a:pt x="15485" y="8817"/>
                  </a:lnTo>
                  <a:lnTo>
                    <a:pt x="15356" y="8374"/>
                  </a:lnTo>
                  <a:lnTo>
                    <a:pt x="15222" y="7943"/>
                  </a:lnTo>
                  <a:lnTo>
                    <a:pt x="15084" y="7523"/>
                  </a:lnTo>
                  <a:lnTo>
                    <a:pt x="14942" y="7115"/>
                  </a:lnTo>
                  <a:lnTo>
                    <a:pt x="14799" y="6706"/>
                  </a:lnTo>
                  <a:lnTo>
                    <a:pt x="14652" y="6321"/>
                  </a:lnTo>
                  <a:lnTo>
                    <a:pt x="14501" y="5935"/>
                  </a:lnTo>
                  <a:lnTo>
                    <a:pt x="14350" y="5561"/>
                  </a:lnTo>
                  <a:lnTo>
                    <a:pt x="14189" y="5186"/>
                  </a:lnTo>
                  <a:lnTo>
                    <a:pt x="14029" y="4834"/>
                  </a:lnTo>
                  <a:lnTo>
                    <a:pt x="13864" y="4494"/>
                  </a:lnTo>
                  <a:lnTo>
                    <a:pt x="13700" y="4154"/>
                  </a:lnTo>
                  <a:lnTo>
                    <a:pt x="13530" y="3836"/>
                  </a:lnTo>
                  <a:lnTo>
                    <a:pt x="13357" y="3518"/>
                  </a:lnTo>
                  <a:lnTo>
                    <a:pt x="13179" y="3223"/>
                  </a:lnTo>
                  <a:lnTo>
                    <a:pt x="13001" y="2928"/>
                  </a:lnTo>
                  <a:lnTo>
                    <a:pt x="12818" y="2656"/>
                  </a:lnTo>
                  <a:lnTo>
                    <a:pt x="12631" y="2395"/>
                  </a:lnTo>
                  <a:lnTo>
                    <a:pt x="12440" y="2145"/>
                  </a:lnTo>
                  <a:lnTo>
                    <a:pt x="12248" y="1896"/>
                  </a:lnTo>
                  <a:lnTo>
                    <a:pt x="12052" y="1669"/>
                  </a:lnTo>
                  <a:lnTo>
                    <a:pt x="11856" y="1465"/>
                  </a:lnTo>
                  <a:lnTo>
                    <a:pt x="11656" y="1260"/>
                  </a:lnTo>
                  <a:lnTo>
                    <a:pt x="11451" y="1079"/>
                  </a:lnTo>
                  <a:lnTo>
                    <a:pt x="11242" y="897"/>
                  </a:lnTo>
                  <a:lnTo>
                    <a:pt x="11033" y="738"/>
                  </a:lnTo>
                  <a:lnTo>
                    <a:pt x="10819" y="602"/>
                  </a:lnTo>
                  <a:lnTo>
                    <a:pt x="10605" y="466"/>
                  </a:lnTo>
                  <a:lnTo>
                    <a:pt x="10387" y="353"/>
                  </a:lnTo>
                  <a:lnTo>
                    <a:pt x="10165" y="251"/>
                  </a:lnTo>
                  <a:lnTo>
                    <a:pt x="9911" y="160"/>
                  </a:lnTo>
                  <a:lnTo>
                    <a:pt x="9661" y="92"/>
                  </a:lnTo>
                  <a:lnTo>
                    <a:pt x="9412" y="35"/>
                  </a:lnTo>
                  <a:lnTo>
                    <a:pt x="9163" y="12"/>
                  </a:lnTo>
                  <a:lnTo>
                    <a:pt x="89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37;p37">
              <a:extLst>
                <a:ext uri="{FF2B5EF4-FFF2-40B4-BE49-F238E27FC236}">
                  <a16:creationId xmlns:a16="http://schemas.microsoft.com/office/drawing/2014/main" id="{B98EBAC0-EE11-B693-AC06-81E8107D1E08}"/>
                </a:ext>
              </a:extLst>
            </p:cNvPr>
            <p:cNvSpPr/>
            <p:nvPr/>
          </p:nvSpPr>
          <p:spPr>
            <a:xfrm>
              <a:off x="3376125" y="-9190450"/>
              <a:ext cx="909825" cy="999050"/>
            </a:xfrm>
            <a:custGeom>
              <a:avLst/>
              <a:gdLst/>
              <a:ahLst/>
              <a:cxnLst/>
              <a:rect l="l" t="t" r="r" b="b"/>
              <a:pathLst>
                <a:path w="36393" h="39962" extrusionOk="0">
                  <a:moveTo>
                    <a:pt x="156" y="1"/>
                  </a:moveTo>
                  <a:lnTo>
                    <a:pt x="76" y="19981"/>
                  </a:lnTo>
                  <a:lnTo>
                    <a:pt x="36" y="29977"/>
                  </a:lnTo>
                  <a:lnTo>
                    <a:pt x="1" y="39961"/>
                  </a:lnTo>
                  <a:lnTo>
                    <a:pt x="50" y="39825"/>
                  </a:lnTo>
                  <a:lnTo>
                    <a:pt x="103" y="39712"/>
                  </a:lnTo>
                  <a:lnTo>
                    <a:pt x="161" y="39598"/>
                  </a:lnTo>
                  <a:lnTo>
                    <a:pt x="228" y="39496"/>
                  </a:lnTo>
                  <a:lnTo>
                    <a:pt x="299" y="39417"/>
                  </a:lnTo>
                  <a:lnTo>
                    <a:pt x="375" y="39360"/>
                  </a:lnTo>
                  <a:lnTo>
                    <a:pt x="459" y="39315"/>
                  </a:lnTo>
                  <a:lnTo>
                    <a:pt x="548" y="39292"/>
                  </a:lnTo>
                  <a:lnTo>
                    <a:pt x="1697" y="39201"/>
                  </a:lnTo>
                  <a:lnTo>
                    <a:pt x="2841" y="39133"/>
                  </a:lnTo>
                  <a:lnTo>
                    <a:pt x="3990" y="39076"/>
                  </a:lnTo>
                  <a:lnTo>
                    <a:pt x="5138" y="39031"/>
                  </a:lnTo>
                  <a:lnTo>
                    <a:pt x="6287" y="38997"/>
                  </a:lnTo>
                  <a:lnTo>
                    <a:pt x="7436" y="38963"/>
                  </a:lnTo>
                  <a:lnTo>
                    <a:pt x="8580" y="38952"/>
                  </a:lnTo>
                  <a:lnTo>
                    <a:pt x="9729" y="38940"/>
                  </a:lnTo>
                  <a:lnTo>
                    <a:pt x="12026" y="38929"/>
                  </a:lnTo>
                  <a:lnTo>
                    <a:pt x="14323" y="38929"/>
                  </a:lnTo>
                  <a:lnTo>
                    <a:pt x="16620" y="38918"/>
                  </a:lnTo>
                  <a:lnTo>
                    <a:pt x="18918" y="38895"/>
                  </a:lnTo>
                  <a:lnTo>
                    <a:pt x="19403" y="38884"/>
                  </a:lnTo>
                  <a:lnTo>
                    <a:pt x="19888" y="38861"/>
                  </a:lnTo>
                  <a:lnTo>
                    <a:pt x="20868" y="38804"/>
                  </a:lnTo>
                  <a:lnTo>
                    <a:pt x="21852" y="38725"/>
                  </a:lnTo>
                  <a:lnTo>
                    <a:pt x="22844" y="38623"/>
                  </a:lnTo>
                  <a:lnTo>
                    <a:pt x="23837" y="38532"/>
                  </a:lnTo>
                  <a:lnTo>
                    <a:pt x="24839" y="38441"/>
                  </a:lnTo>
                  <a:lnTo>
                    <a:pt x="25841" y="38362"/>
                  </a:lnTo>
                  <a:lnTo>
                    <a:pt x="26842" y="38294"/>
                  </a:lnTo>
                  <a:lnTo>
                    <a:pt x="27346" y="38282"/>
                  </a:lnTo>
                  <a:lnTo>
                    <a:pt x="27844" y="38271"/>
                  </a:lnTo>
                  <a:lnTo>
                    <a:pt x="28347" y="38260"/>
                  </a:lnTo>
                  <a:lnTo>
                    <a:pt x="28846" y="38271"/>
                  </a:lnTo>
                  <a:lnTo>
                    <a:pt x="29345" y="38282"/>
                  </a:lnTo>
                  <a:lnTo>
                    <a:pt x="29843" y="38316"/>
                  </a:lnTo>
                  <a:lnTo>
                    <a:pt x="30342" y="38362"/>
                  </a:lnTo>
                  <a:lnTo>
                    <a:pt x="30836" y="38407"/>
                  </a:lnTo>
                  <a:lnTo>
                    <a:pt x="31330" y="38486"/>
                  </a:lnTo>
                  <a:lnTo>
                    <a:pt x="31824" y="38566"/>
                  </a:lnTo>
                  <a:lnTo>
                    <a:pt x="32319" y="38668"/>
                  </a:lnTo>
                  <a:lnTo>
                    <a:pt x="32808" y="38793"/>
                  </a:lnTo>
                  <a:lnTo>
                    <a:pt x="33294" y="38929"/>
                  </a:lnTo>
                  <a:lnTo>
                    <a:pt x="33779" y="39088"/>
                  </a:lnTo>
                  <a:lnTo>
                    <a:pt x="34264" y="39269"/>
                  </a:lnTo>
                  <a:lnTo>
                    <a:pt x="34745" y="39474"/>
                  </a:lnTo>
                  <a:lnTo>
                    <a:pt x="34910" y="37080"/>
                  </a:lnTo>
                  <a:lnTo>
                    <a:pt x="35066" y="34686"/>
                  </a:lnTo>
                  <a:lnTo>
                    <a:pt x="35213" y="32291"/>
                  </a:lnTo>
                  <a:lnTo>
                    <a:pt x="35351" y="29897"/>
                  </a:lnTo>
                  <a:lnTo>
                    <a:pt x="35484" y="27492"/>
                  </a:lnTo>
                  <a:lnTo>
                    <a:pt x="35609" y="25098"/>
                  </a:lnTo>
                  <a:lnTo>
                    <a:pt x="35725" y="22693"/>
                  </a:lnTo>
                  <a:lnTo>
                    <a:pt x="35831" y="20287"/>
                  </a:lnTo>
                  <a:lnTo>
                    <a:pt x="35929" y="17882"/>
                  </a:lnTo>
                  <a:lnTo>
                    <a:pt x="36023" y="15477"/>
                  </a:lnTo>
                  <a:lnTo>
                    <a:pt x="36103" y="13071"/>
                  </a:lnTo>
                  <a:lnTo>
                    <a:pt x="36179" y="10666"/>
                  </a:lnTo>
                  <a:lnTo>
                    <a:pt x="36245" y="8261"/>
                  </a:lnTo>
                  <a:lnTo>
                    <a:pt x="36303" y="5844"/>
                  </a:lnTo>
                  <a:lnTo>
                    <a:pt x="36352" y="3439"/>
                  </a:lnTo>
                  <a:lnTo>
                    <a:pt x="36392" y="1022"/>
                  </a:lnTo>
                  <a:lnTo>
                    <a:pt x="36263" y="1771"/>
                  </a:lnTo>
                  <a:lnTo>
                    <a:pt x="36125" y="2497"/>
                  </a:lnTo>
                  <a:lnTo>
                    <a:pt x="35983" y="3223"/>
                  </a:lnTo>
                  <a:lnTo>
                    <a:pt x="35836" y="3926"/>
                  </a:lnTo>
                  <a:lnTo>
                    <a:pt x="35680" y="4619"/>
                  </a:lnTo>
                  <a:lnTo>
                    <a:pt x="35515" y="5299"/>
                  </a:lnTo>
                  <a:lnTo>
                    <a:pt x="35346" y="5969"/>
                  </a:lnTo>
                  <a:lnTo>
                    <a:pt x="35172" y="6615"/>
                  </a:lnTo>
                  <a:lnTo>
                    <a:pt x="34994" y="7262"/>
                  </a:lnTo>
                  <a:lnTo>
                    <a:pt x="34807" y="7886"/>
                  </a:lnTo>
                  <a:lnTo>
                    <a:pt x="34611" y="8499"/>
                  </a:lnTo>
                  <a:lnTo>
                    <a:pt x="34416" y="9100"/>
                  </a:lnTo>
                  <a:lnTo>
                    <a:pt x="34211" y="9690"/>
                  </a:lnTo>
                  <a:lnTo>
                    <a:pt x="34002" y="10269"/>
                  </a:lnTo>
                  <a:lnTo>
                    <a:pt x="33788" y="10836"/>
                  </a:lnTo>
                  <a:lnTo>
                    <a:pt x="33565" y="11381"/>
                  </a:lnTo>
                  <a:lnTo>
                    <a:pt x="33343" y="11914"/>
                  </a:lnTo>
                  <a:lnTo>
                    <a:pt x="33111" y="12447"/>
                  </a:lnTo>
                  <a:lnTo>
                    <a:pt x="32875" y="12958"/>
                  </a:lnTo>
                  <a:lnTo>
                    <a:pt x="32635" y="13457"/>
                  </a:lnTo>
                  <a:lnTo>
                    <a:pt x="32390" y="13945"/>
                  </a:lnTo>
                  <a:lnTo>
                    <a:pt x="32141" y="14421"/>
                  </a:lnTo>
                  <a:lnTo>
                    <a:pt x="31887" y="14875"/>
                  </a:lnTo>
                  <a:lnTo>
                    <a:pt x="31624" y="15329"/>
                  </a:lnTo>
                  <a:lnTo>
                    <a:pt x="31361" y="15772"/>
                  </a:lnTo>
                  <a:lnTo>
                    <a:pt x="31094" y="16191"/>
                  </a:lnTo>
                  <a:lnTo>
                    <a:pt x="30823" y="16600"/>
                  </a:lnTo>
                  <a:lnTo>
                    <a:pt x="30547" y="17008"/>
                  </a:lnTo>
                  <a:lnTo>
                    <a:pt x="30266" y="17394"/>
                  </a:lnTo>
                  <a:lnTo>
                    <a:pt x="29981" y="17769"/>
                  </a:lnTo>
                  <a:lnTo>
                    <a:pt x="29692" y="18132"/>
                  </a:lnTo>
                  <a:lnTo>
                    <a:pt x="29402" y="18483"/>
                  </a:lnTo>
                  <a:lnTo>
                    <a:pt x="29109" y="18824"/>
                  </a:lnTo>
                  <a:lnTo>
                    <a:pt x="28810" y="19141"/>
                  </a:lnTo>
                  <a:lnTo>
                    <a:pt x="28508" y="19459"/>
                  </a:lnTo>
                  <a:lnTo>
                    <a:pt x="28200" y="19765"/>
                  </a:lnTo>
                  <a:lnTo>
                    <a:pt x="27893" y="20049"/>
                  </a:lnTo>
                  <a:lnTo>
                    <a:pt x="27582" y="20333"/>
                  </a:lnTo>
                  <a:lnTo>
                    <a:pt x="27270" y="20594"/>
                  </a:lnTo>
                  <a:lnTo>
                    <a:pt x="26949" y="20843"/>
                  </a:lnTo>
                  <a:lnTo>
                    <a:pt x="26629" y="21093"/>
                  </a:lnTo>
                  <a:lnTo>
                    <a:pt x="26308" y="21320"/>
                  </a:lnTo>
                  <a:lnTo>
                    <a:pt x="25983" y="21535"/>
                  </a:lnTo>
                  <a:lnTo>
                    <a:pt x="25654" y="21740"/>
                  </a:lnTo>
                  <a:lnTo>
                    <a:pt x="25324" y="21933"/>
                  </a:lnTo>
                  <a:lnTo>
                    <a:pt x="24995" y="22125"/>
                  </a:lnTo>
                  <a:lnTo>
                    <a:pt x="24661" y="22296"/>
                  </a:lnTo>
                  <a:lnTo>
                    <a:pt x="24323" y="22454"/>
                  </a:lnTo>
                  <a:lnTo>
                    <a:pt x="23984" y="22602"/>
                  </a:lnTo>
                  <a:lnTo>
                    <a:pt x="23646" y="22738"/>
                  </a:lnTo>
                  <a:lnTo>
                    <a:pt x="23303" y="22863"/>
                  </a:lnTo>
                  <a:lnTo>
                    <a:pt x="22960" y="22965"/>
                  </a:lnTo>
                  <a:lnTo>
                    <a:pt x="22617" y="23067"/>
                  </a:lnTo>
                  <a:lnTo>
                    <a:pt x="22270" y="23158"/>
                  </a:lnTo>
                  <a:lnTo>
                    <a:pt x="21923" y="23237"/>
                  </a:lnTo>
                  <a:lnTo>
                    <a:pt x="21576" y="23305"/>
                  </a:lnTo>
                  <a:lnTo>
                    <a:pt x="21224" y="23362"/>
                  </a:lnTo>
                  <a:lnTo>
                    <a:pt x="20877" y="23408"/>
                  </a:lnTo>
                  <a:lnTo>
                    <a:pt x="20525" y="23430"/>
                  </a:lnTo>
                  <a:lnTo>
                    <a:pt x="20173" y="23453"/>
                  </a:lnTo>
                  <a:lnTo>
                    <a:pt x="19817" y="23464"/>
                  </a:lnTo>
                  <a:lnTo>
                    <a:pt x="19465" y="23464"/>
                  </a:lnTo>
                  <a:lnTo>
                    <a:pt x="19114" y="23453"/>
                  </a:lnTo>
                  <a:lnTo>
                    <a:pt x="18757" y="23430"/>
                  </a:lnTo>
                  <a:lnTo>
                    <a:pt x="18406" y="23385"/>
                  </a:lnTo>
                  <a:lnTo>
                    <a:pt x="18050" y="23339"/>
                  </a:lnTo>
                  <a:lnTo>
                    <a:pt x="17693" y="23283"/>
                  </a:lnTo>
                  <a:lnTo>
                    <a:pt x="17342" y="23215"/>
                  </a:lnTo>
                  <a:lnTo>
                    <a:pt x="16985" y="23135"/>
                  </a:lnTo>
                  <a:lnTo>
                    <a:pt x="16634" y="23044"/>
                  </a:lnTo>
                  <a:lnTo>
                    <a:pt x="16278" y="22942"/>
                  </a:lnTo>
                  <a:lnTo>
                    <a:pt x="15926" y="22829"/>
                  </a:lnTo>
                  <a:lnTo>
                    <a:pt x="15574" y="22704"/>
                  </a:lnTo>
                  <a:lnTo>
                    <a:pt x="15222" y="22568"/>
                  </a:lnTo>
                  <a:lnTo>
                    <a:pt x="14871" y="22420"/>
                  </a:lnTo>
                  <a:lnTo>
                    <a:pt x="14519" y="22273"/>
                  </a:lnTo>
                  <a:lnTo>
                    <a:pt x="14172" y="22103"/>
                  </a:lnTo>
                  <a:lnTo>
                    <a:pt x="13824" y="21921"/>
                  </a:lnTo>
                  <a:lnTo>
                    <a:pt x="13477" y="21740"/>
                  </a:lnTo>
                  <a:lnTo>
                    <a:pt x="13130" y="21535"/>
                  </a:lnTo>
                  <a:lnTo>
                    <a:pt x="12787" y="21320"/>
                  </a:lnTo>
                  <a:lnTo>
                    <a:pt x="12444" y="21104"/>
                  </a:lnTo>
                  <a:lnTo>
                    <a:pt x="12106" y="20877"/>
                  </a:lnTo>
                  <a:lnTo>
                    <a:pt x="11768" y="20628"/>
                  </a:lnTo>
                  <a:lnTo>
                    <a:pt x="11429" y="20378"/>
                  </a:lnTo>
                  <a:lnTo>
                    <a:pt x="11095" y="20117"/>
                  </a:lnTo>
                  <a:lnTo>
                    <a:pt x="10761" y="19845"/>
                  </a:lnTo>
                  <a:lnTo>
                    <a:pt x="10427" y="19561"/>
                  </a:lnTo>
                  <a:lnTo>
                    <a:pt x="10102" y="19266"/>
                  </a:lnTo>
                  <a:lnTo>
                    <a:pt x="9773" y="18960"/>
                  </a:lnTo>
                  <a:lnTo>
                    <a:pt x="9452" y="18642"/>
                  </a:lnTo>
                  <a:lnTo>
                    <a:pt x="9127" y="18313"/>
                  </a:lnTo>
                  <a:lnTo>
                    <a:pt x="8811" y="17984"/>
                  </a:lnTo>
                  <a:lnTo>
                    <a:pt x="8495" y="17632"/>
                  </a:lnTo>
                  <a:lnTo>
                    <a:pt x="8184" y="17281"/>
                  </a:lnTo>
                  <a:lnTo>
                    <a:pt x="7872" y="16918"/>
                  </a:lnTo>
                  <a:lnTo>
                    <a:pt x="7565" y="16532"/>
                  </a:lnTo>
                  <a:lnTo>
                    <a:pt x="7262" y="16146"/>
                  </a:lnTo>
                  <a:lnTo>
                    <a:pt x="6959" y="15749"/>
                  </a:lnTo>
                  <a:lnTo>
                    <a:pt x="6665" y="15352"/>
                  </a:lnTo>
                  <a:lnTo>
                    <a:pt x="6372" y="14932"/>
                  </a:lnTo>
                  <a:lnTo>
                    <a:pt x="6082" y="14501"/>
                  </a:lnTo>
                  <a:lnTo>
                    <a:pt x="5793" y="14070"/>
                  </a:lnTo>
                  <a:lnTo>
                    <a:pt x="5512" y="13616"/>
                  </a:lnTo>
                  <a:lnTo>
                    <a:pt x="5232" y="13162"/>
                  </a:lnTo>
                  <a:lnTo>
                    <a:pt x="4960" y="12697"/>
                  </a:lnTo>
                  <a:lnTo>
                    <a:pt x="4689" y="12220"/>
                  </a:lnTo>
                  <a:lnTo>
                    <a:pt x="4422" y="11732"/>
                  </a:lnTo>
                  <a:lnTo>
                    <a:pt x="4163" y="11233"/>
                  </a:lnTo>
                  <a:lnTo>
                    <a:pt x="3905" y="10734"/>
                  </a:lnTo>
                  <a:lnTo>
                    <a:pt x="3651" y="10212"/>
                  </a:lnTo>
                  <a:lnTo>
                    <a:pt x="3406" y="9690"/>
                  </a:lnTo>
                  <a:lnTo>
                    <a:pt x="3162" y="9157"/>
                  </a:lnTo>
                  <a:lnTo>
                    <a:pt x="2921" y="8612"/>
                  </a:lnTo>
                  <a:lnTo>
                    <a:pt x="2690" y="8056"/>
                  </a:lnTo>
                  <a:lnTo>
                    <a:pt x="2463" y="7500"/>
                  </a:lnTo>
                  <a:lnTo>
                    <a:pt x="2240" y="6922"/>
                  </a:lnTo>
                  <a:lnTo>
                    <a:pt x="2022" y="6343"/>
                  </a:lnTo>
                  <a:lnTo>
                    <a:pt x="1808" y="5753"/>
                  </a:lnTo>
                  <a:lnTo>
                    <a:pt x="1603" y="5152"/>
                  </a:lnTo>
                  <a:lnTo>
                    <a:pt x="1399" y="4539"/>
                  </a:lnTo>
                  <a:lnTo>
                    <a:pt x="1207" y="3915"/>
                  </a:lnTo>
                  <a:lnTo>
                    <a:pt x="1016" y="3291"/>
                  </a:lnTo>
                  <a:lnTo>
                    <a:pt x="833" y="2656"/>
                  </a:lnTo>
                  <a:lnTo>
                    <a:pt x="655" y="1998"/>
                  </a:lnTo>
                  <a:lnTo>
                    <a:pt x="481" y="1351"/>
                  </a:lnTo>
                  <a:lnTo>
                    <a:pt x="317" y="681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38;p37">
              <a:extLst>
                <a:ext uri="{FF2B5EF4-FFF2-40B4-BE49-F238E27FC236}">
                  <a16:creationId xmlns:a16="http://schemas.microsoft.com/office/drawing/2014/main" id="{AC9BB23B-E05C-CC72-15AD-AC7231A9885E}"/>
                </a:ext>
              </a:extLst>
            </p:cNvPr>
            <p:cNvSpPr/>
            <p:nvPr/>
          </p:nvSpPr>
          <p:spPr>
            <a:xfrm>
              <a:off x="3380700" y="-9378500"/>
              <a:ext cx="123450" cy="403075"/>
            </a:xfrm>
            <a:custGeom>
              <a:avLst/>
              <a:gdLst/>
              <a:ahLst/>
              <a:cxnLst/>
              <a:rect l="l" t="t" r="r" b="b"/>
              <a:pathLst>
                <a:path w="4938" h="16123" extrusionOk="0">
                  <a:moveTo>
                    <a:pt x="0" y="0"/>
                  </a:moveTo>
                  <a:lnTo>
                    <a:pt x="0" y="295"/>
                  </a:lnTo>
                  <a:lnTo>
                    <a:pt x="62" y="352"/>
                  </a:lnTo>
                  <a:lnTo>
                    <a:pt x="120" y="431"/>
                  </a:lnTo>
                  <a:lnTo>
                    <a:pt x="178" y="522"/>
                  </a:lnTo>
                  <a:lnTo>
                    <a:pt x="232" y="624"/>
                  </a:lnTo>
                  <a:lnTo>
                    <a:pt x="281" y="760"/>
                  </a:lnTo>
                  <a:lnTo>
                    <a:pt x="330" y="908"/>
                  </a:lnTo>
                  <a:lnTo>
                    <a:pt x="379" y="1089"/>
                  </a:lnTo>
                  <a:lnTo>
                    <a:pt x="419" y="1294"/>
                  </a:lnTo>
                  <a:lnTo>
                    <a:pt x="530" y="1884"/>
                  </a:lnTo>
                  <a:lnTo>
                    <a:pt x="641" y="2462"/>
                  </a:lnTo>
                  <a:lnTo>
                    <a:pt x="753" y="3030"/>
                  </a:lnTo>
                  <a:lnTo>
                    <a:pt x="868" y="3586"/>
                  </a:lnTo>
                  <a:lnTo>
                    <a:pt x="984" y="4142"/>
                  </a:lnTo>
                  <a:lnTo>
                    <a:pt x="1104" y="4686"/>
                  </a:lnTo>
                  <a:lnTo>
                    <a:pt x="1229" y="5219"/>
                  </a:lnTo>
                  <a:lnTo>
                    <a:pt x="1354" y="5753"/>
                  </a:lnTo>
                  <a:lnTo>
                    <a:pt x="1478" y="6275"/>
                  </a:lnTo>
                  <a:lnTo>
                    <a:pt x="1607" y="6785"/>
                  </a:lnTo>
                  <a:lnTo>
                    <a:pt x="1741" y="7296"/>
                  </a:lnTo>
                  <a:lnTo>
                    <a:pt x="1874" y="7784"/>
                  </a:lnTo>
                  <a:lnTo>
                    <a:pt x="2008" y="8272"/>
                  </a:lnTo>
                  <a:lnTo>
                    <a:pt x="2146" y="8759"/>
                  </a:lnTo>
                  <a:lnTo>
                    <a:pt x="2284" y="9225"/>
                  </a:lnTo>
                  <a:lnTo>
                    <a:pt x="2427" y="9690"/>
                  </a:lnTo>
                  <a:lnTo>
                    <a:pt x="2569" y="10155"/>
                  </a:lnTo>
                  <a:lnTo>
                    <a:pt x="2716" y="10597"/>
                  </a:lnTo>
                  <a:lnTo>
                    <a:pt x="2863" y="11040"/>
                  </a:lnTo>
                  <a:lnTo>
                    <a:pt x="3010" y="11471"/>
                  </a:lnTo>
                  <a:lnTo>
                    <a:pt x="3161" y="11902"/>
                  </a:lnTo>
                  <a:lnTo>
                    <a:pt x="3313" y="12322"/>
                  </a:lnTo>
                  <a:lnTo>
                    <a:pt x="3468" y="12731"/>
                  </a:lnTo>
                  <a:lnTo>
                    <a:pt x="3624" y="13139"/>
                  </a:lnTo>
                  <a:lnTo>
                    <a:pt x="3784" y="13536"/>
                  </a:lnTo>
                  <a:lnTo>
                    <a:pt x="3945" y="13922"/>
                  </a:lnTo>
                  <a:lnTo>
                    <a:pt x="4105" y="14308"/>
                  </a:lnTo>
                  <a:lnTo>
                    <a:pt x="4270" y="14682"/>
                  </a:lnTo>
                  <a:lnTo>
                    <a:pt x="4434" y="15056"/>
                  </a:lnTo>
                  <a:lnTo>
                    <a:pt x="4599" y="15420"/>
                  </a:lnTo>
                  <a:lnTo>
                    <a:pt x="4768" y="15771"/>
                  </a:lnTo>
                  <a:lnTo>
                    <a:pt x="4938" y="16123"/>
                  </a:lnTo>
                  <a:lnTo>
                    <a:pt x="4875" y="14308"/>
                  </a:lnTo>
                  <a:lnTo>
                    <a:pt x="4822" y="12481"/>
                  </a:lnTo>
                  <a:lnTo>
                    <a:pt x="4800" y="11573"/>
                  </a:lnTo>
                  <a:lnTo>
                    <a:pt x="4782" y="10654"/>
                  </a:lnTo>
                  <a:lnTo>
                    <a:pt x="4764" y="9735"/>
                  </a:lnTo>
                  <a:lnTo>
                    <a:pt x="4751" y="8816"/>
                  </a:lnTo>
                  <a:lnTo>
                    <a:pt x="4737" y="7897"/>
                  </a:lnTo>
                  <a:lnTo>
                    <a:pt x="4728" y="6978"/>
                  </a:lnTo>
                  <a:lnTo>
                    <a:pt x="4724" y="6059"/>
                  </a:lnTo>
                  <a:lnTo>
                    <a:pt x="4724" y="5151"/>
                  </a:lnTo>
                  <a:lnTo>
                    <a:pt x="4728" y="4232"/>
                  </a:lnTo>
                  <a:lnTo>
                    <a:pt x="4737" y="3336"/>
                  </a:lnTo>
                  <a:lnTo>
                    <a:pt x="4746" y="2428"/>
                  </a:lnTo>
                  <a:lnTo>
                    <a:pt x="4764" y="1543"/>
                  </a:lnTo>
                  <a:lnTo>
                    <a:pt x="4216" y="1430"/>
                  </a:lnTo>
                  <a:lnTo>
                    <a:pt x="3669" y="1316"/>
                  </a:lnTo>
                  <a:lnTo>
                    <a:pt x="3121" y="1203"/>
                  </a:lnTo>
                  <a:lnTo>
                    <a:pt x="2573" y="1067"/>
                  </a:lnTo>
                  <a:lnTo>
                    <a:pt x="2030" y="931"/>
                  </a:lnTo>
                  <a:lnTo>
                    <a:pt x="1483" y="783"/>
                  </a:lnTo>
                  <a:lnTo>
                    <a:pt x="940" y="624"/>
                  </a:lnTo>
                  <a:lnTo>
                    <a:pt x="392" y="443"/>
                  </a:lnTo>
                  <a:lnTo>
                    <a:pt x="334" y="420"/>
                  </a:lnTo>
                  <a:lnTo>
                    <a:pt x="281" y="386"/>
                  </a:lnTo>
                  <a:lnTo>
                    <a:pt x="232" y="341"/>
                  </a:lnTo>
                  <a:lnTo>
                    <a:pt x="178" y="284"/>
                  </a:lnTo>
                  <a:lnTo>
                    <a:pt x="134" y="227"/>
                  </a:lnTo>
                  <a:lnTo>
                    <a:pt x="85" y="159"/>
                  </a:lnTo>
                  <a:lnTo>
                    <a:pt x="45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39;p37">
              <a:extLst>
                <a:ext uri="{FF2B5EF4-FFF2-40B4-BE49-F238E27FC236}">
                  <a16:creationId xmlns:a16="http://schemas.microsoft.com/office/drawing/2014/main" id="{2D391530-7AC0-5AFC-99D6-27503F2ACB1B}"/>
                </a:ext>
              </a:extLst>
            </p:cNvPr>
            <p:cNvSpPr/>
            <p:nvPr/>
          </p:nvSpPr>
          <p:spPr>
            <a:xfrm>
              <a:off x="3381125" y="-11732525"/>
              <a:ext cx="906600" cy="2297600"/>
            </a:xfrm>
            <a:custGeom>
              <a:avLst/>
              <a:gdLst/>
              <a:ahLst/>
              <a:cxnLst/>
              <a:rect l="l" t="t" r="r" b="b"/>
              <a:pathLst>
                <a:path w="36264" h="91904" extrusionOk="0">
                  <a:moveTo>
                    <a:pt x="17507" y="0"/>
                  </a:moveTo>
                  <a:lnTo>
                    <a:pt x="17004" y="35"/>
                  </a:lnTo>
                  <a:lnTo>
                    <a:pt x="16501" y="80"/>
                  </a:lnTo>
                  <a:lnTo>
                    <a:pt x="16002" y="159"/>
                  </a:lnTo>
                  <a:lnTo>
                    <a:pt x="15601" y="239"/>
                  </a:lnTo>
                  <a:lnTo>
                    <a:pt x="15196" y="329"/>
                  </a:lnTo>
                  <a:lnTo>
                    <a:pt x="14795" y="443"/>
                  </a:lnTo>
                  <a:lnTo>
                    <a:pt x="14390" y="579"/>
                  </a:lnTo>
                  <a:lnTo>
                    <a:pt x="13985" y="738"/>
                  </a:lnTo>
                  <a:lnTo>
                    <a:pt x="13580" y="908"/>
                  </a:lnTo>
                  <a:lnTo>
                    <a:pt x="13179" y="1101"/>
                  </a:lnTo>
                  <a:lnTo>
                    <a:pt x="12774" y="1305"/>
                  </a:lnTo>
                  <a:lnTo>
                    <a:pt x="12373" y="1532"/>
                  </a:lnTo>
                  <a:lnTo>
                    <a:pt x="11968" y="1793"/>
                  </a:lnTo>
                  <a:lnTo>
                    <a:pt x="11572" y="2065"/>
                  </a:lnTo>
                  <a:lnTo>
                    <a:pt x="11171" y="2349"/>
                  </a:lnTo>
                  <a:lnTo>
                    <a:pt x="10775" y="2667"/>
                  </a:lnTo>
                  <a:lnTo>
                    <a:pt x="10383" y="2996"/>
                  </a:lnTo>
                  <a:lnTo>
                    <a:pt x="9992" y="3359"/>
                  </a:lnTo>
                  <a:lnTo>
                    <a:pt x="9604" y="3733"/>
                  </a:lnTo>
                  <a:lnTo>
                    <a:pt x="9221" y="4142"/>
                  </a:lnTo>
                  <a:lnTo>
                    <a:pt x="8843" y="4562"/>
                  </a:lnTo>
                  <a:lnTo>
                    <a:pt x="8464" y="5004"/>
                  </a:lnTo>
                  <a:lnTo>
                    <a:pt x="8090" y="5469"/>
                  </a:lnTo>
                  <a:lnTo>
                    <a:pt x="7725" y="5968"/>
                  </a:lnTo>
                  <a:lnTo>
                    <a:pt x="7360" y="6479"/>
                  </a:lnTo>
                  <a:lnTo>
                    <a:pt x="7182" y="6751"/>
                  </a:lnTo>
                  <a:lnTo>
                    <a:pt x="7004" y="7024"/>
                  </a:lnTo>
                  <a:lnTo>
                    <a:pt x="6831" y="7296"/>
                  </a:lnTo>
                  <a:lnTo>
                    <a:pt x="6652" y="7580"/>
                  </a:lnTo>
                  <a:lnTo>
                    <a:pt x="6479" y="7875"/>
                  </a:lnTo>
                  <a:lnTo>
                    <a:pt x="6305" y="8170"/>
                  </a:lnTo>
                  <a:lnTo>
                    <a:pt x="6136" y="8476"/>
                  </a:lnTo>
                  <a:lnTo>
                    <a:pt x="5967" y="8782"/>
                  </a:lnTo>
                  <a:lnTo>
                    <a:pt x="5802" y="9100"/>
                  </a:lnTo>
                  <a:lnTo>
                    <a:pt x="5633" y="9429"/>
                  </a:lnTo>
                  <a:lnTo>
                    <a:pt x="5468" y="9747"/>
                  </a:lnTo>
                  <a:lnTo>
                    <a:pt x="5308" y="10087"/>
                  </a:lnTo>
                  <a:lnTo>
                    <a:pt x="5148" y="10427"/>
                  </a:lnTo>
                  <a:lnTo>
                    <a:pt x="4987" y="10779"/>
                  </a:lnTo>
                  <a:lnTo>
                    <a:pt x="4832" y="11131"/>
                  </a:lnTo>
                  <a:lnTo>
                    <a:pt x="4676" y="11494"/>
                  </a:lnTo>
                  <a:lnTo>
                    <a:pt x="4524" y="11857"/>
                  </a:lnTo>
                  <a:lnTo>
                    <a:pt x="4373" y="12231"/>
                  </a:lnTo>
                  <a:lnTo>
                    <a:pt x="4222" y="12606"/>
                  </a:lnTo>
                  <a:lnTo>
                    <a:pt x="4075" y="12992"/>
                  </a:lnTo>
                  <a:lnTo>
                    <a:pt x="3883" y="13525"/>
                  </a:lnTo>
                  <a:lnTo>
                    <a:pt x="3696" y="14047"/>
                  </a:lnTo>
                  <a:lnTo>
                    <a:pt x="3518" y="14591"/>
                  </a:lnTo>
                  <a:lnTo>
                    <a:pt x="3344" y="15136"/>
                  </a:lnTo>
                  <a:lnTo>
                    <a:pt x="3175" y="15681"/>
                  </a:lnTo>
                  <a:lnTo>
                    <a:pt x="3015" y="16237"/>
                  </a:lnTo>
                  <a:lnTo>
                    <a:pt x="2859" y="16804"/>
                  </a:lnTo>
                  <a:lnTo>
                    <a:pt x="2712" y="17371"/>
                  </a:lnTo>
                  <a:lnTo>
                    <a:pt x="2565" y="17939"/>
                  </a:lnTo>
                  <a:lnTo>
                    <a:pt x="2427" y="18529"/>
                  </a:lnTo>
                  <a:lnTo>
                    <a:pt x="2294" y="19107"/>
                  </a:lnTo>
                  <a:lnTo>
                    <a:pt x="2169" y="19697"/>
                  </a:lnTo>
                  <a:lnTo>
                    <a:pt x="2044" y="20299"/>
                  </a:lnTo>
                  <a:lnTo>
                    <a:pt x="1929" y="20900"/>
                  </a:lnTo>
                  <a:lnTo>
                    <a:pt x="1817" y="21501"/>
                  </a:lnTo>
                  <a:lnTo>
                    <a:pt x="1711" y="22114"/>
                  </a:lnTo>
                  <a:lnTo>
                    <a:pt x="1608" y="22738"/>
                  </a:lnTo>
                  <a:lnTo>
                    <a:pt x="1510" y="23351"/>
                  </a:lnTo>
                  <a:lnTo>
                    <a:pt x="1417" y="23975"/>
                  </a:lnTo>
                  <a:lnTo>
                    <a:pt x="1328" y="24610"/>
                  </a:lnTo>
                  <a:lnTo>
                    <a:pt x="1243" y="25245"/>
                  </a:lnTo>
                  <a:lnTo>
                    <a:pt x="1163" y="25881"/>
                  </a:lnTo>
                  <a:lnTo>
                    <a:pt x="1087" y="26528"/>
                  </a:lnTo>
                  <a:lnTo>
                    <a:pt x="1012" y="27174"/>
                  </a:lnTo>
                  <a:lnTo>
                    <a:pt x="945" y="27821"/>
                  </a:lnTo>
                  <a:lnTo>
                    <a:pt x="882" y="28479"/>
                  </a:lnTo>
                  <a:lnTo>
                    <a:pt x="820" y="29126"/>
                  </a:lnTo>
                  <a:lnTo>
                    <a:pt x="762" y="29795"/>
                  </a:lnTo>
                  <a:lnTo>
                    <a:pt x="709" y="30453"/>
                  </a:lnTo>
                  <a:lnTo>
                    <a:pt x="660" y="31123"/>
                  </a:lnTo>
                  <a:lnTo>
                    <a:pt x="611" y="31792"/>
                  </a:lnTo>
                  <a:lnTo>
                    <a:pt x="566" y="32461"/>
                  </a:lnTo>
                  <a:lnTo>
                    <a:pt x="526" y="33142"/>
                  </a:lnTo>
                  <a:lnTo>
                    <a:pt x="486" y="33812"/>
                  </a:lnTo>
                  <a:lnTo>
                    <a:pt x="455" y="34492"/>
                  </a:lnTo>
                  <a:lnTo>
                    <a:pt x="419" y="35173"/>
                  </a:lnTo>
                  <a:lnTo>
                    <a:pt x="362" y="36546"/>
                  </a:lnTo>
                  <a:lnTo>
                    <a:pt x="313" y="37919"/>
                  </a:lnTo>
                  <a:lnTo>
                    <a:pt x="273" y="39303"/>
                  </a:lnTo>
                  <a:lnTo>
                    <a:pt x="241" y="40699"/>
                  </a:lnTo>
                  <a:lnTo>
                    <a:pt x="219" y="42094"/>
                  </a:lnTo>
                  <a:lnTo>
                    <a:pt x="197" y="43490"/>
                  </a:lnTo>
                  <a:lnTo>
                    <a:pt x="183" y="44885"/>
                  </a:lnTo>
                  <a:lnTo>
                    <a:pt x="175" y="46281"/>
                  </a:lnTo>
                  <a:lnTo>
                    <a:pt x="161" y="49083"/>
                  </a:lnTo>
                  <a:lnTo>
                    <a:pt x="157" y="51875"/>
                  </a:lnTo>
                  <a:lnTo>
                    <a:pt x="148" y="54643"/>
                  </a:lnTo>
                  <a:lnTo>
                    <a:pt x="77" y="72751"/>
                  </a:lnTo>
                  <a:lnTo>
                    <a:pt x="1" y="90860"/>
                  </a:lnTo>
                  <a:lnTo>
                    <a:pt x="41" y="90803"/>
                  </a:lnTo>
                  <a:lnTo>
                    <a:pt x="81" y="90757"/>
                  </a:lnTo>
                  <a:lnTo>
                    <a:pt x="126" y="90712"/>
                  </a:lnTo>
                  <a:lnTo>
                    <a:pt x="170" y="90678"/>
                  </a:lnTo>
                  <a:lnTo>
                    <a:pt x="215" y="90644"/>
                  </a:lnTo>
                  <a:lnTo>
                    <a:pt x="268" y="90633"/>
                  </a:lnTo>
                  <a:lnTo>
                    <a:pt x="317" y="90610"/>
                  </a:lnTo>
                  <a:lnTo>
                    <a:pt x="375" y="90610"/>
                  </a:lnTo>
                  <a:lnTo>
                    <a:pt x="3362" y="90973"/>
                  </a:lnTo>
                  <a:lnTo>
                    <a:pt x="4849" y="91155"/>
                  </a:lnTo>
                  <a:lnTo>
                    <a:pt x="6341" y="91313"/>
                  </a:lnTo>
                  <a:lnTo>
                    <a:pt x="7828" y="91461"/>
                  </a:lnTo>
                  <a:lnTo>
                    <a:pt x="9315" y="91597"/>
                  </a:lnTo>
                  <a:lnTo>
                    <a:pt x="10802" y="91711"/>
                  </a:lnTo>
                  <a:lnTo>
                    <a:pt x="12289" y="91801"/>
                  </a:lnTo>
                  <a:lnTo>
                    <a:pt x="13032" y="91835"/>
                  </a:lnTo>
                  <a:lnTo>
                    <a:pt x="13776" y="91858"/>
                  </a:lnTo>
                  <a:lnTo>
                    <a:pt x="14519" y="91881"/>
                  </a:lnTo>
                  <a:lnTo>
                    <a:pt x="15263" y="91903"/>
                  </a:lnTo>
                  <a:lnTo>
                    <a:pt x="16750" y="91903"/>
                  </a:lnTo>
                  <a:lnTo>
                    <a:pt x="17493" y="91892"/>
                  </a:lnTo>
                  <a:lnTo>
                    <a:pt x="18237" y="91869"/>
                  </a:lnTo>
                  <a:lnTo>
                    <a:pt x="18980" y="91835"/>
                  </a:lnTo>
                  <a:lnTo>
                    <a:pt x="19724" y="91801"/>
                  </a:lnTo>
                  <a:lnTo>
                    <a:pt x="20472" y="91756"/>
                  </a:lnTo>
                  <a:lnTo>
                    <a:pt x="21215" y="91688"/>
                  </a:lnTo>
                  <a:lnTo>
                    <a:pt x="21959" y="91620"/>
                  </a:lnTo>
                  <a:lnTo>
                    <a:pt x="22707" y="91529"/>
                  </a:lnTo>
                  <a:lnTo>
                    <a:pt x="23455" y="91438"/>
                  </a:lnTo>
                  <a:lnTo>
                    <a:pt x="24203" y="91325"/>
                  </a:lnTo>
                  <a:lnTo>
                    <a:pt x="24372" y="91291"/>
                  </a:lnTo>
                  <a:lnTo>
                    <a:pt x="24581" y="91234"/>
                  </a:lnTo>
                  <a:lnTo>
                    <a:pt x="24826" y="91155"/>
                  </a:lnTo>
                  <a:lnTo>
                    <a:pt x="25102" y="91052"/>
                  </a:lnTo>
                  <a:lnTo>
                    <a:pt x="25748" y="90814"/>
                  </a:lnTo>
                  <a:lnTo>
                    <a:pt x="26491" y="90519"/>
                  </a:lnTo>
                  <a:lnTo>
                    <a:pt x="27319" y="90190"/>
                  </a:lnTo>
                  <a:lnTo>
                    <a:pt x="28210" y="89861"/>
                  </a:lnTo>
                  <a:lnTo>
                    <a:pt x="28673" y="89691"/>
                  </a:lnTo>
                  <a:lnTo>
                    <a:pt x="29140" y="89532"/>
                  </a:lnTo>
                  <a:lnTo>
                    <a:pt x="29621" y="89385"/>
                  </a:lnTo>
                  <a:lnTo>
                    <a:pt x="30097" y="89237"/>
                  </a:lnTo>
                  <a:lnTo>
                    <a:pt x="30583" y="89101"/>
                  </a:lnTo>
                  <a:lnTo>
                    <a:pt x="31059" y="88976"/>
                  </a:lnTo>
                  <a:lnTo>
                    <a:pt x="31535" y="88874"/>
                  </a:lnTo>
                  <a:lnTo>
                    <a:pt x="32007" y="88783"/>
                  </a:lnTo>
                  <a:lnTo>
                    <a:pt x="32466" y="88715"/>
                  </a:lnTo>
                  <a:lnTo>
                    <a:pt x="32916" y="88681"/>
                  </a:lnTo>
                  <a:lnTo>
                    <a:pt x="33352" y="88658"/>
                  </a:lnTo>
                  <a:lnTo>
                    <a:pt x="33566" y="88658"/>
                  </a:lnTo>
                  <a:lnTo>
                    <a:pt x="33775" y="88670"/>
                  </a:lnTo>
                  <a:lnTo>
                    <a:pt x="33980" y="88681"/>
                  </a:lnTo>
                  <a:lnTo>
                    <a:pt x="34176" y="88704"/>
                  </a:lnTo>
                  <a:lnTo>
                    <a:pt x="34367" y="88738"/>
                  </a:lnTo>
                  <a:lnTo>
                    <a:pt x="34558" y="88772"/>
                  </a:lnTo>
                  <a:lnTo>
                    <a:pt x="34736" y="88817"/>
                  </a:lnTo>
                  <a:lnTo>
                    <a:pt x="34915" y="88874"/>
                  </a:lnTo>
                  <a:lnTo>
                    <a:pt x="35084" y="88942"/>
                  </a:lnTo>
                  <a:lnTo>
                    <a:pt x="35244" y="89021"/>
                  </a:lnTo>
                  <a:lnTo>
                    <a:pt x="35400" y="89101"/>
                  </a:lnTo>
                  <a:lnTo>
                    <a:pt x="35547" y="89192"/>
                  </a:lnTo>
                  <a:lnTo>
                    <a:pt x="35689" y="89305"/>
                  </a:lnTo>
                  <a:lnTo>
                    <a:pt x="35823" y="89419"/>
                  </a:lnTo>
                  <a:lnTo>
                    <a:pt x="35943" y="89543"/>
                  </a:lnTo>
                  <a:lnTo>
                    <a:pt x="36059" y="89680"/>
                  </a:lnTo>
                  <a:lnTo>
                    <a:pt x="36166" y="89827"/>
                  </a:lnTo>
                  <a:lnTo>
                    <a:pt x="36264" y="89986"/>
                  </a:lnTo>
                  <a:lnTo>
                    <a:pt x="36250" y="87683"/>
                  </a:lnTo>
                  <a:lnTo>
                    <a:pt x="36228" y="85368"/>
                  </a:lnTo>
                  <a:lnTo>
                    <a:pt x="36192" y="83065"/>
                  </a:lnTo>
                  <a:lnTo>
                    <a:pt x="36152" y="80750"/>
                  </a:lnTo>
                  <a:lnTo>
                    <a:pt x="36103" y="78447"/>
                  </a:lnTo>
                  <a:lnTo>
                    <a:pt x="36045" y="76144"/>
                  </a:lnTo>
                  <a:lnTo>
                    <a:pt x="35979" y="73840"/>
                  </a:lnTo>
                  <a:lnTo>
                    <a:pt x="35903" y="71537"/>
                  </a:lnTo>
                  <a:lnTo>
                    <a:pt x="35818" y="69234"/>
                  </a:lnTo>
                  <a:lnTo>
                    <a:pt x="35725" y="66931"/>
                  </a:lnTo>
                  <a:lnTo>
                    <a:pt x="35622" y="64628"/>
                  </a:lnTo>
                  <a:lnTo>
                    <a:pt x="35507" y="62324"/>
                  </a:lnTo>
                  <a:lnTo>
                    <a:pt x="35386" y="60021"/>
                  </a:lnTo>
                  <a:lnTo>
                    <a:pt x="35253" y="57729"/>
                  </a:lnTo>
                  <a:lnTo>
                    <a:pt x="35115" y="55426"/>
                  </a:lnTo>
                  <a:lnTo>
                    <a:pt x="34964" y="53134"/>
                  </a:lnTo>
                  <a:lnTo>
                    <a:pt x="34799" y="50729"/>
                  </a:lnTo>
                  <a:lnTo>
                    <a:pt x="34630" y="48289"/>
                  </a:lnTo>
                  <a:lnTo>
                    <a:pt x="34456" y="45827"/>
                  </a:lnTo>
                  <a:lnTo>
                    <a:pt x="34269" y="43331"/>
                  </a:lnTo>
                  <a:lnTo>
                    <a:pt x="34171" y="42083"/>
                  </a:lnTo>
                  <a:lnTo>
                    <a:pt x="34073" y="40835"/>
                  </a:lnTo>
                  <a:lnTo>
                    <a:pt x="33966" y="39587"/>
                  </a:lnTo>
                  <a:lnTo>
                    <a:pt x="33859" y="38327"/>
                  </a:lnTo>
                  <a:lnTo>
                    <a:pt x="33748" y="37079"/>
                  </a:lnTo>
                  <a:lnTo>
                    <a:pt x="33628" y="35831"/>
                  </a:lnTo>
                  <a:lnTo>
                    <a:pt x="33508" y="34583"/>
                  </a:lnTo>
                  <a:lnTo>
                    <a:pt x="33379" y="33346"/>
                  </a:lnTo>
                  <a:lnTo>
                    <a:pt x="33245" y="32110"/>
                  </a:lnTo>
                  <a:lnTo>
                    <a:pt x="33107" y="30884"/>
                  </a:lnTo>
                  <a:lnTo>
                    <a:pt x="32965" y="29659"/>
                  </a:lnTo>
                  <a:lnTo>
                    <a:pt x="32813" y="28445"/>
                  </a:lnTo>
                  <a:lnTo>
                    <a:pt x="32653" y="27242"/>
                  </a:lnTo>
                  <a:lnTo>
                    <a:pt x="32488" y="26051"/>
                  </a:lnTo>
                  <a:lnTo>
                    <a:pt x="32319" y="24871"/>
                  </a:lnTo>
                  <a:lnTo>
                    <a:pt x="32141" y="23702"/>
                  </a:lnTo>
                  <a:lnTo>
                    <a:pt x="31949" y="22556"/>
                  </a:lnTo>
                  <a:lnTo>
                    <a:pt x="31754" y="21410"/>
                  </a:lnTo>
                  <a:lnTo>
                    <a:pt x="31553" y="20287"/>
                  </a:lnTo>
                  <a:lnTo>
                    <a:pt x="31446" y="19743"/>
                  </a:lnTo>
                  <a:lnTo>
                    <a:pt x="31339" y="19187"/>
                  </a:lnTo>
                  <a:lnTo>
                    <a:pt x="31228" y="18642"/>
                  </a:lnTo>
                  <a:lnTo>
                    <a:pt x="31117" y="18097"/>
                  </a:lnTo>
                  <a:lnTo>
                    <a:pt x="31001" y="17564"/>
                  </a:lnTo>
                  <a:lnTo>
                    <a:pt x="30885" y="17031"/>
                  </a:lnTo>
                  <a:lnTo>
                    <a:pt x="30765" y="16509"/>
                  </a:lnTo>
                  <a:lnTo>
                    <a:pt x="30645" y="15987"/>
                  </a:lnTo>
                  <a:lnTo>
                    <a:pt x="30520" y="15465"/>
                  </a:lnTo>
                  <a:lnTo>
                    <a:pt x="30391" y="14955"/>
                  </a:lnTo>
                  <a:lnTo>
                    <a:pt x="30240" y="14365"/>
                  </a:lnTo>
                  <a:lnTo>
                    <a:pt x="30084" y="13797"/>
                  </a:lnTo>
                  <a:lnTo>
                    <a:pt x="29924" y="13230"/>
                  </a:lnTo>
                  <a:lnTo>
                    <a:pt x="29759" y="12685"/>
                  </a:lnTo>
                  <a:lnTo>
                    <a:pt x="29590" y="12152"/>
                  </a:lnTo>
                  <a:lnTo>
                    <a:pt x="29421" y="11630"/>
                  </a:lnTo>
                  <a:lnTo>
                    <a:pt x="29247" y="11131"/>
                  </a:lnTo>
                  <a:lnTo>
                    <a:pt x="29069" y="10632"/>
                  </a:lnTo>
                  <a:lnTo>
                    <a:pt x="28886" y="10155"/>
                  </a:lnTo>
                  <a:lnTo>
                    <a:pt x="28704" y="9690"/>
                  </a:lnTo>
                  <a:lnTo>
                    <a:pt x="28512" y="9236"/>
                  </a:lnTo>
                  <a:lnTo>
                    <a:pt x="28325" y="8794"/>
                  </a:lnTo>
                  <a:lnTo>
                    <a:pt x="28130" y="8362"/>
                  </a:lnTo>
                  <a:lnTo>
                    <a:pt x="27934" y="7943"/>
                  </a:lnTo>
                  <a:lnTo>
                    <a:pt x="27733" y="7546"/>
                  </a:lnTo>
                  <a:lnTo>
                    <a:pt x="27533" y="7148"/>
                  </a:lnTo>
                  <a:lnTo>
                    <a:pt x="27328" y="6774"/>
                  </a:lnTo>
                  <a:lnTo>
                    <a:pt x="27123" y="6400"/>
                  </a:lnTo>
                  <a:lnTo>
                    <a:pt x="26910" y="6048"/>
                  </a:lnTo>
                  <a:lnTo>
                    <a:pt x="26700" y="5708"/>
                  </a:lnTo>
                  <a:lnTo>
                    <a:pt x="26482" y="5378"/>
                  </a:lnTo>
                  <a:lnTo>
                    <a:pt x="26269" y="5049"/>
                  </a:lnTo>
                  <a:lnTo>
                    <a:pt x="26046" y="4743"/>
                  </a:lnTo>
                  <a:lnTo>
                    <a:pt x="25828" y="4448"/>
                  </a:lnTo>
                  <a:lnTo>
                    <a:pt x="25601" y="4153"/>
                  </a:lnTo>
                  <a:lnTo>
                    <a:pt x="25378" y="3881"/>
                  </a:lnTo>
                  <a:lnTo>
                    <a:pt x="25151" y="3620"/>
                  </a:lnTo>
                  <a:lnTo>
                    <a:pt x="24920" y="3359"/>
                  </a:lnTo>
                  <a:lnTo>
                    <a:pt x="24688" y="3121"/>
                  </a:lnTo>
                  <a:lnTo>
                    <a:pt x="24457" y="2882"/>
                  </a:lnTo>
                  <a:lnTo>
                    <a:pt x="24221" y="2655"/>
                  </a:lnTo>
                  <a:lnTo>
                    <a:pt x="23985" y="2440"/>
                  </a:lnTo>
                  <a:lnTo>
                    <a:pt x="23744" y="2236"/>
                  </a:lnTo>
                  <a:lnTo>
                    <a:pt x="23508" y="2043"/>
                  </a:lnTo>
                  <a:lnTo>
                    <a:pt x="23263" y="1861"/>
                  </a:lnTo>
                  <a:lnTo>
                    <a:pt x="23023" y="1691"/>
                  </a:lnTo>
                  <a:lnTo>
                    <a:pt x="22778" y="1521"/>
                  </a:lnTo>
                  <a:lnTo>
                    <a:pt x="22533" y="1362"/>
                  </a:lnTo>
                  <a:lnTo>
                    <a:pt x="22288" y="1226"/>
                  </a:lnTo>
                  <a:lnTo>
                    <a:pt x="22043" y="1078"/>
                  </a:lnTo>
                  <a:lnTo>
                    <a:pt x="21794" y="954"/>
                  </a:lnTo>
                  <a:lnTo>
                    <a:pt x="21545" y="840"/>
                  </a:lnTo>
                  <a:lnTo>
                    <a:pt x="21295" y="727"/>
                  </a:lnTo>
                  <a:lnTo>
                    <a:pt x="21046" y="624"/>
                  </a:lnTo>
                  <a:lnTo>
                    <a:pt x="20797" y="522"/>
                  </a:lnTo>
                  <a:lnTo>
                    <a:pt x="20543" y="443"/>
                  </a:lnTo>
                  <a:lnTo>
                    <a:pt x="20294" y="364"/>
                  </a:lnTo>
                  <a:lnTo>
                    <a:pt x="20040" y="295"/>
                  </a:lnTo>
                  <a:lnTo>
                    <a:pt x="19786" y="227"/>
                  </a:lnTo>
                  <a:lnTo>
                    <a:pt x="19537" y="182"/>
                  </a:lnTo>
                  <a:lnTo>
                    <a:pt x="19283" y="125"/>
                  </a:lnTo>
                  <a:lnTo>
                    <a:pt x="19029" y="91"/>
                  </a:lnTo>
                  <a:lnTo>
                    <a:pt x="18776" y="57"/>
                  </a:lnTo>
                  <a:lnTo>
                    <a:pt x="18522" y="35"/>
                  </a:lnTo>
                  <a:lnTo>
                    <a:pt x="18268" y="23"/>
                  </a:lnTo>
                  <a:lnTo>
                    <a:pt x="18014" y="12"/>
                  </a:lnTo>
                  <a:lnTo>
                    <a:pt x="17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40;p37">
              <a:extLst>
                <a:ext uri="{FF2B5EF4-FFF2-40B4-BE49-F238E27FC236}">
                  <a16:creationId xmlns:a16="http://schemas.microsoft.com/office/drawing/2014/main" id="{ED4E6D31-CD6E-CA97-468D-1A4BCF3CEFB0}"/>
                </a:ext>
              </a:extLst>
            </p:cNvPr>
            <p:cNvSpPr/>
            <p:nvPr/>
          </p:nvSpPr>
          <p:spPr>
            <a:xfrm>
              <a:off x="3377350" y="-5431225"/>
              <a:ext cx="811975" cy="1274200"/>
            </a:xfrm>
            <a:custGeom>
              <a:avLst/>
              <a:gdLst/>
              <a:ahLst/>
              <a:cxnLst/>
              <a:rect l="l" t="t" r="r" b="b"/>
              <a:pathLst>
                <a:path w="32479" h="50968" extrusionOk="0">
                  <a:moveTo>
                    <a:pt x="16367" y="1"/>
                  </a:moveTo>
                  <a:lnTo>
                    <a:pt x="16122" y="12"/>
                  </a:lnTo>
                  <a:lnTo>
                    <a:pt x="15877" y="23"/>
                  </a:lnTo>
                  <a:lnTo>
                    <a:pt x="15636" y="46"/>
                  </a:lnTo>
                  <a:lnTo>
                    <a:pt x="15427" y="69"/>
                  </a:lnTo>
                  <a:lnTo>
                    <a:pt x="15214" y="103"/>
                  </a:lnTo>
                  <a:lnTo>
                    <a:pt x="15004" y="148"/>
                  </a:lnTo>
                  <a:lnTo>
                    <a:pt x="14795" y="194"/>
                  </a:lnTo>
                  <a:lnTo>
                    <a:pt x="14586" y="250"/>
                  </a:lnTo>
                  <a:lnTo>
                    <a:pt x="14377" y="318"/>
                  </a:lnTo>
                  <a:lnTo>
                    <a:pt x="14167" y="386"/>
                  </a:lnTo>
                  <a:lnTo>
                    <a:pt x="13958" y="466"/>
                  </a:lnTo>
                  <a:lnTo>
                    <a:pt x="13749" y="557"/>
                  </a:lnTo>
                  <a:lnTo>
                    <a:pt x="13544" y="647"/>
                  </a:lnTo>
                  <a:lnTo>
                    <a:pt x="13335" y="750"/>
                  </a:lnTo>
                  <a:lnTo>
                    <a:pt x="13125" y="852"/>
                  </a:lnTo>
                  <a:lnTo>
                    <a:pt x="12916" y="976"/>
                  </a:lnTo>
                  <a:lnTo>
                    <a:pt x="12711" y="1101"/>
                  </a:lnTo>
                  <a:lnTo>
                    <a:pt x="12502" y="1226"/>
                  </a:lnTo>
                  <a:lnTo>
                    <a:pt x="12297" y="1362"/>
                  </a:lnTo>
                  <a:lnTo>
                    <a:pt x="12088" y="1510"/>
                  </a:lnTo>
                  <a:lnTo>
                    <a:pt x="11883" y="1657"/>
                  </a:lnTo>
                  <a:lnTo>
                    <a:pt x="11679" y="1816"/>
                  </a:lnTo>
                  <a:lnTo>
                    <a:pt x="11474" y="1986"/>
                  </a:lnTo>
                  <a:lnTo>
                    <a:pt x="11269" y="2156"/>
                  </a:lnTo>
                  <a:lnTo>
                    <a:pt x="11064" y="2338"/>
                  </a:lnTo>
                  <a:lnTo>
                    <a:pt x="10864" y="2531"/>
                  </a:lnTo>
                  <a:lnTo>
                    <a:pt x="10663" y="2724"/>
                  </a:lnTo>
                  <a:lnTo>
                    <a:pt x="10459" y="2917"/>
                  </a:lnTo>
                  <a:lnTo>
                    <a:pt x="10258" y="3121"/>
                  </a:lnTo>
                  <a:lnTo>
                    <a:pt x="10058" y="3336"/>
                  </a:lnTo>
                  <a:lnTo>
                    <a:pt x="9862" y="3552"/>
                  </a:lnTo>
                  <a:lnTo>
                    <a:pt x="9662" y="3779"/>
                  </a:lnTo>
                  <a:lnTo>
                    <a:pt x="9466" y="4017"/>
                  </a:lnTo>
                  <a:lnTo>
                    <a:pt x="9270" y="4255"/>
                  </a:lnTo>
                  <a:lnTo>
                    <a:pt x="9074" y="4505"/>
                  </a:lnTo>
                  <a:lnTo>
                    <a:pt x="8687" y="5004"/>
                  </a:lnTo>
                  <a:lnTo>
                    <a:pt x="8308" y="5538"/>
                  </a:lnTo>
                  <a:lnTo>
                    <a:pt x="7930" y="6105"/>
                  </a:lnTo>
                  <a:lnTo>
                    <a:pt x="7556" y="6684"/>
                  </a:lnTo>
                  <a:lnTo>
                    <a:pt x="7191" y="7285"/>
                  </a:lnTo>
                  <a:lnTo>
                    <a:pt x="6826" y="7909"/>
                  </a:lnTo>
                  <a:lnTo>
                    <a:pt x="6648" y="8238"/>
                  </a:lnTo>
                  <a:lnTo>
                    <a:pt x="6474" y="8567"/>
                  </a:lnTo>
                  <a:lnTo>
                    <a:pt x="6296" y="8896"/>
                  </a:lnTo>
                  <a:lnTo>
                    <a:pt x="6122" y="9236"/>
                  </a:lnTo>
                  <a:lnTo>
                    <a:pt x="5953" y="9577"/>
                  </a:lnTo>
                  <a:lnTo>
                    <a:pt x="5779" y="9929"/>
                  </a:lnTo>
                  <a:lnTo>
                    <a:pt x="5610" y="10292"/>
                  </a:lnTo>
                  <a:lnTo>
                    <a:pt x="5446" y="10643"/>
                  </a:lnTo>
                  <a:lnTo>
                    <a:pt x="5281" y="11018"/>
                  </a:lnTo>
                  <a:lnTo>
                    <a:pt x="5116" y="11381"/>
                  </a:lnTo>
                  <a:lnTo>
                    <a:pt x="4956" y="11755"/>
                  </a:lnTo>
                  <a:lnTo>
                    <a:pt x="4796" y="12141"/>
                  </a:lnTo>
                  <a:lnTo>
                    <a:pt x="4635" y="12527"/>
                  </a:lnTo>
                  <a:lnTo>
                    <a:pt x="4479" y="12924"/>
                  </a:lnTo>
                  <a:lnTo>
                    <a:pt x="4328" y="13310"/>
                  </a:lnTo>
                  <a:lnTo>
                    <a:pt x="4177" y="13718"/>
                  </a:lnTo>
                  <a:lnTo>
                    <a:pt x="4025" y="14127"/>
                  </a:lnTo>
                  <a:lnTo>
                    <a:pt x="3878" y="14535"/>
                  </a:lnTo>
                  <a:lnTo>
                    <a:pt x="3731" y="14943"/>
                  </a:lnTo>
                  <a:lnTo>
                    <a:pt x="3589" y="15363"/>
                  </a:lnTo>
                  <a:lnTo>
                    <a:pt x="3451" y="15794"/>
                  </a:lnTo>
                  <a:lnTo>
                    <a:pt x="3309" y="16226"/>
                  </a:lnTo>
                  <a:lnTo>
                    <a:pt x="3175" y="16657"/>
                  </a:lnTo>
                  <a:lnTo>
                    <a:pt x="3041" y="17088"/>
                  </a:lnTo>
                  <a:lnTo>
                    <a:pt x="2908" y="17530"/>
                  </a:lnTo>
                  <a:lnTo>
                    <a:pt x="2779" y="17984"/>
                  </a:lnTo>
                  <a:lnTo>
                    <a:pt x="2650" y="18438"/>
                  </a:lnTo>
                  <a:lnTo>
                    <a:pt x="2529" y="18892"/>
                  </a:lnTo>
                  <a:lnTo>
                    <a:pt x="2405" y="19346"/>
                  </a:lnTo>
                  <a:lnTo>
                    <a:pt x="2285" y="19811"/>
                  </a:lnTo>
                  <a:lnTo>
                    <a:pt x="2169" y="20276"/>
                  </a:lnTo>
                  <a:lnTo>
                    <a:pt x="2053" y="20753"/>
                  </a:lnTo>
                  <a:lnTo>
                    <a:pt x="1942" y="21229"/>
                  </a:lnTo>
                  <a:lnTo>
                    <a:pt x="1835" y="21706"/>
                  </a:lnTo>
                  <a:lnTo>
                    <a:pt x="1728" y="22194"/>
                  </a:lnTo>
                  <a:lnTo>
                    <a:pt x="1626" y="22681"/>
                  </a:lnTo>
                  <a:lnTo>
                    <a:pt x="1523" y="23169"/>
                  </a:lnTo>
                  <a:lnTo>
                    <a:pt x="1430" y="23669"/>
                  </a:lnTo>
                  <a:lnTo>
                    <a:pt x="1332" y="24168"/>
                  </a:lnTo>
                  <a:lnTo>
                    <a:pt x="1243" y="24667"/>
                  </a:lnTo>
                  <a:lnTo>
                    <a:pt x="1154" y="25178"/>
                  </a:lnTo>
                  <a:lnTo>
                    <a:pt x="1065" y="25688"/>
                  </a:lnTo>
                  <a:lnTo>
                    <a:pt x="984" y="26199"/>
                  </a:lnTo>
                  <a:lnTo>
                    <a:pt x="904" y="26721"/>
                  </a:lnTo>
                  <a:lnTo>
                    <a:pt x="829" y="27231"/>
                  </a:lnTo>
                  <a:lnTo>
                    <a:pt x="753" y="27764"/>
                  </a:lnTo>
                  <a:lnTo>
                    <a:pt x="682" y="28286"/>
                  </a:lnTo>
                  <a:lnTo>
                    <a:pt x="615" y="28820"/>
                  </a:lnTo>
                  <a:lnTo>
                    <a:pt x="553" y="29353"/>
                  </a:lnTo>
                  <a:lnTo>
                    <a:pt x="490" y="29886"/>
                  </a:lnTo>
                  <a:lnTo>
                    <a:pt x="437" y="30419"/>
                  </a:lnTo>
                  <a:lnTo>
                    <a:pt x="383" y="30964"/>
                  </a:lnTo>
                  <a:lnTo>
                    <a:pt x="330" y="31509"/>
                  </a:lnTo>
                  <a:lnTo>
                    <a:pt x="286" y="32065"/>
                  </a:lnTo>
                  <a:lnTo>
                    <a:pt x="241" y="32609"/>
                  </a:lnTo>
                  <a:lnTo>
                    <a:pt x="201" y="33165"/>
                  </a:lnTo>
                  <a:lnTo>
                    <a:pt x="165" y="33721"/>
                  </a:lnTo>
                  <a:lnTo>
                    <a:pt x="130" y="34277"/>
                  </a:lnTo>
                  <a:lnTo>
                    <a:pt x="103" y="34844"/>
                  </a:lnTo>
                  <a:lnTo>
                    <a:pt x="76" y="35412"/>
                  </a:lnTo>
                  <a:lnTo>
                    <a:pt x="54" y="35979"/>
                  </a:lnTo>
                  <a:lnTo>
                    <a:pt x="36" y="36546"/>
                  </a:lnTo>
                  <a:lnTo>
                    <a:pt x="23" y="37114"/>
                  </a:lnTo>
                  <a:lnTo>
                    <a:pt x="9" y="37692"/>
                  </a:lnTo>
                  <a:lnTo>
                    <a:pt x="5" y="38271"/>
                  </a:lnTo>
                  <a:lnTo>
                    <a:pt x="1" y="38850"/>
                  </a:lnTo>
                  <a:lnTo>
                    <a:pt x="1" y="39428"/>
                  </a:lnTo>
                  <a:lnTo>
                    <a:pt x="9" y="40018"/>
                  </a:lnTo>
                  <a:lnTo>
                    <a:pt x="18" y="40597"/>
                  </a:lnTo>
                  <a:lnTo>
                    <a:pt x="27" y="41187"/>
                  </a:lnTo>
                  <a:lnTo>
                    <a:pt x="45" y="41777"/>
                  </a:lnTo>
                  <a:lnTo>
                    <a:pt x="67" y="42378"/>
                  </a:lnTo>
                  <a:lnTo>
                    <a:pt x="94" y="42968"/>
                  </a:lnTo>
                  <a:lnTo>
                    <a:pt x="121" y="43558"/>
                  </a:lnTo>
                  <a:lnTo>
                    <a:pt x="156" y="44160"/>
                  </a:lnTo>
                  <a:lnTo>
                    <a:pt x="192" y="44761"/>
                  </a:lnTo>
                  <a:lnTo>
                    <a:pt x="237" y="45362"/>
                  </a:lnTo>
                  <a:lnTo>
                    <a:pt x="281" y="45964"/>
                  </a:lnTo>
                  <a:lnTo>
                    <a:pt x="334" y="46565"/>
                  </a:lnTo>
                  <a:lnTo>
                    <a:pt x="388" y="47178"/>
                  </a:lnTo>
                  <a:lnTo>
                    <a:pt x="446" y="47779"/>
                  </a:lnTo>
                  <a:lnTo>
                    <a:pt x="513" y="48392"/>
                  </a:lnTo>
                  <a:lnTo>
                    <a:pt x="579" y="49004"/>
                  </a:lnTo>
                  <a:lnTo>
                    <a:pt x="655" y="49617"/>
                  </a:lnTo>
                  <a:lnTo>
                    <a:pt x="673" y="49764"/>
                  </a:lnTo>
                  <a:lnTo>
                    <a:pt x="695" y="49901"/>
                  </a:lnTo>
                  <a:lnTo>
                    <a:pt x="717" y="50025"/>
                  </a:lnTo>
                  <a:lnTo>
                    <a:pt x="744" y="50139"/>
                  </a:lnTo>
                  <a:lnTo>
                    <a:pt x="771" y="50252"/>
                  </a:lnTo>
                  <a:lnTo>
                    <a:pt x="802" y="50354"/>
                  </a:lnTo>
                  <a:lnTo>
                    <a:pt x="833" y="50445"/>
                  </a:lnTo>
                  <a:lnTo>
                    <a:pt x="864" y="50536"/>
                  </a:lnTo>
                  <a:lnTo>
                    <a:pt x="900" y="50615"/>
                  </a:lnTo>
                  <a:lnTo>
                    <a:pt x="936" y="50683"/>
                  </a:lnTo>
                  <a:lnTo>
                    <a:pt x="971" y="50740"/>
                  </a:lnTo>
                  <a:lnTo>
                    <a:pt x="1007" y="50797"/>
                  </a:lnTo>
                  <a:lnTo>
                    <a:pt x="1047" y="50842"/>
                  </a:lnTo>
                  <a:lnTo>
                    <a:pt x="1087" y="50888"/>
                  </a:lnTo>
                  <a:lnTo>
                    <a:pt x="1127" y="50910"/>
                  </a:lnTo>
                  <a:lnTo>
                    <a:pt x="1167" y="50944"/>
                  </a:lnTo>
                  <a:lnTo>
                    <a:pt x="1207" y="50956"/>
                  </a:lnTo>
                  <a:lnTo>
                    <a:pt x="1252" y="50967"/>
                  </a:lnTo>
                  <a:lnTo>
                    <a:pt x="1332" y="50967"/>
                  </a:lnTo>
                  <a:lnTo>
                    <a:pt x="1416" y="50944"/>
                  </a:lnTo>
                  <a:lnTo>
                    <a:pt x="1496" y="50888"/>
                  </a:lnTo>
                  <a:lnTo>
                    <a:pt x="1577" y="50808"/>
                  </a:lnTo>
                  <a:lnTo>
                    <a:pt x="1652" y="50706"/>
                  </a:lnTo>
                  <a:lnTo>
                    <a:pt x="1724" y="50581"/>
                  </a:lnTo>
                  <a:lnTo>
                    <a:pt x="1790" y="50434"/>
                  </a:lnTo>
                  <a:lnTo>
                    <a:pt x="1848" y="50264"/>
                  </a:lnTo>
                  <a:lnTo>
                    <a:pt x="1897" y="50082"/>
                  </a:lnTo>
                  <a:lnTo>
                    <a:pt x="1924" y="49980"/>
                  </a:lnTo>
                  <a:lnTo>
                    <a:pt x="1942" y="49878"/>
                  </a:lnTo>
                  <a:lnTo>
                    <a:pt x="1960" y="49776"/>
                  </a:lnTo>
                  <a:lnTo>
                    <a:pt x="1977" y="49662"/>
                  </a:lnTo>
                  <a:lnTo>
                    <a:pt x="1991" y="49538"/>
                  </a:lnTo>
                  <a:lnTo>
                    <a:pt x="2004" y="49413"/>
                  </a:lnTo>
                  <a:lnTo>
                    <a:pt x="2008" y="49288"/>
                  </a:lnTo>
                  <a:lnTo>
                    <a:pt x="2017" y="49163"/>
                  </a:lnTo>
                  <a:lnTo>
                    <a:pt x="2017" y="49027"/>
                  </a:lnTo>
                  <a:lnTo>
                    <a:pt x="2017" y="48891"/>
                  </a:lnTo>
                  <a:lnTo>
                    <a:pt x="2013" y="48743"/>
                  </a:lnTo>
                  <a:lnTo>
                    <a:pt x="2008" y="48596"/>
                  </a:lnTo>
                  <a:lnTo>
                    <a:pt x="1973" y="48040"/>
                  </a:lnTo>
                  <a:lnTo>
                    <a:pt x="1946" y="47473"/>
                  </a:lnTo>
                  <a:lnTo>
                    <a:pt x="1893" y="46349"/>
                  </a:lnTo>
                  <a:lnTo>
                    <a:pt x="1853" y="45249"/>
                  </a:lnTo>
                  <a:lnTo>
                    <a:pt x="1821" y="44137"/>
                  </a:lnTo>
                  <a:lnTo>
                    <a:pt x="1799" y="43048"/>
                  </a:lnTo>
                  <a:lnTo>
                    <a:pt x="1790" y="41958"/>
                  </a:lnTo>
                  <a:lnTo>
                    <a:pt x="1795" y="40880"/>
                  </a:lnTo>
                  <a:lnTo>
                    <a:pt x="1804" y="39814"/>
                  </a:lnTo>
                  <a:lnTo>
                    <a:pt x="1826" y="38759"/>
                  </a:lnTo>
                  <a:lnTo>
                    <a:pt x="1862" y="37704"/>
                  </a:lnTo>
                  <a:lnTo>
                    <a:pt x="1902" y="36671"/>
                  </a:lnTo>
                  <a:lnTo>
                    <a:pt x="1955" y="35639"/>
                  </a:lnTo>
                  <a:lnTo>
                    <a:pt x="2017" y="34629"/>
                  </a:lnTo>
                  <a:lnTo>
                    <a:pt x="2093" y="33619"/>
                  </a:lnTo>
                  <a:lnTo>
                    <a:pt x="2173" y="32621"/>
                  </a:lnTo>
                  <a:lnTo>
                    <a:pt x="2262" y="31633"/>
                  </a:lnTo>
                  <a:lnTo>
                    <a:pt x="2365" y="30669"/>
                  </a:lnTo>
                  <a:lnTo>
                    <a:pt x="2476" y="29705"/>
                  </a:lnTo>
                  <a:lnTo>
                    <a:pt x="2596" y="28763"/>
                  </a:lnTo>
                  <a:lnTo>
                    <a:pt x="2725" y="27821"/>
                  </a:lnTo>
                  <a:lnTo>
                    <a:pt x="2859" y="26902"/>
                  </a:lnTo>
                  <a:lnTo>
                    <a:pt x="3006" y="25994"/>
                  </a:lnTo>
                  <a:lnTo>
                    <a:pt x="3162" y="25110"/>
                  </a:lnTo>
                  <a:lnTo>
                    <a:pt x="3326" y="24225"/>
                  </a:lnTo>
                  <a:lnTo>
                    <a:pt x="3500" y="23362"/>
                  </a:lnTo>
                  <a:lnTo>
                    <a:pt x="3678" y="22511"/>
                  </a:lnTo>
                  <a:lnTo>
                    <a:pt x="3869" y="21672"/>
                  </a:lnTo>
                  <a:lnTo>
                    <a:pt x="4065" y="20855"/>
                  </a:lnTo>
                  <a:lnTo>
                    <a:pt x="4270" y="20049"/>
                  </a:lnTo>
                  <a:lnTo>
                    <a:pt x="4484" y="19266"/>
                  </a:lnTo>
                  <a:lnTo>
                    <a:pt x="4702" y="18495"/>
                  </a:lnTo>
                  <a:lnTo>
                    <a:pt x="4934" y="17735"/>
                  </a:lnTo>
                  <a:lnTo>
                    <a:pt x="5169" y="16997"/>
                  </a:lnTo>
                  <a:lnTo>
                    <a:pt x="5410" y="16271"/>
                  </a:lnTo>
                  <a:lnTo>
                    <a:pt x="5664" y="15567"/>
                  </a:lnTo>
                  <a:lnTo>
                    <a:pt x="5922" y="14887"/>
                  </a:lnTo>
                  <a:lnTo>
                    <a:pt x="6185" y="14217"/>
                  </a:lnTo>
                  <a:lnTo>
                    <a:pt x="6456" y="13559"/>
                  </a:lnTo>
                  <a:lnTo>
                    <a:pt x="6737" y="12935"/>
                  </a:lnTo>
                  <a:lnTo>
                    <a:pt x="7022" y="12323"/>
                  </a:lnTo>
                  <a:lnTo>
                    <a:pt x="7315" y="11721"/>
                  </a:lnTo>
                  <a:lnTo>
                    <a:pt x="7614" y="11154"/>
                  </a:lnTo>
                  <a:lnTo>
                    <a:pt x="7921" y="10598"/>
                  </a:lnTo>
                  <a:lnTo>
                    <a:pt x="8233" y="10065"/>
                  </a:lnTo>
                  <a:lnTo>
                    <a:pt x="8553" y="9554"/>
                  </a:lnTo>
                  <a:lnTo>
                    <a:pt x="8878" y="9066"/>
                  </a:lnTo>
                  <a:lnTo>
                    <a:pt x="9208" y="8590"/>
                  </a:lnTo>
                  <a:lnTo>
                    <a:pt x="9546" y="8136"/>
                  </a:lnTo>
                  <a:lnTo>
                    <a:pt x="9884" y="7716"/>
                  </a:lnTo>
                  <a:lnTo>
                    <a:pt x="10232" y="7308"/>
                  </a:lnTo>
                  <a:lnTo>
                    <a:pt x="10588" y="6922"/>
                  </a:lnTo>
                  <a:lnTo>
                    <a:pt x="10944" y="6559"/>
                  </a:lnTo>
                  <a:lnTo>
                    <a:pt x="11309" y="6230"/>
                  </a:lnTo>
                  <a:lnTo>
                    <a:pt x="11679" y="5912"/>
                  </a:lnTo>
                  <a:lnTo>
                    <a:pt x="12052" y="5617"/>
                  </a:lnTo>
                  <a:lnTo>
                    <a:pt x="12435" y="5356"/>
                  </a:lnTo>
                  <a:lnTo>
                    <a:pt x="12818" y="5106"/>
                  </a:lnTo>
                  <a:lnTo>
                    <a:pt x="13206" y="4891"/>
                  </a:lnTo>
                  <a:lnTo>
                    <a:pt x="13602" y="4698"/>
                  </a:lnTo>
                  <a:lnTo>
                    <a:pt x="13998" y="4528"/>
                  </a:lnTo>
                  <a:lnTo>
                    <a:pt x="14403" y="4392"/>
                  </a:lnTo>
                  <a:lnTo>
                    <a:pt x="14808" y="4267"/>
                  </a:lnTo>
                  <a:lnTo>
                    <a:pt x="15218" y="4176"/>
                  </a:lnTo>
                  <a:lnTo>
                    <a:pt x="15636" y="4119"/>
                  </a:lnTo>
                  <a:lnTo>
                    <a:pt x="16010" y="4085"/>
                  </a:lnTo>
                  <a:lnTo>
                    <a:pt x="16393" y="4063"/>
                  </a:lnTo>
                  <a:lnTo>
                    <a:pt x="16776" y="4063"/>
                  </a:lnTo>
                  <a:lnTo>
                    <a:pt x="17159" y="4085"/>
                  </a:lnTo>
                  <a:lnTo>
                    <a:pt x="17546" y="4131"/>
                  </a:lnTo>
                  <a:lnTo>
                    <a:pt x="17934" y="4199"/>
                  </a:lnTo>
                  <a:lnTo>
                    <a:pt x="18321" y="4290"/>
                  </a:lnTo>
                  <a:lnTo>
                    <a:pt x="18708" y="4392"/>
                  </a:lnTo>
                  <a:lnTo>
                    <a:pt x="19100" y="4516"/>
                  </a:lnTo>
                  <a:lnTo>
                    <a:pt x="19488" y="4664"/>
                  </a:lnTo>
                  <a:lnTo>
                    <a:pt x="19879" y="4834"/>
                  </a:lnTo>
                  <a:lnTo>
                    <a:pt x="20267" y="5016"/>
                  </a:lnTo>
                  <a:lnTo>
                    <a:pt x="20654" y="5231"/>
                  </a:lnTo>
                  <a:lnTo>
                    <a:pt x="21041" y="5458"/>
                  </a:lnTo>
                  <a:lnTo>
                    <a:pt x="21424" y="5708"/>
                  </a:lnTo>
                  <a:lnTo>
                    <a:pt x="21807" y="5980"/>
                  </a:lnTo>
                  <a:lnTo>
                    <a:pt x="22186" y="6275"/>
                  </a:lnTo>
                  <a:lnTo>
                    <a:pt x="22564" y="6593"/>
                  </a:lnTo>
                  <a:lnTo>
                    <a:pt x="22938" y="6933"/>
                  </a:lnTo>
                  <a:lnTo>
                    <a:pt x="23307" y="7296"/>
                  </a:lnTo>
                  <a:lnTo>
                    <a:pt x="23677" y="7671"/>
                  </a:lnTo>
                  <a:lnTo>
                    <a:pt x="24038" y="8079"/>
                  </a:lnTo>
                  <a:lnTo>
                    <a:pt x="24398" y="8499"/>
                  </a:lnTo>
                  <a:lnTo>
                    <a:pt x="24750" y="8953"/>
                  </a:lnTo>
                  <a:lnTo>
                    <a:pt x="25097" y="9418"/>
                  </a:lnTo>
                  <a:lnTo>
                    <a:pt x="25440" y="9906"/>
                  </a:lnTo>
                  <a:lnTo>
                    <a:pt x="25778" y="10428"/>
                  </a:lnTo>
                  <a:lnTo>
                    <a:pt x="25943" y="10689"/>
                  </a:lnTo>
                  <a:lnTo>
                    <a:pt x="26108" y="10961"/>
                  </a:lnTo>
                  <a:lnTo>
                    <a:pt x="26273" y="11233"/>
                  </a:lnTo>
                  <a:lnTo>
                    <a:pt x="26433" y="11517"/>
                  </a:lnTo>
                  <a:lnTo>
                    <a:pt x="26593" y="11812"/>
                  </a:lnTo>
                  <a:lnTo>
                    <a:pt x="26749" y="12096"/>
                  </a:lnTo>
                  <a:lnTo>
                    <a:pt x="26905" y="12402"/>
                  </a:lnTo>
                  <a:lnTo>
                    <a:pt x="27061" y="12708"/>
                  </a:lnTo>
                  <a:lnTo>
                    <a:pt x="27212" y="13015"/>
                  </a:lnTo>
                  <a:lnTo>
                    <a:pt x="27359" y="13332"/>
                  </a:lnTo>
                  <a:lnTo>
                    <a:pt x="27550" y="13752"/>
                  </a:lnTo>
                  <a:lnTo>
                    <a:pt x="27737" y="14172"/>
                  </a:lnTo>
                  <a:lnTo>
                    <a:pt x="27915" y="14592"/>
                  </a:lnTo>
                  <a:lnTo>
                    <a:pt x="28089" y="15023"/>
                  </a:lnTo>
                  <a:lnTo>
                    <a:pt x="28254" y="15465"/>
                  </a:lnTo>
                  <a:lnTo>
                    <a:pt x="28419" y="15908"/>
                  </a:lnTo>
                  <a:lnTo>
                    <a:pt x="28574" y="16350"/>
                  </a:lnTo>
                  <a:lnTo>
                    <a:pt x="28726" y="16804"/>
                  </a:lnTo>
                  <a:lnTo>
                    <a:pt x="28873" y="17258"/>
                  </a:lnTo>
                  <a:lnTo>
                    <a:pt x="29011" y="17712"/>
                  </a:lnTo>
                  <a:lnTo>
                    <a:pt x="29149" y="18177"/>
                  </a:lnTo>
                  <a:lnTo>
                    <a:pt x="29278" y="18654"/>
                  </a:lnTo>
                  <a:lnTo>
                    <a:pt x="29402" y="19119"/>
                  </a:lnTo>
                  <a:lnTo>
                    <a:pt x="29523" y="19607"/>
                  </a:lnTo>
                  <a:lnTo>
                    <a:pt x="29638" y="20083"/>
                  </a:lnTo>
                  <a:lnTo>
                    <a:pt x="29750" y="20571"/>
                  </a:lnTo>
                  <a:lnTo>
                    <a:pt x="29857" y="21059"/>
                  </a:lnTo>
                  <a:lnTo>
                    <a:pt x="29959" y="21558"/>
                  </a:lnTo>
                  <a:lnTo>
                    <a:pt x="30052" y="22057"/>
                  </a:lnTo>
                  <a:lnTo>
                    <a:pt x="30146" y="22557"/>
                  </a:lnTo>
                  <a:lnTo>
                    <a:pt x="30235" y="23067"/>
                  </a:lnTo>
                  <a:lnTo>
                    <a:pt x="30315" y="23578"/>
                  </a:lnTo>
                  <a:lnTo>
                    <a:pt x="30395" y="24088"/>
                  </a:lnTo>
                  <a:lnTo>
                    <a:pt x="30471" y="24610"/>
                  </a:lnTo>
                  <a:lnTo>
                    <a:pt x="30542" y="25132"/>
                  </a:lnTo>
                  <a:lnTo>
                    <a:pt x="30609" y="25654"/>
                  </a:lnTo>
                  <a:lnTo>
                    <a:pt x="30671" y="26176"/>
                  </a:lnTo>
                  <a:lnTo>
                    <a:pt x="30729" y="26709"/>
                  </a:lnTo>
                  <a:lnTo>
                    <a:pt x="30783" y="27254"/>
                  </a:lnTo>
                  <a:lnTo>
                    <a:pt x="30836" y="27787"/>
                  </a:lnTo>
                  <a:lnTo>
                    <a:pt x="30881" y="28332"/>
                  </a:lnTo>
                  <a:lnTo>
                    <a:pt x="30925" y="28876"/>
                  </a:lnTo>
                  <a:lnTo>
                    <a:pt x="30965" y="29421"/>
                  </a:lnTo>
                  <a:lnTo>
                    <a:pt x="31001" y="29966"/>
                  </a:lnTo>
                  <a:lnTo>
                    <a:pt x="31036" y="30522"/>
                  </a:lnTo>
                  <a:lnTo>
                    <a:pt x="31063" y="31078"/>
                  </a:lnTo>
                  <a:lnTo>
                    <a:pt x="31090" y="31633"/>
                  </a:lnTo>
                  <a:lnTo>
                    <a:pt x="31112" y="32201"/>
                  </a:lnTo>
                  <a:lnTo>
                    <a:pt x="31134" y="32768"/>
                  </a:lnTo>
                  <a:lnTo>
                    <a:pt x="31148" y="33335"/>
                  </a:lnTo>
                  <a:lnTo>
                    <a:pt x="31165" y="33903"/>
                  </a:lnTo>
                  <a:lnTo>
                    <a:pt x="31174" y="34470"/>
                  </a:lnTo>
                  <a:lnTo>
                    <a:pt x="31183" y="35049"/>
                  </a:lnTo>
                  <a:lnTo>
                    <a:pt x="31188" y="35627"/>
                  </a:lnTo>
                  <a:lnTo>
                    <a:pt x="31188" y="36195"/>
                  </a:lnTo>
                  <a:lnTo>
                    <a:pt x="31188" y="36785"/>
                  </a:lnTo>
                  <a:lnTo>
                    <a:pt x="31183" y="37942"/>
                  </a:lnTo>
                  <a:lnTo>
                    <a:pt x="31165" y="39122"/>
                  </a:lnTo>
                  <a:lnTo>
                    <a:pt x="31139" y="40302"/>
                  </a:lnTo>
                  <a:lnTo>
                    <a:pt x="31103" y="41493"/>
                  </a:lnTo>
                  <a:lnTo>
                    <a:pt x="31059" y="42685"/>
                  </a:lnTo>
                  <a:lnTo>
                    <a:pt x="31005" y="43887"/>
                  </a:lnTo>
                  <a:lnTo>
                    <a:pt x="30947" y="45090"/>
                  </a:lnTo>
                  <a:lnTo>
                    <a:pt x="30885" y="46293"/>
                  </a:lnTo>
                  <a:lnTo>
                    <a:pt x="30814" y="47507"/>
                  </a:lnTo>
                  <a:lnTo>
                    <a:pt x="30809" y="47620"/>
                  </a:lnTo>
                  <a:lnTo>
                    <a:pt x="30809" y="47745"/>
                  </a:lnTo>
                  <a:lnTo>
                    <a:pt x="30809" y="47847"/>
                  </a:lnTo>
                  <a:lnTo>
                    <a:pt x="30814" y="47960"/>
                  </a:lnTo>
                  <a:lnTo>
                    <a:pt x="30818" y="48063"/>
                  </a:lnTo>
                  <a:lnTo>
                    <a:pt x="30827" y="48165"/>
                  </a:lnTo>
                  <a:lnTo>
                    <a:pt x="30840" y="48255"/>
                  </a:lnTo>
                  <a:lnTo>
                    <a:pt x="30854" y="48346"/>
                  </a:lnTo>
                  <a:lnTo>
                    <a:pt x="30867" y="48437"/>
                  </a:lnTo>
                  <a:lnTo>
                    <a:pt x="30885" y="48516"/>
                  </a:lnTo>
                  <a:lnTo>
                    <a:pt x="30907" y="48596"/>
                  </a:lnTo>
                  <a:lnTo>
                    <a:pt x="30930" y="48664"/>
                  </a:lnTo>
                  <a:lnTo>
                    <a:pt x="30979" y="48789"/>
                  </a:lnTo>
                  <a:lnTo>
                    <a:pt x="31032" y="48902"/>
                  </a:lnTo>
                  <a:lnTo>
                    <a:pt x="31526" y="48925"/>
                  </a:lnTo>
                  <a:lnTo>
                    <a:pt x="31553" y="48857"/>
                  </a:lnTo>
                  <a:lnTo>
                    <a:pt x="31584" y="48800"/>
                  </a:lnTo>
                  <a:lnTo>
                    <a:pt x="31611" y="48721"/>
                  </a:lnTo>
                  <a:lnTo>
                    <a:pt x="31637" y="48641"/>
                  </a:lnTo>
                  <a:lnTo>
                    <a:pt x="31664" y="48539"/>
                  </a:lnTo>
                  <a:lnTo>
                    <a:pt x="31686" y="48437"/>
                  </a:lnTo>
                  <a:lnTo>
                    <a:pt x="31704" y="48324"/>
                  </a:lnTo>
                  <a:lnTo>
                    <a:pt x="31722" y="48199"/>
                  </a:lnTo>
                  <a:lnTo>
                    <a:pt x="31802" y="47507"/>
                  </a:lnTo>
                  <a:lnTo>
                    <a:pt x="31878" y="46803"/>
                  </a:lnTo>
                  <a:lnTo>
                    <a:pt x="31949" y="46111"/>
                  </a:lnTo>
                  <a:lnTo>
                    <a:pt x="32016" y="45430"/>
                  </a:lnTo>
                  <a:lnTo>
                    <a:pt x="32074" y="44738"/>
                  </a:lnTo>
                  <a:lnTo>
                    <a:pt x="32132" y="44057"/>
                  </a:lnTo>
                  <a:lnTo>
                    <a:pt x="32185" y="43388"/>
                  </a:lnTo>
                  <a:lnTo>
                    <a:pt x="32234" y="42707"/>
                  </a:lnTo>
                  <a:lnTo>
                    <a:pt x="32274" y="42049"/>
                  </a:lnTo>
                  <a:lnTo>
                    <a:pt x="32314" y="41380"/>
                  </a:lnTo>
                  <a:lnTo>
                    <a:pt x="32350" y="40722"/>
                  </a:lnTo>
                  <a:lnTo>
                    <a:pt x="32381" y="40064"/>
                  </a:lnTo>
                  <a:lnTo>
                    <a:pt x="32408" y="39417"/>
                  </a:lnTo>
                  <a:lnTo>
                    <a:pt x="32430" y="38770"/>
                  </a:lnTo>
                  <a:lnTo>
                    <a:pt x="32448" y="38123"/>
                  </a:lnTo>
                  <a:lnTo>
                    <a:pt x="32461" y="37488"/>
                  </a:lnTo>
                  <a:lnTo>
                    <a:pt x="32470" y="36853"/>
                  </a:lnTo>
                  <a:lnTo>
                    <a:pt x="32474" y="36229"/>
                  </a:lnTo>
                  <a:lnTo>
                    <a:pt x="32479" y="35605"/>
                  </a:lnTo>
                  <a:lnTo>
                    <a:pt x="32474" y="34981"/>
                  </a:lnTo>
                  <a:lnTo>
                    <a:pt x="32470" y="34368"/>
                  </a:lnTo>
                  <a:lnTo>
                    <a:pt x="32457" y="33755"/>
                  </a:lnTo>
                  <a:lnTo>
                    <a:pt x="32443" y="33143"/>
                  </a:lnTo>
                  <a:lnTo>
                    <a:pt x="32425" y="32541"/>
                  </a:lnTo>
                  <a:lnTo>
                    <a:pt x="32403" y="31940"/>
                  </a:lnTo>
                  <a:lnTo>
                    <a:pt x="32381" y="31350"/>
                  </a:lnTo>
                  <a:lnTo>
                    <a:pt x="32350" y="30760"/>
                  </a:lnTo>
                  <a:lnTo>
                    <a:pt x="32314" y="30181"/>
                  </a:lnTo>
                  <a:lnTo>
                    <a:pt x="32279" y="29591"/>
                  </a:lnTo>
                  <a:lnTo>
                    <a:pt x="32238" y="29024"/>
                  </a:lnTo>
                  <a:lnTo>
                    <a:pt x="32194" y="28457"/>
                  </a:lnTo>
                  <a:lnTo>
                    <a:pt x="32145" y="27889"/>
                  </a:lnTo>
                  <a:lnTo>
                    <a:pt x="32096" y="27322"/>
                  </a:lnTo>
                  <a:lnTo>
                    <a:pt x="32038" y="26766"/>
                  </a:lnTo>
                  <a:lnTo>
                    <a:pt x="31980" y="26221"/>
                  </a:lnTo>
                  <a:lnTo>
                    <a:pt x="31918" y="25677"/>
                  </a:lnTo>
                  <a:lnTo>
                    <a:pt x="31856" y="25132"/>
                  </a:lnTo>
                  <a:lnTo>
                    <a:pt x="31784" y="24599"/>
                  </a:lnTo>
                  <a:lnTo>
                    <a:pt x="31713" y="24066"/>
                  </a:lnTo>
                  <a:lnTo>
                    <a:pt x="31637" y="23544"/>
                  </a:lnTo>
                  <a:lnTo>
                    <a:pt x="31557" y="23022"/>
                  </a:lnTo>
                  <a:lnTo>
                    <a:pt x="31477" y="22500"/>
                  </a:lnTo>
                  <a:lnTo>
                    <a:pt x="31388" y="21989"/>
                  </a:lnTo>
                  <a:lnTo>
                    <a:pt x="31304" y="21490"/>
                  </a:lnTo>
                  <a:lnTo>
                    <a:pt x="31210" y="20980"/>
                  </a:lnTo>
                  <a:lnTo>
                    <a:pt x="31117" y="20492"/>
                  </a:lnTo>
                  <a:lnTo>
                    <a:pt x="31014" y="20004"/>
                  </a:lnTo>
                  <a:lnTo>
                    <a:pt x="30916" y="19516"/>
                  </a:lnTo>
                  <a:lnTo>
                    <a:pt x="30809" y="19028"/>
                  </a:lnTo>
                  <a:lnTo>
                    <a:pt x="30702" y="18563"/>
                  </a:lnTo>
                  <a:lnTo>
                    <a:pt x="30591" y="18086"/>
                  </a:lnTo>
                  <a:lnTo>
                    <a:pt x="30480" y="17621"/>
                  </a:lnTo>
                  <a:lnTo>
                    <a:pt x="30364" y="17167"/>
                  </a:lnTo>
                  <a:lnTo>
                    <a:pt x="30244" y="16713"/>
                  </a:lnTo>
                  <a:lnTo>
                    <a:pt x="30119" y="16260"/>
                  </a:lnTo>
                  <a:lnTo>
                    <a:pt x="29995" y="15817"/>
                  </a:lnTo>
                  <a:lnTo>
                    <a:pt x="29870" y="15386"/>
                  </a:lnTo>
                  <a:lnTo>
                    <a:pt x="29736" y="14955"/>
                  </a:lnTo>
                  <a:lnTo>
                    <a:pt x="29603" y="14524"/>
                  </a:lnTo>
                  <a:lnTo>
                    <a:pt x="29469" y="14104"/>
                  </a:lnTo>
                  <a:lnTo>
                    <a:pt x="29331" y="13695"/>
                  </a:lnTo>
                  <a:lnTo>
                    <a:pt x="29189" y="13287"/>
                  </a:lnTo>
                  <a:lnTo>
                    <a:pt x="29046" y="12878"/>
                  </a:lnTo>
                  <a:lnTo>
                    <a:pt x="28899" y="12481"/>
                  </a:lnTo>
                  <a:lnTo>
                    <a:pt x="28748" y="12084"/>
                  </a:lnTo>
                  <a:lnTo>
                    <a:pt x="28597" y="11698"/>
                  </a:lnTo>
                  <a:lnTo>
                    <a:pt x="28445" y="11324"/>
                  </a:lnTo>
                  <a:lnTo>
                    <a:pt x="28285" y="10950"/>
                  </a:lnTo>
                  <a:lnTo>
                    <a:pt x="28129" y="10575"/>
                  </a:lnTo>
                  <a:lnTo>
                    <a:pt x="27964" y="10212"/>
                  </a:lnTo>
                  <a:lnTo>
                    <a:pt x="27804" y="9849"/>
                  </a:lnTo>
                  <a:lnTo>
                    <a:pt x="27635" y="9497"/>
                  </a:lnTo>
                  <a:lnTo>
                    <a:pt x="27470" y="9157"/>
                  </a:lnTo>
                  <a:lnTo>
                    <a:pt x="27297" y="8817"/>
                  </a:lnTo>
                  <a:lnTo>
                    <a:pt x="27127" y="8488"/>
                  </a:lnTo>
                  <a:lnTo>
                    <a:pt x="26949" y="8159"/>
                  </a:lnTo>
                  <a:lnTo>
                    <a:pt x="26771" y="7829"/>
                  </a:lnTo>
                  <a:lnTo>
                    <a:pt x="26593" y="7512"/>
                  </a:lnTo>
                  <a:lnTo>
                    <a:pt x="26411" y="7205"/>
                  </a:lnTo>
                  <a:lnTo>
                    <a:pt x="26228" y="6899"/>
                  </a:lnTo>
                  <a:lnTo>
                    <a:pt x="26046" y="6604"/>
                  </a:lnTo>
                  <a:lnTo>
                    <a:pt x="25854" y="6309"/>
                  </a:lnTo>
                  <a:lnTo>
                    <a:pt x="25667" y="6025"/>
                  </a:lnTo>
                  <a:lnTo>
                    <a:pt x="25476" y="5753"/>
                  </a:lnTo>
                  <a:lnTo>
                    <a:pt x="25284" y="5481"/>
                  </a:lnTo>
                  <a:lnTo>
                    <a:pt x="25088" y="5209"/>
                  </a:lnTo>
                  <a:lnTo>
                    <a:pt x="24892" y="4948"/>
                  </a:lnTo>
                  <a:lnTo>
                    <a:pt x="24692" y="4698"/>
                  </a:lnTo>
                  <a:lnTo>
                    <a:pt x="24492" y="4448"/>
                  </a:lnTo>
                  <a:lnTo>
                    <a:pt x="24287" y="4210"/>
                  </a:lnTo>
                  <a:lnTo>
                    <a:pt x="24087" y="3972"/>
                  </a:lnTo>
                  <a:lnTo>
                    <a:pt x="23877" y="3745"/>
                  </a:lnTo>
                  <a:lnTo>
                    <a:pt x="23673" y="3518"/>
                  </a:lnTo>
                  <a:lnTo>
                    <a:pt x="23463" y="3302"/>
                  </a:lnTo>
                  <a:lnTo>
                    <a:pt x="23254" y="3098"/>
                  </a:lnTo>
                  <a:lnTo>
                    <a:pt x="23040" y="2894"/>
                  </a:lnTo>
                  <a:lnTo>
                    <a:pt x="22827" y="2701"/>
                  </a:lnTo>
                  <a:lnTo>
                    <a:pt x="22613" y="2508"/>
                  </a:lnTo>
                  <a:lnTo>
                    <a:pt x="22395" y="2327"/>
                  </a:lnTo>
                  <a:lnTo>
                    <a:pt x="22177" y="2156"/>
                  </a:lnTo>
                  <a:lnTo>
                    <a:pt x="21958" y="1986"/>
                  </a:lnTo>
                  <a:lnTo>
                    <a:pt x="21736" y="1816"/>
                  </a:lnTo>
                  <a:lnTo>
                    <a:pt x="21518" y="1669"/>
                  </a:lnTo>
                  <a:lnTo>
                    <a:pt x="21291" y="1510"/>
                  </a:lnTo>
                  <a:lnTo>
                    <a:pt x="21068" y="1374"/>
                  </a:lnTo>
                  <a:lnTo>
                    <a:pt x="20841" y="1237"/>
                  </a:lnTo>
                  <a:lnTo>
                    <a:pt x="20614" y="1113"/>
                  </a:lnTo>
                  <a:lnTo>
                    <a:pt x="20387" y="988"/>
                  </a:lnTo>
                  <a:lnTo>
                    <a:pt x="20160" y="874"/>
                  </a:lnTo>
                  <a:lnTo>
                    <a:pt x="19928" y="761"/>
                  </a:lnTo>
                  <a:lnTo>
                    <a:pt x="19697" y="670"/>
                  </a:lnTo>
                  <a:lnTo>
                    <a:pt x="19465" y="568"/>
                  </a:lnTo>
                  <a:lnTo>
                    <a:pt x="19229" y="489"/>
                  </a:lnTo>
                  <a:lnTo>
                    <a:pt x="18998" y="409"/>
                  </a:lnTo>
                  <a:lnTo>
                    <a:pt x="18762" y="330"/>
                  </a:lnTo>
                  <a:lnTo>
                    <a:pt x="18526" y="262"/>
                  </a:lnTo>
                  <a:lnTo>
                    <a:pt x="18290" y="205"/>
                  </a:lnTo>
                  <a:lnTo>
                    <a:pt x="18050" y="160"/>
                  </a:lnTo>
                  <a:lnTo>
                    <a:pt x="17814" y="114"/>
                  </a:lnTo>
                  <a:lnTo>
                    <a:pt x="17573" y="80"/>
                  </a:lnTo>
                  <a:lnTo>
                    <a:pt x="17333" y="46"/>
                  </a:lnTo>
                  <a:lnTo>
                    <a:pt x="17092" y="23"/>
                  </a:lnTo>
                  <a:lnTo>
                    <a:pt x="16852" y="12"/>
                  </a:lnTo>
                  <a:lnTo>
                    <a:pt x="166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41;p37">
              <a:extLst>
                <a:ext uri="{FF2B5EF4-FFF2-40B4-BE49-F238E27FC236}">
                  <a16:creationId xmlns:a16="http://schemas.microsoft.com/office/drawing/2014/main" id="{A2BDE75D-818B-961D-70DD-996B7E15810B}"/>
                </a:ext>
              </a:extLst>
            </p:cNvPr>
            <p:cNvSpPr/>
            <p:nvPr/>
          </p:nvSpPr>
          <p:spPr>
            <a:xfrm>
              <a:off x="3417425" y="-4437875"/>
              <a:ext cx="756225" cy="428350"/>
            </a:xfrm>
            <a:custGeom>
              <a:avLst/>
              <a:gdLst/>
              <a:ahLst/>
              <a:cxnLst/>
              <a:rect l="l" t="t" r="r" b="b"/>
              <a:pathLst>
                <a:path w="30249" h="17134" extrusionOk="0">
                  <a:moveTo>
                    <a:pt x="14804" y="1"/>
                  </a:moveTo>
                  <a:lnTo>
                    <a:pt x="14586" y="12"/>
                  </a:lnTo>
                  <a:lnTo>
                    <a:pt x="14363" y="46"/>
                  </a:lnTo>
                  <a:lnTo>
                    <a:pt x="14149" y="103"/>
                  </a:lnTo>
                  <a:lnTo>
                    <a:pt x="13936" y="182"/>
                  </a:lnTo>
                  <a:lnTo>
                    <a:pt x="13726" y="296"/>
                  </a:lnTo>
                  <a:lnTo>
                    <a:pt x="13517" y="420"/>
                  </a:lnTo>
                  <a:lnTo>
                    <a:pt x="13312" y="579"/>
                  </a:lnTo>
                  <a:lnTo>
                    <a:pt x="13107" y="749"/>
                  </a:lnTo>
                  <a:lnTo>
                    <a:pt x="12912" y="942"/>
                  </a:lnTo>
                  <a:lnTo>
                    <a:pt x="12716" y="1158"/>
                  </a:lnTo>
                  <a:lnTo>
                    <a:pt x="12524" y="1396"/>
                  </a:lnTo>
                  <a:lnTo>
                    <a:pt x="12333" y="1657"/>
                  </a:lnTo>
                  <a:lnTo>
                    <a:pt x="12150" y="1929"/>
                  </a:lnTo>
                  <a:lnTo>
                    <a:pt x="11968" y="2224"/>
                  </a:lnTo>
                  <a:lnTo>
                    <a:pt x="11794" y="2542"/>
                  </a:lnTo>
                  <a:lnTo>
                    <a:pt x="11620" y="2871"/>
                  </a:lnTo>
                  <a:lnTo>
                    <a:pt x="11456" y="3211"/>
                  </a:lnTo>
                  <a:lnTo>
                    <a:pt x="11291" y="3575"/>
                  </a:lnTo>
                  <a:lnTo>
                    <a:pt x="11131" y="3960"/>
                  </a:lnTo>
                  <a:lnTo>
                    <a:pt x="10979" y="4357"/>
                  </a:lnTo>
                  <a:lnTo>
                    <a:pt x="10832" y="4766"/>
                  </a:lnTo>
                  <a:lnTo>
                    <a:pt x="10690" y="5186"/>
                  </a:lnTo>
                  <a:lnTo>
                    <a:pt x="10552" y="5628"/>
                  </a:lnTo>
                  <a:lnTo>
                    <a:pt x="10418" y="6082"/>
                  </a:lnTo>
                  <a:lnTo>
                    <a:pt x="10294" y="6547"/>
                  </a:lnTo>
                  <a:lnTo>
                    <a:pt x="10169" y="7024"/>
                  </a:lnTo>
                  <a:lnTo>
                    <a:pt x="10058" y="7512"/>
                  </a:lnTo>
                  <a:lnTo>
                    <a:pt x="9946" y="8022"/>
                  </a:lnTo>
                  <a:lnTo>
                    <a:pt x="9844" y="8533"/>
                  </a:lnTo>
                  <a:lnTo>
                    <a:pt x="9751" y="9055"/>
                  </a:lnTo>
                  <a:lnTo>
                    <a:pt x="9661" y="9588"/>
                  </a:lnTo>
                  <a:lnTo>
                    <a:pt x="9577" y="10133"/>
                  </a:lnTo>
                  <a:lnTo>
                    <a:pt x="9559" y="10269"/>
                  </a:lnTo>
                  <a:lnTo>
                    <a:pt x="9550" y="10394"/>
                  </a:lnTo>
                  <a:lnTo>
                    <a:pt x="9546" y="10530"/>
                  </a:lnTo>
                  <a:lnTo>
                    <a:pt x="9541" y="10654"/>
                  </a:lnTo>
                  <a:lnTo>
                    <a:pt x="9546" y="10768"/>
                  </a:lnTo>
                  <a:lnTo>
                    <a:pt x="9550" y="10893"/>
                  </a:lnTo>
                  <a:lnTo>
                    <a:pt x="9564" y="11006"/>
                  </a:lnTo>
                  <a:lnTo>
                    <a:pt x="9577" y="11120"/>
                  </a:lnTo>
                  <a:lnTo>
                    <a:pt x="9595" y="11222"/>
                  </a:lnTo>
                  <a:lnTo>
                    <a:pt x="9617" y="11324"/>
                  </a:lnTo>
                  <a:lnTo>
                    <a:pt x="9644" y="11426"/>
                  </a:lnTo>
                  <a:lnTo>
                    <a:pt x="9670" y="11517"/>
                  </a:lnTo>
                  <a:lnTo>
                    <a:pt x="9702" y="11608"/>
                  </a:lnTo>
                  <a:lnTo>
                    <a:pt x="9733" y="11698"/>
                  </a:lnTo>
                  <a:lnTo>
                    <a:pt x="9768" y="11778"/>
                  </a:lnTo>
                  <a:lnTo>
                    <a:pt x="9804" y="11846"/>
                  </a:lnTo>
                  <a:lnTo>
                    <a:pt x="8673" y="11732"/>
                  </a:lnTo>
                  <a:lnTo>
                    <a:pt x="7542" y="11596"/>
                  </a:lnTo>
                  <a:lnTo>
                    <a:pt x="6411" y="11437"/>
                  </a:lnTo>
                  <a:lnTo>
                    <a:pt x="5276" y="11244"/>
                  </a:lnTo>
                  <a:lnTo>
                    <a:pt x="4136" y="11040"/>
                  </a:lnTo>
                  <a:lnTo>
                    <a:pt x="2992" y="10813"/>
                  </a:lnTo>
                  <a:lnTo>
                    <a:pt x="1848" y="10552"/>
                  </a:lnTo>
                  <a:lnTo>
                    <a:pt x="695" y="10280"/>
                  </a:lnTo>
                  <a:lnTo>
                    <a:pt x="619" y="10269"/>
                  </a:lnTo>
                  <a:lnTo>
                    <a:pt x="548" y="10291"/>
                  </a:lnTo>
                  <a:lnTo>
                    <a:pt x="481" y="10325"/>
                  </a:lnTo>
                  <a:lnTo>
                    <a:pt x="414" y="10382"/>
                  </a:lnTo>
                  <a:lnTo>
                    <a:pt x="357" y="10450"/>
                  </a:lnTo>
                  <a:lnTo>
                    <a:pt x="303" y="10541"/>
                  </a:lnTo>
                  <a:lnTo>
                    <a:pt x="250" y="10654"/>
                  </a:lnTo>
                  <a:lnTo>
                    <a:pt x="205" y="10779"/>
                  </a:lnTo>
                  <a:lnTo>
                    <a:pt x="174" y="10870"/>
                  </a:lnTo>
                  <a:lnTo>
                    <a:pt x="147" y="10961"/>
                  </a:lnTo>
                  <a:lnTo>
                    <a:pt x="121" y="11074"/>
                  </a:lnTo>
                  <a:lnTo>
                    <a:pt x="98" y="11176"/>
                  </a:lnTo>
                  <a:lnTo>
                    <a:pt x="76" y="11290"/>
                  </a:lnTo>
                  <a:lnTo>
                    <a:pt x="58" y="11403"/>
                  </a:lnTo>
                  <a:lnTo>
                    <a:pt x="40" y="11528"/>
                  </a:lnTo>
                  <a:lnTo>
                    <a:pt x="27" y="11653"/>
                  </a:lnTo>
                  <a:lnTo>
                    <a:pt x="9" y="11903"/>
                  </a:lnTo>
                  <a:lnTo>
                    <a:pt x="0" y="12164"/>
                  </a:lnTo>
                  <a:lnTo>
                    <a:pt x="0" y="12413"/>
                  </a:lnTo>
                  <a:lnTo>
                    <a:pt x="5" y="12549"/>
                  </a:lnTo>
                  <a:lnTo>
                    <a:pt x="9" y="12674"/>
                  </a:lnTo>
                  <a:lnTo>
                    <a:pt x="23" y="12799"/>
                  </a:lnTo>
                  <a:lnTo>
                    <a:pt x="32" y="12912"/>
                  </a:lnTo>
                  <a:lnTo>
                    <a:pt x="49" y="13037"/>
                  </a:lnTo>
                  <a:lnTo>
                    <a:pt x="67" y="13151"/>
                  </a:lnTo>
                  <a:lnTo>
                    <a:pt x="85" y="13264"/>
                  </a:lnTo>
                  <a:lnTo>
                    <a:pt x="112" y="13378"/>
                  </a:lnTo>
                  <a:lnTo>
                    <a:pt x="138" y="13480"/>
                  </a:lnTo>
                  <a:lnTo>
                    <a:pt x="165" y="13570"/>
                  </a:lnTo>
                  <a:lnTo>
                    <a:pt x="196" y="13661"/>
                  </a:lnTo>
                  <a:lnTo>
                    <a:pt x="232" y="13741"/>
                  </a:lnTo>
                  <a:lnTo>
                    <a:pt x="272" y="13820"/>
                  </a:lnTo>
                  <a:lnTo>
                    <a:pt x="312" y="13888"/>
                  </a:lnTo>
                  <a:lnTo>
                    <a:pt x="357" y="13956"/>
                  </a:lnTo>
                  <a:lnTo>
                    <a:pt x="401" y="14002"/>
                  </a:lnTo>
                  <a:lnTo>
                    <a:pt x="450" y="14047"/>
                  </a:lnTo>
                  <a:lnTo>
                    <a:pt x="503" y="14081"/>
                  </a:lnTo>
                  <a:lnTo>
                    <a:pt x="953" y="14308"/>
                  </a:lnTo>
                  <a:lnTo>
                    <a:pt x="1407" y="14535"/>
                  </a:lnTo>
                  <a:lnTo>
                    <a:pt x="1857" y="14750"/>
                  </a:lnTo>
                  <a:lnTo>
                    <a:pt x="2311" y="14955"/>
                  </a:lnTo>
                  <a:lnTo>
                    <a:pt x="2765" y="15148"/>
                  </a:lnTo>
                  <a:lnTo>
                    <a:pt x="3219" y="15329"/>
                  </a:lnTo>
                  <a:lnTo>
                    <a:pt x="3678" y="15499"/>
                  </a:lnTo>
                  <a:lnTo>
                    <a:pt x="4132" y="15669"/>
                  </a:lnTo>
                  <a:lnTo>
                    <a:pt x="4590" y="15828"/>
                  </a:lnTo>
                  <a:lnTo>
                    <a:pt x="5049" y="15976"/>
                  </a:lnTo>
                  <a:lnTo>
                    <a:pt x="5508" y="16112"/>
                  </a:lnTo>
                  <a:lnTo>
                    <a:pt x="5966" y="16248"/>
                  </a:lnTo>
                  <a:lnTo>
                    <a:pt x="6425" y="16362"/>
                  </a:lnTo>
                  <a:lnTo>
                    <a:pt x="6888" y="16475"/>
                  </a:lnTo>
                  <a:lnTo>
                    <a:pt x="7351" y="16577"/>
                  </a:lnTo>
                  <a:lnTo>
                    <a:pt x="7809" y="16679"/>
                  </a:lnTo>
                  <a:lnTo>
                    <a:pt x="8272" y="16759"/>
                  </a:lnTo>
                  <a:lnTo>
                    <a:pt x="8735" y="16838"/>
                  </a:lnTo>
                  <a:lnTo>
                    <a:pt x="9198" y="16906"/>
                  </a:lnTo>
                  <a:lnTo>
                    <a:pt x="9661" y="16963"/>
                  </a:lnTo>
                  <a:lnTo>
                    <a:pt x="10129" y="17020"/>
                  </a:lnTo>
                  <a:lnTo>
                    <a:pt x="10592" y="17054"/>
                  </a:lnTo>
                  <a:lnTo>
                    <a:pt x="11055" y="17088"/>
                  </a:lnTo>
                  <a:lnTo>
                    <a:pt x="11522" y="17110"/>
                  </a:lnTo>
                  <a:lnTo>
                    <a:pt x="11985" y="17133"/>
                  </a:lnTo>
                  <a:lnTo>
                    <a:pt x="13383" y="17133"/>
                  </a:lnTo>
                  <a:lnTo>
                    <a:pt x="13846" y="17110"/>
                  </a:lnTo>
                  <a:lnTo>
                    <a:pt x="14314" y="17088"/>
                  </a:lnTo>
                  <a:lnTo>
                    <a:pt x="14781" y="17054"/>
                  </a:lnTo>
                  <a:lnTo>
                    <a:pt x="15244" y="17008"/>
                  </a:lnTo>
                  <a:lnTo>
                    <a:pt x="15712" y="16963"/>
                  </a:lnTo>
                  <a:lnTo>
                    <a:pt x="16175" y="16906"/>
                  </a:lnTo>
                  <a:lnTo>
                    <a:pt x="16642" y="16838"/>
                  </a:lnTo>
                  <a:lnTo>
                    <a:pt x="17105" y="16759"/>
                  </a:lnTo>
                  <a:lnTo>
                    <a:pt x="17573" y="16679"/>
                  </a:lnTo>
                  <a:lnTo>
                    <a:pt x="18036" y="16588"/>
                  </a:lnTo>
                  <a:lnTo>
                    <a:pt x="18499" y="16486"/>
                  </a:lnTo>
                  <a:lnTo>
                    <a:pt x="18962" y="16384"/>
                  </a:lnTo>
                  <a:lnTo>
                    <a:pt x="19425" y="16271"/>
                  </a:lnTo>
                  <a:lnTo>
                    <a:pt x="19888" y="16146"/>
                  </a:lnTo>
                  <a:lnTo>
                    <a:pt x="20351" y="16021"/>
                  </a:lnTo>
                  <a:lnTo>
                    <a:pt x="20814" y="15885"/>
                  </a:lnTo>
                  <a:lnTo>
                    <a:pt x="21277" y="15738"/>
                  </a:lnTo>
                  <a:lnTo>
                    <a:pt x="21736" y="15590"/>
                  </a:lnTo>
                  <a:lnTo>
                    <a:pt x="22199" y="15431"/>
                  </a:lnTo>
                  <a:lnTo>
                    <a:pt x="22657" y="15261"/>
                  </a:lnTo>
                  <a:lnTo>
                    <a:pt x="23116" y="15091"/>
                  </a:lnTo>
                  <a:lnTo>
                    <a:pt x="23574" y="14909"/>
                  </a:lnTo>
                  <a:lnTo>
                    <a:pt x="24033" y="14716"/>
                  </a:lnTo>
                  <a:lnTo>
                    <a:pt x="24492" y="14512"/>
                  </a:lnTo>
                  <a:lnTo>
                    <a:pt x="24946" y="14308"/>
                  </a:lnTo>
                  <a:lnTo>
                    <a:pt x="25404" y="14104"/>
                  </a:lnTo>
                  <a:lnTo>
                    <a:pt x="25858" y="13888"/>
                  </a:lnTo>
                  <a:lnTo>
                    <a:pt x="26312" y="13661"/>
                  </a:lnTo>
                  <a:lnTo>
                    <a:pt x="26762" y="13423"/>
                  </a:lnTo>
                  <a:lnTo>
                    <a:pt x="27216" y="13185"/>
                  </a:lnTo>
                  <a:lnTo>
                    <a:pt x="27666" y="12935"/>
                  </a:lnTo>
                  <a:lnTo>
                    <a:pt x="28116" y="12685"/>
                  </a:lnTo>
                  <a:lnTo>
                    <a:pt x="28565" y="12424"/>
                  </a:lnTo>
                  <a:lnTo>
                    <a:pt x="29010" y="12152"/>
                  </a:lnTo>
                  <a:lnTo>
                    <a:pt x="29460" y="11880"/>
                  </a:lnTo>
                  <a:lnTo>
                    <a:pt x="29901" y="11596"/>
                  </a:lnTo>
                  <a:lnTo>
                    <a:pt x="29950" y="11562"/>
                  </a:lnTo>
                  <a:lnTo>
                    <a:pt x="29990" y="11517"/>
                  </a:lnTo>
                  <a:lnTo>
                    <a:pt x="30030" y="11471"/>
                  </a:lnTo>
                  <a:lnTo>
                    <a:pt x="30066" y="11415"/>
                  </a:lnTo>
                  <a:lnTo>
                    <a:pt x="30097" y="11358"/>
                  </a:lnTo>
                  <a:lnTo>
                    <a:pt x="30128" y="11290"/>
                  </a:lnTo>
                  <a:lnTo>
                    <a:pt x="30150" y="11222"/>
                  </a:lnTo>
                  <a:lnTo>
                    <a:pt x="30172" y="11142"/>
                  </a:lnTo>
                  <a:lnTo>
                    <a:pt x="30195" y="11063"/>
                  </a:lnTo>
                  <a:lnTo>
                    <a:pt x="30208" y="10984"/>
                  </a:lnTo>
                  <a:lnTo>
                    <a:pt x="30221" y="10904"/>
                  </a:lnTo>
                  <a:lnTo>
                    <a:pt x="30235" y="10813"/>
                  </a:lnTo>
                  <a:lnTo>
                    <a:pt x="30239" y="10723"/>
                  </a:lnTo>
                  <a:lnTo>
                    <a:pt x="30244" y="10632"/>
                  </a:lnTo>
                  <a:lnTo>
                    <a:pt x="30248" y="10530"/>
                  </a:lnTo>
                  <a:lnTo>
                    <a:pt x="30248" y="10439"/>
                  </a:lnTo>
                  <a:lnTo>
                    <a:pt x="30235" y="10246"/>
                  </a:lnTo>
                  <a:lnTo>
                    <a:pt x="30217" y="10064"/>
                  </a:lnTo>
                  <a:lnTo>
                    <a:pt x="30190" y="9883"/>
                  </a:lnTo>
                  <a:lnTo>
                    <a:pt x="30150" y="9713"/>
                  </a:lnTo>
                  <a:lnTo>
                    <a:pt x="30106" y="9543"/>
                  </a:lnTo>
                  <a:lnTo>
                    <a:pt x="30079" y="9474"/>
                  </a:lnTo>
                  <a:lnTo>
                    <a:pt x="30052" y="9406"/>
                  </a:lnTo>
                  <a:lnTo>
                    <a:pt x="30021" y="9338"/>
                  </a:lnTo>
                  <a:lnTo>
                    <a:pt x="29990" y="9282"/>
                  </a:lnTo>
                  <a:lnTo>
                    <a:pt x="29954" y="9236"/>
                  </a:lnTo>
                  <a:lnTo>
                    <a:pt x="29923" y="9191"/>
                  </a:lnTo>
                  <a:lnTo>
                    <a:pt x="29429" y="9168"/>
                  </a:lnTo>
                  <a:lnTo>
                    <a:pt x="28797" y="9406"/>
                  </a:lnTo>
                  <a:lnTo>
                    <a:pt x="28169" y="9633"/>
                  </a:lnTo>
                  <a:lnTo>
                    <a:pt x="27537" y="9849"/>
                  </a:lnTo>
                  <a:lnTo>
                    <a:pt x="26909" y="10053"/>
                  </a:lnTo>
                  <a:lnTo>
                    <a:pt x="26281" y="10257"/>
                  </a:lnTo>
                  <a:lnTo>
                    <a:pt x="25654" y="10439"/>
                  </a:lnTo>
                  <a:lnTo>
                    <a:pt x="25030" y="10609"/>
                  </a:lnTo>
                  <a:lnTo>
                    <a:pt x="24402" y="10779"/>
                  </a:lnTo>
                  <a:lnTo>
                    <a:pt x="23779" y="10927"/>
                  </a:lnTo>
                  <a:lnTo>
                    <a:pt x="23156" y="11074"/>
                  </a:lnTo>
                  <a:lnTo>
                    <a:pt x="22533" y="11210"/>
                  </a:lnTo>
                  <a:lnTo>
                    <a:pt x="21909" y="11324"/>
                  </a:lnTo>
                  <a:lnTo>
                    <a:pt x="21290" y="11437"/>
                  </a:lnTo>
                  <a:lnTo>
                    <a:pt x="20672" y="11539"/>
                  </a:lnTo>
                  <a:lnTo>
                    <a:pt x="20048" y="11642"/>
                  </a:lnTo>
                  <a:lnTo>
                    <a:pt x="19429" y="11721"/>
                  </a:lnTo>
                  <a:lnTo>
                    <a:pt x="18877" y="11789"/>
                  </a:lnTo>
                  <a:lnTo>
                    <a:pt x="18321" y="11846"/>
                  </a:lnTo>
                  <a:lnTo>
                    <a:pt x="17764" y="11891"/>
                  </a:lnTo>
                  <a:lnTo>
                    <a:pt x="17208" y="11937"/>
                  </a:lnTo>
                  <a:lnTo>
                    <a:pt x="16656" y="11971"/>
                  </a:lnTo>
                  <a:lnTo>
                    <a:pt x="16099" y="11993"/>
                  </a:lnTo>
                  <a:lnTo>
                    <a:pt x="15543" y="12016"/>
                  </a:lnTo>
                  <a:lnTo>
                    <a:pt x="14991" y="12027"/>
                  </a:lnTo>
                  <a:lnTo>
                    <a:pt x="14434" y="12039"/>
                  </a:lnTo>
                  <a:lnTo>
                    <a:pt x="13878" y="12039"/>
                  </a:lnTo>
                  <a:lnTo>
                    <a:pt x="12769" y="12016"/>
                  </a:lnTo>
                  <a:lnTo>
                    <a:pt x="11656" y="11971"/>
                  </a:lnTo>
                  <a:lnTo>
                    <a:pt x="10539" y="11891"/>
                  </a:lnTo>
                  <a:lnTo>
                    <a:pt x="10579" y="11800"/>
                  </a:lnTo>
                  <a:lnTo>
                    <a:pt x="10614" y="11687"/>
                  </a:lnTo>
                  <a:lnTo>
                    <a:pt x="10650" y="11551"/>
                  </a:lnTo>
                  <a:lnTo>
                    <a:pt x="10677" y="11403"/>
                  </a:lnTo>
                  <a:lnTo>
                    <a:pt x="10748" y="10972"/>
                  </a:lnTo>
                  <a:lnTo>
                    <a:pt x="10828" y="10552"/>
                  </a:lnTo>
                  <a:lnTo>
                    <a:pt x="10908" y="10144"/>
                  </a:lnTo>
                  <a:lnTo>
                    <a:pt x="10993" y="9735"/>
                  </a:lnTo>
                  <a:lnTo>
                    <a:pt x="11082" y="9338"/>
                  </a:lnTo>
                  <a:lnTo>
                    <a:pt x="11171" y="8953"/>
                  </a:lnTo>
                  <a:lnTo>
                    <a:pt x="11269" y="8578"/>
                  </a:lnTo>
                  <a:lnTo>
                    <a:pt x="11371" y="8204"/>
                  </a:lnTo>
                  <a:lnTo>
                    <a:pt x="11473" y="7841"/>
                  </a:lnTo>
                  <a:lnTo>
                    <a:pt x="11580" y="7489"/>
                  </a:lnTo>
                  <a:lnTo>
                    <a:pt x="11692" y="7160"/>
                  </a:lnTo>
                  <a:lnTo>
                    <a:pt x="11807" y="6831"/>
                  </a:lnTo>
                  <a:lnTo>
                    <a:pt x="11923" y="6513"/>
                  </a:lnTo>
                  <a:lnTo>
                    <a:pt x="12048" y="6207"/>
                  </a:lnTo>
                  <a:lnTo>
                    <a:pt x="12172" y="5912"/>
                  </a:lnTo>
                  <a:lnTo>
                    <a:pt x="12302" y="5628"/>
                  </a:lnTo>
                  <a:lnTo>
                    <a:pt x="12435" y="5367"/>
                  </a:lnTo>
                  <a:lnTo>
                    <a:pt x="12569" y="5118"/>
                  </a:lnTo>
                  <a:lnTo>
                    <a:pt x="12707" y="4879"/>
                  </a:lnTo>
                  <a:lnTo>
                    <a:pt x="12849" y="4652"/>
                  </a:lnTo>
                  <a:lnTo>
                    <a:pt x="12996" y="4448"/>
                  </a:lnTo>
                  <a:lnTo>
                    <a:pt x="13143" y="4255"/>
                  </a:lnTo>
                  <a:lnTo>
                    <a:pt x="13299" y="4074"/>
                  </a:lnTo>
                  <a:lnTo>
                    <a:pt x="13450" y="3915"/>
                  </a:lnTo>
                  <a:lnTo>
                    <a:pt x="13611" y="3767"/>
                  </a:lnTo>
                  <a:lnTo>
                    <a:pt x="13771" y="3643"/>
                  </a:lnTo>
                  <a:lnTo>
                    <a:pt x="13936" y="3541"/>
                  </a:lnTo>
                  <a:lnTo>
                    <a:pt x="14105" y="3450"/>
                  </a:lnTo>
                  <a:lnTo>
                    <a:pt x="14274" y="3370"/>
                  </a:lnTo>
                  <a:lnTo>
                    <a:pt x="14448" y="3325"/>
                  </a:lnTo>
                  <a:lnTo>
                    <a:pt x="14626" y="3291"/>
                  </a:lnTo>
                  <a:lnTo>
                    <a:pt x="14804" y="3280"/>
                  </a:lnTo>
                  <a:lnTo>
                    <a:pt x="14986" y="3280"/>
                  </a:lnTo>
                  <a:lnTo>
                    <a:pt x="15169" y="3314"/>
                  </a:lnTo>
                  <a:lnTo>
                    <a:pt x="15342" y="3359"/>
                  </a:lnTo>
                  <a:lnTo>
                    <a:pt x="15516" y="3438"/>
                  </a:lnTo>
                  <a:lnTo>
                    <a:pt x="15685" y="3518"/>
                  </a:lnTo>
                  <a:lnTo>
                    <a:pt x="15850" y="3631"/>
                  </a:lnTo>
                  <a:lnTo>
                    <a:pt x="16010" y="3756"/>
                  </a:lnTo>
                  <a:lnTo>
                    <a:pt x="16170" y="3892"/>
                  </a:lnTo>
                  <a:lnTo>
                    <a:pt x="16326" y="4062"/>
                  </a:lnTo>
                  <a:lnTo>
                    <a:pt x="16478" y="4233"/>
                  </a:lnTo>
                  <a:lnTo>
                    <a:pt x="16625" y="4426"/>
                  </a:lnTo>
                  <a:lnTo>
                    <a:pt x="16772" y="4630"/>
                  </a:lnTo>
                  <a:lnTo>
                    <a:pt x="16914" y="4857"/>
                  </a:lnTo>
                  <a:lnTo>
                    <a:pt x="17052" y="5095"/>
                  </a:lnTo>
                  <a:lnTo>
                    <a:pt x="17186" y="5345"/>
                  </a:lnTo>
                  <a:lnTo>
                    <a:pt x="17319" y="5605"/>
                  </a:lnTo>
                  <a:lnTo>
                    <a:pt x="17453" y="5878"/>
                  </a:lnTo>
                  <a:lnTo>
                    <a:pt x="17577" y="6161"/>
                  </a:lnTo>
                  <a:lnTo>
                    <a:pt x="17706" y="6456"/>
                  </a:lnTo>
                  <a:lnTo>
                    <a:pt x="17827" y="6763"/>
                  </a:lnTo>
                  <a:lnTo>
                    <a:pt x="17947" y="7080"/>
                  </a:lnTo>
                  <a:lnTo>
                    <a:pt x="18063" y="7410"/>
                  </a:lnTo>
                  <a:lnTo>
                    <a:pt x="18178" y="7750"/>
                  </a:lnTo>
                  <a:lnTo>
                    <a:pt x="18294" y="8090"/>
                  </a:lnTo>
                  <a:lnTo>
                    <a:pt x="18405" y="8442"/>
                  </a:lnTo>
                  <a:lnTo>
                    <a:pt x="18512" y="8805"/>
                  </a:lnTo>
                  <a:lnTo>
                    <a:pt x="18619" y="9168"/>
                  </a:lnTo>
                  <a:lnTo>
                    <a:pt x="18722" y="9543"/>
                  </a:lnTo>
                  <a:lnTo>
                    <a:pt x="18926" y="10303"/>
                  </a:lnTo>
                  <a:lnTo>
                    <a:pt x="19122" y="11074"/>
                  </a:lnTo>
                  <a:lnTo>
                    <a:pt x="19153" y="11188"/>
                  </a:lnTo>
                  <a:lnTo>
                    <a:pt x="19189" y="11290"/>
                  </a:lnTo>
                  <a:lnTo>
                    <a:pt x="19225" y="11369"/>
                  </a:lnTo>
                  <a:lnTo>
                    <a:pt x="19265" y="11437"/>
                  </a:lnTo>
                  <a:lnTo>
                    <a:pt x="19305" y="11483"/>
                  </a:lnTo>
                  <a:lnTo>
                    <a:pt x="19349" y="11517"/>
                  </a:lnTo>
                  <a:lnTo>
                    <a:pt x="19389" y="11539"/>
                  </a:lnTo>
                  <a:lnTo>
                    <a:pt x="19429" y="11551"/>
                  </a:lnTo>
                  <a:lnTo>
                    <a:pt x="19470" y="11539"/>
                  </a:lnTo>
                  <a:lnTo>
                    <a:pt x="19514" y="11528"/>
                  </a:lnTo>
                  <a:lnTo>
                    <a:pt x="19550" y="11494"/>
                  </a:lnTo>
                  <a:lnTo>
                    <a:pt x="19590" y="11449"/>
                  </a:lnTo>
                  <a:lnTo>
                    <a:pt x="19625" y="11403"/>
                  </a:lnTo>
                  <a:lnTo>
                    <a:pt x="19661" y="11347"/>
                  </a:lnTo>
                  <a:lnTo>
                    <a:pt x="19692" y="11279"/>
                  </a:lnTo>
                  <a:lnTo>
                    <a:pt x="19719" y="11199"/>
                  </a:lnTo>
                  <a:lnTo>
                    <a:pt x="19746" y="11108"/>
                  </a:lnTo>
                  <a:lnTo>
                    <a:pt x="19768" y="11018"/>
                  </a:lnTo>
                  <a:lnTo>
                    <a:pt x="19786" y="10915"/>
                  </a:lnTo>
                  <a:lnTo>
                    <a:pt x="19799" y="10802"/>
                  </a:lnTo>
                  <a:lnTo>
                    <a:pt x="19808" y="10689"/>
                  </a:lnTo>
                  <a:lnTo>
                    <a:pt x="19812" y="10564"/>
                  </a:lnTo>
                  <a:lnTo>
                    <a:pt x="19812" y="10439"/>
                  </a:lnTo>
                  <a:lnTo>
                    <a:pt x="19803" y="10303"/>
                  </a:lnTo>
                  <a:lnTo>
                    <a:pt x="19781" y="10019"/>
                  </a:lnTo>
                  <a:lnTo>
                    <a:pt x="19754" y="9735"/>
                  </a:lnTo>
                  <a:lnTo>
                    <a:pt x="19728" y="9463"/>
                  </a:lnTo>
                  <a:lnTo>
                    <a:pt x="19697" y="9179"/>
                  </a:lnTo>
                  <a:lnTo>
                    <a:pt x="19661" y="8907"/>
                  </a:lnTo>
                  <a:lnTo>
                    <a:pt x="19625" y="8635"/>
                  </a:lnTo>
                  <a:lnTo>
                    <a:pt x="19590" y="8374"/>
                  </a:lnTo>
                  <a:lnTo>
                    <a:pt x="19545" y="8113"/>
                  </a:lnTo>
                  <a:lnTo>
                    <a:pt x="19456" y="7591"/>
                  </a:lnTo>
                  <a:lnTo>
                    <a:pt x="19358" y="7080"/>
                  </a:lnTo>
                  <a:lnTo>
                    <a:pt x="19256" y="6593"/>
                  </a:lnTo>
                  <a:lnTo>
                    <a:pt x="19140" y="6116"/>
                  </a:lnTo>
                  <a:lnTo>
                    <a:pt x="19015" y="5651"/>
                  </a:lnTo>
                  <a:lnTo>
                    <a:pt x="18886" y="5208"/>
                  </a:lnTo>
                  <a:lnTo>
                    <a:pt x="18748" y="4777"/>
                  </a:lnTo>
                  <a:lnTo>
                    <a:pt x="18601" y="4357"/>
                  </a:lnTo>
                  <a:lnTo>
                    <a:pt x="18450" y="3960"/>
                  </a:lnTo>
                  <a:lnTo>
                    <a:pt x="18294" y="3575"/>
                  </a:lnTo>
                  <a:lnTo>
                    <a:pt x="18129" y="3211"/>
                  </a:lnTo>
                  <a:lnTo>
                    <a:pt x="17960" y="2860"/>
                  </a:lnTo>
                  <a:lnTo>
                    <a:pt x="17787" y="2531"/>
                  </a:lnTo>
                  <a:lnTo>
                    <a:pt x="17609" y="2213"/>
                  </a:lnTo>
                  <a:lnTo>
                    <a:pt x="17426" y="1918"/>
                  </a:lnTo>
                  <a:lnTo>
                    <a:pt x="17239" y="1646"/>
                  </a:lnTo>
                  <a:lnTo>
                    <a:pt x="17048" y="1396"/>
                  </a:lnTo>
                  <a:lnTo>
                    <a:pt x="16852" y="1158"/>
                  </a:lnTo>
                  <a:lnTo>
                    <a:pt x="16656" y="942"/>
                  </a:lnTo>
                  <a:lnTo>
                    <a:pt x="16455" y="749"/>
                  </a:lnTo>
                  <a:lnTo>
                    <a:pt x="16255" y="579"/>
                  </a:lnTo>
                  <a:lnTo>
                    <a:pt x="16050" y="420"/>
                  </a:lnTo>
                  <a:lnTo>
                    <a:pt x="15845" y="296"/>
                  </a:lnTo>
                  <a:lnTo>
                    <a:pt x="15636" y="193"/>
                  </a:lnTo>
                  <a:lnTo>
                    <a:pt x="15427" y="103"/>
                  </a:lnTo>
                  <a:lnTo>
                    <a:pt x="15222" y="46"/>
                  </a:lnTo>
                  <a:lnTo>
                    <a:pt x="15013" y="12"/>
                  </a:lnTo>
                  <a:lnTo>
                    <a:pt x="148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42;p37">
              <a:extLst>
                <a:ext uri="{FF2B5EF4-FFF2-40B4-BE49-F238E27FC236}">
                  <a16:creationId xmlns:a16="http://schemas.microsoft.com/office/drawing/2014/main" id="{2C06D993-1BFC-325C-3918-06F6E12156FA}"/>
                </a:ext>
              </a:extLst>
            </p:cNvPr>
            <p:cNvSpPr/>
            <p:nvPr/>
          </p:nvSpPr>
          <p:spPr>
            <a:xfrm>
              <a:off x="3422100" y="-5329675"/>
              <a:ext cx="734950" cy="1187950"/>
            </a:xfrm>
            <a:custGeom>
              <a:avLst/>
              <a:gdLst/>
              <a:ahLst/>
              <a:cxnLst/>
              <a:rect l="l" t="t" r="r" b="b"/>
              <a:pathLst>
                <a:path w="29398" h="47518" extrusionOk="0">
                  <a:moveTo>
                    <a:pt x="14603" y="1"/>
                  </a:moveTo>
                  <a:lnTo>
                    <a:pt x="14220" y="23"/>
                  </a:lnTo>
                  <a:lnTo>
                    <a:pt x="13846" y="57"/>
                  </a:lnTo>
                  <a:lnTo>
                    <a:pt x="13428" y="114"/>
                  </a:lnTo>
                  <a:lnTo>
                    <a:pt x="13018" y="205"/>
                  </a:lnTo>
                  <a:lnTo>
                    <a:pt x="12613" y="330"/>
                  </a:lnTo>
                  <a:lnTo>
                    <a:pt x="12208" y="466"/>
                  </a:lnTo>
                  <a:lnTo>
                    <a:pt x="11812" y="636"/>
                  </a:lnTo>
                  <a:lnTo>
                    <a:pt x="11416" y="829"/>
                  </a:lnTo>
                  <a:lnTo>
                    <a:pt x="11028" y="1044"/>
                  </a:lnTo>
                  <a:lnTo>
                    <a:pt x="10645" y="1294"/>
                  </a:lnTo>
                  <a:lnTo>
                    <a:pt x="10262" y="1555"/>
                  </a:lnTo>
                  <a:lnTo>
                    <a:pt x="9889" y="1850"/>
                  </a:lnTo>
                  <a:lnTo>
                    <a:pt x="9519" y="2168"/>
                  </a:lnTo>
                  <a:lnTo>
                    <a:pt x="9154" y="2497"/>
                  </a:lnTo>
                  <a:lnTo>
                    <a:pt x="8798" y="2860"/>
                  </a:lnTo>
                  <a:lnTo>
                    <a:pt x="8442" y="3246"/>
                  </a:lnTo>
                  <a:lnTo>
                    <a:pt x="8094" y="3654"/>
                  </a:lnTo>
                  <a:lnTo>
                    <a:pt x="7756" y="4074"/>
                  </a:lnTo>
                  <a:lnTo>
                    <a:pt x="7418" y="4528"/>
                  </a:lnTo>
                  <a:lnTo>
                    <a:pt x="7088" y="5004"/>
                  </a:lnTo>
                  <a:lnTo>
                    <a:pt x="6763" y="5492"/>
                  </a:lnTo>
                  <a:lnTo>
                    <a:pt x="6443" y="6003"/>
                  </a:lnTo>
                  <a:lnTo>
                    <a:pt x="6131" y="6536"/>
                  </a:lnTo>
                  <a:lnTo>
                    <a:pt x="5824" y="7092"/>
                  </a:lnTo>
                  <a:lnTo>
                    <a:pt x="5525" y="7659"/>
                  </a:lnTo>
                  <a:lnTo>
                    <a:pt x="5232" y="8261"/>
                  </a:lnTo>
                  <a:lnTo>
                    <a:pt x="4947" y="8873"/>
                  </a:lnTo>
                  <a:lnTo>
                    <a:pt x="4666" y="9497"/>
                  </a:lnTo>
                  <a:lnTo>
                    <a:pt x="4395" y="10155"/>
                  </a:lnTo>
                  <a:lnTo>
                    <a:pt x="4132" y="10825"/>
                  </a:lnTo>
                  <a:lnTo>
                    <a:pt x="3874" y="11505"/>
                  </a:lnTo>
                  <a:lnTo>
                    <a:pt x="3620" y="12209"/>
                  </a:lnTo>
                  <a:lnTo>
                    <a:pt x="3379" y="12935"/>
                  </a:lnTo>
                  <a:lnTo>
                    <a:pt x="3144" y="13673"/>
                  </a:lnTo>
                  <a:lnTo>
                    <a:pt x="2912" y="14433"/>
                  </a:lnTo>
                  <a:lnTo>
                    <a:pt x="2694" y="15204"/>
                  </a:lnTo>
                  <a:lnTo>
                    <a:pt x="2480" y="15987"/>
                  </a:lnTo>
                  <a:lnTo>
                    <a:pt x="2275" y="16793"/>
                  </a:lnTo>
                  <a:lnTo>
                    <a:pt x="2079" y="17610"/>
                  </a:lnTo>
                  <a:lnTo>
                    <a:pt x="1888" y="18449"/>
                  </a:lnTo>
                  <a:lnTo>
                    <a:pt x="1710" y="19300"/>
                  </a:lnTo>
                  <a:lnTo>
                    <a:pt x="1536" y="20163"/>
                  </a:lnTo>
                  <a:lnTo>
                    <a:pt x="1372" y="21048"/>
                  </a:lnTo>
                  <a:lnTo>
                    <a:pt x="1216" y="21932"/>
                  </a:lnTo>
                  <a:lnTo>
                    <a:pt x="1069" y="22840"/>
                  </a:lnTo>
                  <a:lnTo>
                    <a:pt x="935" y="23759"/>
                  </a:lnTo>
                  <a:lnTo>
                    <a:pt x="806" y="24701"/>
                  </a:lnTo>
                  <a:lnTo>
                    <a:pt x="686" y="25643"/>
                  </a:lnTo>
                  <a:lnTo>
                    <a:pt x="575" y="26607"/>
                  </a:lnTo>
                  <a:lnTo>
                    <a:pt x="472" y="27571"/>
                  </a:lnTo>
                  <a:lnTo>
                    <a:pt x="383" y="28559"/>
                  </a:lnTo>
                  <a:lnTo>
                    <a:pt x="303" y="29557"/>
                  </a:lnTo>
                  <a:lnTo>
                    <a:pt x="227" y="30567"/>
                  </a:lnTo>
                  <a:lnTo>
                    <a:pt x="165" y="31577"/>
                  </a:lnTo>
                  <a:lnTo>
                    <a:pt x="112" y="32609"/>
                  </a:lnTo>
                  <a:lnTo>
                    <a:pt x="72" y="33642"/>
                  </a:lnTo>
                  <a:lnTo>
                    <a:pt x="36" y="34697"/>
                  </a:lnTo>
                  <a:lnTo>
                    <a:pt x="14" y="35752"/>
                  </a:lnTo>
                  <a:lnTo>
                    <a:pt x="5" y="36818"/>
                  </a:lnTo>
                  <a:lnTo>
                    <a:pt x="0" y="37896"/>
                  </a:lnTo>
                  <a:lnTo>
                    <a:pt x="9" y="38986"/>
                  </a:lnTo>
                  <a:lnTo>
                    <a:pt x="31" y="40075"/>
                  </a:lnTo>
                  <a:lnTo>
                    <a:pt x="63" y="41187"/>
                  </a:lnTo>
                  <a:lnTo>
                    <a:pt x="103" y="42287"/>
                  </a:lnTo>
                  <a:lnTo>
                    <a:pt x="156" y="43411"/>
                  </a:lnTo>
                  <a:lnTo>
                    <a:pt x="183" y="43978"/>
                  </a:lnTo>
                  <a:lnTo>
                    <a:pt x="218" y="44534"/>
                  </a:lnTo>
                  <a:lnTo>
                    <a:pt x="223" y="44681"/>
                  </a:lnTo>
                  <a:lnTo>
                    <a:pt x="227" y="44829"/>
                  </a:lnTo>
                  <a:lnTo>
                    <a:pt x="227" y="44965"/>
                  </a:lnTo>
                  <a:lnTo>
                    <a:pt x="227" y="45101"/>
                  </a:lnTo>
                  <a:lnTo>
                    <a:pt x="218" y="45226"/>
                  </a:lnTo>
                  <a:lnTo>
                    <a:pt x="214" y="45351"/>
                  </a:lnTo>
                  <a:lnTo>
                    <a:pt x="201" y="45476"/>
                  </a:lnTo>
                  <a:lnTo>
                    <a:pt x="187" y="45600"/>
                  </a:lnTo>
                  <a:lnTo>
                    <a:pt x="170" y="45714"/>
                  </a:lnTo>
                  <a:lnTo>
                    <a:pt x="152" y="45816"/>
                  </a:lnTo>
                  <a:lnTo>
                    <a:pt x="134" y="45918"/>
                  </a:lnTo>
                  <a:lnTo>
                    <a:pt x="107" y="46020"/>
                  </a:lnTo>
                  <a:lnTo>
                    <a:pt x="58" y="46202"/>
                  </a:lnTo>
                  <a:lnTo>
                    <a:pt x="0" y="46372"/>
                  </a:lnTo>
                  <a:lnTo>
                    <a:pt x="18" y="46451"/>
                  </a:lnTo>
                  <a:lnTo>
                    <a:pt x="63" y="46326"/>
                  </a:lnTo>
                  <a:lnTo>
                    <a:pt x="116" y="46213"/>
                  </a:lnTo>
                  <a:lnTo>
                    <a:pt x="170" y="46122"/>
                  </a:lnTo>
                  <a:lnTo>
                    <a:pt x="227" y="46054"/>
                  </a:lnTo>
                  <a:lnTo>
                    <a:pt x="294" y="45997"/>
                  </a:lnTo>
                  <a:lnTo>
                    <a:pt x="361" y="45963"/>
                  </a:lnTo>
                  <a:lnTo>
                    <a:pt x="432" y="45941"/>
                  </a:lnTo>
                  <a:lnTo>
                    <a:pt x="508" y="45952"/>
                  </a:lnTo>
                  <a:lnTo>
                    <a:pt x="1661" y="46224"/>
                  </a:lnTo>
                  <a:lnTo>
                    <a:pt x="2805" y="46485"/>
                  </a:lnTo>
                  <a:lnTo>
                    <a:pt x="3949" y="46712"/>
                  </a:lnTo>
                  <a:lnTo>
                    <a:pt x="5089" y="46916"/>
                  </a:lnTo>
                  <a:lnTo>
                    <a:pt x="6224" y="47109"/>
                  </a:lnTo>
                  <a:lnTo>
                    <a:pt x="7355" y="47268"/>
                  </a:lnTo>
                  <a:lnTo>
                    <a:pt x="8486" y="47404"/>
                  </a:lnTo>
                  <a:lnTo>
                    <a:pt x="9617" y="47518"/>
                  </a:lnTo>
                  <a:lnTo>
                    <a:pt x="9581" y="47450"/>
                  </a:lnTo>
                  <a:lnTo>
                    <a:pt x="9546" y="47370"/>
                  </a:lnTo>
                  <a:lnTo>
                    <a:pt x="9515" y="47280"/>
                  </a:lnTo>
                  <a:lnTo>
                    <a:pt x="9483" y="47189"/>
                  </a:lnTo>
                  <a:lnTo>
                    <a:pt x="9457" y="47098"/>
                  </a:lnTo>
                  <a:lnTo>
                    <a:pt x="9430" y="46996"/>
                  </a:lnTo>
                  <a:lnTo>
                    <a:pt x="9408" y="46894"/>
                  </a:lnTo>
                  <a:lnTo>
                    <a:pt x="9390" y="46792"/>
                  </a:lnTo>
                  <a:lnTo>
                    <a:pt x="9377" y="46678"/>
                  </a:lnTo>
                  <a:lnTo>
                    <a:pt x="9363" y="46565"/>
                  </a:lnTo>
                  <a:lnTo>
                    <a:pt x="9359" y="46440"/>
                  </a:lnTo>
                  <a:lnTo>
                    <a:pt x="9354" y="46326"/>
                  </a:lnTo>
                  <a:lnTo>
                    <a:pt x="9359" y="46202"/>
                  </a:lnTo>
                  <a:lnTo>
                    <a:pt x="9363" y="46066"/>
                  </a:lnTo>
                  <a:lnTo>
                    <a:pt x="9372" y="45941"/>
                  </a:lnTo>
                  <a:lnTo>
                    <a:pt x="9390" y="45805"/>
                  </a:lnTo>
                  <a:lnTo>
                    <a:pt x="9474" y="45260"/>
                  </a:lnTo>
                  <a:lnTo>
                    <a:pt x="9564" y="44727"/>
                  </a:lnTo>
                  <a:lnTo>
                    <a:pt x="9657" y="44205"/>
                  </a:lnTo>
                  <a:lnTo>
                    <a:pt x="9759" y="43694"/>
                  </a:lnTo>
                  <a:lnTo>
                    <a:pt x="9871" y="43184"/>
                  </a:lnTo>
                  <a:lnTo>
                    <a:pt x="9982" y="42696"/>
                  </a:lnTo>
                  <a:lnTo>
                    <a:pt x="10107" y="42219"/>
                  </a:lnTo>
                  <a:lnTo>
                    <a:pt x="10231" y="41754"/>
                  </a:lnTo>
                  <a:lnTo>
                    <a:pt x="10365" y="41300"/>
                  </a:lnTo>
                  <a:lnTo>
                    <a:pt x="10503" y="40858"/>
                  </a:lnTo>
                  <a:lnTo>
                    <a:pt x="10645" y="40438"/>
                  </a:lnTo>
                  <a:lnTo>
                    <a:pt x="10792" y="40029"/>
                  </a:lnTo>
                  <a:lnTo>
                    <a:pt x="10944" y="39632"/>
                  </a:lnTo>
                  <a:lnTo>
                    <a:pt x="11104" y="39247"/>
                  </a:lnTo>
                  <a:lnTo>
                    <a:pt x="11269" y="38883"/>
                  </a:lnTo>
                  <a:lnTo>
                    <a:pt x="11433" y="38543"/>
                  </a:lnTo>
                  <a:lnTo>
                    <a:pt x="11607" y="38214"/>
                  </a:lnTo>
                  <a:lnTo>
                    <a:pt x="11781" y="37896"/>
                  </a:lnTo>
                  <a:lnTo>
                    <a:pt x="11963" y="37601"/>
                  </a:lnTo>
                  <a:lnTo>
                    <a:pt x="12146" y="37329"/>
                  </a:lnTo>
                  <a:lnTo>
                    <a:pt x="12337" y="37068"/>
                  </a:lnTo>
                  <a:lnTo>
                    <a:pt x="12529" y="36830"/>
                  </a:lnTo>
                  <a:lnTo>
                    <a:pt x="12725" y="36614"/>
                  </a:lnTo>
                  <a:lnTo>
                    <a:pt x="12920" y="36421"/>
                  </a:lnTo>
                  <a:lnTo>
                    <a:pt x="13125" y="36251"/>
                  </a:lnTo>
                  <a:lnTo>
                    <a:pt x="13330" y="36092"/>
                  </a:lnTo>
                  <a:lnTo>
                    <a:pt x="13539" y="35968"/>
                  </a:lnTo>
                  <a:lnTo>
                    <a:pt x="13749" y="35854"/>
                  </a:lnTo>
                  <a:lnTo>
                    <a:pt x="13962" y="35775"/>
                  </a:lnTo>
                  <a:lnTo>
                    <a:pt x="14176" y="35718"/>
                  </a:lnTo>
                  <a:lnTo>
                    <a:pt x="14399" y="35684"/>
                  </a:lnTo>
                  <a:lnTo>
                    <a:pt x="14617" y="35673"/>
                  </a:lnTo>
                  <a:lnTo>
                    <a:pt x="14826" y="35684"/>
                  </a:lnTo>
                  <a:lnTo>
                    <a:pt x="15035" y="35718"/>
                  </a:lnTo>
                  <a:lnTo>
                    <a:pt x="15240" y="35775"/>
                  </a:lnTo>
                  <a:lnTo>
                    <a:pt x="15449" y="35865"/>
                  </a:lnTo>
                  <a:lnTo>
                    <a:pt x="15658" y="35968"/>
                  </a:lnTo>
                  <a:lnTo>
                    <a:pt x="15863" y="36092"/>
                  </a:lnTo>
                  <a:lnTo>
                    <a:pt x="16068" y="36251"/>
                  </a:lnTo>
                  <a:lnTo>
                    <a:pt x="16268" y="36421"/>
                  </a:lnTo>
                  <a:lnTo>
                    <a:pt x="16469" y="36614"/>
                  </a:lnTo>
                  <a:lnTo>
                    <a:pt x="16665" y="36830"/>
                  </a:lnTo>
                  <a:lnTo>
                    <a:pt x="16861" y="37068"/>
                  </a:lnTo>
                  <a:lnTo>
                    <a:pt x="17052" y="37318"/>
                  </a:lnTo>
                  <a:lnTo>
                    <a:pt x="17239" y="37590"/>
                  </a:lnTo>
                  <a:lnTo>
                    <a:pt x="17422" y="37885"/>
                  </a:lnTo>
                  <a:lnTo>
                    <a:pt x="17600" y="38203"/>
                  </a:lnTo>
                  <a:lnTo>
                    <a:pt x="17773" y="38532"/>
                  </a:lnTo>
                  <a:lnTo>
                    <a:pt x="17942" y="38883"/>
                  </a:lnTo>
                  <a:lnTo>
                    <a:pt x="18107" y="39247"/>
                  </a:lnTo>
                  <a:lnTo>
                    <a:pt x="18263" y="39632"/>
                  </a:lnTo>
                  <a:lnTo>
                    <a:pt x="18414" y="40029"/>
                  </a:lnTo>
                  <a:lnTo>
                    <a:pt x="18561" y="40449"/>
                  </a:lnTo>
                  <a:lnTo>
                    <a:pt x="18699" y="40880"/>
                  </a:lnTo>
                  <a:lnTo>
                    <a:pt x="18828" y="41323"/>
                  </a:lnTo>
                  <a:lnTo>
                    <a:pt x="18953" y="41788"/>
                  </a:lnTo>
                  <a:lnTo>
                    <a:pt x="19069" y="42265"/>
                  </a:lnTo>
                  <a:lnTo>
                    <a:pt x="19171" y="42752"/>
                  </a:lnTo>
                  <a:lnTo>
                    <a:pt x="19269" y="43263"/>
                  </a:lnTo>
                  <a:lnTo>
                    <a:pt x="19358" y="43785"/>
                  </a:lnTo>
                  <a:lnTo>
                    <a:pt x="19403" y="44046"/>
                  </a:lnTo>
                  <a:lnTo>
                    <a:pt x="19438" y="44307"/>
                  </a:lnTo>
                  <a:lnTo>
                    <a:pt x="19474" y="44579"/>
                  </a:lnTo>
                  <a:lnTo>
                    <a:pt x="19510" y="44851"/>
                  </a:lnTo>
                  <a:lnTo>
                    <a:pt x="19541" y="45135"/>
                  </a:lnTo>
                  <a:lnTo>
                    <a:pt x="19567" y="45407"/>
                  </a:lnTo>
                  <a:lnTo>
                    <a:pt x="19594" y="45691"/>
                  </a:lnTo>
                  <a:lnTo>
                    <a:pt x="19616" y="45975"/>
                  </a:lnTo>
                  <a:lnTo>
                    <a:pt x="19625" y="46111"/>
                  </a:lnTo>
                  <a:lnTo>
                    <a:pt x="19625" y="46236"/>
                  </a:lnTo>
                  <a:lnTo>
                    <a:pt x="19621" y="46361"/>
                  </a:lnTo>
                  <a:lnTo>
                    <a:pt x="19612" y="46474"/>
                  </a:lnTo>
                  <a:lnTo>
                    <a:pt x="19599" y="46587"/>
                  </a:lnTo>
                  <a:lnTo>
                    <a:pt x="19581" y="46690"/>
                  </a:lnTo>
                  <a:lnTo>
                    <a:pt x="19559" y="46780"/>
                  </a:lnTo>
                  <a:lnTo>
                    <a:pt x="19532" y="46871"/>
                  </a:lnTo>
                  <a:lnTo>
                    <a:pt x="19505" y="46951"/>
                  </a:lnTo>
                  <a:lnTo>
                    <a:pt x="19474" y="47019"/>
                  </a:lnTo>
                  <a:lnTo>
                    <a:pt x="19438" y="47075"/>
                  </a:lnTo>
                  <a:lnTo>
                    <a:pt x="19403" y="47121"/>
                  </a:lnTo>
                  <a:lnTo>
                    <a:pt x="19363" y="47166"/>
                  </a:lnTo>
                  <a:lnTo>
                    <a:pt x="19327" y="47200"/>
                  </a:lnTo>
                  <a:lnTo>
                    <a:pt x="19283" y="47211"/>
                  </a:lnTo>
                  <a:lnTo>
                    <a:pt x="19242" y="47223"/>
                  </a:lnTo>
                  <a:lnTo>
                    <a:pt x="19242" y="47393"/>
                  </a:lnTo>
                  <a:lnTo>
                    <a:pt x="19861" y="47314"/>
                  </a:lnTo>
                  <a:lnTo>
                    <a:pt x="20485" y="47211"/>
                  </a:lnTo>
                  <a:lnTo>
                    <a:pt x="21103" y="47109"/>
                  </a:lnTo>
                  <a:lnTo>
                    <a:pt x="21722" y="46996"/>
                  </a:lnTo>
                  <a:lnTo>
                    <a:pt x="22346" y="46882"/>
                  </a:lnTo>
                  <a:lnTo>
                    <a:pt x="22969" y="46746"/>
                  </a:lnTo>
                  <a:lnTo>
                    <a:pt x="23592" y="46599"/>
                  </a:lnTo>
                  <a:lnTo>
                    <a:pt x="24215" y="46451"/>
                  </a:lnTo>
                  <a:lnTo>
                    <a:pt x="24843" y="46281"/>
                  </a:lnTo>
                  <a:lnTo>
                    <a:pt x="25467" y="46111"/>
                  </a:lnTo>
                  <a:lnTo>
                    <a:pt x="26094" y="45929"/>
                  </a:lnTo>
                  <a:lnTo>
                    <a:pt x="26722" y="45725"/>
                  </a:lnTo>
                  <a:lnTo>
                    <a:pt x="27350" y="45521"/>
                  </a:lnTo>
                  <a:lnTo>
                    <a:pt x="27982" y="45305"/>
                  </a:lnTo>
                  <a:lnTo>
                    <a:pt x="28610" y="45078"/>
                  </a:lnTo>
                  <a:lnTo>
                    <a:pt x="29242" y="44840"/>
                  </a:lnTo>
                  <a:lnTo>
                    <a:pt x="29189" y="44727"/>
                  </a:lnTo>
                  <a:lnTo>
                    <a:pt x="29140" y="44602"/>
                  </a:lnTo>
                  <a:lnTo>
                    <a:pt x="29117" y="44534"/>
                  </a:lnTo>
                  <a:lnTo>
                    <a:pt x="29095" y="44454"/>
                  </a:lnTo>
                  <a:lnTo>
                    <a:pt x="29077" y="44375"/>
                  </a:lnTo>
                  <a:lnTo>
                    <a:pt x="29064" y="44284"/>
                  </a:lnTo>
                  <a:lnTo>
                    <a:pt x="29050" y="44193"/>
                  </a:lnTo>
                  <a:lnTo>
                    <a:pt x="29037" y="44103"/>
                  </a:lnTo>
                  <a:lnTo>
                    <a:pt x="29028" y="44001"/>
                  </a:lnTo>
                  <a:lnTo>
                    <a:pt x="29024" y="43898"/>
                  </a:lnTo>
                  <a:lnTo>
                    <a:pt x="29019" y="43785"/>
                  </a:lnTo>
                  <a:lnTo>
                    <a:pt x="29019" y="43683"/>
                  </a:lnTo>
                  <a:lnTo>
                    <a:pt x="29019" y="43558"/>
                  </a:lnTo>
                  <a:lnTo>
                    <a:pt x="29024" y="43445"/>
                  </a:lnTo>
                  <a:lnTo>
                    <a:pt x="29095" y="42231"/>
                  </a:lnTo>
                  <a:lnTo>
                    <a:pt x="29157" y="41028"/>
                  </a:lnTo>
                  <a:lnTo>
                    <a:pt x="29215" y="39825"/>
                  </a:lnTo>
                  <a:lnTo>
                    <a:pt x="29269" y="38623"/>
                  </a:lnTo>
                  <a:lnTo>
                    <a:pt x="29313" y="37431"/>
                  </a:lnTo>
                  <a:lnTo>
                    <a:pt x="29349" y="36240"/>
                  </a:lnTo>
                  <a:lnTo>
                    <a:pt x="29375" y="35060"/>
                  </a:lnTo>
                  <a:lnTo>
                    <a:pt x="29393" y="33880"/>
                  </a:lnTo>
                  <a:lnTo>
                    <a:pt x="29398" y="32723"/>
                  </a:lnTo>
                  <a:lnTo>
                    <a:pt x="29398" y="32133"/>
                  </a:lnTo>
                  <a:lnTo>
                    <a:pt x="29398" y="31565"/>
                  </a:lnTo>
                  <a:lnTo>
                    <a:pt x="29393" y="30987"/>
                  </a:lnTo>
                  <a:lnTo>
                    <a:pt x="29384" y="30408"/>
                  </a:lnTo>
                  <a:lnTo>
                    <a:pt x="29375" y="29841"/>
                  </a:lnTo>
                  <a:lnTo>
                    <a:pt x="29358" y="29273"/>
                  </a:lnTo>
                  <a:lnTo>
                    <a:pt x="29344" y="28706"/>
                  </a:lnTo>
                  <a:lnTo>
                    <a:pt x="29322" y="28139"/>
                  </a:lnTo>
                  <a:lnTo>
                    <a:pt x="29300" y="27571"/>
                  </a:lnTo>
                  <a:lnTo>
                    <a:pt x="29273" y="27016"/>
                  </a:lnTo>
                  <a:lnTo>
                    <a:pt x="29246" y="26460"/>
                  </a:lnTo>
                  <a:lnTo>
                    <a:pt x="29211" y="25904"/>
                  </a:lnTo>
                  <a:lnTo>
                    <a:pt x="29175" y="25359"/>
                  </a:lnTo>
                  <a:lnTo>
                    <a:pt x="29135" y="24814"/>
                  </a:lnTo>
                  <a:lnTo>
                    <a:pt x="29091" y="24270"/>
                  </a:lnTo>
                  <a:lnTo>
                    <a:pt x="29046" y="23725"/>
                  </a:lnTo>
                  <a:lnTo>
                    <a:pt x="28993" y="23192"/>
                  </a:lnTo>
                  <a:lnTo>
                    <a:pt x="28939" y="22647"/>
                  </a:lnTo>
                  <a:lnTo>
                    <a:pt x="28881" y="22114"/>
                  </a:lnTo>
                  <a:lnTo>
                    <a:pt x="28819" y="21592"/>
                  </a:lnTo>
                  <a:lnTo>
                    <a:pt x="28752" y="21070"/>
                  </a:lnTo>
                  <a:lnTo>
                    <a:pt x="28681" y="20548"/>
                  </a:lnTo>
                  <a:lnTo>
                    <a:pt x="28605" y="20026"/>
                  </a:lnTo>
                  <a:lnTo>
                    <a:pt x="28525" y="19516"/>
                  </a:lnTo>
                  <a:lnTo>
                    <a:pt x="28445" y="19005"/>
                  </a:lnTo>
                  <a:lnTo>
                    <a:pt x="28356" y="18495"/>
                  </a:lnTo>
                  <a:lnTo>
                    <a:pt x="28262" y="17995"/>
                  </a:lnTo>
                  <a:lnTo>
                    <a:pt x="28169" y="17496"/>
                  </a:lnTo>
                  <a:lnTo>
                    <a:pt x="28067" y="16997"/>
                  </a:lnTo>
                  <a:lnTo>
                    <a:pt x="27960" y="16509"/>
                  </a:lnTo>
                  <a:lnTo>
                    <a:pt x="27848" y="16021"/>
                  </a:lnTo>
                  <a:lnTo>
                    <a:pt x="27733" y="15545"/>
                  </a:lnTo>
                  <a:lnTo>
                    <a:pt x="27612" y="15057"/>
                  </a:lnTo>
                  <a:lnTo>
                    <a:pt x="27488" y="14592"/>
                  </a:lnTo>
                  <a:lnTo>
                    <a:pt x="27359" y="14115"/>
                  </a:lnTo>
                  <a:lnTo>
                    <a:pt x="27221" y="13650"/>
                  </a:lnTo>
                  <a:lnTo>
                    <a:pt x="27083" y="13196"/>
                  </a:lnTo>
                  <a:lnTo>
                    <a:pt x="26936" y="12742"/>
                  </a:lnTo>
                  <a:lnTo>
                    <a:pt x="26784" y="12288"/>
                  </a:lnTo>
                  <a:lnTo>
                    <a:pt x="26629" y="11846"/>
                  </a:lnTo>
                  <a:lnTo>
                    <a:pt x="26464" y="11403"/>
                  </a:lnTo>
                  <a:lnTo>
                    <a:pt x="26299" y="10961"/>
                  </a:lnTo>
                  <a:lnTo>
                    <a:pt x="26125" y="10530"/>
                  </a:lnTo>
                  <a:lnTo>
                    <a:pt x="25947" y="10110"/>
                  </a:lnTo>
                  <a:lnTo>
                    <a:pt x="25760" y="9690"/>
                  </a:lnTo>
                  <a:lnTo>
                    <a:pt x="25569" y="9270"/>
                  </a:lnTo>
                  <a:lnTo>
                    <a:pt x="25422" y="8953"/>
                  </a:lnTo>
                  <a:lnTo>
                    <a:pt x="25271" y="8646"/>
                  </a:lnTo>
                  <a:lnTo>
                    <a:pt x="25115" y="8340"/>
                  </a:lnTo>
                  <a:lnTo>
                    <a:pt x="24959" y="8034"/>
                  </a:lnTo>
                  <a:lnTo>
                    <a:pt x="24803" y="7750"/>
                  </a:lnTo>
                  <a:lnTo>
                    <a:pt x="24643" y="7455"/>
                  </a:lnTo>
                  <a:lnTo>
                    <a:pt x="24483" y="7171"/>
                  </a:lnTo>
                  <a:lnTo>
                    <a:pt x="24318" y="6899"/>
                  </a:lnTo>
                  <a:lnTo>
                    <a:pt x="24153" y="6627"/>
                  </a:lnTo>
                  <a:lnTo>
                    <a:pt x="23988" y="6366"/>
                  </a:lnTo>
                  <a:lnTo>
                    <a:pt x="23650" y="5844"/>
                  </a:lnTo>
                  <a:lnTo>
                    <a:pt x="23307" y="5356"/>
                  </a:lnTo>
                  <a:lnTo>
                    <a:pt x="22960" y="4891"/>
                  </a:lnTo>
                  <a:lnTo>
                    <a:pt x="22608" y="4437"/>
                  </a:lnTo>
                  <a:lnTo>
                    <a:pt x="22248" y="4017"/>
                  </a:lnTo>
                  <a:lnTo>
                    <a:pt x="21887" y="3609"/>
                  </a:lnTo>
                  <a:lnTo>
                    <a:pt x="21517" y="3234"/>
                  </a:lnTo>
                  <a:lnTo>
                    <a:pt x="21148" y="2871"/>
                  </a:lnTo>
                  <a:lnTo>
                    <a:pt x="20774" y="2531"/>
                  </a:lnTo>
                  <a:lnTo>
                    <a:pt x="20396" y="2213"/>
                  </a:lnTo>
                  <a:lnTo>
                    <a:pt x="20017" y="1918"/>
                  </a:lnTo>
                  <a:lnTo>
                    <a:pt x="19634" y="1646"/>
                  </a:lnTo>
                  <a:lnTo>
                    <a:pt x="19251" y="1396"/>
                  </a:lnTo>
                  <a:lnTo>
                    <a:pt x="18864" y="1169"/>
                  </a:lnTo>
                  <a:lnTo>
                    <a:pt x="18477" y="954"/>
                  </a:lnTo>
                  <a:lnTo>
                    <a:pt x="18089" y="772"/>
                  </a:lnTo>
                  <a:lnTo>
                    <a:pt x="17698" y="602"/>
                  </a:lnTo>
                  <a:lnTo>
                    <a:pt x="17310" y="454"/>
                  </a:lnTo>
                  <a:lnTo>
                    <a:pt x="16918" y="330"/>
                  </a:lnTo>
                  <a:lnTo>
                    <a:pt x="16531" y="228"/>
                  </a:lnTo>
                  <a:lnTo>
                    <a:pt x="16144" y="137"/>
                  </a:lnTo>
                  <a:lnTo>
                    <a:pt x="15756" y="69"/>
                  </a:lnTo>
                  <a:lnTo>
                    <a:pt x="15369" y="23"/>
                  </a:lnTo>
                  <a:lnTo>
                    <a:pt x="149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43;p37">
              <a:extLst>
                <a:ext uri="{FF2B5EF4-FFF2-40B4-BE49-F238E27FC236}">
                  <a16:creationId xmlns:a16="http://schemas.microsoft.com/office/drawing/2014/main" id="{BA40D566-6678-1528-2F24-4454C0DEA0BC}"/>
                </a:ext>
              </a:extLst>
            </p:cNvPr>
            <p:cNvSpPr/>
            <p:nvPr/>
          </p:nvSpPr>
          <p:spPr>
            <a:xfrm>
              <a:off x="3465500" y="-3446800"/>
              <a:ext cx="106550" cy="219575"/>
            </a:xfrm>
            <a:custGeom>
              <a:avLst/>
              <a:gdLst/>
              <a:ahLst/>
              <a:cxnLst/>
              <a:rect l="l" t="t" r="r" b="b"/>
              <a:pathLst>
                <a:path w="4262" h="8783" extrusionOk="0">
                  <a:moveTo>
                    <a:pt x="3050" y="1"/>
                  </a:moveTo>
                  <a:lnTo>
                    <a:pt x="2952" y="12"/>
                  </a:lnTo>
                  <a:lnTo>
                    <a:pt x="2850" y="35"/>
                  </a:lnTo>
                  <a:lnTo>
                    <a:pt x="2743" y="91"/>
                  </a:lnTo>
                  <a:lnTo>
                    <a:pt x="2708" y="125"/>
                  </a:lnTo>
                  <a:lnTo>
                    <a:pt x="2672" y="159"/>
                  </a:lnTo>
                  <a:lnTo>
                    <a:pt x="2645" y="205"/>
                  </a:lnTo>
                  <a:lnTo>
                    <a:pt x="2619" y="262"/>
                  </a:lnTo>
                  <a:lnTo>
                    <a:pt x="2592" y="318"/>
                  </a:lnTo>
                  <a:lnTo>
                    <a:pt x="2574" y="386"/>
                  </a:lnTo>
                  <a:lnTo>
                    <a:pt x="2556" y="454"/>
                  </a:lnTo>
                  <a:lnTo>
                    <a:pt x="2543" y="523"/>
                  </a:lnTo>
                  <a:lnTo>
                    <a:pt x="2529" y="602"/>
                  </a:lnTo>
                  <a:lnTo>
                    <a:pt x="2525" y="693"/>
                  </a:lnTo>
                  <a:lnTo>
                    <a:pt x="2521" y="772"/>
                  </a:lnTo>
                  <a:lnTo>
                    <a:pt x="2516" y="852"/>
                  </a:lnTo>
                  <a:lnTo>
                    <a:pt x="2516" y="942"/>
                  </a:lnTo>
                  <a:lnTo>
                    <a:pt x="2521" y="1022"/>
                  </a:lnTo>
                  <a:lnTo>
                    <a:pt x="2529" y="1101"/>
                  </a:lnTo>
                  <a:lnTo>
                    <a:pt x="2538" y="1181"/>
                  </a:lnTo>
                  <a:lnTo>
                    <a:pt x="2556" y="1305"/>
                  </a:lnTo>
                  <a:lnTo>
                    <a:pt x="2578" y="1419"/>
                  </a:lnTo>
                  <a:lnTo>
                    <a:pt x="2610" y="1521"/>
                  </a:lnTo>
                  <a:lnTo>
                    <a:pt x="2645" y="1600"/>
                  </a:lnTo>
                  <a:lnTo>
                    <a:pt x="2685" y="1680"/>
                  </a:lnTo>
                  <a:lnTo>
                    <a:pt x="2730" y="1737"/>
                  </a:lnTo>
                  <a:lnTo>
                    <a:pt x="2779" y="1771"/>
                  </a:lnTo>
                  <a:lnTo>
                    <a:pt x="2837" y="1782"/>
                  </a:lnTo>
                  <a:lnTo>
                    <a:pt x="2881" y="1793"/>
                  </a:lnTo>
                  <a:lnTo>
                    <a:pt x="2921" y="1805"/>
                  </a:lnTo>
                  <a:lnTo>
                    <a:pt x="2966" y="1827"/>
                  </a:lnTo>
                  <a:lnTo>
                    <a:pt x="3006" y="1850"/>
                  </a:lnTo>
                  <a:lnTo>
                    <a:pt x="3041" y="1884"/>
                  </a:lnTo>
                  <a:lnTo>
                    <a:pt x="3077" y="1929"/>
                  </a:lnTo>
                  <a:lnTo>
                    <a:pt x="3113" y="1975"/>
                  </a:lnTo>
                  <a:lnTo>
                    <a:pt x="3144" y="2020"/>
                  </a:lnTo>
                  <a:lnTo>
                    <a:pt x="3175" y="2077"/>
                  </a:lnTo>
                  <a:lnTo>
                    <a:pt x="3202" y="2145"/>
                  </a:lnTo>
                  <a:lnTo>
                    <a:pt x="3255" y="2281"/>
                  </a:lnTo>
                  <a:lnTo>
                    <a:pt x="3300" y="2440"/>
                  </a:lnTo>
                  <a:lnTo>
                    <a:pt x="3335" y="2610"/>
                  </a:lnTo>
                  <a:lnTo>
                    <a:pt x="3366" y="2792"/>
                  </a:lnTo>
                  <a:lnTo>
                    <a:pt x="3384" y="2985"/>
                  </a:lnTo>
                  <a:lnTo>
                    <a:pt x="3398" y="3189"/>
                  </a:lnTo>
                  <a:lnTo>
                    <a:pt x="3398" y="3404"/>
                  </a:lnTo>
                  <a:lnTo>
                    <a:pt x="3393" y="3609"/>
                  </a:lnTo>
                  <a:lnTo>
                    <a:pt x="3375" y="3824"/>
                  </a:lnTo>
                  <a:lnTo>
                    <a:pt x="3353" y="4028"/>
                  </a:lnTo>
                  <a:lnTo>
                    <a:pt x="3317" y="4244"/>
                  </a:lnTo>
                  <a:lnTo>
                    <a:pt x="3295" y="4346"/>
                  </a:lnTo>
                  <a:lnTo>
                    <a:pt x="3273" y="4448"/>
                  </a:lnTo>
                  <a:lnTo>
                    <a:pt x="3220" y="4641"/>
                  </a:lnTo>
                  <a:lnTo>
                    <a:pt x="3157" y="4834"/>
                  </a:lnTo>
                  <a:lnTo>
                    <a:pt x="3090" y="5004"/>
                  </a:lnTo>
                  <a:lnTo>
                    <a:pt x="3015" y="5163"/>
                  </a:lnTo>
                  <a:lnTo>
                    <a:pt x="2944" y="5311"/>
                  </a:lnTo>
                  <a:lnTo>
                    <a:pt x="2868" y="5435"/>
                  </a:lnTo>
                  <a:lnTo>
                    <a:pt x="2792" y="5560"/>
                  </a:lnTo>
                  <a:lnTo>
                    <a:pt x="2721" y="5651"/>
                  </a:lnTo>
                  <a:lnTo>
                    <a:pt x="2650" y="5730"/>
                  </a:lnTo>
                  <a:lnTo>
                    <a:pt x="2578" y="5810"/>
                  </a:lnTo>
                  <a:lnTo>
                    <a:pt x="2507" y="5878"/>
                  </a:lnTo>
                  <a:lnTo>
                    <a:pt x="2432" y="5935"/>
                  </a:lnTo>
                  <a:lnTo>
                    <a:pt x="2356" y="5980"/>
                  </a:lnTo>
                  <a:lnTo>
                    <a:pt x="2280" y="6014"/>
                  </a:lnTo>
                  <a:lnTo>
                    <a:pt x="2204" y="6048"/>
                  </a:lnTo>
                  <a:lnTo>
                    <a:pt x="2129" y="6059"/>
                  </a:lnTo>
                  <a:lnTo>
                    <a:pt x="2049" y="6071"/>
                  </a:lnTo>
                  <a:lnTo>
                    <a:pt x="1973" y="6059"/>
                  </a:lnTo>
                  <a:lnTo>
                    <a:pt x="1897" y="6048"/>
                  </a:lnTo>
                  <a:lnTo>
                    <a:pt x="1817" y="6025"/>
                  </a:lnTo>
                  <a:lnTo>
                    <a:pt x="1741" y="5991"/>
                  </a:lnTo>
                  <a:lnTo>
                    <a:pt x="1666" y="5935"/>
                  </a:lnTo>
                  <a:lnTo>
                    <a:pt x="1590" y="5878"/>
                  </a:lnTo>
                  <a:lnTo>
                    <a:pt x="1532" y="5832"/>
                  </a:lnTo>
                  <a:lnTo>
                    <a:pt x="1470" y="5764"/>
                  </a:lnTo>
                  <a:lnTo>
                    <a:pt x="1408" y="5696"/>
                  </a:lnTo>
                  <a:lnTo>
                    <a:pt x="1345" y="5606"/>
                  </a:lnTo>
                  <a:lnTo>
                    <a:pt x="1287" y="5515"/>
                  </a:lnTo>
                  <a:lnTo>
                    <a:pt x="1229" y="5413"/>
                  </a:lnTo>
                  <a:lnTo>
                    <a:pt x="1172" y="5299"/>
                  </a:lnTo>
                  <a:lnTo>
                    <a:pt x="1123" y="5174"/>
                  </a:lnTo>
                  <a:lnTo>
                    <a:pt x="1078" y="5038"/>
                  </a:lnTo>
                  <a:lnTo>
                    <a:pt x="1038" y="4902"/>
                  </a:lnTo>
                  <a:lnTo>
                    <a:pt x="1007" y="4743"/>
                  </a:lnTo>
                  <a:lnTo>
                    <a:pt x="985" y="4584"/>
                  </a:lnTo>
                  <a:lnTo>
                    <a:pt x="976" y="4505"/>
                  </a:lnTo>
                  <a:lnTo>
                    <a:pt x="971" y="4426"/>
                  </a:lnTo>
                  <a:lnTo>
                    <a:pt x="967" y="4335"/>
                  </a:lnTo>
                  <a:lnTo>
                    <a:pt x="967" y="4244"/>
                  </a:lnTo>
                  <a:lnTo>
                    <a:pt x="971" y="4153"/>
                  </a:lnTo>
                  <a:lnTo>
                    <a:pt x="976" y="4062"/>
                  </a:lnTo>
                  <a:lnTo>
                    <a:pt x="989" y="3960"/>
                  </a:lnTo>
                  <a:lnTo>
                    <a:pt x="998" y="3870"/>
                  </a:lnTo>
                  <a:lnTo>
                    <a:pt x="1029" y="3711"/>
                  </a:lnTo>
                  <a:lnTo>
                    <a:pt x="1060" y="3563"/>
                  </a:lnTo>
                  <a:lnTo>
                    <a:pt x="1096" y="3438"/>
                  </a:lnTo>
                  <a:lnTo>
                    <a:pt x="1140" y="3314"/>
                  </a:lnTo>
                  <a:lnTo>
                    <a:pt x="1185" y="3212"/>
                  </a:lnTo>
                  <a:lnTo>
                    <a:pt x="1234" y="3121"/>
                  </a:lnTo>
                  <a:lnTo>
                    <a:pt x="1287" y="3053"/>
                  </a:lnTo>
                  <a:lnTo>
                    <a:pt x="1341" y="3007"/>
                  </a:lnTo>
                  <a:lnTo>
                    <a:pt x="1394" y="2973"/>
                  </a:lnTo>
                  <a:lnTo>
                    <a:pt x="1448" y="2951"/>
                  </a:lnTo>
                  <a:lnTo>
                    <a:pt x="1505" y="2962"/>
                  </a:lnTo>
                  <a:lnTo>
                    <a:pt x="1559" y="2996"/>
                  </a:lnTo>
                  <a:lnTo>
                    <a:pt x="1612" y="3041"/>
                  </a:lnTo>
                  <a:lnTo>
                    <a:pt x="1661" y="3121"/>
                  </a:lnTo>
                  <a:lnTo>
                    <a:pt x="1710" y="3223"/>
                  </a:lnTo>
                  <a:lnTo>
                    <a:pt x="1755" y="3348"/>
                  </a:lnTo>
                  <a:lnTo>
                    <a:pt x="1782" y="3427"/>
                  </a:lnTo>
                  <a:lnTo>
                    <a:pt x="1813" y="3507"/>
                  </a:lnTo>
                  <a:lnTo>
                    <a:pt x="1844" y="3563"/>
                  </a:lnTo>
                  <a:lnTo>
                    <a:pt x="1871" y="3609"/>
                  </a:lnTo>
                  <a:lnTo>
                    <a:pt x="1902" y="3643"/>
                  </a:lnTo>
                  <a:lnTo>
                    <a:pt x="1933" y="3677"/>
                  </a:lnTo>
                  <a:lnTo>
                    <a:pt x="1964" y="3688"/>
                  </a:lnTo>
                  <a:lnTo>
                    <a:pt x="1995" y="3699"/>
                  </a:lnTo>
                  <a:lnTo>
                    <a:pt x="2026" y="3699"/>
                  </a:lnTo>
                  <a:lnTo>
                    <a:pt x="2058" y="3688"/>
                  </a:lnTo>
                  <a:lnTo>
                    <a:pt x="2084" y="3665"/>
                  </a:lnTo>
                  <a:lnTo>
                    <a:pt x="2115" y="3631"/>
                  </a:lnTo>
                  <a:lnTo>
                    <a:pt x="2142" y="3597"/>
                  </a:lnTo>
                  <a:lnTo>
                    <a:pt x="2169" y="3552"/>
                  </a:lnTo>
                  <a:lnTo>
                    <a:pt x="2222" y="3450"/>
                  </a:lnTo>
                  <a:lnTo>
                    <a:pt x="2267" y="3325"/>
                  </a:lnTo>
                  <a:lnTo>
                    <a:pt x="2307" y="3178"/>
                  </a:lnTo>
                  <a:lnTo>
                    <a:pt x="2338" y="3019"/>
                  </a:lnTo>
                  <a:lnTo>
                    <a:pt x="2360" y="2848"/>
                  </a:lnTo>
                  <a:lnTo>
                    <a:pt x="2374" y="2667"/>
                  </a:lnTo>
                  <a:lnTo>
                    <a:pt x="2378" y="2565"/>
                  </a:lnTo>
                  <a:lnTo>
                    <a:pt x="2378" y="2474"/>
                  </a:lnTo>
                  <a:lnTo>
                    <a:pt x="2374" y="2383"/>
                  </a:lnTo>
                  <a:lnTo>
                    <a:pt x="2369" y="2293"/>
                  </a:lnTo>
                  <a:lnTo>
                    <a:pt x="2360" y="2202"/>
                  </a:lnTo>
                  <a:lnTo>
                    <a:pt x="2347" y="2100"/>
                  </a:lnTo>
                  <a:lnTo>
                    <a:pt x="2311" y="1907"/>
                  </a:lnTo>
                  <a:lnTo>
                    <a:pt x="2271" y="1737"/>
                  </a:lnTo>
                  <a:lnTo>
                    <a:pt x="2231" y="1578"/>
                  </a:lnTo>
                  <a:lnTo>
                    <a:pt x="2191" y="1430"/>
                  </a:lnTo>
                  <a:lnTo>
                    <a:pt x="2142" y="1294"/>
                  </a:lnTo>
                  <a:lnTo>
                    <a:pt x="2093" y="1169"/>
                  </a:lnTo>
                  <a:lnTo>
                    <a:pt x="2040" y="1056"/>
                  </a:lnTo>
                  <a:lnTo>
                    <a:pt x="1982" y="965"/>
                  </a:lnTo>
                  <a:lnTo>
                    <a:pt x="1924" y="874"/>
                  </a:lnTo>
                  <a:lnTo>
                    <a:pt x="1862" y="806"/>
                  </a:lnTo>
                  <a:lnTo>
                    <a:pt x="1799" y="749"/>
                  </a:lnTo>
                  <a:lnTo>
                    <a:pt x="1737" y="704"/>
                  </a:lnTo>
                  <a:lnTo>
                    <a:pt x="1675" y="670"/>
                  </a:lnTo>
                  <a:lnTo>
                    <a:pt x="1608" y="647"/>
                  </a:lnTo>
                  <a:lnTo>
                    <a:pt x="1541" y="636"/>
                  </a:lnTo>
                  <a:lnTo>
                    <a:pt x="1470" y="625"/>
                  </a:lnTo>
                  <a:lnTo>
                    <a:pt x="1403" y="636"/>
                  </a:lnTo>
                  <a:lnTo>
                    <a:pt x="1336" y="659"/>
                  </a:lnTo>
                  <a:lnTo>
                    <a:pt x="1265" y="693"/>
                  </a:lnTo>
                  <a:lnTo>
                    <a:pt x="1198" y="727"/>
                  </a:lnTo>
                  <a:lnTo>
                    <a:pt x="1127" y="772"/>
                  </a:lnTo>
                  <a:lnTo>
                    <a:pt x="1060" y="829"/>
                  </a:lnTo>
                  <a:lnTo>
                    <a:pt x="993" y="897"/>
                  </a:lnTo>
                  <a:lnTo>
                    <a:pt x="927" y="965"/>
                  </a:lnTo>
                  <a:lnTo>
                    <a:pt x="860" y="1044"/>
                  </a:lnTo>
                  <a:lnTo>
                    <a:pt x="793" y="1135"/>
                  </a:lnTo>
                  <a:lnTo>
                    <a:pt x="731" y="1226"/>
                  </a:lnTo>
                  <a:lnTo>
                    <a:pt x="673" y="1328"/>
                  </a:lnTo>
                  <a:lnTo>
                    <a:pt x="611" y="1442"/>
                  </a:lnTo>
                  <a:lnTo>
                    <a:pt x="553" y="1544"/>
                  </a:lnTo>
                  <a:lnTo>
                    <a:pt x="499" y="1668"/>
                  </a:lnTo>
                  <a:lnTo>
                    <a:pt x="446" y="1793"/>
                  </a:lnTo>
                  <a:lnTo>
                    <a:pt x="397" y="1918"/>
                  </a:lnTo>
                  <a:lnTo>
                    <a:pt x="348" y="2054"/>
                  </a:lnTo>
                  <a:lnTo>
                    <a:pt x="303" y="2190"/>
                  </a:lnTo>
                  <a:lnTo>
                    <a:pt x="263" y="2327"/>
                  </a:lnTo>
                  <a:lnTo>
                    <a:pt x="205" y="2553"/>
                  </a:lnTo>
                  <a:lnTo>
                    <a:pt x="156" y="2780"/>
                  </a:lnTo>
                  <a:lnTo>
                    <a:pt x="116" y="3007"/>
                  </a:lnTo>
                  <a:lnTo>
                    <a:pt x="81" y="3234"/>
                  </a:lnTo>
                  <a:lnTo>
                    <a:pt x="50" y="3461"/>
                  </a:lnTo>
                  <a:lnTo>
                    <a:pt x="27" y="3699"/>
                  </a:lnTo>
                  <a:lnTo>
                    <a:pt x="14" y="3926"/>
                  </a:lnTo>
                  <a:lnTo>
                    <a:pt x="5" y="4153"/>
                  </a:lnTo>
                  <a:lnTo>
                    <a:pt x="1" y="4392"/>
                  </a:lnTo>
                  <a:lnTo>
                    <a:pt x="1" y="4618"/>
                  </a:lnTo>
                  <a:lnTo>
                    <a:pt x="10" y="4845"/>
                  </a:lnTo>
                  <a:lnTo>
                    <a:pt x="23" y="5072"/>
                  </a:lnTo>
                  <a:lnTo>
                    <a:pt x="41" y="5288"/>
                  </a:lnTo>
                  <a:lnTo>
                    <a:pt x="63" y="5515"/>
                  </a:lnTo>
                  <a:lnTo>
                    <a:pt x="94" y="5730"/>
                  </a:lnTo>
                  <a:lnTo>
                    <a:pt x="125" y="5946"/>
                  </a:lnTo>
                  <a:lnTo>
                    <a:pt x="165" y="6150"/>
                  </a:lnTo>
                  <a:lnTo>
                    <a:pt x="210" y="6354"/>
                  </a:lnTo>
                  <a:lnTo>
                    <a:pt x="254" y="6547"/>
                  </a:lnTo>
                  <a:lnTo>
                    <a:pt x="303" y="6740"/>
                  </a:lnTo>
                  <a:lnTo>
                    <a:pt x="361" y="6933"/>
                  </a:lnTo>
                  <a:lnTo>
                    <a:pt x="419" y="7115"/>
                  </a:lnTo>
                  <a:lnTo>
                    <a:pt x="481" y="7285"/>
                  </a:lnTo>
                  <a:lnTo>
                    <a:pt x="544" y="7444"/>
                  </a:lnTo>
                  <a:lnTo>
                    <a:pt x="615" y="7602"/>
                  </a:lnTo>
                  <a:lnTo>
                    <a:pt x="686" y="7750"/>
                  </a:lnTo>
                  <a:lnTo>
                    <a:pt x="758" y="7897"/>
                  </a:lnTo>
                  <a:lnTo>
                    <a:pt x="833" y="8022"/>
                  </a:lnTo>
                  <a:lnTo>
                    <a:pt x="913" y="8147"/>
                  </a:lnTo>
                  <a:lnTo>
                    <a:pt x="993" y="8249"/>
                  </a:lnTo>
                  <a:lnTo>
                    <a:pt x="1078" y="8351"/>
                  </a:lnTo>
                  <a:lnTo>
                    <a:pt x="1163" y="8442"/>
                  </a:lnTo>
                  <a:lnTo>
                    <a:pt x="1265" y="8521"/>
                  </a:lnTo>
                  <a:lnTo>
                    <a:pt x="1363" y="8601"/>
                  </a:lnTo>
                  <a:lnTo>
                    <a:pt x="1465" y="8658"/>
                  </a:lnTo>
                  <a:lnTo>
                    <a:pt x="1572" y="8703"/>
                  </a:lnTo>
                  <a:lnTo>
                    <a:pt x="1675" y="8737"/>
                  </a:lnTo>
                  <a:lnTo>
                    <a:pt x="1782" y="8760"/>
                  </a:lnTo>
                  <a:lnTo>
                    <a:pt x="1888" y="8782"/>
                  </a:lnTo>
                  <a:lnTo>
                    <a:pt x="1995" y="8782"/>
                  </a:lnTo>
                  <a:lnTo>
                    <a:pt x="2098" y="8771"/>
                  </a:lnTo>
                  <a:lnTo>
                    <a:pt x="2204" y="8748"/>
                  </a:lnTo>
                  <a:lnTo>
                    <a:pt x="2311" y="8714"/>
                  </a:lnTo>
                  <a:lnTo>
                    <a:pt x="2418" y="8669"/>
                  </a:lnTo>
                  <a:lnTo>
                    <a:pt x="2521" y="8612"/>
                  </a:lnTo>
                  <a:lnTo>
                    <a:pt x="2627" y="8544"/>
                  </a:lnTo>
                  <a:lnTo>
                    <a:pt x="2730" y="8465"/>
                  </a:lnTo>
                  <a:lnTo>
                    <a:pt x="2832" y="8374"/>
                  </a:lnTo>
                  <a:lnTo>
                    <a:pt x="2930" y="8272"/>
                  </a:lnTo>
                  <a:lnTo>
                    <a:pt x="3028" y="8158"/>
                  </a:lnTo>
                  <a:lnTo>
                    <a:pt x="3126" y="8045"/>
                  </a:lnTo>
                  <a:lnTo>
                    <a:pt x="3220" y="7909"/>
                  </a:lnTo>
                  <a:lnTo>
                    <a:pt x="3313" y="7761"/>
                  </a:lnTo>
                  <a:lnTo>
                    <a:pt x="3402" y="7602"/>
                  </a:lnTo>
                  <a:lnTo>
                    <a:pt x="3487" y="7444"/>
                  </a:lnTo>
                  <a:lnTo>
                    <a:pt x="3571" y="7262"/>
                  </a:lnTo>
                  <a:lnTo>
                    <a:pt x="3651" y="7081"/>
                  </a:lnTo>
                  <a:lnTo>
                    <a:pt x="3727" y="6876"/>
                  </a:lnTo>
                  <a:lnTo>
                    <a:pt x="3803" y="6672"/>
                  </a:lnTo>
                  <a:lnTo>
                    <a:pt x="3870" y="6457"/>
                  </a:lnTo>
                  <a:lnTo>
                    <a:pt x="3936" y="6230"/>
                  </a:lnTo>
                  <a:lnTo>
                    <a:pt x="3999" y="5991"/>
                  </a:lnTo>
                  <a:lnTo>
                    <a:pt x="4057" y="5742"/>
                  </a:lnTo>
                  <a:lnTo>
                    <a:pt x="4110" y="5481"/>
                  </a:lnTo>
                  <a:lnTo>
                    <a:pt x="4150" y="5242"/>
                  </a:lnTo>
                  <a:lnTo>
                    <a:pt x="4186" y="4993"/>
                  </a:lnTo>
                  <a:lnTo>
                    <a:pt x="4212" y="4732"/>
                  </a:lnTo>
                  <a:lnTo>
                    <a:pt x="4235" y="4482"/>
                  </a:lnTo>
                  <a:lnTo>
                    <a:pt x="4248" y="4221"/>
                  </a:lnTo>
                  <a:lnTo>
                    <a:pt x="4257" y="3972"/>
                  </a:lnTo>
                  <a:lnTo>
                    <a:pt x="4261" y="3711"/>
                  </a:lnTo>
                  <a:lnTo>
                    <a:pt x="4257" y="3450"/>
                  </a:lnTo>
                  <a:lnTo>
                    <a:pt x="4248" y="3200"/>
                  </a:lnTo>
                  <a:lnTo>
                    <a:pt x="4230" y="2951"/>
                  </a:lnTo>
                  <a:lnTo>
                    <a:pt x="4212" y="2701"/>
                  </a:lnTo>
                  <a:lnTo>
                    <a:pt x="4186" y="2463"/>
                  </a:lnTo>
                  <a:lnTo>
                    <a:pt x="4155" y="2224"/>
                  </a:lnTo>
                  <a:lnTo>
                    <a:pt x="4114" y="1998"/>
                  </a:lnTo>
                  <a:lnTo>
                    <a:pt x="4074" y="1771"/>
                  </a:lnTo>
                  <a:lnTo>
                    <a:pt x="4025" y="1555"/>
                  </a:lnTo>
                  <a:lnTo>
                    <a:pt x="3976" y="1351"/>
                  </a:lnTo>
                  <a:lnTo>
                    <a:pt x="3919" y="1158"/>
                  </a:lnTo>
                  <a:lnTo>
                    <a:pt x="3861" y="976"/>
                  </a:lnTo>
                  <a:lnTo>
                    <a:pt x="3794" y="806"/>
                  </a:lnTo>
                  <a:lnTo>
                    <a:pt x="3727" y="659"/>
                  </a:lnTo>
                  <a:lnTo>
                    <a:pt x="3656" y="511"/>
                  </a:lnTo>
                  <a:lnTo>
                    <a:pt x="3576" y="386"/>
                  </a:lnTo>
                  <a:lnTo>
                    <a:pt x="3500" y="284"/>
                  </a:lnTo>
                  <a:lnTo>
                    <a:pt x="3415" y="182"/>
                  </a:lnTo>
                  <a:lnTo>
                    <a:pt x="3326" y="114"/>
                  </a:lnTo>
                  <a:lnTo>
                    <a:pt x="3237" y="57"/>
                  </a:lnTo>
                  <a:lnTo>
                    <a:pt x="3144" y="23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44;p37">
              <a:extLst>
                <a:ext uri="{FF2B5EF4-FFF2-40B4-BE49-F238E27FC236}">
                  <a16:creationId xmlns:a16="http://schemas.microsoft.com/office/drawing/2014/main" id="{530120B5-96F2-B924-63A1-F1AD4E02B54B}"/>
                </a:ext>
              </a:extLst>
            </p:cNvPr>
            <p:cNvSpPr/>
            <p:nvPr/>
          </p:nvSpPr>
          <p:spPr>
            <a:xfrm>
              <a:off x="3489650" y="-3417300"/>
              <a:ext cx="60800" cy="122275"/>
            </a:xfrm>
            <a:custGeom>
              <a:avLst/>
              <a:gdLst/>
              <a:ahLst/>
              <a:cxnLst/>
              <a:rect l="l" t="t" r="r" b="b"/>
              <a:pathLst>
                <a:path w="2432" h="4891" extrusionOk="0">
                  <a:moveTo>
                    <a:pt x="1572" y="1"/>
                  </a:moveTo>
                  <a:lnTo>
                    <a:pt x="1225" y="250"/>
                  </a:lnTo>
                  <a:lnTo>
                    <a:pt x="1265" y="398"/>
                  </a:lnTo>
                  <a:lnTo>
                    <a:pt x="1305" y="557"/>
                  </a:lnTo>
                  <a:lnTo>
                    <a:pt x="1345" y="727"/>
                  </a:lnTo>
                  <a:lnTo>
                    <a:pt x="1381" y="920"/>
                  </a:lnTo>
                  <a:lnTo>
                    <a:pt x="1394" y="1022"/>
                  </a:lnTo>
                  <a:lnTo>
                    <a:pt x="1403" y="1113"/>
                  </a:lnTo>
                  <a:lnTo>
                    <a:pt x="1408" y="1203"/>
                  </a:lnTo>
                  <a:lnTo>
                    <a:pt x="1412" y="1294"/>
                  </a:lnTo>
                  <a:lnTo>
                    <a:pt x="1412" y="1385"/>
                  </a:lnTo>
                  <a:lnTo>
                    <a:pt x="1408" y="1487"/>
                  </a:lnTo>
                  <a:lnTo>
                    <a:pt x="1394" y="1668"/>
                  </a:lnTo>
                  <a:lnTo>
                    <a:pt x="1372" y="1839"/>
                  </a:lnTo>
                  <a:lnTo>
                    <a:pt x="1341" y="1998"/>
                  </a:lnTo>
                  <a:lnTo>
                    <a:pt x="1301" y="2145"/>
                  </a:lnTo>
                  <a:lnTo>
                    <a:pt x="1256" y="2270"/>
                  </a:lnTo>
                  <a:lnTo>
                    <a:pt x="1203" y="2372"/>
                  </a:lnTo>
                  <a:lnTo>
                    <a:pt x="1176" y="2417"/>
                  </a:lnTo>
                  <a:lnTo>
                    <a:pt x="1149" y="2451"/>
                  </a:lnTo>
                  <a:lnTo>
                    <a:pt x="1118" y="2485"/>
                  </a:lnTo>
                  <a:lnTo>
                    <a:pt x="1092" y="2508"/>
                  </a:lnTo>
                  <a:lnTo>
                    <a:pt x="1060" y="2519"/>
                  </a:lnTo>
                  <a:lnTo>
                    <a:pt x="1029" y="2519"/>
                  </a:lnTo>
                  <a:lnTo>
                    <a:pt x="998" y="2508"/>
                  </a:lnTo>
                  <a:lnTo>
                    <a:pt x="967" y="2497"/>
                  </a:lnTo>
                  <a:lnTo>
                    <a:pt x="936" y="2463"/>
                  </a:lnTo>
                  <a:lnTo>
                    <a:pt x="905" y="2429"/>
                  </a:lnTo>
                  <a:lnTo>
                    <a:pt x="878" y="2383"/>
                  </a:lnTo>
                  <a:lnTo>
                    <a:pt x="847" y="2327"/>
                  </a:lnTo>
                  <a:lnTo>
                    <a:pt x="816" y="2247"/>
                  </a:lnTo>
                  <a:lnTo>
                    <a:pt x="789" y="2168"/>
                  </a:lnTo>
                  <a:lnTo>
                    <a:pt x="744" y="2043"/>
                  </a:lnTo>
                  <a:lnTo>
                    <a:pt x="695" y="1941"/>
                  </a:lnTo>
                  <a:lnTo>
                    <a:pt x="646" y="1861"/>
                  </a:lnTo>
                  <a:lnTo>
                    <a:pt x="593" y="1816"/>
                  </a:lnTo>
                  <a:lnTo>
                    <a:pt x="539" y="1782"/>
                  </a:lnTo>
                  <a:lnTo>
                    <a:pt x="482" y="1771"/>
                  </a:lnTo>
                  <a:lnTo>
                    <a:pt x="428" y="1793"/>
                  </a:lnTo>
                  <a:lnTo>
                    <a:pt x="375" y="1827"/>
                  </a:lnTo>
                  <a:lnTo>
                    <a:pt x="321" y="1873"/>
                  </a:lnTo>
                  <a:lnTo>
                    <a:pt x="268" y="1941"/>
                  </a:lnTo>
                  <a:lnTo>
                    <a:pt x="219" y="2032"/>
                  </a:lnTo>
                  <a:lnTo>
                    <a:pt x="174" y="2134"/>
                  </a:lnTo>
                  <a:lnTo>
                    <a:pt x="130" y="2258"/>
                  </a:lnTo>
                  <a:lnTo>
                    <a:pt x="94" y="2383"/>
                  </a:lnTo>
                  <a:lnTo>
                    <a:pt x="63" y="2531"/>
                  </a:lnTo>
                  <a:lnTo>
                    <a:pt x="32" y="2690"/>
                  </a:lnTo>
                  <a:lnTo>
                    <a:pt x="23" y="2780"/>
                  </a:lnTo>
                  <a:lnTo>
                    <a:pt x="10" y="2882"/>
                  </a:lnTo>
                  <a:lnTo>
                    <a:pt x="5" y="2973"/>
                  </a:lnTo>
                  <a:lnTo>
                    <a:pt x="1" y="3064"/>
                  </a:lnTo>
                  <a:lnTo>
                    <a:pt x="1" y="3155"/>
                  </a:lnTo>
                  <a:lnTo>
                    <a:pt x="5" y="3246"/>
                  </a:lnTo>
                  <a:lnTo>
                    <a:pt x="10" y="3325"/>
                  </a:lnTo>
                  <a:lnTo>
                    <a:pt x="19" y="3404"/>
                  </a:lnTo>
                  <a:lnTo>
                    <a:pt x="41" y="3563"/>
                  </a:lnTo>
                  <a:lnTo>
                    <a:pt x="72" y="3722"/>
                  </a:lnTo>
                  <a:lnTo>
                    <a:pt x="112" y="3858"/>
                  </a:lnTo>
                  <a:lnTo>
                    <a:pt x="157" y="3994"/>
                  </a:lnTo>
                  <a:lnTo>
                    <a:pt x="206" y="4119"/>
                  </a:lnTo>
                  <a:lnTo>
                    <a:pt x="263" y="4233"/>
                  </a:lnTo>
                  <a:lnTo>
                    <a:pt x="321" y="4335"/>
                  </a:lnTo>
                  <a:lnTo>
                    <a:pt x="379" y="4426"/>
                  </a:lnTo>
                  <a:lnTo>
                    <a:pt x="442" y="4516"/>
                  </a:lnTo>
                  <a:lnTo>
                    <a:pt x="504" y="4584"/>
                  </a:lnTo>
                  <a:lnTo>
                    <a:pt x="566" y="4652"/>
                  </a:lnTo>
                  <a:lnTo>
                    <a:pt x="624" y="4698"/>
                  </a:lnTo>
                  <a:lnTo>
                    <a:pt x="700" y="4755"/>
                  </a:lnTo>
                  <a:lnTo>
                    <a:pt x="775" y="4811"/>
                  </a:lnTo>
                  <a:lnTo>
                    <a:pt x="851" y="4845"/>
                  </a:lnTo>
                  <a:lnTo>
                    <a:pt x="931" y="4868"/>
                  </a:lnTo>
                  <a:lnTo>
                    <a:pt x="1007" y="4879"/>
                  </a:lnTo>
                  <a:lnTo>
                    <a:pt x="1083" y="4891"/>
                  </a:lnTo>
                  <a:lnTo>
                    <a:pt x="1163" y="4879"/>
                  </a:lnTo>
                  <a:lnTo>
                    <a:pt x="1238" y="4868"/>
                  </a:lnTo>
                  <a:lnTo>
                    <a:pt x="1314" y="4834"/>
                  </a:lnTo>
                  <a:lnTo>
                    <a:pt x="1390" y="4800"/>
                  </a:lnTo>
                  <a:lnTo>
                    <a:pt x="1466" y="4755"/>
                  </a:lnTo>
                  <a:lnTo>
                    <a:pt x="1541" y="4698"/>
                  </a:lnTo>
                  <a:lnTo>
                    <a:pt x="1612" y="4630"/>
                  </a:lnTo>
                  <a:lnTo>
                    <a:pt x="1684" y="4550"/>
                  </a:lnTo>
                  <a:lnTo>
                    <a:pt x="1755" y="4471"/>
                  </a:lnTo>
                  <a:lnTo>
                    <a:pt x="1826" y="4380"/>
                  </a:lnTo>
                  <a:lnTo>
                    <a:pt x="1902" y="4255"/>
                  </a:lnTo>
                  <a:lnTo>
                    <a:pt x="1978" y="4131"/>
                  </a:lnTo>
                  <a:lnTo>
                    <a:pt x="2049" y="3983"/>
                  </a:lnTo>
                  <a:lnTo>
                    <a:pt x="2124" y="3824"/>
                  </a:lnTo>
                  <a:lnTo>
                    <a:pt x="2191" y="3654"/>
                  </a:lnTo>
                  <a:lnTo>
                    <a:pt x="2254" y="3461"/>
                  </a:lnTo>
                  <a:lnTo>
                    <a:pt x="2307" y="3268"/>
                  </a:lnTo>
                  <a:lnTo>
                    <a:pt x="2329" y="3166"/>
                  </a:lnTo>
                  <a:lnTo>
                    <a:pt x="2351" y="3064"/>
                  </a:lnTo>
                  <a:lnTo>
                    <a:pt x="2387" y="2848"/>
                  </a:lnTo>
                  <a:lnTo>
                    <a:pt x="2409" y="2644"/>
                  </a:lnTo>
                  <a:lnTo>
                    <a:pt x="2427" y="2429"/>
                  </a:lnTo>
                  <a:lnTo>
                    <a:pt x="2432" y="2224"/>
                  </a:lnTo>
                  <a:lnTo>
                    <a:pt x="2432" y="2009"/>
                  </a:lnTo>
                  <a:lnTo>
                    <a:pt x="2418" y="1805"/>
                  </a:lnTo>
                  <a:lnTo>
                    <a:pt x="2400" y="1612"/>
                  </a:lnTo>
                  <a:lnTo>
                    <a:pt x="2369" y="1430"/>
                  </a:lnTo>
                  <a:lnTo>
                    <a:pt x="2334" y="1260"/>
                  </a:lnTo>
                  <a:lnTo>
                    <a:pt x="2289" y="1101"/>
                  </a:lnTo>
                  <a:lnTo>
                    <a:pt x="2236" y="965"/>
                  </a:lnTo>
                  <a:lnTo>
                    <a:pt x="2209" y="897"/>
                  </a:lnTo>
                  <a:lnTo>
                    <a:pt x="2178" y="840"/>
                  </a:lnTo>
                  <a:lnTo>
                    <a:pt x="2147" y="795"/>
                  </a:lnTo>
                  <a:lnTo>
                    <a:pt x="2111" y="749"/>
                  </a:lnTo>
                  <a:lnTo>
                    <a:pt x="2075" y="704"/>
                  </a:lnTo>
                  <a:lnTo>
                    <a:pt x="2040" y="670"/>
                  </a:lnTo>
                  <a:lnTo>
                    <a:pt x="2000" y="647"/>
                  </a:lnTo>
                  <a:lnTo>
                    <a:pt x="1955" y="625"/>
                  </a:lnTo>
                  <a:lnTo>
                    <a:pt x="1915" y="613"/>
                  </a:lnTo>
                  <a:lnTo>
                    <a:pt x="1871" y="602"/>
                  </a:lnTo>
                  <a:lnTo>
                    <a:pt x="1813" y="591"/>
                  </a:lnTo>
                  <a:lnTo>
                    <a:pt x="1764" y="557"/>
                  </a:lnTo>
                  <a:lnTo>
                    <a:pt x="1719" y="500"/>
                  </a:lnTo>
                  <a:lnTo>
                    <a:pt x="1679" y="420"/>
                  </a:lnTo>
                  <a:lnTo>
                    <a:pt x="1644" y="341"/>
                  </a:lnTo>
                  <a:lnTo>
                    <a:pt x="1612" y="239"/>
                  </a:lnTo>
                  <a:lnTo>
                    <a:pt x="1590" y="12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45;p37">
              <a:extLst>
                <a:ext uri="{FF2B5EF4-FFF2-40B4-BE49-F238E27FC236}">
                  <a16:creationId xmlns:a16="http://schemas.microsoft.com/office/drawing/2014/main" id="{E5B9BB37-7069-7859-FD58-94EB6EC3BDCD}"/>
                </a:ext>
              </a:extLst>
            </p:cNvPr>
            <p:cNvSpPr/>
            <p:nvPr/>
          </p:nvSpPr>
          <p:spPr>
            <a:xfrm>
              <a:off x="3523725" y="-9335100"/>
              <a:ext cx="144475" cy="557100"/>
            </a:xfrm>
            <a:custGeom>
              <a:avLst/>
              <a:gdLst/>
              <a:ahLst/>
              <a:cxnLst/>
              <a:rect l="l" t="t" r="r" b="b"/>
              <a:pathLst>
                <a:path w="5779" h="22284" extrusionOk="0">
                  <a:moveTo>
                    <a:pt x="227" y="0"/>
                  </a:moveTo>
                  <a:lnTo>
                    <a:pt x="241" y="976"/>
                  </a:lnTo>
                  <a:lnTo>
                    <a:pt x="254" y="1952"/>
                  </a:lnTo>
                  <a:lnTo>
                    <a:pt x="258" y="2939"/>
                  </a:lnTo>
                  <a:lnTo>
                    <a:pt x="258" y="3926"/>
                  </a:lnTo>
                  <a:lnTo>
                    <a:pt x="258" y="4924"/>
                  </a:lnTo>
                  <a:lnTo>
                    <a:pt x="249" y="5911"/>
                  </a:lnTo>
                  <a:lnTo>
                    <a:pt x="241" y="6910"/>
                  </a:lnTo>
                  <a:lnTo>
                    <a:pt x="223" y="7908"/>
                  </a:lnTo>
                  <a:lnTo>
                    <a:pt x="205" y="8907"/>
                  </a:lnTo>
                  <a:lnTo>
                    <a:pt x="183" y="9905"/>
                  </a:lnTo>
                  <a:lnTo>
                    <a:pt x="160" y="10892"/>
                  </a:lnTo>
                  <a:lnTo>
                    <a:pt x="134" y="11891"/>
                  </a:lnTo>
                  <a:lnTo>
                    <a:pt x="71" y="13854"/>
                  </a:lnTo>
                  <a:lnTo>
                    <a:pt x="0" y="15794"/>
                  </a:lnTo>
                  <a:lnTo>
                    <a:pt x="316" y="16350"/>
                  </a:lnTo>
                  <a:lnTo>
                    <a:pt x="641" y="16872"/>
                  </a:lnTo>
                  <a:lnTo>
                    <a:pt x="971" y="17382"/>
                  </a:lnTo>
                  <a:lnTo>
                    <a:pt x="1300" y="17882"/>
                  </a:lnTo>
                  <a:lnTo>
                    <a:pt x="1639" y="18347"/>
                  </a:lnTo>
                  <a:lnTo>
                    <a:pt x="1977" y="18801"/>
                  </a:lnTo>
                  <a:lnTo>
                    <a:pt x="2320" y="19232"/>
                  </a:lnTo>
                  <a:lnTo>
                    <a:pt x="2671" y="19640"/>
                  </a:lnTo>
                  <a:lnTo>
                    <a:pt x="3023" y="20037"/>
                  </a:lnTo>
                  <a:lnTo>
                    <a:pt x="3375" y="20412"/>
                  </a:lnTo>
                  <a:lnTo>
                    <a:pt x="3735" y="20775"/>
                  </a:lnTo>
                  <a:lnTo>
                    <a:pt x="4096" y="21115"/>
                  </a:lnTo>
                  <a:lnTo>
                    <a:pt x="4466" y="21433"/>
                  </a:lnTo>
                  <a:lnTo>
                    <a:pt x="4831" y="21728"/>
                  </a:lnTo>
                  <a:lnTo>
                    <a:pt x="5205" y="22012"/>
                  </a:lnTo>
                  <a:lnTo>
                    <a:pt x="5579" y="22284"/>
                  </a:lnTo>
                  <a:lnTo>
                    <a:pt x="5583" y="21047"/>
                  </a:lnTo>
                  <a:lnTo>
                    <a:pt x="5583" y="19822"/>
                  </a:lnTo>
                  <a:lnTo>
                    <a:pt x="5579" y="18608"/>
                  </a:lnTo>
                  <a:lnTo>
                    <a:pt x="5565" y="17382"/>
                  </a:lnTo>
                  <a:lnTo>
                    <a:pt x="5552" y="16168"/>
                  </a:lnTo>
                  <a:lnTo>
                    <a:pt x="5534" y="14954"/>
                  </a:lnTo>
                  <a:lnTo>
                    <a:pt x="5512" y="13752"/>
                  </a:lnTo>
                  <a:lnTo>
                    <a:pt x="5490" y="12538"/>
                  </a:lnTo>
                  <a:lnTo>
                    <a:pt x="5463" y="11324"/>
                  </a:lnTo>
                  <a:lnTo>
                    <a:pt x="5432" y="10121"/>
                  </a:lnTo>
                  <a:lnTo>
                    <a:pt x="5360" y="7693"/>
                  </a:lnTo>
                  <a:lnTo>
                    <a:pt x="5289" y="5253"/>
                  </a:lnTo>
                  <a:lnTo>
                    <a:pt x="5209" y="2814"/>
                  </a:lnTo>
                  <a:lnTo>
                    <a:pt x="5205" y="2644"/>
                  </a:lnTo>
                  <a:lnTo>
                    <a:pt x="5214" y="2485"/>
                  </a:lnTo>
                  <a:lnTo>
                    <a:pt x="5222" y="2337"/>
                  </a:lnTo>
                  <a:lnTo>
                    <a:pt x="5245" y="2201"/>
                  </a:lnTo>
                  <a:lnTo>
                    <a:pt x="5267" y="2065"/>
                  </a:lnTo>
                  <a:lnTo>
                    <a:pt x="5298" y="1952"/>
                  </a:lnTo>
                  <a:lnTo>
                    <a:pt x="5329" y="1838"/>
                  </a:lnTo>
                  <a:lnTo>
                    <a:pt x="5369" y="1747"/>
                  </a:lnTo>
                  <a:lnTo>
                    <a:pt x="5409" y="1657"/>
                  </a:lnTo>
                  <a:lnTo>
                    <a:pt x="5458" y="1577"/>
                  </a:lnTo>
                  <a:lnTo>
                    <a:pt x="5507" y="1521"/>
                  </a:lnTo>
                  <a:lnTo>
                    <a:pt x="5556" y="1464"/>
                  </a:lnTo>
                  <a:lnTo>
                    <a:pt x="5610" y="1418"/>
                  </a:lnTo>
                  <a:lnTo>
                    <a:pt x="5663" y="1396"/>
                  </a:lnTo>
                  <a:lnTo>
                    <a:pt x="5717" y="1373"/>
                  </a:lnTo>
                  <a:lnTo>
                    <a:pt x="5770" y="1373"/>
                  </a:lnTo>
                  <a:lnTo>
                    <a:pt x="5779" y="545"/>
                  </a:lnTo>
                  <a:lnTo>
                    <a:pt x="5084" y="522"/>
                  </a:lnTo>
                  <a:lnTo>
                    <a:pt x="4390" y="477"/>
                  </a:lnTo>
                  <a:lnTo>
                    <a:pt x="3695" y="420"/>
                  </a:lnTo>
                  <a:lnTo>
                    <a:pt x="3001" y="363"/>
                  </a:lnTo>
                  <a:lnTo>
                    <a:pt x="2306" y="284"/>
                  </a:lnTo>
                  <a:lnTo>
                    <a:pt x="1612" y="204"/>
                  </a:lnTo>
                  <a:lnTo>
                    <a:pt x="917" y="11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46;p37">
              <a:extLst>
                <a:ext uri="{FF2B5EF4-FFF2-40B4-BE49-F238E27FC236}">
                  <a16:creationId xmlns:a16="http://schemas.microsoft.com/office/drawing/2014/main" id="{4FA2563B-922F-5CCE-32F0-EA2833BF23A7}"/>
                </a:ext>
              </a:extLst>
            </p:cNvPr>
            <p:cNvSpPr/>
            <p:nvPr/>
          </p:nvSpPr>
          <p:spPr>
            <a:xfrm>
              <a:off x="3587275" y="-7370550"/>
              <a:ext cx="359875" cy="334175"/>
            </a:xfrm>
            <a:custGeom>
              <a:avLst/>
              <a:gdLst/>
              <a:ahLst/>
              <a:cxnLst/>
              <a:rect l="l" t="t" r="r" b="b"/>
              <a:pathLst>
                <a:path w="14395" h="13367" extrusionOk="0">
                  <a:moveTo>
                    <a:pt x="6972" y="1"/>
                  </a:moveTo>
                  <a:lnTo>
                    <a:pt x="6714" y="24"/>
                  </a:lnTo>
                  <a:lnTo>
                    <a:pt x="6456" y="69"/>
                  </a:lnTo>
                  <a:lnTo>
                    <a:pt x="6202" y="137"/>
                  </a:lnTo>
                  <a:lnTo>
                    <a:pt x="5953" y="228"/>
                  </a:lnTo>
                  <a:lnTo>
                    <a:pt x="5712" y="330"/>
                  </a:lnTo>
                  <a:lnTo>
                    <a:pt x="5472" y="455"/>
                  </a:lnTo>
                  <a:lnTo>
                    <a:pt x="5236" y="602"/>
                  </a:lnTo>
                  <a:lnTo>
                    <a:pt x="5004" y="772"/>
                  </a:lnTo>
                  <a:lnTo>
                    <a:pt x="4777" y="954"/>
                  </a:lnTo>
                  <a:lnTo>
                    <a:pt x="4555" y="1147"/>
                  </a:lnTo>
                  <a:lnTo>
                    <a:pt x="4332" y="1374"/>
                  </a:lnTo>
                  <a:lnTo>
                    <a:pt x="4119" y="1601"/>
                  </a:lnTo>
                  <a:lnTo>
                    <a:pt x="3905" y="1850"/>
                  </a:lnTo>
                  <a:lnTo>
                    <a:pt x="3691" y="2123"/>
                  </a:lnTo>
                  <a:lnTo>
                    <a:pt x="3486" y="2406"/>
                  </a:lnTo>
                  <a:lnTo>
                    <a:pt x="3282" y="2701"/>
                  </a:lnTo>
                  <a:lnTo>
                    <a:pt x="3077" y="3019"/>
                  </a:lnTo>
                  <a:lnTo>
                    <a:pt x="2876" y="3337"/>
                  </a:lnTo>
                  <a:lnTo>
                    <a:pt x="2680" y="3688"/>
                  </a:lnTo>
                  <a:lnTo>
                    <a:pt x="2485" y="4040"/>
                  </a:lnTo>
                  <a:lnTo>
                    <a:pt x="2293" y="4403"/>
                  </a:lnTo>
                  <a:lnTo>
                    <a:pt x="2102" y="4789"/>
                  </a:lnTo>
                  <a:lnTo>
                    <a:pt x="1915" y="5186"/>
                  </a:lnTo>
                  <a:lnTo>
                    <a:pt x="1728" y="5583"/>
                  </a:lnTo>
                  <a:lnTo>
                    <a:pt x="1541" y="6003"/>
                  </a:lnTo>
                  <a:lnTo>
                    <a:pt x="1358" y="6434"/>
                  </a:lnTo>
                  <a:lnTo>
                    <a:pt x="1176" y="6877"/>
                  </a:lnTo>
                  <a:lnTo>
                    <a:pt x="993" y="7319"/>
                  </a:lnTo>
                  <a:lnTo>
                    <a:pt x="811" y="7784"/>
                  </a:lnTo>
                  <a:lnTo>
                    <a:pt x="632" y="8249"/>
                  </a:lnTo>
                  <a:lnTo>
                    <a:pt x="454" y="8726"/>
                  </a:lnTo>
                  <a:lnTo>
                    <a:pt x="276" y="9214"/>
                  </a:lnTo>
                  <a:lnTo>
                    <a:pt x="245" y="9293"/>
                  </a:lnTo>
                  <a:lnTo>
                    <a:pt x="210" y="9361"/>
                  </a:lnTo>
                  <a:lnTo>
                    <a:pt x="178" y="9429"/>
                  </a:lnTo>
                  <a:lnTo>
                    <a:pt x="143" y="9486"/>
                  </a:lnTo>
                  <a:lnTo>
                    <a:pt x="112" y="9532"/>
                  </a:lnTo>
                  <a:lnTo>
                    <a:pt x="76" y="9566"/>
                  </a:lnTo>
                  <a:lnTo>
                    <a:pt x="40" y="9588"/>
                  </a:lnTo>
                  <a:lnTo>
                    <a:pt x="0" y="9611"/>
                  </a:lnTo>
                  <a:lnTo>
                    <a:pt x="27" y="9963"/>
                  </a:lnTo>
                  <a:lnTo>
                    <a:pt x="499" y="9736"/>
                  </a:lnTo>
                  <a:lnTo>
                    <a:pt x="966" y="9532"/>
                  </a:lnTo>
                  <a:lnTo>
                    <a:pt x="1443" y="9350"/>
                  </a:lnTo>
                  <a:lnTo>
                    <a:pt x="1919" y="9191"/>
                  </a:lnTo>
                  <a:lnTo>
                    <a:pt x="2400" y="9066"/>
                  </a:lnTo>
                  <a:lnTo>
                    <a:pt x="2881" y="8964"/>
                  </a:lnTo>
                  <a:lnTo>
                    <a:pt x="3366" y="8885"/>
                  </a:lnTo>
                  <a:lnTo>
                    <a:pt x="3851" y="8828"/>
                  </a:lnTo>
                  <a:lnTo>
                    <a:pt x="4341" y="8805"/>
                  </a:lnTo>
                  <a:lnTo>
                    <a:pt x="4831" y="8805"/>
                  </a:lnTo>
                  <a:lnTo>
                    <a:pt x="5325" y="8828"/>
                  </a:lnTo>
                  <a:lnTo>
                    <a:pt x="5819" y="8885"/>
                  </a:lnTo>
                  <a:lnTo>
                    <a:pt x="6318" y="8953"/>
                  </a:lnTo>
                  <a:lnTo>
                    <a:pt x="6817" y="9055"/>
                  </a:lnTo>
                  <a:lnTo>
                    <a:pt x="7315" y="9191"/>
                  </a:lnTo>
                  <a:lnTo>
                    <a:pt x="7818" y="9339"/>
                  </a:lnTo>
                  <a:lnTo>
                    <a:pt x="8246" y="9497"/>
                  </a:lnTo>
                  <a:lnTo>
                    <a:pt x="8664" y="9656"/>
                  </a:lnTo>
                  <a:lnTo>
                    <a:pt x="9083" y="9838"/>
                  </a:lnTo>
                  <a:lnTo>
                    <a:pt x="9497" y="10031"/>
                  </a:lnTo>
                  <a:lnTo>
                    <a:pt x="9902" y="10246"/>
                  </a:lnTo>
                  <a:lnTo>
                    <a:pt x="10307" y="10462"/>
                  </a:lnTo>
                  <a:lnTo>
                    <a:pt x="10708" y="10700"/>
                  </a:lnTo>
                  <a:lnTo>
                    <a:pt x="11104" y="10938"/>
                  </a:lnTo>
                  <a:lnTo>
                    <a:pt x="11496" y="11199"/>
                  </a:lnTo>
                  <a:lnTo>
                    <a:pt x="11887" y="11472"/>
                  </a:lnTo>
                  <a:lnTo>
                    <a:pt x="12270" y="11767"/>
                  </a:lnTo>
                  <a:lnTo>
                    <a:pt x="12653" y="12062"/>
                  </a:lnTo>
                  <a:lnTo>
                    <a:pt x="13032" y="12368"/>
                  </a:lnTo>
                  <a:lnTo>
                    <a:pt x="13406" y="12686"/>
                  </a:lnTo>
                  <a:lnTo>
                    <a:pt x="13780" y="13026"/>
                  </a:lnTo>
                  <a:lnTo>
                    <a:pt x="14145" y="13366"/>
                  </a:lnTo>
                  <a:lnTo>
                    <a:pt x="14149" y="13185"/>
                  </a:lnTo>
                  <a:lnTo>
                    <a:pt x="14154" y="13083"/>
                  </a:lnTo>
                  <a:lnTo>
                    <a:pt x="14158" y="13003"/>
                  </a:lnTo>
                  <a:lnTo>
                    <a:pt x="14171" y="12913"/>
                  </a:lnTo>
                  <a:lnTo>
                    <a:pt x="14185" y="12822"/>
                  </a:lnTo>
                  <a:lnTo>
                    <a:pt x="14203" y="12742"/>
                  </a:lnTo>
                  <a:lnTo>
                    <a:pt x="14229" y="12674"/>
                  </a:lnTo>
                  <a:lnTo>
                    <a:pt x="14269" y="12550"/>
                  </a:lnTo>
                  <a:lnTo>
                    <a:pt x="14301" y="12425"/>
                  </a:lnTo>
                  <a:lnTo>
                    <a:pt x="14332" y="12289"/>
                  </a:lnTo>
                  <a:lnTo>
                    <a:pt x="14354" y="12152"/>
                  </a:lnTo>
                  <a:lnTo>
                    <a:pt x="14372" y="12005"/>
                  </a:lnTo>
                  <a:lnTo>
                    <a:pt x="14381" y="11869"/>
                  </a:lnTo>
                  <a:lnTo>
                    <a:pt x="14390" y="11710"/>
                  </a:lnTo>
                  <a:lnTo>
                    <a:pt x="14394" y="11562"/>
                  </a:lnTo>
                  <a:lnTo>
                    <a:pt x="14390" y="11404"/>
                  </a:lnTo>
                  <a:lnTo>
                    <a:pt x="14381" y="11245"/>
                  </a:lnTo>
                  <a:lnTo>
                    <a:pt x="14372" y="11075"/>
                  </a:lnTo>
                  <a:lnTo>
                    <a:pt x="14354" y="10916"/>
                  </a:lnTo>
                  <a:lnTo>
                    <a:pt x="14332" y="10746"/>
                  </a:lnTo>
                  <a:lnTo>
                    <a:pt x="14309" y="10575"/>
                  </a:lnTo>
                  <a:lnTo>
                    <a:pt x="14278" y="10394"/>
                  </a:lnTo>
                  <a:lnTo>
                    <a:pt x="14247" y="10224"/>
                  </a:lnTo>
                  <a:lnTo>
                    <a:pt x="14211" y="10042"/>
                  </a:lnTo>
                  <a:lnTo>
                    <a:pt x="14171" y="9861"/>
                  </a:lnTo>
                  <a:lnTo>
                    <a:pt x="14082" y="9497"/>
                  </a:lnTo>
                  <a:lnTo>
                    <a:pt x="13984" y="9123"/>
                  </a:lnTo>
                  <a:lnTo>
                    <a:pt x="13873" y="8749"/>
                  </a:lnTo>
                  <a:lnTo>
                    <a:pt x="13748" y="8374"/>
                  </a:lnTo>
                  <a:lnTo>
                    <a:pt x="13619" y="7988"/>
                  </a:lnTo>
                  <a:lnTo>
                    <a:pt x="13486" y="7614"/>
                  </a:lnTo>
                  <a:lnTo>
                    <a:pt x="13343" y="7240"/>
                  </a:lnTo>
                  <a:lnTo>
                    <a:pt x="13192" y="6877"/>
                  </a:lnTo>
                  <a:lnTo>
                    <a:pt x="13045" y="6513"/>
                  </a:lnTo>
                  <a:lnTo>
                    <a:pt x="12889" y="6150"/>
                  </a:lnTo>
                  <a:lnTo>
                    <a:pt x="12733" y="5810"/>
                  </a:lnTo>
                  <a:lnTo>
                    <a:pt x="12582" y="5470"/>
                  </a:lnTo>
                  <a:lnTo>
                    <a:pt x="12426" y="5152"/>
                  </a:lnTo>
                  <a:lnTo>
                    <a:pt x="12128" y="4551"/>
                  </a:lnTo>
                  <a:lnTo>
                    <a:pt x="11852" y="4006"/>
                  </a:lnTo>
                  <a:lnTo>
                    <a:pt x="11603" y="3552"/>
                  </a:lnTo>
                  <a:lnTo>
                    <a:pt x="11389" y="3189"/>
                  </a:lnTo>
                  <a:lnTo>
                    <a:pt x="11229" y="2939"/>
                  </a:lnTo>
                  <a:lnTo>
                    <a:pt x="10979" y="2576"/>
                  </a:lnTo>
                  <a:lnTo>
                    <a:pt x="10730" y="2236"/>
                  </a:lnTo>
                  <a:lnTo>
                    <a:pt x="10476" y="1918"/>
                  </a:lnTo>
                  <a:lnTo>
                    <a:pt x="10222" y="1623"/>
                  </a:lnTo>
                  <a:lnTo>
                    <a:pt x="9964" y="1351"/>
                  </a:lnTo>
                  <a:lnTo>
                    <a:pt x="9701" y="1113"/>
                  </a:lnTo>
                  <a:lnTo>
                    <a:pt x="9439" y="886"/>
                  </a:lnTo>
                  <a:lnTo>
                    <a:pt x="9172" y="682"/>
                  </a:lnTo>
                  <a:lnTo>
                    <a:pt x="8905" y="511"/>
                  </a:lnTo>
                  <a:lnTo>
                    <a:pt x="8633" y="364"/>
                  </a:lnTo>
                  <a:lnTo>
                    <a:pt x="8361" y="239"/>
                  </a:lnTo>
                  <a:lnTo>
                    <a:pt x="8085" y="137"/>
                  </a:lnTo>
                  <a:lnTo>
                    <a:pt x="7809" y="69"/>
                  </a:lnTo>
                  <a:lnTo>
                    <a:pt x="7533" y="24"/>
                  </a:lnTo>
                  <a:lnTo>
                    <a:pt x="72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47;p37">
              <a:extLst>
                <a:ext uri="{FF2B5EF4-FFF2-40B4-BE49-F238E27FC236}">
                  <a16:creationId xmlns:a16="http://schemas.microsoft.com/office/drawing/2014/main" id="{D3C39049-86D3-BBBE-BA7B-E6579662CE27}"/>
                </a:ext>
              </a:extLst>
            </p:cNvPr>
            <p:cNvSpPr/>
            <p:nvPr/>
          </p:nvSpPr>
          <p:spPr>
            <a:xfrm>
              <a:off x="3667975" y="-9325175"/>
              <a:ext cx="169300" cy="599375"/>
            </a:xfrm>
            <a:custGeom>
              <a:avLst/>
              <a:gdLst/>
              <a:ahLst/>
              <a:cxnLst/>
              <a:rect l="l" t="t" r="r" b="b"/>
              <a:pathLst>
                <a:path w="6772" h="23975" extrusionOk="0">
                  <a:moveTo>
                    <a:pt x="6772" y="0"/>
                  </a:moveTo>
                  <a:lnTo>
                    <a:pt x="5930" y="68"/>
                  </a:lnTo>
                  <a:lnTo>
                    <a:pt x="5084" y="114"/>
                  </a:lnTo>
                  <a:lnTo>
                    <a:pt x="4239" y="148"/>
                  </a:lnTo>
                  <a:lnTo>
                    <a:pt x="3393" y="170"/>
                  </a:lnTo>
                  <a:lnTo>
                    <a:pt x="2547" y="182"/>
                  </a:lnTo>
                  <a:lnTo>
                    <a:pt x="1701" y="182"/>
                  </a:lnTo>
                  <a:lnTo>
                    <a:pt x="855" y="170"/>
                  </a:lnTo>
                  <a:lnTo>
                    <a:pt x="9" y="148"/>
                  </a:lnTo>
                  <a:lnTo>
                    <a:pt x="0" y="976"/>
                  </a:lnTo>
                  <a:lnTo>
                    <a:pt x="45" y="976"/>
                  </a:lnTo>
                  <a:lnTo>
                    <a:pt x="85" y="987"/>
                  </a:lnTo>
                  <a:lnTo>
                    <a:pt x="129" y="1010"/>
                  </a:lnTo>
                  <a:lnTo>
                    <a:pt x="169" y="1033"/>
                  </a:lnTo>
                  <a:lnTo>
                    <a:pt x="209" y="1067"/>
                  </a:lnTo>
                  <a:lnTo>
                    <a:pt x="245" y="1112"/>
                  </a:lnTo>
                  <a:lnTo>
                    <a:pt x="285" y="1169"/>
                  </a:lnTo>
                  <a:lnTo>
                    <a:pt x="321" y="1226"/>
                  </a:lnTo>
                  <a:lnTo>
                    <a:pt x="352" y="1294"/>
                  </a:lnTo>
                  <a:lnTo>
                    <a:pt x="383" y="1373"/>
                  </a:lnTo>
                  <a:lnTo>
                    <a:pt x="410" y="1453"/>
                  </a:lnTo>
                  <a:lnTo>
                    <a:pt x="436" y="1543"/>
                  </a:lnTo>
                  <a:lnTo>
                    <a:pt x="459" y="1657"/>
                  </a:lnTo>
                  <a:lnTo>
                    <a:pt x="476" y="1759"/>
                  </a:lnTo>
                  <a:lnTo>
                    <a:pt x="490" y="1884"/>
                  </a:lnTo>
                  <a:lnTo>
                    <a:pt x="499" y="2020"/>
                  </a:lnTo>
                  <a:lnTo>
                    <a:pt x="539" y="2633"/>
                  </a:lnTo>
                  <a:lnTo>
                    <a:pt x="579" y="3257"/>
                  </a:lnTo>
                  <a:lnTo>
                    <a:pt x="614" y="3881"/>
                  </a:lnTo>
                  <a:lnTo>
                    <a:pt x="646" y="4516"/>
                  </a:lnTo>
                  <a:lnTo>
                    <a:pt x="672" y="5140"/>
                  </a:lnTo>
                  <a:lnTo>
                    <a:pt x="699" y="5775"/>
                  </a:lnTo>
                  <a:lnTo>
                    <a:pt x="721" y="6411"/>
                  </a:lnTo>
                  <a:lnTo>
                    <a:pt x="744" y="7046"/>
                  </a:lnTo>
                  <a:lnTo>
                    <a:pt x="779" y="8317"/>
                  </a:lnTo>
                  <a:lnTo>
                    <a:pt x="801" y="9588"/>
                  </a:lnTo>
                  <a:lnTo>
                    <a:pt x="815" y="10870"/>
                  </a:lnTo>
                  <a:lnTo>
                    <a:pt x="819" y="12152"/>
                  </a:lnTo>
                  <a:lnTo>
                    <a:pt x="815" y="13434"/>
                  </a:lnTo>
                  <a:lnTo>
                    <a:pt x="801" y="14716"/>
                  </a:lnTo>
                  <a:lnTo>
                    <a:pt x="779" y="15998"/>
                  </a:lnTo>
                  <a:lnTo>
                    <a:pt x="748" y="17280"/>
                  </a:lnTo>
                  <a:lnTo>
                    <a:pt x="708" y="18551"/>
                  </a:lnTo>
                  <a:lnTo>
                    <a:pt x="663" y="19822"/>
                  </a:lnTo>
                  <a:lnTo>
                    <a:pt x="606" y="21081"/>
                  </a:lnTo>
                  <a:lnTo>
                    <a:pt x="548" y="22329"/>
                  </a:lnTo>
                  <a:lnTo>
                    <a:pt x="913" y="22534"/>
                  </a:lnTo>
                  <a:lnTo>
                    <a:pt x="1278" y="22726"/>
                  </a:lnTo>
                  <a:lnTo>
                    <a:pt x="1647" y="22897"/>
                  </a:lnTo>
                  <a:lnTo>
                    <a:pt x="2021" y="23055"/>
                  </a:lnTo>
                  <a:lnTo>
                    <a:pt x="2395" y="23203"/>
                  </a:lnTo>
                  <a:lnTo>
                    <a:pt x="2769" y="23339"/>
                  </a:lnTo>
                  <a:lnTo>
                    <a:pt x="3148" y="23453"/>
                  </a:lnTo>
                  <a:lnTo>
                    <a:pt x="3526" y="23566"/>
                  </a:lnTo>
                  <a:lnTo>
                    <a:pt x="3905" y="23657"/>
                  </a:lnTo>
                  <a:lnTo>
                    <a:pt x="4283" y="23736"/>
                  </a:lnTo>
                  <a:lnTo>
                    <a:pt x="4666" y="23804"/>
                  </a:lnTo>
                  <a:lnTo>
                    <a:pt x="5049" y="23861"/>
                  </a:lnTo>
                  <a:lnTo>
                    <a:pt x="5432" y="23906"/>
                  </a:lnTo>
                  <a:lnTo>
                    <a:pt x="5819" y="23940"/>
                  </a:lnTo>
                  <a:lnTo>
                    <a:pt x="6206" y="23963"/>
                  </a:lnTo>
                  <a:lnTo>
                    <a:pt x="6589" y="23974"/>
                  </a:lnTo>
                  <a:lnTo>
                    <a:pt x="6549" y="22579"/>
                  </a:lnTo>
                  <a:lnTo>
                    <a:pt x="6509" y="21172"/>
                  </a:lnTo>
                  <a:lnTo>
                    <a:pt x="6473" y="19754"/>
                  </a:lnTo>
                  <a:lnTo>
                    <a:pt x="6442" y="18335"/>
                  </a:lnTo>
                  <a:lnTo>
                    <a:pt x="6416" y="16906"/>
                  </a:lnTo>
                  <a:lnTo>
                    <a:pt x="6393" y="15476"/>
                  </a:lnTo>
                  <a:lnTo>
                    <a:pt x="6376" y="14035"/>
                  </a:lnTo>
                  <a:lnTo>
                    <a:pt x="6362" y="12594"/>
                  </a:lnTo>
                  <a:lnTo>
                    <a:pt x="6358" y="11165"/>
                  </a:lnTo>
                  <a:lnTo>
                    <a:pt x="6358" y="9724"/>
                  </a:lnTo>
                  <a:lnTo>
                    <a:pt x="6362" y="8294"/>
                  </a:lnTo>
                  <a:lnTo>
                    <a:pt x="6376" y="6865"/>
                  </a:lnTo>
                  <a:lnTo>
                    <a:pt x="6393" y="5446"/>
                  </a:lnTo>
                  <a:lnTo>
                    <a:pt x="6416" y="4039"/>
                  </a:lnTo>
                  <a:lnTo>
                    <a:pt x="6451" y="2633"/>
                  </a:lnTo>
                  <a:lnTo>
                    <a:pt x="6491" y="1248"/>
                  </a:lnTo>
                  <a:lnTo>
                    <a:pt x="6500" y="1033"/>
                  </a:lnTo>
                  <a:lnTo>
                    <a:pt x="6522" y="829"/>
                  </a:lnTo>
                  <a:lnTo>
                    <a:pt x="6549" y="647"/>
                  </a:lnTo>
                  <a:lnTo>
                    <a:pt x="6585" y="488"/>
                  </a:lnTo>
                  <a:lnTo>
                    <a:pt x="6625" y="341"/>
                  </a:lnTo>
                  <a:lnTo>
                    <a:pt x="6669" y="205"/>
                  </a:lnTo>
                  <a:lnTo>
                    <a:pt x="6718" y="9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48;p37">
              <a:extLst>
                <a:ext uri="{FF2B5EF4-FFF2-40B4-BE49-F238E27FC236}">
                  <a16:creationId xmlns:a16="http://schemas.microsoft.com/office/drawing/2014/main" id="{6F5496C8-C7BE-2066-E696-3F3A13FA892D}"/>
                </a:ext>
              </a:extLst>
            </p:cNvPr>
            <p:cNvSpPr/>
            <p:nvPr/>
          </p:nvSpPr>
          <p:spPr>
            <a:xfrm>
              <a:off x="3680875" y="-4355900"/>
              <a:ext cx="222300" cy="219000"/>
            </a:xfrm>
            <a:custGeom>
              <a:avLst/>
              <a:gdLst/>
              <a:ahLst/>
              <a:cxnLst/>
              <a:rect l="l" t="t" r="r" b="b"/>
              <a:pathLst>
                <a:path w="8892" h="8760" extrusionOk="0">
                  <a:moveTo>
                    <a:pt x="4266" y="1"/>
                  </a:moveTo>
                  <a:lnTo>
                    <a:pt x="4088" y="12"/>
                  </a:lnTo>
                  <a:lnTo>
                    <a:pt x="3910" y="46"/>
                  </a:lnTo>
                  <a:lnTo>
                    <a:pt x="3736" y="91"/>
                  </a:lnTo>
                  <a:lnTo>
                    <a:pt x="3567" y="171"/>
                  </a:lnTo>
                  <a:lnTo>
                    <a:pt x="3398" y="262"/>
                  </a:lnTo>
                  <a:lnTo>
                    <a:pt x="3233" y="364"/>
                  </a:lnTo>
                  <a:lnTo>
                    <a:pt x="3073" y="488"/>
                  </a:lnTo>
                  <a:lnTo>
                    <a:pt x="2912" y="636"/>
                  </a:lnTo>
                  <a:lnTo>
                    <a:pt x="2761" y="795"/>
                  </a:lnTo>
                  <a:lnTo>
                    <a:pt x="2605" y="976"/>
                  </a:lnTo>
                  <a:lnTo>
                    <a:pt x="2458" y="1169"/>
                  </a:lnTo>
                  <a:lnTo>
                    <a:pt x="2311" y="1373"/>
                  </a:lnTo>
                  <a:lnTo>
                    <a:pt x="2169" y="1600"/>
                  </a:lnTo>
                  <a:lnTo>
                    <a:pt x="2031" y="1839"/>
                  </a:lnTo>
                  <a:lnTo>
                    <a:pt x="1897" y="2088"/>
                  </a:lnTo>
                  <a:lnTo>
                    <a:pt x="1764" y="2349"/>
                  </a:lnTo>
                  <a:lnTo>
                    <a:pt x="1634" y="2633"/>
                  </a:lnTo>
                  <a:lnTo>
                    <a:pt x="1510" y="2928"/>
                  </a:lnTo>
                  <a:lnTo>
                    <a:pt x="1385" y="3234"/>
                  </a:lnTo>
                  <a:lnTo>
                    <a:pt x="1269" y="3552"/>
                  </a:lnTo>
                  <a:lnTo>
                    <a:pt x="1154" y="3881"/>
                  </a:lnTo>
                  <a:lnTo>
                    <a:pt x="1042" y="4210"/>
                  </a:lnTo>
                  <a:lnTo>
                    <a:pt x="935" y="4562"/>
                  </a:lnTo>
                  <a:lnTo>
                    <a:pt x="833" y="4925"/>
                  </a:lnTo>
                  <a:lnTo>
                    <a:pt x="731" y="5299"/>
                  </a:lnTo>
                  <a:lnTo>
                    <a:pt x="633" y="5674"/>
                  </a:lnTo>
                  <a:lnTo>
                    <a:pt x="544" y="6059"/>
                  </a:lnTo>
                  <a:lnTo>
                    <a:pt x="455" y="6456"/>
                  </a:lnTo>
                  <a:lnTo>
                    <a:pt x="370" y="6865"/>
                  </a:lnTo>
                  <a:lnTo>
                    <a:pt x="290" y="7273"/>
                  </a:lnTo>
                  <a:lnTo>
                    <a:pt x="210" y="7693"/>
                  </a:lnTo>
                  <a:lnTo>
                    <a:pt x="139" y="8124"/>
                  </a:lnTo>
                  <a:lnTo>
                    <a:pt x="112" y="8272"/>
                  </a:lnTo>
                  <a:lnTo>
                    <a:pt x="76" y="8408"/>
                  </a:lnTo>
                  <a:lnTo>
                    <a:pt x="41" y="8521"/>
                  </a:lnTo>
                  <a:lnTo>
                    <a:pt x="1" y="8612"/>
                  </a:lnTo>
                  <a:lnTo>
                    <a:pt x="1118" y="8692"/>
                  </a:lnTo>
                  <a:lnTo>
                    <a:pt x="2231" y="8737"/>
                  </a:lnTo>
                  <a:lnTo>
                    <a:pt x="3340" y="8760"/>
                  </a:lnTo>
                  <a:lnTo>
                    <a:pt x="3896" y="8760"/>
                  </a:lnTo>
                  <a:lnTo>
                    <a:pt x="4453" y="8748"/>
                  </a:lnTo>
                  <a:lnTo>
                    <a:pt x="5005" y="8737"/>
                  </a:lnTo>
                  <a:lnTo>
                    <a:pt x="5561" y="8714"/>
                  </a:lnTo>
                  <a:lnTo>
                    <a:pt x="6118" y="8692"/>
                  </a:lnTo>
                  <a:lnTo>
                    <a:pt x="6670" y="8658"/>
                  </a:lnTo>
                  <a:lnTo>
                    <a:pt x="7226" y="8612"/>
                  </a:lnTo>
                  <a:lnTo>
                    <a:pt x="7783" y="8567"/>
                  </a:lnTo>
                  <a:lnTo>
                    <a:pt x="8339" y="8510"/>
                  </a:lnTo>
                  <a:lnTo>
                    <a:pt x="8891" y="8442"/>
                  </a:lnTo>
                  <a:lnTo>
                    <a:pt x="8891" y="8272"/>
                  </a:lnTo>
                  <a:lnTo>
                    <a:pt x="8851" y="8260"/>
                  </a:lnTo>
                  <a:lnTo>
                    <a:pt x="8811" y="8238"/>
                  </a:lnTo>
                  <a:lnTo>
                    <a:pt x="8767" y="8204"/>
                  </a:lnTo>
                  <a:lnTo>
                    <a:pt x="8727" y="8158"/>
                  </a:lnTo>
                  <a:lnTo>
                    <a:pt x="8687" y="8090"/>
                  </a:lnTo>
                  <a:lnTo>
                    <a:pt x="8651" y="8011"/>
                  </a:lnTo>
                  <a:lnTo>
                    <a:pt x="8615" y="7909"/>
                  </a:lnTo>
                  <a:lnTo>
                    <a:pt x="8584" y="7795"/>
                  </a:lnTo>
                  <a:lnTo>
                    <a:pt x="8388" y="7024"/>
                  </a:lnTo>
                  <a:lnTo>
                    <a:pt x="8184" y="6264"/>
                  </a:lnTo>
                  <a:lnTo>
                    <a:pt x="8081" y="5889"/>
                  </a:lnTo>
                  <a:lnTo>
                    <a:pt x="7974" y="5526"/>
                  </a:lnTo>
                  <a:lnTo>
                    <a:pt x="7867" y="5163"/>
                  </a:lnTo>
                  <a:lnTo>
                    <a:pt x="7756" y="4811"/>
                  </a:lnTo>
                  <a:lnTo>
                    <a:pt x="7640" y="4471"/>
                  </a:lnTo>
                  <a:lnTo>
                    <a:pt x="7525" y="4131"/>
                  </a:lnTo>
                  <a:lnTo>
                    <a:pt x="7409" y="3801"/>
                  </a:lnTo>
                  <a:lnTo>
                    <a:pt x="7289" y="3484"/>
                  </a:lnTo>
                  <a:lnTo>
                    <a:pt x="7168" y="3177"/>
                  </a:lnTo>
                  <a:lnTo>
                    <a:pt x="7039" y="2882"/>
                  </a:lnTo>
                  <a:lnTo>
                    <a:pt x="6915" y="2599"/>
                  </a:lnTo>
                  <a:lnTo>
                    <a:pt x="6781" y="2326"/>
                  </a:lnTo>
                  <a:lnTo>
                    <a:pt x="6648" y="2066"/>
                  </a:lnTo>
                  <a:lnTo>
                    <a:pt x="6514" y="1816"/>
                  </a:lnTo>
                  <a:lnTo>
                    <a:pt x="6376" y="1578"/>
                  </a:lnTo>
                  <a:lnTo>
                    <a:pt x="6234" y="1351"/>
                  </a:lnTo>
                  <a:lnTo>
                    <a:pt x="6087" y="1147"/>
                  </a:lnTo>
                  <a:lnTo>
                    <a:pt x="5940" y="954"/>
                  </a:lnTo>
                  <a:lnTo>
                    <a:pt x="5788" y="783"/>
                  </a:lnTo>
                  <a:lnTo>
                    <a:pt x="5632" y="613"/>
                  </a:lnTo>
                  <a:lnTo>
                    <a:pt x="5472" y="477"/>
                  </a:lnTo>
                  <a:lnTo>
                    <a:pt x="5312" y="352"/>
                  </a:lnTo>
                  <a:lnTo>
                    <a:pt x="5147" y="239"/>
                  </a:lnTo>
                  <a:lnTo>
                    <a:pt x="4978" y="159"/>
                  </a:lnTo>
                  <a:lnTo>
                    <a:pt x="4804" y="80"/>
                  </a:lnTo>
                  <a:lnTo>
                    <a:pt x="4631" y="35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65D0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949;p37">
              <a:extLst>
                <a:ext uri="{FF2B5EF4-FFF2-40B4-BE49-F238E27FC236}">
                  <a16:creationId xmlns:a16="http://schemas.microsoft.com/office/drawing/2014/main" id="{D3BAD941-EA12-5115-F70A-722680FF5511}"/>
                </a:ext>
              </a:extLst>
            </p:cNvPr>
            <p:cNvSpPr/>
            <p:nvPr/>
          </p:nvSpPr>
          <p:spPr>
            <a:xfrm>
              <a:off x="3692225" y="-12065250"/>
              <a:ext cx="244675" cy="252750"/>
            </a:xfrm>
            <a:custGeom>
              <a:avLst/>
              <a:gdLst/>
              <a:ahLst/>
              <a:cxnLst/>
              <a:rect l="l" t="t" r="r" b="b"/>
              <a:pathLst>
                <a:path w="9787" h="10110" extrusionOk="0">
                  <a:moveTo>
                    <a:pt x="4604" y="1"/>
                  </a:moveTo>
                  <a:lnTo>
                    <a:pt x="4333" y="23"/>
                  </a:lnTo>
                  <a:lnTo>
                    <a:pt x="4057" y="57"/>
                  </a:lnTo>
                  <a:lnTo>
                    <a:pt x="3785" y="114"/>
                  </a:lnTo>
                  <a:lnTo>
                    <a:pt x="3518" y="193"/>
                  </a:lnTo>
                  <a:lnTo>
                    <a:pt x="3251" y="284"/>
                  </a:lnTo>
                  <a:lnTo>
                    <a:pt x="2992" y="398"/>
                  </a:lnTo>
                  <a:lnTo>
                    <a:pt x="2739" y="534"/>
                  </a:lnTo>
                  <a:lnTo>
                    <a:pt x="2489" y="681"/>
                  </a:lnTo>
                  <a:lnTo>
                    <a:pt x="2249" y="863"/>
                  </a:lnTo>
                  <a:lnTo>
                    <a:pt x="2017" y="1044"/>
                  </a:lnTo>
                  <a:lnTo>
                    <a:pt x="1795" y="1260"/>
                  </a:lnTo>
                  <a:lnTo>
                    <a:pt x="1684" y="1362"/>
                  </a:lnTo>
                  <a:lnTo>
                    <a:pt x="1581" y="1487"/>
                  </a:lnTo>
                  <a:lnTo>
                    <a:pt x="1474" y="1600"/>
                  </a:lnTo>
                  <a:lnTo>
                    <a:pt x="1376" y="1737"/>
                  </a:lnTo>
                  <a:lnTo>
                    <a:pt x="1278" y="1861"/>
                  </a:lnTo>
                  <a:lnTo>
                    <a:pt x="1180" y="1997"/>
                  </a:lnTo>
                  <a:lnTo>
                    <a:pt x="1087" y="2134"/>
                  </a:lnTo>
                  <a:lnTo>
                    <a:pt x="998" y="2281"/>
                  </a:lnTo>
                  <a:lnTo>
                    <a:pt x="913" y="2429"/>
                  </a:lnTo>
                  <a:lnTo>
                    <a:pt x="829" y="2587"/>
                  </a:lnTo>
                  <a:lnTo>
                    <a:pt x="749" y="2746"/>
                  </a:lnTo>
                  <a:lnTo>
                    <a:pt x="673" y="2916"/>
                  </a:lnTo>
                  <a:lnTo>
                    <a:pt x="602" y="3087"/>
                  </a:lnTo>
                  <a:lnTo>
                    <a:pt x="535" y="3257"/>
                  </a:lnTo>
                  <a:lnTo>
                    <a:pt x="468" y="3438"/>
                  </a:lnTo>
                  <a:lnTo>
                    <a:pt x="406" y="3620"/>
                  </a:lnTo>
                  <a:lnTo>
                    <a:pt x="348" y="3801"/>
                  </a:lnTo>
                  <a:lnTo>
                    <a:pt x="294" y="4006"/>
                  </a:lnTo>
                  <a:lnTo>
                    <a:pt x="246" y="4199"/>
                  </a:lnTo>
                  <a:lnTo>
                    <a:pt x="201" y="4403"/>
                  </a:lnTo>
                  <a:lnTo>
                    <a:pt x="161" y="4607"/>
                  </a:lnTo>
                  <a:lnTo>
                    <a:pt x="125" y="4823"/>
                  </a:lnTo>
                  <a:lnTo>
                    <a:pt x="94" y="5038"/>
                  </a:lnTo>
                  <a:lnTo>
                    <a:pt x="63" y="5265"/>
                  </a:lnTo>
                  <a:lnTo>
                    <a:pt x="41" y="5492"/>
                  </a:lnTo>
                  <a:lnTo>
                    <a:pt x="23" y="5719"/>
                  </a:lnTo>
                  <a:lnTo>
                    <a:pt x="14" y="5957"/>
                  </a:lnTo>
                  <a:lnTo>
                    <a:pt x="5" y="6207"/>
                  </a:lnTo>
                  <a:lnTo>
                    <a:pt x="1" y="6456"/>
                  </a:lnTo>
                  <a:lnTo>
                    <a:pt x="5" y="6706"/>
                  </a:lnTo>
                  <a:lnTo>
                    <a:pt x="10" y="6956"/>
                  </a:lnTo>
                  <a:lnTo>
                    <a:pt x="23" y="7217"/>
                  </a:lnTo>
                  <a:lnTo>
                    <a:pt x="45" y="7489"/>
                  </a:lnTo>
                  <a:lnTo>
                    <a:pt x="67" y="7761"/>
                  </a:lnTo>
                  <a:lnTo>
                    <a:pt x="99" y="8034"/>
                  </a:lnTo>
                  <a:lnTo>
                    <a:pt x="134" y="8317"/>
                  </a:lnTo>
                  <a:lnTo>
                    <a:pt x="174" y="8601"/>
                  </a:lnTo>
                  <a:lnTo>
                    <a:pt x="223" y="8896"/>
                  </a:lnTo>
                  <a:lnTo>
                    <a:pt x="277" y="9191"/>
                  </a:lnTo>
                  <a:lnTo>
                    <a:pt x="339" y="9497"/>
                  </a:lnTo>
                  <a:lnTo>
                    <a:pt x="401" y="9804"/>
                  </a:lnTo>
                  <a:lnTo>
                    <a:pt x="477" y="10110"/>
                  </a:lnTo>
                  <a:lnTo>
                    <a:pt x="740" y="9985"/>
                  </a:lnTo>
                  <a:lnTo>
                    <a:pt x="1007" y="9860"/>
                  </a:lnTo>
                  <a:lnTo>
                    <a:pt x="1274" y="9735"/>
                  </a:lnTo>
                  <a:lnTo>
                    <a:pt x="1541" y="9633"/>
                  </a:lnTo>
                  <a:lnTo>
                    <a:pt x="1808" y="9531"/>
                  </a:lnTo>
                  <a:lnTo>
                    <a:pt x="2075" y="9429"/>
                  </a:lnTo>
                  <a:lnTo>
                    <a:pt x="2342" y="9338"/>
                  </a:lnTo>
                  <a:lnTo>
                    <a:pt x="2614" y="9259"/>
                  </a:lnTo>
                  <a:lnTo>
                    <a:pt x="2881" y="9191"/>
                  </a:lnTo>
                  <a:lnTo>
                    <a:pt x="3153" y="9123"/>
                  </a:lnTo>
                  <a:lnTo>
                    <a:pt x="3420" y="9066"/>
                  </a:lnTo>
                  <a:lnTo>
                    <a:pt x="3691" y="9021"/>
                  </a:lnTo>
                  <a:lnTo>
                    <a:pt x="3963" y="8975"/>
                  </a:lnTo>
                  <a:lnTo>
                    <a:pt x="4235" y="8941"/>
                  </a:lnTo>
                  <a:lnTo>
                    <a:pt x="4506" y="8919"/>
                  </a:lnTo>
                  <a:lnTo>
                    <a:pt x="4778" y="8896"/>
                  </a:lnTo>
                  <a:lnTo>
                    <a:pt x="5067" y="8885"/>
                  </a:lnTo>
                  <a:lnTo>
                    <a:pt x="5650" y="8885"/>
                  </a:lnTo>
                  <a:lnTo>
                    <a:pt x="5949" y="8907"/>
                  </a:lnTo>
                  <a:lnTo>
                    <a:pt x="6243" y="8930"/>
                  </a:lnTo>
                  <a:lnTo>
                    <a:pt x="6541" y="8953"/>
                  </a:lnTo>
                  <a:lnTo>
                    <a:pt x="6839" y="8998"/>
                  </a:lnTo>
                  <a:lnTo>
                    <a:pt x="7137" y="9043"/>
                  </a:lnTo>
                  <a:lnTo>
                    <a:pt x="7436" y="9100"/>
                  </a:lnTo>
                  <a:lnTo>
                    <a:pt x="7734" y="9168"/>
                  </a:lnTo>
                  <a:lnTo>
                    <a:pt x="8032" y="9248"/>
                  </a:lnTo>
                  <a:lnTo>
                    <a:pt x="8335" y="9338"/>
                  </a:lnTo>
                  <a:lnTo>
                    <a:pt x="8633" y="9429"/>
                  </a:lnTo>
                  <a:lnTo>
                    <a:pt x="8932" y="9543"/>
                  </a:lnTo>
                  <a:lnTo>
                    <a:pt x="9230" y="9656"/>
                  </a:lnTo>
                  <a:lnTo>
                    <a:pt x="9528" y="9792"/>
                  </a:lnTo>
                  <a:lnTo>
                    <a:pt x="9533" y="9633"/>
                  </a:lnTo>
                  <a:lnTo>
                    <a:pt x="9537" y="9475"/>
                  </a:lnTo>
                  <a:lnTo>
                    <a:pt x="9555" y="9304"/>
                  </a:lnTo>
                  <a:lnTo>
                    <a:pt x="9577" y="9123"/>
                  </a:lnTo>
                  <a:lnTo>
                    <a:pt x="9622" y="8839"/>
                  </a:lnTo>
                  <a:lnTo>
                    <a:pt x="9662" y="8555"/>
                  </a:lnTo>
                  <a:lnTo>
                    <a:pt x="9697" y="8283"/>
                  </a:lnTo>
                  <a:lnTo>
                    <a:pt x="9724" y="8011"/>
                  </a:lnTo>
                  <a:lnTo>
                    <a:pt x="9751" y="7739"/>
                  </a:lnTo>
                  <a:lnTo>
                    <a:pt x="9769" y="7478"/>
                  </a:lnTo>
                  <a:lnTo>
                    <a:pt x="9778" y="7217"/>
                  </a:lnTo>
                  <a:lnTo>
                    <a:pt x="9786" y="6967"/>
                  </a:lnTo>
                  <a:lnTo>
                    <a:pt x="9786" y="6717"/>
                  </a:lnTo>
                  <a:lnTo>
                    <a:pt x="9786" y="6468"/>
                  </a:lnTo>
                  <a:lnTo>
                    <a:pt x="9778" y="6230"/>
                  </a:lnTo>
                  <a:lnTo>
                    <a:pt x="9764" y="5991"/>
                  </a:lnTo>
                  <a:lnTo>
                    <a:pt x="9742" y="5764"/>
                  </a:lnTo>
                  <a:lnTo>
                    <a:pt x="9720" y="5537"/>
                  </a:lnTo>
                  <a:lnTo>
                    <a:pt x="9693" y="5311"/>
                  </a:lnTo>
                  <a:lnTo>
                    <a:pt x="9662" y="5095"/>
                  </a:lnTo>
                  <a:lnTo>
                    <a:pt x="9622" y="4879"/>
                  </a:lnTo>
                  <a:lnTo>
                    <a:pt x="9582" y="4675"/>
                  </a:lnTo>
                  <a:lnTo>
                    <a:pt x="9537" y="4471"/>
                  </a:lnTo>
                  <a:lnTo>
                    <a:pt x="9484" y="4267"/>
                  </a:lnTo>
                  <a:lnTo>
                    <a:pt x="9430" y="4074"/>
                  </a:lnTo>
                  <a:lnTo>
                    <a:pt x="9372" y="3881"/>
                  </a:lnTo>
                  <a:lnTo>
                    <a:pt x="9310" y="3699"/>
                  </a:lnTo>
                  <a:lnTo>
                    <a:pt x="9243" y="3518"/>
                  </a:lnTo>
                  <a:lnTo>
                    <a:pt x="9176" y="3336"/>
                  </a:lnTo>
                  <a:lnTo>
                    <a:pt x="9101" y="3166"/>
                  </a:lnTo>
                  <a:lnTo>
                    <a:pt x="9025" y="2996"/>
                  </a:lnTo>
                  <a:lnTo>
                    <a:pt x="8945" y="2837"/>
                  </a:lnTo>
                  <a:lnTo>
                    <a:pt x="8860" y="2678"/>
                  </a:lnTo>
                  <a:lnTo>
                    <a:pt x="8776" y="2519"/>
                  </a:lnTo>
                  <a:lnTo>
                    <a:pt x="8687" y="2372"/>
                  </a:lnTo>
                  <a:lnTo>
                    <a:pt x="8593" y="2224"/>
                  </a:lnTo>
                  <a:lnTo>
                    <a:pt x="8495" y="2088"/>
                  </a:lnTo>
                  <a:lnTo>
                    <a:pt x="8397" y="1952"/>
                  </a:lnTo>
                  <a:lnTo>
                    <a:pt x="8295" y="1816"/>
                  </a:lnTo>
                  <a:lnTo>
                    <a:pt x="8193" y="1691"/>
                  </a:lnTo>
                  <a:lnTo>
                    <a:pt x="7974" y="1453"/>
                  </a:lnTo>
                  <a:lnTo>
                    <a:pt x="7752" y="1226"/>
                  </a:lnTo>
                  <a:lnTo>
                    <a:pt x="7516" y="1022"/>
                  </a:lnTo>
                  <a:lnTo>
                    <a:pt x="7275" y="840"/>
                  </a:lnTo>
                  <a:lnTo>
                    <a:pt x="7026" y="670"/>
                  </a:lnTo>
                  <a:lnTo>
                    <a:pt x="6772" y="522"/>
                  </a:lnTo>
                  <a:lnTo>
                    <a:pt x="6514" y="398"/>
                  </a:lnTo>
                  <a:lnTo>
                    <a:pt x="6247" y="284"/>
                  </a:lnTo>
                  <a:lnTo>
                    <a:pt x="5980" y="193"/>
                  </a:lnTo>
                  <a:lnTo>
                    <a:pt x="5708" y="114"/>
                  </a:lnTo>
                  <a:lnTo>
                    <a:pt x="5432" y="57"/>
                  </a:lnTo>
                  <a:lnTo>
                    <a:pt x="5161" y="23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950;p37">
              <a:extLst>
                <a:ext uri="{FF2B5EF4-FFF2-40B4-BE49-F238E27FC236}">
                  <a16:creationId xmlns:a16="http://schemas.microsoft.com/office/drawing/2014/main" id="{405C59AE-B259-859B-6BAA-BA21AA5A83FA}"/>
                </a:ext>
              </a:extLst>
            </p:cNvPr>
            <p:cNvSpPr/>
            <p:nvPr/>
          </p:nvSpPr>
          <p:spPr>
            <a:xfrm>
              <a:off x="3737975" y="-8107475"/>
              <a:ext cx="132250" cy="123425"/>
            </a:xfrm>
            <a:custGeom>
              <a:avLst/>
              <a:gdLst/>
              <a:ahLst/>
              <a:cxnLst/>
              <a:rect l="l" t="t" r="r" b="b"/>
              <a:pathLst>
                <a:path w="5290" h="4937" extrusionOk="0">
                  <a:moveTo>
                    <a:pt x="4444" y="1"/>
                  </a:moveTo>
                  <a:lnTo>
                    <a:pt x="2222" y="46"/>
                  </a:lnTo>
                  <a:lnTo>
                    <a:pt x="0" y="103"/>
                  </a:lnTo>
                  <a:lnTo>
                    <a:pt x="72" y="1226"/>
                  </a:lnTo>
                  <a:lnTo>
                    <a:pt x="130" y="2349"/>
                  </a:lnTo>
                  <a:lnTo>
                    <a:pt x="183" y="3484"/>
                  </a:lnTo>
                  <a:lnTo>
                    <a:pt x="228" y="4619"/>
                  </a:lnTo>
                  <a:lnTo>
                    <a:pt x="1496" y="4664"/>
                  </a:lnTo>
                  <a:lnTo>
                    <a:pt x="2761" y="4743"/>
                  </a:lnTo>
                  <a:lnTo>
                    <a:pt x="4025" y="4834"/>
                  </a:lnTo>
                  <a:lnTo>
                    <a:pt x="5290" y="4936"/>
                  </a:lnTo>
                  <a:lnTo>
                    <a:pt x="5205" y="3700"/>
                  </a:lnTo>
                  <a:lnTo>
                    <a:pt x="5160" y="3076"/>
                  </a:lnTo>
                  <a:lnTo>
                    <a:pt x="5112" y="2463"/>
                  </a:lnTo>
                  <a:lnTo>
                    <a:pt x="5058" y="1850"/>
                  </a:lnTo>
                  <a:lnTo>
                    <a:pt x="5005" y="1226"/>
                  </a:lnTo>
                  <a:lnTo>
                    <a:pt x="4942" y="61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51;p37">
              <a:extLst>
                <a:ext uri="{FF2B5EF4-FFF2-40B4-BE49-F238E27FC236}">
                  <a16:creationId xmlns:a16="http://schemas.microsoft.com/office/drawing/2014/main" id="{FA9C5AC3-8E28-CDFF-BDA7-51757C98ADD4}"/>
                </a:ext>
              </a:extLst>
            </p:cNvPr>
            <p:cNvSpPr/>
            <p:nvPr/>
          </p:nvSpPr>
          <p:spPr>
            <a:xfrm>
              <a:off x="3739300" y="-7688525"/>
              <a:ext cx="137050" cy="288225"/>
            </a:xfrm>
            <a:custGeom>
              <a:avLst/>
              <a:gdLst/>
              <a:ahLst/>
              <a:cxnLst/>
              <a:rect l="l" t="t" r="r" b="b"/>
              <a:pathLst>
                <a:path w="5482" h="11529" extrusionOk="0">
                  <a:moveTo>
                    <a:pt x="5481" y="1"/>
                  </a:moveTo>
                  <a:lnTo>
                    <a:pt x="4840" y="92"/>
                  </a:lnTo>
                  <a:lnTo>
                    <a:pt x="4190" y="171"/>
                  </a:lnTo>
                  <a:lnTo>
                    <a:pt x="3545" y="228"/>
                  </a:lnTo>
                  <a:lnTo>
                    <a:pt x="2895" y="285"/>
                  </a:lnTo>
                  <a:lnTo>
                    <a:pt x="1599" y="387"/>
                  </a:lnTo>
                  <a:lnTo>
                    <a:pt x="304" y="477"/>
                  </a:lnTo>
                  <a:lnTo>
                    <a:pt x="281" y="1623"/>
                  </a:lnTo>
                  <a:lnTo>
                    <a:pt x="250" y="2758"/>
                  </a:lnTo>
                  <a:lnTo>
                    <a:pt x="224" y="3904"/>
                  </a:lnTo>
                  <a:lnTo>
                    <a:pt x="188" y="5039"/>
                  </a:lnTo>
                  <a:lnTo>
                    <a:pt x="148" y="6162"/>
                  </a:lnTo>
                  <a:lnTo>
                    <a:pt x="103" y="7285"/>
                  </a:lnTo>
                  <a:lnTo>
                    <a:pt x="54" y="8408"/>
                  </a:lnTo>
                  <a:lnTo>
                    <a:pt x="1" y="9520"/>
                  </a:lnTo>
                  <a:lnTo>
                    <a:pt x="175" y="9475"/>
                  </a:lnTo>
                  <a:lnTo>
                    <a:pt x="348" y="9430"/>
                  </a:lnTo>
                  <a:lnTo>
                    <a:pt x="522" y="9407"/>
                  </a:lnTo>
                  <a:lnTo>
                    <a:pt x="695" y="9384"/>
                  </a:lnTo>
                  <a:lnTo>
                    <a:pt x="869" y="9361"/>
                  </a:lnTo>
                  <a:lnTo>
                    <a:pt x="1216" y="9361"/>
                  </a:lnTo>
                  <a:lnTo>
                    <a:pt x="1390" y="9373"/>
                  </a:lnTo>
                  <a:lnTo>
                    <a:pt x="1564" y="9395"/>
                  </a:lnTo>
                  <a:lnTo>
                    <a:pt x="1737" y="9430"/>
                  </a:lnTo>
                  <a:lnTo>
                    <a:pt x="1911" y="9464"/>
                  </a:lnTo>
                  <a:lnTo>
                    <a:pt x="2089" y="9509"/>
                  </a:lnTo>
                  <a:lnTo>
                    <a:pt x="2263" y="9566"/>
                  </a:lnTo>
                  <a:lnTo>
                    <a:pt x="2436" y="9634"/>
                  </a:lnTo>
                  <a:lnTo>
                    <a:pt x="2610" y="9713"/>
                  </a:lnTo>
                  <a:lnTo>
                    <a:pt x="2783" y="9793"/>
                  </a:lnTo>
                  <a:lnTo>
                    <a:pt x="3002" y="9929"/>
                  </a:lnTo>
                  <a:lnTo>
                    <a:pt x="3233" y="10076"/>
                  </a:lnTo>
                  <a:lnTo>
                    <a:pt x="3474" y="10258"/>
                  </a:lnTo>
                  <a:lnTo>
                    <a:pt x="3718" y="10462"/>
                  </a:lnTo>
                  <a:lnTo>
                    <a:pt x="3972" y="10689"/>
                  </a:lnTo>
                  <a:lnTo>
                    <a:pt x="4235" y="10950"/>
                  </a:lnTo>
                  <a:lnTo>
                    <a:pt x="4498" y="11222"/>
                  </a:lnTo>
                  <a:lnTo>
                    <a:pt x="4765" y="11529"/>
                  </a:lnTo>
                  <a:lnTo>
                    <a:pt x="4765" y="11302"/>
                  </a:lnTo>
                  <a:lnTo>
                    <a:pt x="4840" y="10598"/>
                  </a:lnTo>
                  <a:lnTo>
                    <a:pt x="4907" y="9895"/>
                  </a:lnTo>
                  <a:lnTo>
                    <a:pt x="4974" y="9191"/>
                  </a:lnTo>
                  <a:lnTo>
                    <a:pt x="5036" y="8488"/>
                  </a:lnTo>
                  <a:lnTo>
                    <a:pt x="5094" y="7784"/>
                  </a:lnTo>
                  <a:lnTo>
                    <a:pt x="5148" y="7081"/>
                  </a:lnTo>
                  <a:lnTo>
                    <a:pt x="5197" y="6377"/>
                  </a:lnTo>
                  <a:lnTo>
                    <a:pt x="5246" y="5663"/>
                  </a:lnTo>
                  <a:lnTo>
                    <a:pt x="5286" y="4959"/>
                  </a:lnTo>
                  <a:lnTo>
                    <a:pt x="5326" y="4256"/>
                  </a:lnTo>
                  <a:lnTo>
                    <a:pt x="5361" y="3541"/>
                  </a:lnTo>
                  <a:lnTo>
                    <a:pt x="5392" y="2837"/>
                  </a:lnTo>
                  <a:lnTo>
                    <a:pt x="5419" y="2134"/>
                  </a:lnTo>
                  <a:lnTo>
                    <a:pt x="5446" y="1419"/>
                  </a:lnTo>
                  <a:lnTo>
                    <a:pt x="5468" y="716"/>
                  </a:lnTo>
                  <a:lnTo>
                    <a:pt x="54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52;p37">
              <a:extLst>
                <a:ext uri="{FF2B5EF4-FFF2-40B4-BE49-F238E27FC236}">
                  <a16:creationId xmlns:a16="http://schemas.microsoft.com/office/drawing/2014/main" id="{04BFAFB1-2284-1A25-7328-852897D31AF1}"/>
                </a:ext>
              </a:extLst>
            </p:cNvPr>
            <p:cNvSpPr/>
            <p:nvPr/>
          </p:nvSpPr>
          <p:spPr>
            <a:xfrm>
              <a:off x="3744100" y="-13018325"/>
              <a:ext cx="177550" cy="383525"/>
            </a:xfrm>
            <a:custGeom>
              <a:avLst/>
              <a:gdLst/>
              <a:ahLst/>
              <a:cxnLst/>
              <a:rect l="l" t="t" r="r" b="b"/>
              <a:pathLst>
                <a:path w="7102" h="15341" extrusionOk="0">
                  <a:moveTo>
                    <a:pt x="3656" y="1"/>
                  </a:moveTo>
                  <a:lnTo>
                    <a:pt x="3513" y="12"/>
                  </a:lnTo>
                  <a:lnTo>
                    <a:pt x="3366" y="24"/>
                  </a:lnTo>
                  <a:lnTo>
                    <a:pt x="3224" y="58"/>
                  </a:lnTo>
                  <a:lnTo>
                    <a:pt x="3081" y="114"/>
                  </a:lnTo>
                  <a:lnTo>
                    <a:pt x="2939" y="182"/>
                  </a:lnTo>
                  <a:lnTo>
                    <a:pt x="2792" y="262"/>
                  </a:lnTo>
                  <a:lnTo>
                    <a:pt x="2645" y="364"/>
                  </a:lnTo>
                  <a:lnTo>
                    <a:pt x="2498" y="477"/>
                  </a:lnTo>
                  <a:lnTo>
                    <a:pt x="2351" y="614"/>
                  </a:lnTo>
                  <a:lnTo>
                    <a:pt x="2209" y="761"/>
                  </a:lnTo>
                  <a:lnTo>
                    <a:pt x="2062" y="931"/>
                  </a:lnTo>
                  <a:lnTo>
                    <a:pt x="1919" y="1101"/>
                  </a:lnTo>
                  <a:lnTo>
                    <a:pt x="1781" y="1306"/>
                  </a:lnTo>
                  <a:lnTo>
                    <a:pt x="1643" y="1510"/>
                  </a:lnTo>
                  <a:lnTo>
                    <a:pt x="1505" y="1737"/>
                  </a:lnTo>
                  <a:lnTo>
                    <a:pt x="1376" y="1975"/>
                  </a:lnTo>
                  <a:lnTo>
                    <a:pt x="1247" y="2225"/>
                  </a:lnTo>
                  <a:lnTo>
                    <a:pt x="1122" y="2497"/>
                  </a:lnTo>
                  <a:lnTo>
                    <a:pt x="1002" y="2769"/>
                  </a:lnTo>
                  <a:lnTo>
                    <a:pt x="886" y="3064"/>
                  </a:lnTo>
                  <a:lnTo>
                    <a:pt x="775" y="3371"/>
                  </a:lnTo>
                  <a:lnTo>
                    <a:pt x="673" y="3677"/>
                  </a:lnTo>
                  <a:lnTo>
                    <a:pt x="575" y="4006"/>
                  </a:lnTo>
                  <a:lnTo>
                    <a:pt x="481" y="4346"/>
                  </a:lnTo>
                  <a:lnTo>
                    <a:pt x="397" y="4698"/>
                  </a:lnTo>
                  <a:lnTo>
                    <a:pt x="316" y="5050"/>
                  </a:lnTo>
                  <a:lnTo>
                    <a:pt x="245" y="5424"/>
                  </a:lnTo>
                  <a:lnTo>
                    <a:pt x="183" y="5799"/>
                  </a:lnTo>
                  <a:lnTo>
                    <a:pt x="129" y="6184"/>
                  </a:lnTo>
                  <a:lnTo>
                    <a:pt x="85" y="6582"/>
                  </a:lnTo>
                  <a:lnTo>
                    <a:pt x="49" y="6990"/>
                  </a:lnTo>
                  <a:lnTo>
                    <a:pt x="23" y="7410"/>
                  </a:lnTo>
                  <a:lnTo>
                    <a:pt x="5" y="7830"/>
                  </a:lnTo>
                  <a:lnTo>
                    <a:pt x="0" y="8045"/>
                  </a:lnTo>
                  <a:lnTo>
                    <a:pt x="0" y="8261"/>
                  </a:lnTo>
                  <a:lnTo>
                    <a:pt x="0" y="8476"/>
                  </a:lnTo>
                  <a:lnTo>
                    <a:pt x="5" y="8692"/>
                  </a:lnTo>
                  <a:lnTo>
                    <a:pt x="9" y="8919"/>
                  </a:lnTo>
                  <a:lnTo>
                    <a:pt x="18" y="9134"/>
                  </a:lnTo>
                  <a:lnTo>
                    <a:pt x="32" y="9361"/>
                  </a:lnTo>
                  <a:lnTo>
                    <a:pt x="45" y="9588"/>
                  </a:lnTo>
                  <a:lnTo>
                    <a:pt x="76" y="9929"/>
                  </a:lnTo>
                  <a:lnTo>
                    <a:pt x="112" y="10269"/>
                  </a:lnTo>
                  <a:lnTo>
                    <a:pt x="156" y="10598"/>
                  </a:lnTo>
                  <a:lnTo>
                    <a:pt x="201" y="10927"/>
                  </a:lnTo>
                  <a:lnTo>
                    <a:pt x="254" y="11233"/>
                  </a:lnTo>
                  <a:lnTo>
                    <a:pt x="316" y="11540"/>
                  </a:lnTo>
                  <a:lnTo>
                    <a:pt x="379" y="11846"/>
                  </a:lnTo>
                  <a:lnTo>
                    <a:pt x="450" y="12130"/>
                  </a:lnTo>
                  <a:lnTo>
                    <a:pt x="526" y="12413"/>
                  </a:lnTo>
                  <a:lnTo>
                    <a:pt x="601" y="12674"/>
                  </a:lnTo>
                  <a:lnTo>
                    <a:pt x="686" y="12935"/>
                  </a:lnTo>
                  <a:lnTo>
                    <a:pt x="775" y="13185"/>
                  </a:lnTo>
                  <a:lnTo>
                    <a:pt x="864" y="13423"/>
                  </a:lnTo>
                  <a:lnTo>
                    <a:pt x="962" y="13650"/>
                  </a:lnTo>
                  <a:lnTo>
                    <a:pt x="1060" y="13854"/>
                  </a:lnTo>
                  <a:lnTo>
                    <a:pt x="1162" y="14059"/>
                  </a:lnTo>
                  <a:lnTo>
                    <a:pt x="1265" y="14240"/>
                  </a:lnTo>
                  <a:lnTo>
                    <a:pt x="1372" y="14422"/>
                  </a:lnTo>
                  <a:lnTo>
                    <a:pt x="1483" y="14581"/>
                  </a:lnTo>
                  <a:lnTo>
                    <a:pt x="1594" y="14728"/>
                  </a:lnTo>
                  <a:lnTo>
                    <a:pt x="1710" y="14853"/>
                  </a:lnTo>
                  <a:lnTo>
                    <a:pt x="1826" y="14978"/>
                  </a:lnTo>
                  <a:lnTo>
                    <a:pt x="1946" y="15080"/>
                  </a:lnTo>
                  <a:lnTo>
                    <a:pt x="2066" y="15159"/>
                  </a:lnTo>
                  <a:lnTo>
                    <a:pt x="2186" y="15227"/>
                  </a:lnTo>
                  <a:lnTo>
                    <a:pt x="2307" y="15284"/>
                  </a:lnTo>
                  <a:lnTo>
                    <a:pt x="2431" y="15318"/>
                  </a:lnTo>
                  <a:lnTo>
                    <a:pt x="2551" y="15341"/>
                  </a:lnTo>
                  <a:lnTo>
                    <a:pt x="2676" y="15341"/>
                  </a:lnTo>
                  <a:lnTo>
                    <a:pt x="2801" y="15318"/>
                  </a:lnTo>
                  <a:lnTo>
                    <a:pt x="2921" y="15284"/>
                  </a:lnTo>
                  <a:lnTo>
                    <a:pt x="3046" y="15227"/>
                  </a:lnTo>
                  <a:lnTo>
                    <a:pt x="3068" y="15046"/>
                  </a:lnTo>
                  <a:lnTo>
                    <a:pt x="3099" y="14864"/>
                  </a:lnTo>
                  <a:lnTo>
                    <a:pt x="3135" y="14694"/>
                  </a:lnTo>
                  <a:lnTo>
                    <a:pt x="3175" y="14535"/>
                  </a:lnTo>
                  <a:lnTo>
                    <a:pt x="3224" y="14388"/>
                  </a:lnTo>
                  <a:lnTo>
                    <a:pt x="3277" y="14251"/>
                  </a:lnTo>
                  <a:lnTo>
                    <a:pt x="3331" y="14127"/>
                  </a:lnTo>
                  <a:lnTo>
                    <a:pt x="3393" y="14025"/>
                  </a:lnTo>
                  <a:lnTo>
                    <a:pt x="3460" y="13934"/>
                  </a:lnTo>
                  <a:lnTo>
                    <a:pt x="3531" y="13877"/>
                  </a:lnTo>
                  <a:lnTo>
                    <a:pt x="3607" y="13832"/>
                  </a:lnTo>
                  <a:lnTo>
                    <a:pt x="3682" y="13809"/>
                  </a:lnTo>
                  <a:lnTo>
                    <a:pt x="3762" y="13820"/>
                  </a:lnTo>
                  <a:lnTo>
                    <a:pt x="3802" y="13832"/>
                  </a:lnTo>
                  <a:lnTo>
                    <a:pt x="3843" y="13854"/>
                  </a:lnTo>
                  <a:lnTo>
                    <a:pt x="3883" y="13877"/>
                  </a:lnTo>
                  <a:lnTo>
                    <a:pt x="3927" y="13911"/>
                  </a:lnTo>
                  <a:lnTo>
                    <a:pt x="3967" y="13956"/>
                  </a:lnTo>
                  <a:lnTo>
                    <a:pt x="4012" y="14013"/>
                  </a:lnTo>
                  <a:lnTo>
                    <a:pt x="4105" y="14138"/>
                  </a:lnTo>
                  <a:lnTo>
                    <a:pt x="4194" y="14240"/>
                  </a:lnTo>
                  <a:lnTo>
                    <a:pt x="4288" y="14342"/>
                  </a:lnTo>
                  <a:lnTo>
                    <a:pt x="4381" y="14422"/>
                  </a:lnTo>
                  <a:lnTo>
                    <a:pt x="4475" y="14490"/>
                  </a:lnTo>
                  <a:lnTo>
                    <a:pt x="4564" y="14546"/>
                  </a:lnTo>
                  <a:lnTo>
                    <a:pt x="4653" y="14592"/>
                  </a:lnTo>
                  <a:lnTo>
                    <a:pt x="4742" y="14626"/>
                  </a:lnTo>
                  <a:lnTo>
                    <a:pt x="4831" y="14649"/>
                  </a:lnTo>
                  <a:lnTo>
                    <a:pt x="5009" y="14649"/>
                  </a:lnTo>
                  <a:lnTo>
                    <a:pt x="5094" y="14637"/>
                  </a:lnTo>
                  <a:lnTo>
                    <a:pt x="5178" y="14615"/>
                  </a:lnTo>
                  <a:lnTo>
                    <a:pt x="5263" y="14581"/>
                  </a:lnTo>
                  <a:lnTo>
                    <a:pt x="5347" y="14535"/>
                  </a:lnTo>
                  <a:lnTo>
                    <a:pt x="5427" y="14478"/>
                  </a:lnTo>
                  <a:lnTo>
                    <a:pt x="5508" y="14422"/>
                  </a:lnTo>
                  <a:lnTo>
                    <a:pt x="5588" y="14342"/>
                  </a:lnTo>
                  <a:lnTo>
                    <a:pt x="5663" y="14263"/>
                  </a:lnTo>
                  <a:lnTo>
                    <a:pt x="5744" y="14172"/>
                  </a:lnTo>
                  <a:lnTo>
                    <a:pt x="5819" y="14070"/>
                  </a:lnTo>
                  <a:lnTo>
                    <a:pt x="5891" y="13956"/>
                  </a:lnTo>
                  <a:lnTo>
                    <a:pt x="5962" y="13843"/>
                  </a:lnTo>
                  <a:lnTo>
                    <a:pt x="6033" y="13718"/>
                  </a:lnTo>
                  <a:lnTo>
                    <a:pt x="6100" y="13582"/>
                  </a:lnTo>
                  <a:lnTo>
                    <a:pt x="6167" y="13446"/>
                  </a:lnTo>
                  <a:lnTo>
                    <a:pt x="6233" y="13298"/>
                  </a:lnTo>
                  <a:lnTo>
                    <a:pt x="6296" y="13140"/>
                  </a:lnTo>
                  <a:lnTo>
                    <a:pt x="6358" y="12981"/>
                  </a:lnTo>
                  <a:lnTo>
                    <a:pt x="6416" y="12811"/>
                  </a:lnTo>
                  <a:lnTo>
                    <a:pt x="6474" y="12640"/>
                  </a:lnTo>
                  <a:lnTo>
                    <a:pt x="6527" y="12459"/>
                  </a:lnTo>
                  <a:lnTo>
                    <a:pt x="6581" y="12277"/>
                  </a:lnTo>
                  <a:lnTo>
                    <a:pt x="6634" y="12084"/>
                  </a:lnTo>
                  <a:lnTo>
                    <a:pt x="6683" y="11892"/>
                  </a:lnTo>
                  <a:lnTo>
                    <a:pt x="6728" y="11687"/>
                  </a:lnTo>
                  <a:lnTo>
                    <a:pt x="6772" y="11483"/>
                  </a:lnTo>
                  <a:lnTo>
                    <a:pt x="6812" y="11279"/>
                  </a:lnTo>
                  <a:lnTo>
                    <a:pt x="6852" y="11063"/>
                  </a:lnTo>
                  <a:lnTo>
                    <a:pt x="6888" y="10848"/>
                  </a:lnTo>
                  <a:lnTo>
                    <a:pt x="6919" y="10621"/>
                  </a:lnTo>
                  <a:lnTo>
                    <a:pt x="6950" y="10405"/>
                  </a:lnTo>
                  <a:lnTo>
                    <a:pt x="6981" y="10178"/>
                  </a:lnTo>
                  <a:lnTo>
                    <a:pt x="7004" y="9940"/>
                  </a:lnTo>
                  <a:lnTo>
                    <a:pt x="7030" y="9713"/>
                  </a:lnTo>
                  <a:lnTo>
                    <a:pt x="7048" y="9475"/>
                  </a:lnTo>
                  <a:lnTo>
                    <a:pt x="7066" y="9237"/>
                  </a:lnTo>
                  <a:lnTo>
                    <a:pt x="7079" y="8998"/>
                  </a:lnTo>
                  <a:lnTo>
                    <a:pt x="7088" y="8760"/>
                  </a:lnTo>
                  <a:lnTo>
                    <a:pt x="7097" y="8522"/>
                  </a:lnTo>
                  <a:lnTo>
                    <a:pt x="7101" y="8283"/>
                  </a:lnTo>
                  <a:lnTo>
                    <a:pt x="7101" y="8034"/>
                  </a:lnTo>
                  <a:lnTo>
                    <a:pt x="7101" y="7796"/>
                  </a:lnTo>
                  <a:lnTo>
                    <a:pt x="7097" y="7557"/>
                  </a:lnTo>
                  <a:lnTo>
                    <a:pt x="7088" y="7308"/>
                  </a:lnTo>
                  <a:lnTo>
                    <a:pt x="7075" y="7069"/>
                  </a:lnTo>
                  <a:lnTo>
                    <a:pt x="7057" y="6820"/>
                  </a:lnTo>
                  <a:lnTo>
                    <a:pt x="7039" y="6582"/>
                  </a:lnTo>
                  <a:lnTo>
                    <a:pt x="7017" y="6343"/>
                  </a:lnTo>
                  <a:lnTo>
                    <a:pt x="6990" y="6105"/>
                  </a:lnTo>
                  <a:lnTo>
                    <a:pt x="6959" y="5867"/>
                  </a:lnTo>
                  <a:lnTo>
                    <a:pt x="6928" y="5629"/>
                  </a:lnTo>
                  <a:lnTo>
                    <a:pt x="6888" y="5402"/>
                  </a:lnTo>
                  <a:lnTo>
                    <a:pt x="6848" y="5175"/>
                  </a:lnTo>
                  <a:lnTo>
                    <a:pt x="6776" y="4812"/>
                  </a:lnTo>
                  <a:lnTo>
                    <a:pt x="6701" y="4471"/>
                  </a:lnTo>
                  <a:lnTo>
                    <a:pt x="6616" y="4142"/>
                  </a:lnTo>
                  <a:lnTo>
                    <a:pt x="6532" y="3824"/>
                  </a:lnTo>
                  <a:lnTo>
                    <a:pt x="6443" y="3518"/>
                  </a:lnTo>
                  <a:lnTo>
                    <a:pt x="6345" y="3223"/>
                  </a:lnTo>
                  <a:lnTo>
                    <a:pt x="6247" y="2939"/>
                  </a:lnTo>
                  <a:lnTo>
                    <a:pt x="6140" y="2667"/>
                  </a:lnTo>
                  <a:lnTo>
                    <a:pt x="6033" y="2406"/>
                  </a:lnTo>
                  <a:lnTo>
                    <a:pt x="5922" y="2157"/>
                  </a:lnTo>
                  <a:lnTo>
                    <a:pt x="5806" y="1918"/>
                  </a:lnTo>
                  <a:lnTo>
                    <a:pt x="5690" y="1703"/>
                  </a:lnTo>
                  <a:lnTo>
                    <a:pt x="5570" y="1487"/>
                  </a:lnTo>
                  <a:lnTo>
                    <a:pt x="5445" y="1294"/>
                  </a:lnTo>
                  <a:lnTo>
                    <a:pt x="5316" y="1113"/>
                  </a:lnTo>
                  <a:lnTo>
                    <a:pt x="5187" y="943"/>
                  </a:lnTo>
                  <a:lnTo>
                    <a:pt x="5058" y="784"/>
                  </a:lnTo>
                  <a:lnTo>
                    <a:pt x="4924" y="648"/>
                  </a:lnTo>
                  <a:lnTo>
                    <a:pt x="4786" y="511"/>
                  </a:lnTo>
                  <a:lnTo>
                    <a:pt x="4648" y="398"/>
                  </a:lnTo>
                  <a:lnTo>
                    <a:pt x="4510" y="296"/>
                  </a:lnTo>
                  <a:lnTo>
                    <a:pt x="4368" y="216"/>
                  </a:lnTo>
                  <a:lnTo>
                    <a:pt x="4230" y="137"/>
                  </a:lnTo>
                  <a:lnTo>
                    <a:pt x="4087" y="80"/>
                  </a:lnTo>
                  <a:lnTo>
                    <a:pt x="3940" y="46"/>
                  </a:lnTo>
                  <a:lnTo>
                    <a:pt x="3798" y="1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53;p37">
              <a:extLst>
                <a:ext uri="{FF2B5EF4-FFF2-40B4-BE49-F238E27FC236}">
                  <a16:creationId xmlns:a16="http://schemas.microsoft.com/office/drawing/2014/main" id="{35458D2B-A4AB-9029-103E-7905324591B6}"/>
                </a:ext>
              </a:extLst>
            </p:cNvPr>
            <p:cNvSpPr/>
            <p:nvPr/>
          </p:nvSpPr>
          <p:spPr>
            <a:xfrm>
              <a:off x="3746100" y="-7933600"/>
              <a:ext cx="131350" cy="201150"/>
            </a:xfrm>
            <a:custGeom>
              <a:avLst/>
              <a:gdLst/>
              <a:ahLst/>
              <a:cxnLst/>
              <a:rect l="l" t="t" r="r" b="b"/>
              <a:pathLst>
                <a:path w="5254" h="8046" extrusionOk="0">
                  <a:moveTo>
                    <a:pt x="5085" y="1"/>
                  </a:moveTo>
                  <a:lnTo>
                    <a:pt x="3816" y="103"/>
                  </a:lnTo>
                  <a:lnTo>
                    <a:pt x="2543" y="194"/>
                  </a:lnTo>
                  <a:lnTo>
                    <a:pt x="1274" y="273"/>
                  </a:lnTo>
                  <a:lnTo>
                    <a:pt x="0" y="319"/>
                  </a:lnTo>
                  <a:lnTo>
                    <a:pt x="23" y="1226"/>
                  </a:lnTo>
                  <a:lnTo>
                    <a:pt x="36" y="2134"/>
                  </a:lnTo>
                  <a:lnTo>
                    <a:pt x="49" y="3030"/>
                  </a:lnTo>
                  <a:lnTo>
                    <a:pt x="58" y="3938"/>
                  </a:lnTo>
                  <a:lnTo>
                    <a:pt x="63" y="4846"/>
                  </a:lnTo>
                  <a:lnTo>
                    <a:pt x="67" y="5753"/>
                  </a:lnTo>
                  <a:lnTo>
                    <a:pt x="67" y="6661"/>
                  </a:lnTo>
                  <a:lnTo>
                    <a:pt x="67" y="7569"/>
                  </a:lnTo>
                  <a:lnTo>
                    <a:pt x="1363" y="7660"/>
                  </a:lnTo>
                  <a:lnTo>
                    <a:pt x="2658" y="7762"/>
                  </a:lnTo>
                  <a:lnTo>
                    <a:pt x="3304" y="7818"/>
                  </a:lnTo>
                  <a:lnTo>
                    <a:pt x="3954" y="7886"/>
                  </a:lnTo>
                  <a:lnTo>
                    <a:pt x="4600" y="7955"/>
                  </a:lnTo>
                  <a:lnTo>
                    <a:pt x="5250" y="8045"/>
                  </a:lnTo>
                  <a:lnTo>
                    <a:pt x="5254" y="7036"/>
                  </a:lnTo>
                  <a:lnTo>
                    <a:pt x="5250" y="6037"/>
                  </a:lnTo>
                  <a:lnTo>
                    <a:pt x="5241" y="5027"/>
                  </a:lnTo>
                  <a:lnTo>
                    <a:pt x="5223" y="4017"/>
                  </a:lnTo>
                  <a:lnTo>
                    <a:pt x="5201" y="3019"/>
                  </a:lnTo>
                  <a:lnTo>
                    <a:pt x="5165" y="2009"/>
                  </a:lnTo>
                  <a:lnTo>
                    <a:pt x="5129" y="999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54;p37">
              <a:extLst>
                <a:ext uri="{FF2B5EF4-FFF2-40B4-BE49-F238E27FC236}">
                  <a16:creationId xmlns:a16="http://schemas.microsoft.com/office/drawing/2014/main" id="{BCD72205-8382-3CBE-AB4B-1F3B078CC654}"/>
                </a:ext>
              </a:extLst>
            </p:cNvPr>
            <p:cNvSpPr/>
            <p:nvPr/>
          </p:nvSpPr>
          <p:spPr>
            <a:xfrm>
              <a:off x="3850275" y="-9341350"/>
              <a:ext cx="128350" cy="614700"/>
            </a:xfrm>
            <a:custGeom>
              <a:avLst/>
              <a:gdLst/>
              <a:ahLst/>
              <a:cxnLst/>
              <a:rect l="l" t="t" r="r" b="b"/>
              <a:pathLst>
                <a:path w="5134" h="24588" extrusionOk="0">
                  <a:moveTo>
                    <a:pt x="5134" y="1"/>
                  </a:moveTo>
                  <a:lnTo>
                    <a:pt x="4110" y="159"/>
                  </a:lnTo>
                  <a:lnTo>
                    <a:pt x="3086" y="307"/>
                  </a:lnTo>
                  <a:lnTo>
                    <a:pt x="2058" y="432"/>
                  </a:lnTo>
                  <a:lnTo>
                    <a:pt x="1025" y="557"/>
                  </a:lnTo>
                  <a:lnTo>
                    <a:pt x="1" y="625"/>
                  </a:lnTo>
                  <a:lnTo>
                    <a:pt x="54" y="715"/>
                  </a:lnTo>
                  <a:lnTo>
                    <a:pt x="108" y="817"/>
                  </a:lnTo>
                  <a:lnTo>
                    <a:pt x="157" y="942"/>
                  </a:lnTo>
                  <a:lnTo>
                    <a:pt x="201" y="1090"/>
                  </a:lnTo>
                  <a:lnTo>
                    <a:pt x="237" y="1260"/>
                  </a:lnTo>
                  <a:lnTo>
                    <a:pt x="268" y="1453"/>
                  </a:lnTo>
                  <a:lnTo>
                    <a:pt x="277" y="1555"/>
                  </a:lnTo>
                  <a:lnTo>
                    <a:pt x="286" y="1657"/>
                  </a:lnTo>
                  <a:lnTo>
                    <a:pt x="295" y="1771"/>
                  </a:lnTo>
                  <a:lnTo>
                    <a:pt x="299" y="1895"/>
                  </a:lnTo>
                  <a:lnTo>
                    <a:pt x="339" y="3280"/>
                  </a:lnTo>
                  <a:lnTo>
                    <a:pt x="375" y="4675"/>
                  </a:lnTo>
                  <a:lnTo>
                    <a:pt x="401" y="6082"/>
                  </a:lnTo>
                  <a:lnTo>
                    <a:pt x="419" y="7500"/>
                  </a:lnTo>
                  <a:lnTo>
                    <a:pt x="433" y="8930"/>
                  </a:lnTo>
                  <a:lnTo>
                    <a:pt x="437" y="10360"/>
                  </a:lnTo>
                  <a:lnTo>
                    <a:pt x="437" y="11789"/>
                  </a:lnTo>
                  <a:lnTo>
                    <a:pt x="433" y="13219"/>
                  </a:lnTo>
                  <a:lnTo>
                    <a:pt x="419" y="14660"/>
                  </a:lnTo>
                  <a:lnTo>
                    <a:pt x="401" y="16101"/>
                  </a:lnTo>
                  <a:lnTo>
                    <a:pt x="379" y="17530"/>
                  </a:lnTo>
                  <a:lnTo>
                    <a:pt x="352" y="18960"/>
                  </a:lnTo>
                  <a:lnTo>
                    <a:pt x="321" y="20378"/>
                  </a:lnTo>
                  <a:lnTo>
                    <a:pt x="286" y="21796"/>
                  </a:lnTo>
                  <a:lnTo>
                    <a:pt x="250" y="23203"/>
                  </a:lnTo>
                  <a:lnTo>
                    <a:pt x="210" y="24587"/>
                  </a:lnTo>
                  <a:lnTo>
                    <a:pt x="419" y="24587"/>
                  </a:lnTo>
                  <a:lnTo>
                    <a:pt x="490" y="24565"/>
                  </a:lnTo>
                  <a:lnTo>
                    <a:pt x="1007" y="24519"/>
                  </a:lnTo>
                  <a:lnTo>
                    <a:pt x="1523" y="24451"/>
                  </a:lnTo>
                  <a:lnTo>
                    <a:pt x="2044" y="24361"/>
                  </a:lnTo>
                  <a:lnTo>
                    <a:pt x="2570" y="24247"/>
                  </a:lnTo>
                  <a:lnTo>
                    <a:pt x="3090" y="24100"/>
                  </a:lnTo>
                  <a:lnTo>
                    <a:pt x="3611" y="23941"/>
                  </a:lnTo>
                  <a:lnTo>
                    <a:pt x="4132" y="23748"/>
                  </a:lnTo>
                  <a:lnTo>
                    <a:pt x="4395" y="23634"/>
                  </a:lnTo>
                  <a:lnTo>
                    <a:pt x="4653" y="23521"/>
                  </a:lnTo>
                  <a:lnTo>
                    <a:pt x="4635" y="22817"/>
                  </a:lnTo>
                  <a:lnTo>
                    <a:pt x="4618" y="22103"/>
                  </a:lnTo>
                  <a:lnTo>
                    <a:pt x="4609" y="21388"/>
                  </a:lnTo>
                  <a:lnTo>
                    <a:pt x="4595" y="20662"/>
                  </a:lnTo>
                  <a:lnTo>
                    <a:pt x="4586" y="19209"/>
                  </a:lnTo>
                  <a:lnTo>
                    <a:pt x="4582" y="17746"/>
                  </a:lnTo>
                  <a:lnTo>
                    <a:pt x="4591" y="16259"/>
                  </a:lnTo>
                  <a:lnTo>
                    <a:pt x="4604" y="14784"/>
                  </a:lnTo>
                  <a:lnTo>
                    <a:pt x="4626" y="13298"/>
                  </a:lnTo>
                  <a:lnTo>
                    <a:pt x="4658" y="11800"/>
                  </a:lnTo>
                  <a:lnTo>
                    <a:pt x="4698" y="10325"/>
                  </a:lnTo>
                  <a:lnTo>
                    <a:pt x="4742" y="8839"/>
                  </a:lnTo>
                  <a:lnTo>
                    <a:pt x="4791" y="7376"/>
                  </a:lnTo>
                  <a:lnTo>
                    <a:pt x="4845" y="5912"/>
                  </a:lnTo>
                  <a:lnTo>
                    <a:pt x="4907" y="4471"/>
                  </a:lnTo>
                  <a:lnTo>
                    <a:pt x="4969" y="3041"/>
                  </a:lnTo>
                  <a:lnTo>
                    <a:pt x="5036" y="1634"/>
                  </a:lnTo>
                  <a:lnTo>
                    <a:pt x="5107" y="25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55;p37">
              <a:extLst>
                <a:ext uri="{FF2B5EF4-FFF2-40B4-BE49-F238E27FC236}">
                  <a16:creationId xmlns:a16="http://schemas.microsoft.com/office/drawing/2014/main" id="{2A748E38-AA1C-591E-03F8-F051D72675CA}"/>
                </a:ext>
              </a:extLst>
            </p:cNvPr>
            <p:cNvSpPr/>
            <p:nvPr/>
          </p:nvSpPr>
          <p:spPr>
            <a:xfrm>
              <a:off x="3979950" y="-3398300"/>
              <a:ext cx="98975" cy="261550"/>
            </a:xfrm>
            <a:custGeom>
              <a:avLst/>
              <a:gdLst/>
              <a:ahLst/>
              <a:cxnLst/>
              <a:rect l="l" t="t" r="r" b="b"/>
              <a:pathLst>
                <a:path w="3959" h="10462" extrusionOk="0">
                  <a:moveTo>
                    <a:pt x="1670" y="2758"/>
                  </a:moveTo>
                  <a:lnTo>
                    <a:pt x="1719" y="2769"/>
                  </a:lnTo>
                  <a:lnTo>
                    <a:pt x="1768" y="2781"/>
                  </a:lnTo>
                  <a:lnTo>
                    <a:pt x="1817" y="2803"/>
                  </a:lnTo>
                  <a:lnTo>
                    <a:pt x="1866" y="2849"/>
                  </a:lnTo>
                  <a:lnTo>
                    <a:pt x="1910" y="2894"/>
                  </a:lnTo>
                  <a:lnTo>
                    <a:pt x="1959" y="2951"/>
                  </a:lnTo>
                  <a:lnTo>
                    <a:pt x="2004" y="3030"/>
                  </a:lnTo>
                  <a:lnTo>
                    <a:pt x="2048" y="3110"/>
                  </a:lnTo>
                  <a:lnTo>
                    <a:pt x="2088" y="3212"/>
                  </a:lnTo>
                  <a:lnTo>
                    <a:pt x="2129" y="3314"/>
                  </a:lnTo>
                  <a:lnTo>
                    <a:pt x="2160" y="3393"/>
                  </a:lnTo>
                  <a:lnTo>
                    <a:pt x="2191" y="3461"/>
                  </a:lnTo>
                  <a:lnTo>
                    <a:pt x="2222" y="3518"/>
                  </a:lnTo>
                  <a:lnTo>
                    <a:pt x="2258" y="3563"/>
                  </a:lnTo>
                  <a:lnTo>
                    <a:pt x="2293" y="3597"/>
                  </a:lnTo>
                  <a:lnTo>
                    <a:pt x="2324" y="3620"/>
                  </a:lnTo>
                  <a:lnTo>
                    <a:pt x="2360" y="3643"/>
                  </a:lnTo>
                  <a:lnTo>
                    <a:pt x="2431" y="3643"/>
                  </a:lnTo>
                  <a:lnTo>
                    <a:pt x="2467" y="3632"/>
                  </a:lnTo>
                  <a:lnTo>
                    <a:pt x="2503" y="3609"/>
                  </a:lnTo>
                  <a:lnTo>
                    <a:pt x="2538" y="3586"/>
                  </a:lnTo>
                  <a:lnTo>
                    <a:pt x="2574" y="3541"/>
                  </a:lnTo>
                  <a:lnTo>
                    <a:pt x="2605" y="3507"/>
                  </a:lnTo>
                  <a:lnTo>
                    <a:pt x="2636" y="3450"/>
                  </a:lnTo>
                  <a:lnTo>
                    <a:pt x="2667" y="3393"/>
                  </a:lnTo>
                  <a:lnTo>
                    <a:pt x="2703" y="3552"/>
                  </a:lnTo>
                  <a:lnTo>
                    <a:pt x="2738" y="3722"/>
                  </a:lnTo>
                  <a:lnTo>
                    <a:pt x="2774" y="3892"/>
                  </a:lnTo>
                  <a:lnTo>
                    <a:pt x="2801" y="4063"/>
                  </a:lnTo>
                  <a:lnTo>
                    <a:pt x="2828" y="4233"/>
                  </a:lnTo>
                  <a:lnTo>
                    <a:pt x="2854" y="4414"/>
                  </a:lnTo>
                  <a:lnTo>
                    <a:pt x="2876" y="4585"/>
                  </a:lnTo>
                  <a:lnTo>
                    <a:pt x="2894" y="4766"/>
                  </a:lnTo>
                  <a:lnTo>
                    <a:pt x="2908" y="4948"/>
                  </a:lnTo>
                  <a:lnTo>
                    <a:pt x="2921" y="5118"/>
                  </a:lnTo>
                  <a:lnTo>
                    <a:pt x="2930" y="5299"/>
                  </a:lnTo>
                  <a:lnTo>
                    <a:pt x="2934" y="5470"/>
                  </a:lnTo>
                  <a:lnTo>
                    <a:pt x="2939" y="5640"/>
                  </a:lnTo>
                  <a:lnTo>
                    <a:pt x="2934" y="5810"/>
                  </a:lnTo>
                  <a:lnTo>
                    <a:pt x="2930" y="5969"/>
                  </a:lnTo>
                  <a:lnTo>
                    <a:pt x="2921" y="6128"/>
                  </a:lnTo>
                  <a:lnTo>
                    <a:pt x="2912" y="6286"/>
                  </a:lnTo>
                  <a:lnTo>
                    <a:pt x="2894" y="6434"/>
                  </a:lnTo>
                  <a:lnTo>
                    <a:pt x="2876" y="6581"/>
                  </a:lnTo>
                  <a:lnTo>
                    <a:pt x="2850" y="6718"/>
                  </a:lnTo>
                  <a:lnTo>
                    <a:pt x="2823" y="6842"/>
                  </a:lnTo>
                  <a:lnTo>
                    <a:pt x="2792" y="6956"/>
                  </a:lnTo>
                  <a:lnTo>
                    <a:pt x="2756" y="7069"/>
                  </a:lnTo>
                  <a:lnTo>
                    <a:pt x="2716" y="7171"/>
                  </a:lnTo>
                  <a:lnTo>
                    <a:pt x="2672" y="7262"/>
                  </a:lnTo>
                  <a:lnTo>
                    <a:pt x="2623" y="7342"/>
                  </a:lnTo>
                  <a:lnTo>
                    <a:pt x="2574" y="7410"/>
                  </a:lnTo>
                  <a:lnTo>
                    <a:pt x="2516" y="7466"/>
                  </a:lnTo>
                  <a:lnTo>
                    <a:pt x="2454" y="7512"/>
                  </a:lnTo>
                  <a:lnTo>
                    <a:pt x="2387" y="7546"/>
                  </a:lnTo>
                  <a:lnTo>
                    <a:pt x="2316" y="7569"/>
                  </a:lnTo>
                  <a:lnTo>
                    <a:pt x="2240" y="7569"/>
                  </a:lnTo>
                  <a:lnTo>
                    <a:pt x="2142" y="7546"/>
                  </a:lnTo>
                  <a:lnTo>
                    <a:pt x="2039" y="7489"/>
                  </a:lnTo>
                  <a:lnTo>
                    <a:pt x="1937" y="7421"/>
                  </a:lnTo>
                  <a:lnTo>
                    <a:pt x="1835" y="7319"/>
                  </a:lnTo>
                  <a:lnTo>
                    <a:pt x="1732" y="7194"/>
                  </a:lnTo>
                  <a:lnTo>
                    <a:pt x="1634" y="7058"/>
                  </a:lnTo>
                  <a:lnTo>
                    <a:pt x="1536" y="6888"/>
                  </a:lnTo>
                  <a:lnTo>
                    <a:pt x="1447" y="6718"/>
                  </a:lnTo>
                  <a:lnTo>
                    <a:pt x="1358" y="6513"/>
                  </a:lnTo>
                  <a:lnTo>
                    <a:pt x="1283" y="6298"/>
                  </a:lnTo>
                  <a:lnTo>
                    <a:pt x="1207" y="6071"/>
                  </a:lnTo>
                  <a:lnTo>
                    <a:pt x="1145" y="5833"/>
                  </a:lnTo>
                  <a:lnTo>
                    <a:pt x="1118" y="5708"/>
                  </a:lnTo>
                  <a:lnTo>
                    <a:pt x="1091" y="5572"/>
                  </a:lnTo>
                  <a:lnTo>
                    <a:pt x="1069" y="5447"/>
                  </a:lnTo>
                  <a:lnTo>
                    <a:pt x="1051" y="5311"/>
                  </a:lnTo>
                  <a:lnTo>
                    <a:pt x="1033" y="5175"/>
                  </a:lnTo>
                  <a:lnTo>
                    <a:pt x="1020" y="5038"/>
                  </a:lnTo>
                  <a:lnTo>
                    <a:pt x="1011" y="4902"/>
                  </a:lnTo>
                  <a:lnTo>
                    <a:pt x="1002" y="4755"/>
                  </a:lnTo>
                  <a:lnTo>
                    <a:pt x="998" y="4607"/>
                  </a:lnTo>
                  <a:lnTo>
                    <a:pt x="1002" y="4448"/>
                  </a:lnTo>
                  <a:lnTo>
                    <a:pt x="1007" y="4301"/>
                  </a:lnTo>
                  <a:lnTo>
                    <a:pt x="1015" y="4165"/>
                  </a:lnTo>
                  <a:lnTo>
                    <a:pt x="1029" y="4029"/>
                  </a:lnTo>
                  <a:lnTo>
                    <a:pt x="1047" y="3892"/>
                  </a:lnTo>
                  <a:lnTo>
                    <a:pt x="1069" y="3768"/>
                  </a:lnTo>
                  <a:lnTo>
                    <a:pt x="1091" y="3643"/>
                  </a:lnTo>
                  <a:lnTo>
                    <a:pt x="1122" y="3529"/>
                  </a:lnTo>
                  <a:lnTo>
                    <a:pt x="1154" y="3427"/>
                  </a:lnTo>
                  <a:lnTo>
                    <a:pt x="1185" y="3325"/>
                  </a:lnTo>
                  <a:lnTo>
                    <a:pt x="1220" y="3234"/>
                  </a:lnTo>
                  <a:lnTo>
                    <a:pt x="1260" y="3144"/>
                  </a:lnTo>
                  <a:lnTo>
                    <a:pt x="1300" y="3076"/>
                  </a:lnTo>
                  <a:lnTo>
                    <a:pt x="1341" y="2996"/>
                  </a:lnTo>
                  <a:lnTo>
                    <a:pt x="1385" y="2939"/>
                  </a:lnTo>
                  <a:lnTo>
                    <a:pt x="1430" y="2883"/>
                  </a:lnTo>
                  <a:lnTo>
                    <a:pt x="1479" y="2849"/>
                  </a:lnTo>
                  <a:lnTo>
                    <a:pt x="1523" y="2815"/>
                  </a:lnTo>
                  <a:lnTo>
                    <a:pt x="1572" y="2781"/>
                  </a:lnTo>
                  <a:lnTo>
                    <a:pt x="1621" y="2769"/>
                  </a:lnTo>
                  <a:lnTo>
                    <a:pt x="1670" y="2758"/>
                  </a:lnTo>
                  <a:close/>
                  <a:moveTo>
                    <a:pt x="1893" y="1"/>
                  </a:moveTo>
                  <a:lnTo>
                    <a:pt x="1812" y="12"/>
                  </a:lnTo>
                  <a:lnTo>
                    <a:pt x="1728" y="35"/>
                  </a:lnTo>
                  <a:lnTo>
                    <a:pt x="1643" y="69"/>
                  </a:lnTo>
                  <a:lnTo>
                    <a:pt x="1563" y="114"/>
                  </a:lnTo>
                  <a:lnTo>
                    <a:pt x="1479" y="171"/>
                  </a:lnTo>
                  <a:lnTo>
                    <a:pt x="1394" y="239"/>
                  </a:lnTo>
                  <a:lnTo>
                    <a:pt x="1314" y="318"/>
                  </a:lnTo>
                  <a:lnTo>
                    <a:pt x="1229" y="409"/>
                  </a:lnTo>
                  <a:lnTo>
                    <a:pt x="1154" y="477"/>
                  </a:lnTo>
                  <a:lnTo>
                    <a:pt x="1078" y="557"/>
                  </a:lnTo>
                  <a:lnTo>
                    <a:pt x="1002" y="648"/>
                  </a:lnTo>
                  <a:lnTo>
                    <a:pt x="931" y="738"/>
                  </a:lnTo>
                  <a:lnTo>
                    <a:pt x="860" y="840"/>
                  </a:lnTo>
                  <a:lnTo>
                    <a:pt x="793" y="943"/>
                  </a:lnTo>
                  <a:lnTo>
                    <a:pt x="726" y="1056"/>
                  </a:lnTo>
                  <a:lnTo>
                    <a:pt x="659" y="1181"/>
                  </a:lnTo>
                  <a:lnTo>
                    <a:pt x="597" y="1306"/>
                  </a:lnTo>
                  <a:lnTo>
                    <a:pt x="539" y="1442"/>
                  </a:lnTo>
                  <a:lnTo>
                    <a:pt x="481" y="1578"/>
                  </a:lnTo>
                  <a:lnTo>
                    <a:pt x="428" y="1725"/>
                  </a:lnTo>
                  <a:lnTo>
                    <a:pt x="379" y="1884"/>
                  </a:lnTo>
                  <a:lnTo>
                    <a:pt x="330" y="2043"/>
                  </a:lnTo>
                  <a:lnTo>
                    <a:pt x="285" y="2202"/>
                  </a:lnTo>
                  <a:lnTo>
                    <a:pt x="250" y="2372"/>
                  </a:lnTo>
                  <a:lnTo>
                    <a:pt x="201" y="2599"/>
                  </a:lnTo>
                  <a:lnTo>
                    <a:pt x="156" y="2837"/>
                  </a:lnTo>
                  <a:lnTo>
                    <a:pt x="121" y="3064"/>
                  </a:lnTo>
                  <a:lnTo>
                    <a:pt x="85" y="3302"/>
                  </a:lnTo>
                  <a:lnTo>
                    <a:pt x="58" y="3529"/>
                  </a:lnTo>
                  <a:lnTo>
                    <a:pt x="36" y="3756"/>
                  </a:lnTo>
                  <a:lnTo>
                    <a:pt x="23" y="3995"/>
                  </a:lnTo>
                  <a:lnTo>
                    <a:pt x="9" y="4222"/>
                  </a:lnTo>
                  <a:lnTo>
                    <a:pt x="0" y="4460"/>
                  </a:lnTo>
                  <a:lnTo>
                    <a:pt x="0" y="4687"/>
                  </a:lnTo>
                  <a:lnTo>
                    <a:pt x="0" y="4914"/>
                  </a:lnTo>
                  <a:lnTo>
                    <a:pt x="9" y="5152"/>
                  </a:lnTo>
                  <a:lnTo>
                    <a:pt x="18" y="5379"/>
                  </a:lnTo>
                  <a:lnTo>
                    <a:pt x="36" y="5594"/>
                  </a:lnTo>
                  <a:lnTo>
                    <a:pt x="54" y="5821"/>
                  </a:lnTo>
                  <a:lnTo>
                    <a:pt x="76" y="6048"/>
                  </a:lnTo>
                  <a:lnTo>
                    <a:pt x="107" y="6264"/>
                  </a:lnTo>
                  <a:lnTo>
                    <a:pt x="134" y="6479"/>
                  </a:lnTo>
                  <a:lnTo>
                    <a:pt x="170" y="6695"/>
                  </a:lnTo>
                  <a:lnTo>
                    <a:pt x="210" y="6899"/>
                  </a:lnTo>
                  <a:lnTo>
                    <a:pt x="250" y="7103"/>
                  </a:lnTo>
                  <a:lnTo>
                    <a:pt x="294" y="7308"/>
                  </a:lnTo>
                  <a:lnTo>
                    <a:pt x="339" y="7512"/>
                  </a:lnTo>
                  <a:lnTo>
                    <a:pt x="392" y="7705"/>
                  </a:lnTo>
                  <a:lnTo>
                    <a:pt x="446" y="7898"/>
                  </a:lnTo>
                  <a:lnTo>
                    <a:pt x="499" y="8079"/>
                  </a:lnTo>
                  <a:lnTo>
                    <a:pt x="557" y="8261"/>
                  </a:lnTo>
                  <a:lnTo>
                    <a:pt x="619" y="8431"/>
                  </a:lnTo>
                  <a:lnTo>
                    <a:pt x="682" y="8601"/>
                  </a:lnTo>
                  <a:lnTo>
                    <a:pt x="748" y="8760"/>
                  </a:lnTo>
                  <a:lnTo>
                    <a:pt x="815" y="8919"/>
                  </a:lnTo>
                  <a:lnTo>
                    <a:pt x="886" y="9078"/>
                  </a:lnTo>
                  <a:lnTo>
                    <a:pt x="958" y="9225"/>
                  </a:lnTo>
                  <a:lnTo>
                    <a:pt x="1033" y="9361"/>
                  </a:lnTo>
                  <a:lnTo>
                    <a:pt x="1105" y="9486"/>
                  </a:lnTo>
                  <a:lnTo>
                    <a:pt x="1185" y="9611"/>
                  </a:lnTo>
                  <a:lnTo>
                    <a:pt x="1260" y="9736"/>
                  </a:lnTo>
                  <a:lnTo>
                    <a:pt x="1341" y="9838"/>
                  </a:lnTo>
                  <a:lnTo>
                    <a:pt x="1421" y="9940"/>
                  </a:lnTo>
                  <a:lnTo>
                    <a:pt x="1501" y="10031"/>
                  </a:lnTo>
                  <a:lnTo>
                    <a:pt x="1585" y="10121"/>
                  </a:lnTo>
                  <a:lnTo>
                    <a:pt x="1666" y="10201"/>
                  </a:lnTo>
                  <a:lnTo>
                    <a:pt x="1750" y="10269"/>
                  </a:lnTo>
                  <a:lnTo>
                    <a:pt x="1835" y="10326"/>
                  </a:lnTo>
                  <a:lnTo>
                    <a:pt x="1919" y="10371"/>
                  </a:lnTo>
                  <a:lnTo>
                    <a:pt x="2004" y="10405"/>
                  </a:lnTo>
                  <a:lnTo>
                    <a:pt x="2088" y="10439"/>
                  </a:lnTo>
                  <a:lnTo>
                    <a:pt x="2178" y="10462"/>
                  </a:lnTo>
                  <a:lnTo>
                    <a:pt x="2347" y="10462"/>
                  </a:lnTo>
                  <a:lnTo>
                    <a:pt x="2431" y="10450"/>
                  </a:lnTo>
                  <a:lnTo>
                    <a:pt x="2516" y="10428"/>
                  </a:lnTo>
                  <a:lnTo>
                    <a:pt x="2600" y="10394"/>
                  </a:lnTo>
                  <a:lnTo>
                    <a:pt x="2681" y="10348"/>
                  </a:lnTo>
                  <a:lnTo>
                    <a:pt x="2765" y="10280"/>
                  </a:lnTo>
                  <a:lnTo>
                    <a:pt x="2845" y="10212"/>
                  </a:lnTo>
                  <a:lnTo>
                    <a:pt x="2925" y="10133"/>
                  </a:lnTo>
                  <a:lnTo>
                    <a:pt x="3006" y="10031"/>
                  </a:lnTo>
                  <a:lnTo>
                    <a:pt x="3081" y="9929"/>
                  </a:lnTo>
                  <a:lnTo>
                    <a:pt x="3157" y="9804"/>
                  </a:lnTo>
                  <a:lnTo>
                    <a:pt x="3233" y="9668"/>
                  </a:lnTo>
                  <a:lnTo>
                    <a:pt x="3308" y="9520"/>
                  </a:lnTo>
                  <a:lnTo>
                    <a:pt x="3380" y="9361"/>
                  </a:lnTo>
                  <a:lnTo>
                    <a:pt x="3446" y="9180"/>
                  </a:lnTo>
                  <a:lnTo>
                    <a:pt x="3513" y="8998"/>
                  </a:lnTo>
                  <a:lnTo>
                    <a:pt x="3571" y="8817"/>
                  </a:lnTo>
                  <a:lnTo>
                    <a:pt x="3629" y="8624"/>
                  </a:lnTo>
                  <a:lnTo>
                    <a:pt x="3678" y="8431"/>
                  </a:lnTo>
                  <a:lnTo>
                    <a:pt x="3727" y="8227"/>
                  </a:lnTo>
                  <a:lnTo>
                    <a:pt x="3767" y="8022"/>
                  </a:lnTo>
                  <a:lnTo>
                    <a:pt x="3803" y="7818"/>
                  </a:lnTo>
                  <a:lnTo>
                    <a:pt x="3838" y="7614"/>
                  </a:lnTo>
                  <a:lnTo>
                    <a:pt x="3865" y="7410"/>
                  </a:lnTo>
                  <a:lnTo>
                    <a:pt x="3892" y="7194"/>
                  </a:lnTo>
                  <a:lnTo>
                    <a:pt x="3909" y="6979"/>
                  </a:lnTo>
                  <a:lnTo>
                    <a:pt x="3927" y="6763"/>
                  </a:lnTo>
                  <a:lnTo>
                    <a:pt x="3941" y="6547"/>
                  </a:lnTo>
                  <a:lnTo>
                    <a:pt x="3949" y="6332"/>
                  </a:lnTo>
                  <a:lnTo>
                    <a:pt x="3954" y="6105"/>
                  </a:lnTo>
                  <a:lnTo>
                    <a:pt x="3958" y="5889"/>
                  </a:lnTo>
                  <a:lnTo>
                    <a:pt x="3954" y="5674"/>
                  </a:lnTo>
                  <a:lnTo>
                    <a:pt x="3949" y="5447"/>
                  </a:lnTo>
                  <a:lnTo>
                    <a:pt x="3941" y="5231"/>
                  </a:lnTo>
                  <a:lnTo>
                    <a:pt x="3927" y="5016"/>
                  </a:lnTo>
                  <a:lnTo>
                    <a:pt x="3909" y="4789"/>
                  </a:lnTo>
                  <a:lnTo>
                    <a:pt x="3892" y="4573"/>
                  </a:lnTo>
                  <a:lnTo>
                    <a:pt x="3869" y="4358"/>
                  </a:lnTo>
                  <a:lnTo>
                    <a:pt x="3843" y="4153"/>
                  </a:lnTo>
                  <a:lnTo>
                    <a:pt x="3816" y="3938"/>
                  </a:lnTo>
                  <a:lnTo>
                    <a:pt x="3785" y="3734"/>
                  </a:lnTo>
                  <a:lnTo>
                    <a:pt x="3749" y="3518"/>
                  </a:lnTo>
                  <a:lnTo>
                    <a:pt x="3713" y="3325"/>
                  </a:lnTo>
                  <a:lnTo>
                    <a:pt x="3673" y="3121"/>
                  </a:lnTo>
                  <a:lnTo>
                    <a:pt x="3633" y="2928"/>
                  </a:lnTo>
                  <a:lnTo>
                    <a:pt x="3589" y="2735"/>
                  </a:lnTo>
                  <a:lnTo>
                    <a:pt x="3540" y="2542"/>
                  </a:lnTo>
                  <a:lnTo>
                    <a:pt x="3491" y="2361"/>
                  </a:lnTo>
                  <a:lnTo>
                    <a:pt x="3442" y="2179"/>
                  </a:lnTo>
                  <a:lnTo>
                    <a:pt x="3388" y="2009"/>
                  </a:lnTo>
                  <a:lnTo>
                    <a:pt x="3331" y="1839"/>
                  </a:lnTo>
                  <a:lnTo>
                    <a:pt x="3273" y="1669"/>
                  </a:lnTo>
                  <a:lnTo>
                    <a:pt x="3215" y="1510"/>
                  </a:lnTo>
                  <a:lnTo>
                    <a:pt x="3153" y="1362"/>
                  </a:lnTo>
                  <a:lnTo>
                    <a:pt x="3090" y="1215"/>
                  </a:lnTo>
                  <a:lnTo>
                    <a:pt x="3023" y="1079"/>
                  </a:lnTo>
                  <a:lnTo>
                    <a:pt x="2957" y="954"/>
                  </a:lnTo>
                  <a:lnTo>
                    <a:pt x="2890" y="829"/>
                  </a:lnTo>
                  <a:lnTo>
                    <a:pt x="2819" y="704"/>
                  </a:lnTo>
                  <a:lnTo>
                    <a:pt x="2747" y="602"/>
                  </a:lnTo>
                  <a:lnTo>
                    <a:pt x="2676" y="500"/>
                  </a:lnTo>
                  <a:lnTo>
                    <a:pt x="2600" y="409"/>
                  </a:lnTo>
                  <a:lnTo>
                    <a:pt x="2525" y="318"/>
                  </a:lnTo>
                  <a:lnTo>
                    <a:pt x="2449" y="250"/>
                  </a:lnTo>
                  <a:lnTo>
                    <a:pt x="2373" y="182"/>
                  </a:lnTo>
                  <a:lnTo>
                    <a:pt x="2293" y="126"/>
                  </a:lnTo>
                  <a:lnTo>
                    <a:pt x="2218" y="80"/>
                  </a:lnTo>
                  <a:lnTo>
                    <a:pt x="2137" y="46"/>
                  </a:lnTo>
                  <a:lnTo>
                    <a:pt x="2057" y="23"/>
                  </a:lnTo>
                  <a:lnTo>
                    <a:pt x="1973" y="12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56;p37">
              <a:extLst>
                <a:ext uri="{FF2B5EF4-FFF2-40B4-BE49-F238E27FC236}">
                  <a16:creationId xmlns:a16="http://schemas.microsoft.com/office/drawing/2014/main" id="{4018B6D2-F9FF-0065-4A6C-73215AC848F7}"/>
                </a:ext>
              </a:extLst>
            </p:cNvPr>
            <p:cNvSpPr/>
            <p:nvPr/>
          </p:nvSpPr>
          <p:spPr>
            <a:xfrm>
              <a:off x="4004875" y="-3329375"/>
              <a:ext cx="48550" cy="120300"/>
            </a:xfrm>
            <a:custGeom>
              <a:avLst/>
              <a:gdLst/>
              <a:ahLst/>
              <a:cxnLst/>
              <a:rect l="l" t="t" r="r" b="b"/>
              <a:pathLst>
                <a:path w="1942" h="4812" extrusionOk="0">
                  <a:moveTo>
                    <a:pt x="673" y="1"/>
                  </a:moveTo>
                  <a:lnTo>
                    <a:pt x="624" y="12"/>
                  </a:lnTo>
                  <a:lnTo>
                    <a:pt x="575" y="24"/>
                  </a:lnTo>
                  <a:lnTo>
                    <a:pt x="526" y="58"/>
                  </a:lnTo>
                  <a:lnTo>
                    <a:pt x="482" y="92"/>
                  </a:lnTo>
                  <a:lnTo>
                    <a:pt x="433" y="126"/>
                  </a:lnTo>
                  <a:lnTo>
                    <a:pt x="388" y="182"/>
                  </a:lnTo>
                  <a:lnTo>
                    <a:pt x="344" y="239"/>
                  </a:lnTo>
                  <a:lnTo>
                    <a:pt x="303" y="319"/>
                  </a:lnTo>
                  <a:lnTo>
                    <a:pt x="263" y="387"/>
                  </a:lnTo>
                  <a:lnTo>
                    <a:pt x="223" y="477"/>
                  </a:lnTo>
                  <a:lnTo>
                    <a:pt x="188" y="568"/>
                  </a:lnTo>
                  <a:lnTo>
                    <a:pt x="157" y="670"/>
                  </a:lnTo>
                  <a:lnTo>
                    <a:pt x="125" y="772"/>
                  </a:lnTo>
                  <a:lnTo>
                    <a:pt x="94" y="886"/>
                  </a:lnTo>
                  <a:lnTo>
                    <a:pt x="72" y="1011"/>
                  </a:lnTo>
                  <a:lnTo>
                    <a:pt x="50" y="1135"/>
                  </a:lnTo>
                  <a:lnTo>
                    <a:pt x="32" y="1272"/>
                  </a:lnTo>
                  <a:lnTo>
                    <a:pt x="18" y="1408"/>
                  </a:lnTo>
                  <a:lnTo>
                    <a:pt x="10" y="1544"/>
                  </a:lnTo>
                  <a:lnTo>
                    <a:pt x="5" y="1691"/>
                  </a:lnTo>
                  <a:lnTo>
                    <a:pt x="1" y="1850"/>
                  </a:lnTo>
                  <a:lnTo>
                    <a:pt x="5" y="1998"/>
                  </a:lnTo>
                  <a:lnTo>
                    <a:pt x="14" y="2145"/>
                  </a:lnTo>
                  <a:lnTo>
                    <a:pt x="23" y="2281"/>
                  </a:lnTo>
                  <a:lnTo>
                    <a:pt x="36" y="2418"/>
                  </a:lnTo>
                  <a:lnTo>
                    <a:pt x="54" y="2554"/>
                  </a:lnTo>
                  <a:lnTo>
                    <a:pt x="72" y="2690"/>
                  </a:lnTo>
                  <a:lnTo>
                    <a:pt x="94" y="2815"/>
                  </a:lnTo>
                  <a:lnTo>
                    <a:pt x="121" y="2951"/>
                  </a:lnTo>
                  <a:lnTo>
                    <a:pt x="148" y="3076"/>
                  </a:lnTo>
                  <a:lnTo>
                    <a:pt x="210" y="3314"/>
                  </a:lnTo>
                  <a:lnTo>
                    <a:pt x="286" y="3541"/>
                  </a:lnTo>
                  <a:lnTo>
                    <a:pt x="361" y="3756"/>
                  </a:lnTo>
                  <a:lnTo>
                    <a:pt x="450" y="3961"/>
                  </a:lnTo>
                  <a:lnTo>
                    <a:pt x="539" y="4131"/>
                  </a:lnTo>
                  <a:lnTo>
                    <a:pt x="637" y="4301"/>
                  </a:lnTo>
                  <a:lnTo>
                    <a:pt x="735" y="4437"/>
                  </a:lnTo>
                  <a:lnTo>
                    <a:pt x="838" y="4562"/>
                  </a:lnTo>
                  <a:lnTo>
                    <a:pt x="940" y="4664"/>
                  </a:lnTo>
                  <a:lnTo>
                    <a:pt x="1042" y="4732"/>
                  </a:lnTo>
                  <a:lnTo>
                    <a:pt x="1145" y="4789"/>
                  </a:lnTo>
                  <a:lnTo>
                    <a:pt x="1243" y="4812"/>
                  </a:lnTo>
                  <a:lnTo>
                    <a:pt x="1319" y="4812"/>
                  </a:lnTo>
                  <a:lnTo>
                    <a:pt x="1390" y="4789"/>
                  </a:lnTo>
                  <a:lnTo>
                    <a:pt x="1457" y="4755"/>
                  </a:lnTo>
                  <a:lnTo>
                    <a:pt x="1519" y="4709"/>
                  </a:lnTo>
                  <a:lnTo>
                    <a:pt x="1577" y="4653"/>
                  </a:lnTo>
                  <a:lnTo>
                    <a:pt x="1626" y="4585"/>
                  </a:lnTo>
                  <a:lnTo>
                    <a:pt x="1675" y="4505"/>
                  </a:lnTo>
                  <a:lnTo>
                    <a:pt x="1719" y="4414"/>
                  </a:lnTo>
                  <a:lnTo>
                    <a:pt x="1759" y="4312"/>
                  </a:lnTo>
                  <a:lnTo>
                    <a:pt x="1795" y="4199"/>
                  </a:lnTo>
                  <a:lnTo>
                    <a:pt x="1826" y="4085"/>
                  </a:lnTo>
                  <a:lnTo>
                    <a:pt x="1853" y="3961"/>
                  </a:lnTo>
                  <a:lnTo>
                    <a:pt x="1879" y="3824"/>
                  </a:lnTo>
                  <a:lnTo>
                    <a:pt x="1897" y="3677"/>
                  </a:lnTo>
                  <a:lnTo>
                    <a:pt x="1915" y="3529"/>
                  </a:lnTo>
                  <a:lnTo>
                    <a:pt x="1924" y="3371"/>
                  </a:lnTo>
                  <a:lnTo>
                    <a:pt x="1933" y="3212"/>
                  </a:lnTo>
                  <a:lnTo>
                    <a:pt x="1937" y="3053"/>
                  </a:lnTo>
                  <a:lnTo>
                    <a:pt x="1942" y="2883"/>
                  </a:lnTo>
                  <a:lnTo>
                    <a:pt x="1937" y="2713"/>
                  </a:lnTo>
                  <a:lnTo>
                    <a:pt x="1933" y="2542"/>
                  </a:lnTo>
                  <a:lnTo>
                    <a:pt x="1924" y="2361"/>
                  </a:lnTo>
                  <a:lnTo>
                    <a:pt x="1911" y="2191"/>
                  </a:lnTo>
                  <a:lnTo>
                    <a:pt x="1897" y="2009"/>
                  </a:lnTo>
                  <a:lnTo>
                    <a:pt x="1879" y="1828"/>
                  </a:lnTo>
                  <a:lnTo>
                    <a:pt x="1857" y="1657"/>
                  </a:lnTo>
                  <a:lnTo>
                    <a:pt x="1831" y="1476"/>
                  </a:lnTo>
                  <a:lnTo>
                    <a:pt x="1804" y="1306"/>
                  </a:lnTo>
                  <a:lnTo>
                    <a:pt x="1777" y="1135"/>
                  </a:lnTo>
                  <a:lnTo>
                    <a:pt x="1741" y="965"/>
                  </a:lnTo>
                  <a:lnTo>
                    <a:pt x="1706" y="795"/>
                  </a:lnTo>
                  <a:lnTo>
                    <a:pt x="1670" y="636"/>
                  </a:lnTo>
                  <a:lnTo>
                    <a:pt x="1639" y="693"/>
                  </a:lnTo>
                  <a:lnTo>
                    <a:pt x="1608" y="750"/>
                  </a:lnTo>
                  <a:lnTo>
                    <a:pt x="1577" y="784"/>
                  </a:lnTo>
                  <a:lnTo>
                    <a:pt x="1541" y="829"/>
                  </a:lnTo>
                  <a:lnTo>
                    <a:pt x="1506" y="852"/>
                  </a:lnTo>
                  <a:lnTo>
                    <a:pt x="1470" y="875"/>
                  </a:lnTo>
                  <a:lnTo>
                    <a:pt x="1434" y="886"/>
                  </a:lnTo>
                  <a:lnTo>
                    <a:pt x="1363" y="886"/>
                  </a:lnTo>
                  <a:lnTo>
                    <a:pt x="1327" y="863"/>
                  </a:lnTo>
                  <a:lnTo>
                    <a:pt x="1296" y="840"/>
                  </a:lnTo>
                  <a:lnTo>
                    <a:pt x="1261" y="806"/>
                  </a:lnTo>
                  <a:lnTo>
                    <a:pt x="1225" y="761"/>
                  </a:lnTo>
                  <a:lnTo>
                    <a:pt x="1194" y="704"/>
                  </a:lnTo>
                  <a:lnTo>
                    <a:pt x="1163" y="636"/>
                  </a:lnTo>
                  <a:lnTo>
                    <a:pt x="1132" y="557"/>
                  </a:lnTo>
                  <a:lnTo>
                    <a:pt x="1091" y="455"/>
                  </a:lnTo>
                  <a:lnTo>
                    <a:pt x="1051" y="353"/>
                  </a:lnTo>
                  <a:lnTo>
                    <a:pt x="1007" y="273"/>
                  </a:lnTo>
                  <a:lnTo>
                    <a:pt x="962" y="194"/>
                  </a:lnTo>
                  <a:lnTo>
                    <a:pt x="913" y="137"/>
                  </a:lnTo>
                  <a:lnTo>
                    <a:pt x="869" y="92"/>
                  </a:lnTo>
                  <a:lnTo>
                    <a:pt x="820" y="46"/>
                  </a:lnTo>
                  <a:lnTo>
                    <a:pt x="771" y="24"/>
                  </a:lnTo>
                  <a:lnTo>
                    <a:pt x="722" y="12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57;p37">
              <a:extLst>
                <a:ext uri="{FF2B5EF4-FFF2-40B4-BE49-F238E27FC236}">
                  <a16:creationId xmlns:a16="http://schemas.microsoft.com/office/drawing/2014/main" id="{B083C923-50C4-0C82-2685-38542DCEC997}"/>
                </a:ext>
              </a:extLst>
            </p:cNvPr>
            <p:cNvSpPr/>
            <p:nvPr/>
          </p:nvSpPr>
          <p:spPr>
            <a:xfrm>
              <a:off x="3987950" y="-9374250"/>
              <a:ext cx="142175" cy="611000"/>
            </a:xfrm>
            <a:custGeom>
              <a:avLst/>
              <a:gdLst/>
              <a:ahLst/>
              <a:cxnLst/>
              <a:rect l="l" t="t" r="r" b="b"/>
              <a:pathLst>
                <a:path w="5687" h="24440" extrusionOk="0">
                  <a:moveTo>
                    <a:pt x="5455" y="0"/>
                  </a:moveTo>
                  <a:lnTo>
                    <a:pt x="5384" y="23"/>
                  </a:lnTo>
                  <a:lnTo>
                    <a:pt x="5317" y="46"/>
                  </a:lnTo>
                  <a:lnTo>
                    <a:pt x="5259" y="69"/>
                  </a:lnTo>
                  <a:lnTo>
                    <a:pt x="5210" y="80"/>
                  </a:lnTo>
                  <a:lnTo>
                    <a:pt x="4640" y="239"/>
                  </a:lnTo>
                  <a:lnTo>
                    <a:pt x="4070" y="398"/>
                  </a:lnTo>
                  <a:lnTo>
                    <a:pt x="3500" y="545"/>
                  </a:lnTo>
                  <a:lnTo>
                    <a:pt x="2926" y="681"/>
                  </a:lnTo>
                  <a:lnTo>
                    <a:pt x="2356" y="806"/>
                  </a:lnTo>
                  <a:lnTo>
                    <a:pt x="1782" y="931"/>
                  </a:lnTo>
                  <a:lnTo>
                    <a:pt x="1207" y="1044"/>
                  </a:lnTo>
                  <a:lnTo>
                    <a:pt x="638" y="1146"/>
                  </a:lnTo>
                  <a:lnTo>
                    <a:pt x="682" y="1339"/>
                  </a:lnTo>
                  <a:lnTo>
                    <a:pt x="700" y="1430"/>
                  </a:lnTo>
                  <a:lnTo>
                    <a:pt x="713" y="1532"/>
                  </a:lnTo>
                  <a:lnTo>
                    <a:pt x="727" y="1634"/>
                  </a:lnTo>
                  <a:lnTo>
                    <a:pt x="740" y="1748"/>
                  </a:lnTo>
                  <a:lnTo>
                    <a:pt x="744" y="1861"/>
                  </a:lnTo>
                  <a:lnTo>
                    <a:pt x="744" y="1986"/>
                  </a:lnTo>
                  <a:lnTo>
                    <a:pt x="744" y="3336"/>
                  </a:lnTo>
                  <a:lnTo>
                    <a:pt x="736" y="4698"/>
                  </a:lnTo>
                  <a:lnTo>
                    <a:pt x="722" y="6082"/>
                  </a:lnTo>
                  <a:lnTo>
                    <a:pt x="704" y="7489"/>
                  </a:lnTo>
                  <a:lnTo>
                    <a:pt x="682" y="8896"/>
                  </a:lnTo>
                  <a:lnTo>
                    <a:pt x="655" y="10325"/>
                  </a:lnTo>
                  <a:lnTo>
                    <a:pt x="620" y="11755"/>
                  </a:lnTo>
                  <a:lnTo>
                    <a:pt x="580" y="13185"/>
                  </a:lnTo>
                  <a:lnTo>
                    <a:pt x="535" y="14625"/>
                  </a:lnTo>
                  <a:lnTo>
                    <a:pt x="482" y="16055"/>
                  </a:lnTo>
                  <a:lnTo>
                    <a:pt x="419" y="17485"/>
                  </a:lnTo>
                  <a:lnTo>
                    <a:pt x="353" y="18903"/>
                  </a:lnTo>
                  <a:lnTo>
                    <a:pt x="277" y="20310"/>
                  </a:lnTo>
                  <a:lnTo>
                    <a:pt x="192" y="21705"/>
                  </a:lnTo>
                  <a:lnTo>
                    <a:pt x="103" y="23090"/>
                  </a:lnTo>
                  <a:lnTo>
                    <a:pt x="1" y="24440"/>
                  </a:lnTo>
                  <a:lnTo>
                    <a:pt x="1" y="24440"/>
                  </a:lnTo>
                  <a:lnTo>
                    <a:pt x="366" y="24247"/>
                  </a:lnTo>
                  <a:lnTo>
                    <a:pt x="731" y="24031"/>
                  </a:lnTo>
                  <a:lnTo>
                    <a:pt x="1092" y="23804"/>
                  </a:lnTo>
                  <a:lnTo>
                    <a:pt x="1452" y="23566"/>
                  </a:lnTo>
                  <a:lnTo>
                    <a:pt x="1813" y="23305"/>
                  </a:lnTo>
                  <a:lnTo>
                    <a:pt x="2169" y="23033"/>
                  </a:lnTo>
                  <a:lnTo>
                    <a:pt x="2521" y="22749"/>
                  </a:lnTo>
                  <a:lnTo>
                    <a:pt x="2873" y="22443"/>
                  </a:lnTo>
                  <a:lnTo>
                    <a:pt x="3220" y="22125"/>
                  </a:lnTo>
                  <a:lnTo>
                    <a:pt x="3563" y="21796"/>
                  </a:lnTo>
                  <a:lnTo>
                    <a:pt x="3905" y="21444"/>
                  </a:lnTo>
                  <a:lnTo>
                    <a:pt x="4239" y="21070"/>
                  </a:lnTo>
                  <a:lnTo>
                    <a:pt x="4573" y="20684"/>
                  </a:lnTo>
                  <a:lnTo>
                    <a:pt x="4903" y="20287"/>
                  </a:lnTo>
                  <a:lnTo>
                    <a:pt x="5228" y="19867"/>
                  </a:lnTo>
                  <a:lnTo>
                    <a:pt x="5544" y="19425"/>
                  </a:lnTo>
                  <a:lnTo>
                    <a:pt x="5473" y="19005"/>
                  </a:lnTo>
                  <a:lnTo>
                    <a:pt x="5437" y="19062"/>
                  </a:lnTo>
                  <a:lnTo>
                    <a:pt x="5397" y="19096"/>
                  </a:lnTo>
                  <a:lnTo>
                    <a:pt x="5357" y="19107"/>
                  </a:lnTo>
                  <a:lnTo>
                    <a:pt x="5317" y="19107"/>
                  </a:lnTo>
                  <a:lnTo>
                    <a:pt x="5277" y="19096"/>
                  </a:lnTo>
                  <a:lnTo>
                    <a:pt x="5237" y="19062"/>
                  </a:lnTo>
                  <a:lnTo>
                    <a:pt x="5197" y="19005"/>
                  </a:lnTo>
                  <a:lnTo>
                    <a:pt x="5161" y="18948"/>
                  </a:lnTo>
                  <a:lnTo>
                    <a:pt x="5130" y="18880"/>
                  </a:lnTo>
                  <a:lnTo>
                    <a:pt x="5099" y="18789"/>
                  </a:lnTo>
                  <a:lnTo>
                    <a:pt x="5072" y="18699"/>
                  </a:lnTo>
                  <a:lnTo>
                    <a:pt x="5054" y="18597"/>
                  </a:lnTo>
                  <a:lnTo>
                    <a:pt x="5041" y="18483"/>
                  </a:lnTo>
                  <a:lnTo>
                    <a:pt x="5036" y="18358"/>
                  </a:lnTo>
                  <a:lnTo>
                    <a:pt x="5036" y="18234"/>
                  </a:lnTo>
                  <a:lnTo>
                    <a:pt x="5045" y="18109"/>
                  </a:lnTo>
                  <a:lnTo>
                    <a:pt x="5157" y="16985"/>
                  </a:lnTo>
                  <a:lnTo>
                    <a:pt x="5259" y="15862"/>
                  </a:lnTo>
                  <a:lnTo>
                    <a:pt x="5352" y="14739"/>
                  </a:lnTo>
                  <a:lnTo>
                    <a:pt x="5433" y="13616"/>
                  </a:lnTo>
                  <a:lnTo>
                    <a:pt x="5468" y="13060"/>
                  </a:lnTo>
                  <a:lnTo>
                    <a:pt x="5504" y="12492"/>
                  </a:lnTo>
                  <a:lnTo>
                    <a:pt x="5535" y="11936"/>
                  </a:lnTo>
                  <a:lnTo>
                    <a:pt x="5566" y="11369"/>
                  </a:lnTo>
                  <a:lnTo>
                    <a:pt x="5588" y="10802"/>
                  </a:lnTo>
                  <a:lnTo>
                    <a:pt x="5611" y="10246"/>
                  </a:lnTo>
                  <a:lnTo>
                    <a:pt x="5633" y="9679"/>
                  </a:lnTo>
                  <a:lnTo>
                    <a:pt x="5651" y="9111"/>
                  </a:lnTo>
                  <a:lnTo>
                    <a:pt x="5664" y="8544"/>
                  </a:lnTo>
                  <a:lnTo>
                    <a:pt x="5673" y="7988"/>
                  </a:lnTo>
                  <a:lnTo>
                    <a:pt x="5682" y="7421"/>
                  </a:lnTo>
                  <a:lnTo>
                    <a:pt x="5682" y="6853"/>
                  </a:lnTo>
                  <a:lnTo>
                    <a:pt x="5686" y="6286"/>
                  </a:lnTo>
                  <a:lnTo>
                    <a:pt x="5682" y="5719"/>
                  </a:lnTo>
                  <a:lnTo>
                    <a:pt x="5677" y="5152"/>
                  </a:lnTo>
                  <a:lnTo>
                    <a:pt x="5664" y="4584"/>
                  </a:lnTo>
                  <a:lnTo>
                    <a:pt x="5651" y="4006"/>
                  </a:lnTo>
                  <a:lnTo>
                    <a:pt x="5637" y="3438"/>
                  </a:lnTo>
                  <a:lnTo>
                    <a:pt x="5615" y="2871"/>
                  </a:lnTo>
                  <a:lnTo>
                    <a:pt x="5588" y="2304"/>
                  </a:lnTo>
                  <a:lnTo>
                    <a:pt x="5562" y="1725"/>
                  </a:lnTo>
                  <a:lnTo>
                    <a:pt x="5531" y="1158"/>
                  </a:lnTo>
                  <a:lnTo>
                    <a:pt x="5495" y="579"/>
                  </a:lnTo>
                  <a:lnTo>
                    <a:pt x="5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58;p37">
              <a:extLst>
                <a:ext uri="{FF2B5EF4-FFF2-40B4-BE49-F238E27FC236}">
                  <a16:creationId xmlns:a16="http://schemas.microsoft.com/office/drawing/2014/main" id="{A9BDF679-7B1D-95BE-2F34-36FECB95EEC0}"/>
                </a:ext>
              </a:extLst>
            </p:cNvPr>
            <p:cNvSpPr/>
            <p:nvPr/>
          </p:nvSpPr>
          <p:spPr>
            <a:xfrm>
              <a:off x="4036600" y="-566050"/>
              <a:ext cx="424650" cy="734700"/>
            </a:xfrm>
            <a:custGeom>
              <a:avLst/>
              <a:gdLst/>
              <a:ahLst/>
              <a:cxnLst/>
              <a:rect l="l" t="t" r="r" b="b"/>
              <a:pathLst>
                <a:path w="16986" h="29388" extrusionOk="0">
                  <a:moveTo>
                    <a:pt x="8366" y="1"/>
                  </a:moveTo>
                  <a:lnTo>
                    <a:pt x="8117" y="24"/>
                  </a:lnTo>
                  <a:lnTo>
                    <a:pt x="7863" y="69"/>
                  </a:lnTo>
                  <a:lnTo>
                    <a:pt x="7618" y="137"/>
                  </a:lnTo>
                  <a:lnTo>
                    <a:pt x="7369" y="217"/>
                  </a:lnTo>
                  <a:lnTo>
                    <a:pt x="7128" y="330"/>
                  </a:lnTo>
                  <a:lnTo>
                    <a:pt x="6888" y="455"/>
                  </a:lnTo>
                  <a:lnTo>
                    <a:pt x="6652" y="602"/>
                  </a:lnTo>
                  <a:lnTo>
                    <a:pt x="6416" y="773"/>
                  </a:lnTo>
                  <a:lnTo>
                    <a:pt x="6185" y="965"/>
                  </a:lnTo>
                  <a:lnTo>
                    <a:pt x="5957" y="1170"/>
                  </a:lnTo>
                  <a:lnTo>
                    <a:pt x="5730" y="1397"/>
                  </a:lnTo>
                  <a:lnTo>
                    <a:pt x="5508" y="1646"/>
                  </a:lnTo>
                  <a:lnTo>
                    <a:pt x="5290" y="1907"/>
                  </a:lnTo>
                  <a:lnTo>
                    <a:pt x="5072" y="2191"/>
                  </a:lnTo>
                  <a:lnTo>
                    <a:pt x="5027" y="2338"/>
                  </a:lnTo>
                  <a:lnTo>
                    <a:pt x="4982" y="2463"/>
                  </a:lnTo>
                  <a:lnTo>
                    <a:pt x="4951" y="2542"/>
                  </a:lnTo>
                  <a:lnTo>
                    <a:pt x="4916" y="2622"/>
                  </a:lnTo>
                  <a:lnTo>
                    <a:pt x="4880" y="2667"/>
                  </a:lnTo>
                  <a:lnTo>
                    <a:pt x="4844" y="2713"/>
                  </a:lnTo>
                  <a:lnTo>
                    <a:pt x="4804" y="2747"/>
                  </a:lnTo>
                  <a:lnTo>
                    <a:pt x="4769" y="2758"/>
                  </a:lnTo>
                  <a:lnTo>
                    <a:pt x="4729" y="2769"/>
                  </a:lnTo>
                  <a:lnTo>
                    <a:pt x="4689" y="2758"/>
                  </a:lnTo>
                  <a:lnTo>
                    <a:pt x="4546" y="2985"/>
                  </a:lnTo>
                  <a:lnTo>
                    <a:pt x="4408" y="3212"/>
                  </a:lnTo>
                  <a:lnTo>
                    <a:pt x="4270" y="3450"/>
                  </a:lnTo>
                  <a:lnTo>
                    <a:pt x="4132" y="3700"/>
                  </a:lnTo>
                  <a:lnTo>
                    <a:pt x="3994" y="3949"/>
                  </a:lnTo>
                  <a:lnTo>
                    <a:pt x="3861" y="4210"/>
                  </a:lnTo>
                  <a:lnTo>
                    <a:pt x="3731" y="4483"/>
                  </a:lnTo>
                  <a:lnTo>
                    <a:pt x="3602" y="4755"/>
                  </a:lnTo>
                  <a:lnTo>
                    <a:pt x="3473" y="5039"/>
                  </a:lnTo>
                  <a:lnTo>
                    <a:pt x="3344" y="5322"/>
                  </a:lnTo>
                  <a:lnTo>
                    <a:pt x="3224" y="5617"/>
                  </a:lnTo>
                  <a:lnTo>
                    <a:pt x="3099" y="5912"/>
                  </a:lnTo>
                  <a:lnTo>
                    <a:pt x="2979" y="6219"/>
                  </a:lnTo>
                  <a:lnTo>
                    <a:pt x="2859" y="6536"/>
                  </a:lnTo>
                  <a:lnTo>
                    <a:pt x="2743" y="6854"/>
                  </a:lnTo>
                  <a:lnTo>
                    <a:pt x="2632" y="7183"/>
                  </a:lnTo>
                  <a:lnTo>
                    <a:pt x="2516" y="7512"/>
                  </a:lnTo>
                  <a:lnTo>
                    <a:pt x="2409" y="7841"/>
                  </a:lnTo>
                  <a:lnTo>
                    <a:pt x="2298" y="8181"/>
                  </a:lnTo>
                  <a:lnTo>
                    <a:pt x="2195" y="8533"/>
                  </a:lnTo>
                  <a:lnTo>
                    <a:pt x="2089" y="8885"/>
                  </a:lnTo>
                  <a:lnTo>
                    <a:pt x="1986" y="9237"/>
                  </a:lnTo>
                  <a:lnTo>
                    <a:pt x="1888" y="9600"/>
                  </a:lnTo>
                  <a:lnTo>
                    <a:pt x="1790" y="9963"/>
                  </a:lnTo>
                  <a:lnTo>
                    <a:pt x="1697" y="10337"/>
                  </a:lnTo>
                  <a:lnTo>
                    <a:pt x="1603" y="10712"/>
                  </a:lnTo>
                  <a:lnTo>
                    <a:pt x="1514" y="11086"/>
                  </a:lnTo>
                  <a:lnTo>
                    <a:pt x="1425" y="11472"/>
                  </a:lnTo>
                  <a:lnTo>
                    <a:pt x="1341" y="11858"/>
                  </a:lnTo>
                  <a:lnTo>
                    <a:pt x="1256" y="12255"/>
                  </a:lnTo>
                  <a:lnTo>
                    <a:pt x="1176" y="12652"/>
                  </a:lnTo>
                  <a:lnTo>
                    <a:pt x="1100" y="13049"/>
                  </a:lnTo>
                  <a:lnTo>
                    <a:pt x="1025" y="13446"/>
                  </a:lnTo>
                  <a:lnTo>
                    <a:pt x="949" y="13854"/>
                  </a:lnTo>
                  <a:lnTo>
                    <a:pt x="878" y="14263"/>
                  </a:lnTo>
                  <a:lnTo>
                    <a:pt x="811" y="14683"/>
                  </a:lnTo>
                  <a:lnTo>
                    <a:pt x="744" y="15091"/>
                  </a:lnTo>
                  <a:lnTo>
                    <a:pt x="682" y="15511"/>
                  </a:lnTo>
                  <a:lnTo>
                    <a:pt x="619" y="15942"/>
                  </a:lnTo>
                  <a:lnTo>
                    <a:pt x="566" y="16362"/>
                  </a:lnTo>
                  <a:lnTo>
                    <a:pt x="508" y="16793"/>
                  </a:lnTo>
                  <a:lnTo>
                    <a:pt x="455" y="17224"/>
                  </a:lnTo>
                  <a:lnTo>
                    <a:pt x="406" y="17655"/>
                  </a:lnTo>
                  <a:lnTo>
                    <a:pt x="361" y="18087"/>
                  </a:lnTo>
                  <a:lnTo>
                    <a:pt x="317" y="18529"/>
                  </a:lnTo>
                  <a:lnTo>
                    <a:pt x="272" y="18972"/>
                  </a:lnTo>
                  <a:lnTo>
                    <a:pt x="237" y="19403"/>
                  </a:lnTo>
                  <a:lnTo>
                    <a:pt x="201" y="19845"/>
                  </a:lnTo>
                  <a:lnTo>
                    <a:pt x="165" y="20299"/>
                  </a:lnTo>
                  <a:lnTo>
                    <a:pt x="139" y="20742"/>
                  </a:lnTo>
                  <a:lnTo>
                    <a:pt x="112" y="21184"/>
                  </a:lnTo>
                  <a:lnTo>
                    <a:pt x="85" y="21638"/>
                  </a:lnTo>
                  <a:lnTo>
                    <a:pt x="63" y="22092"/>
                  </a:lnTo>
                  <a:lnTo>
                    <a:pt x="45" y="22534"/>
                  </a:lnTo>
                  <a:lnTo>
                    <a:pt x="32" y="22988"/>
                  </a:lnTo>
                  <a:lnTo>
                    <a:pt x="18" y="23442"/>
                  </a:lnTo>
                  <a:lnTo>
                    <a:pt x="9" y="23896"/>
                  </a:lnTo>
                  <a:lnTo>
                    <a:pt x="5" y="24350"/>
                  </a:lnTo>
                  <a:lnTo>
                    <a:pt x="1" y="24803"/>
                  </a:lnTo>
                  <a:lnTo>
                    <a:pt x="1" y="25257"/>
                  </a:lnTo>
                  <a:lnTo>
                    <a:pt x="5" y="25711"/>
                  </a:lnTo>
                  <a:lnTo>
                    <a:pt x="14" y="26165"/>
                  </a:lnTo>
                  <a:lnTo>
                    <a:pt x="23" y="26619"/>
                  </a:lnTo>
                  <a:lnTo>
                    <a:pt x="36" y="27073"/>
                  </a:lnTo>
                  <a:lnTo>
                    <a:pt x="2146" y="27197"/>
                  </a:lnTo>
                  <a:lnTo>
                    <a:pt x="3202" y="27266"/>
                  </a:lnTo>
                  <a:lnTo>
                    <a:pt x="4257" y="27345"/>
                  </a:lnTo>
                  <a:lnTo>
                    <a:pt x="5316" y="27436"/>
                  </a:lnTo>
                  <a:lnTo>
                    <a:pt x="6372" y="27526"/>
                  </a:lnTo>
                  <a:lnTo>
                    <a:pt x="7431" y="27640"/>
                  </a:lnTo>
                  <a:lnTo>
                    <a:pt x="8486" y="27765"/>
                  </a:lnTo>
                  <a:lnTo>
                    <a:pt x="9546" y="27901"/>
                  </a:lnTo>
                  <a:lnTo>
                    <a:pt x="10601" y="28060"/>
                  </a:lnTo>
                  <a:lnTo>
                    <a:pt x="11661" y="28230"/>
                  </a:lnTo>
                  <a:lnTo>
                    <a:pt x="12716" y="28411"/>
                  </a:lnTo>
                  <a:lnTo>
                    <a:pt x="13771" y="28627"/>
                  </a:lnTo>
                  <a:lnTo>
                    <a:pt x="14822" y="28854"/>
                  </a:lnTo>
                  <a:lnTo>
                    <a:pt x="15877" y="29104"/>
                  </a:lnTo>
                  <a:lnTo>
                    <a:pt x="16928" y="29387"/>
                  </a:lnTo>
                  <a:lnTo>
                    <a:pt x="16941" y="28922"/>
                  </a:lnTo>
                  <a:lnTo>
                    <a:pt x="16959" y="28457"/>
                  </a:lnTo>
                  <a:lnTo>
                    <a:pt x="16968" y="27992"/>
                  </a:lnTo>
                  <a:lnTo>
                    <a:pt x="16977" y="27526"/>
                  </a:lnTo>
                  <a:lnTo>
                    <a:pt x="16981" y="27061"/>
                  </a:lnTo>
                  <a:lnTo>
                    <a:pt x="16985" y="26585"/>
                  </a:lnTo>
                  <a:lnTo>
                    <a:pt x="16985" y="26120"/>
                  </a:lnTo>
                  <a:lnTo>
                    <a:pt x="16981" y="25654"/>
                  </a:lnTo>
                  <a:lnTo>
                    <a:pt x="16977" y="25178"/>
                  </a:lnTo>
                  <a:lnTo>
                    <a:pt x="16968" y="24713"/>
                  </a:lnTo>
                  <a:lnTo>
                    <a:pt x="16954" y="24247"/>
                  </a:lnTo>
                  <a:lnTo>
                    <a:pt x="16941" y="23782"/>
                  </a:lnTo>
                  <a:lnTo>
                    <a:pt x="16923" y="23306"/>
                  </a:lnTo>
                  <a:lnTo>
                    <a:pt x="16905" y="22841"/>
                  </a:lnTo>
                  <a:lnTo>
                    <a:pt x="16883" y="22375"/>
                  </a:lnTo>
                  <a:lnTo>
                    <a:pt x="16856" y="21910"/>
                  </a:lnTo>
                  <a:lnTo>
                    <a:pt x="16830" y="21445"/>
                  </a:lnTo>
                  <a:lnTo>
                    <a:pt x="16798" y="20980"/>
                  </a:lnTo>
                  <a:lnTo>
                    <a:pt x="16763" y="20526"/>
                  </a:lnTo>
                  <a:lnTo>
                    <a:pt x="16727" y="20061"/>
                  </a:lnTo>
                  <a:lnTo>
                    <a:pt x="16692" y="19607"/>
                  </a:lnTo>
                  <a:lnTo>
                    <a:pt x="16652" y="19142"/>
                  </a:lnTo>
                  <a:lnTo>
                    <a:pt x="16607" y="18688"/>
                  </a:lnTo>
                  <a:lnTo>
                    <a:pt x="16558" y="18234"/>
                  </a:lnTo>
                  <a:lnTo>
                    <a:pt x="16509" y="17792"/>
                  </a:lnTo>
                  <a:lnTo>
                    <a:pt x="16460" y="17338"/>
                  </a:lnTo>
                  <a:lnTo>
                    <a:pt x="16407" y="16895"/>
                  </a:lnTo>
                  <a:lnTo>
                    <a:pt x="16349" y="16453"/>
                  </a:lnTo>
                  <a:lnTo>
                    <a:pt x="16291" y="16010"/>
                  </a:lnTo>
                  <a:lnTo>
                    <a:pt x="16229" y="15568"/>
                  </a:lnTo>
                  <a:lnTo>
                    <a:pt x="16162" y="15137"/>
                  </a:lnTo>
                  <a:lnTo>
                    <a:pt x="16095" y="14705"/>
                  </a:lnTo>
                  <a:lnTo>
                    <a:pt x="16028" y="14274"/>
                  </a:lnTo>
                  <a:lnTo>
                    <a:pt x="15957" y="13854"/>
                  </a:lnTo>
                  <a:lnTo>
                    <a:pt x="15881" y="13435"/>
                  </a:lnTo>
                  <a:lnTo>
                    <a:pt x="15806" y="13015"/>
                  </a:lnTo>
                  <a:lnTo>
                    <a:pt x="15725" y="12595"/>
                  </a:lnTo>
                  <a:lnTo>
                    <a:pt x="15645" y="12187"/>
                  </a:lnTo>
                  <a:lnTo>
                    <a:pt x="15561" y="11790"/>
                  </a:lnTo>
                  <a:lnTo>
                    <a:pt x="15476" y="11381"/>
                  </a:lnTo>
                  <a:lnTo>
                    <a:pt x="15387" y="10984"/>
                  </a:lnTo>
                  <a:lnTo>
                    <a:pt x="15294" y="10598"/>
                  </a:lnTo>
                  <a:lnTo>
                    <a:pt x="15200" y="10212"/>
                  </a:lnTo>
                  <a:lnTo>
                    <a:pt x="15107" y="9827"/>
                  </a:lnTo>
                  <a:lnTo>
                    <a:pt x="15009" y="9452"/>
                  </a:lnTo>
                  <a:lnTo>
                    <a:pt x="14906" y="9078"/>
                  </a:lnTo>
                  <a:lnTo>
                    <a:pt x="14804" y="8715"/>
                  </a:lnTo>
                  <a:lnTo>
                    <a:pt x="14697" y="8352"/>
                  </a:lnTo>
                  <a:lnTo>
                    <a:pt x="14590" y="7989"/>
                  </a:lnTo>
                  <a:lnTo>
                    <a:pt x="14483" y="7648"/>
                  </a:lnTo>
                  <a:lnTo>
                    <a:pt x="14372" y="7296"/>
                  </a:lnTo>
                  <a:lnTo>
                    <a:pt x="14256" y="6967"/>
                  </a:lnTo>
                  <a:lnTo>
                    <a:pt x="14141" y="6627"/>
                  </a:lnTo>
                  <a:lnTo>
                    <a:pt x="14020" y="6309"/>
                  </a:lnTo>
                  <a:lnTo>
                    <a:pt x="13900" y="5992"/>
                  </a:lnTo>
                  <a:lnTo>
                    <a:pt x="13780" y="5674"/>
                  </a:lnTo>
                  <a:lnTo>
                    <a:pt x="13651" y="5368"/>
                  </a:lnTo>
                  <a:lnTo>
                    <a:pt x="13526" y="5073"/>
                  </a:lnTo>
                  <a:lnTo>
                    <a:pt x="13397" y="4778"/>
                  </a:lnTo>
                  <a:lnTo>
                    <a:pt x="13263" y="4494"/>
                  </a:lnTo>
                  <a:lnTo>
                    <a:pt x="13130" y="4222"/>
                  </a:lnTo>
                  <a:lnTo>
                    <a:pt x="12996" y="3949"/>
                  </a:lnTo>
                  <a:lnTo>
                    <a:pt x="12858" y="3688"/>
                  </a:lnTo>
                  <a:lnTo>
                    <a:pt x="12716" y="3427"/>
                  </a:lnTo>
                  <a:lnTo>
                    <a:pt x="12658" y="3416"/>
                  </a:lnTo>
                  <a:lnTo>
                    <a:pt x="12605" y="3371"/>
                  </a:lnTo>
                  <a:lnTo>
                    <a:pt x="12551" y="3314"/>
                  </a:lnTo>
                  <a:lnTo>
                    <a:pt x="12502" y="3246"/>
                  </a:lnTo>
                  <a:lnTo>
                    <a:pt x="12453" y="3155"/>
                  </a:lnTo>
                  <a:lnTo>
                    <a:pt x="12413" y="3053"/>
                  </a:lnTo>
                  <a:lnTo>
                    <a:pt x="12373" y="2940"/>
                  </a:lnTo>
                  <a:lnTo>
                    <a:pt x="12346" y="2815"/>
                  </a:lnTo>
                  <a:lnTo>
                    <a:pt x="12150" y="2520"/>
                  </a:lnTo>
                  <a:lnTo>
                    <a:pt x="11955" y="2247"/>
                  </a:lnTo>
                  <a:lnTo>
                    <a:pt x="11759" y="1975"/>
                  </a:lnTo>
                  <a:lnTo>
                    <a:pt x="11554" y="1726"/>
                  </a:lnTo>
                  <a:lnTo>
                    <a:pt x="11349" y="1499"/>
                  </a:lnTo>
                  <a:lnTo>
                    <a:pt x="11140" y="1283"/>
                  </a:lnTo>
                  <a:lnTo>
                    <a:pt x="10931" y="1079"/>
                  </a:lnTo>
                  <a:lnTo>
                    <a:pt x="10717" y="886"/>
                  </a:lnTo>
                  <a:lnTo>
                    <a:pt x="10499" y="716"/>
                  </a:lnTo>
                  <a:lnTo>
                    <a:pt x="10276" y="568"/>
                  </a:lnTo>
                  <a:lnTo>
                    <a:pt x="10053" y="432"/>
                  </a:lnTo>
                  <a:lnTo>
                    <a:pt x="9822" y="319"/>
                  </a:lnTo>
                  <a:lnTo>
                    <a:pt x="9595" y="217"/>
                  </a:lnTo>
                  <a:lnTo>
                    <a:pt x="9359" y="137"/>
                  </a:lnTo>
                  <a:lnTo>
                    <a:pt x="9123" y="69"/>
                  </a:lnTo>
                  <a:lnTo>
                    <a:pt x="8883" y="24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959;p37">
              <a:extLst>
                <a:ext uri="{FF2B5EF4-FFF2-40B4-BE49-F238E27FC236}">
                  <a16:creationId xmlns:a16="http://schemas.microsoft.com/office/drawing/2014/main" id="{94E86442-8C87-1FE6-C93B-43EADDC4CBF6}"/>
                </a:ext>
              </a:extLst>
            </p:cNvPr>
            <p:cNvSpPr/>
            <p:nvPr/>
          </p:nvSpPr>
          <p:spPr>
            <a:xfrm>
              <a:off x="4124750" y="-9450825"/>
              <a:ext cx="159975" cy="562200"/>
            </a:xfrm>
            <a:custGeom>
              <a:avLst/>
              <a:gdLst/>
              <a:ahLst/>
              <a:cxnLst/>
              <a:rect l="l" t="t" r="r" b="b"/>
              <a:pathLst>
                <a:path w="6399" h="22488" extrusionOk="0">
                  <a:moveTo>
                    <a:pt x="6153" y="0"/>
                  </a:moveTo>
                  <a:lnTo>
                    <a:pt x="6073" y="11"/>
                  </a:lnTo>
                  <a:lnTo>
                    <a:pt x="5984" y="34"/>
                  </a:lnTo>
                  <a:lnTo>
                    <a:pt x="5766" y="91"/>
                  </a:lnTo>
                  <a:lnTo>
                    <a:pt x="5508" y="193"/>
                  </a:lnTo>
                  <a:lnTo>
                    <a:pt x="5214" y="306"/>
                  </a:lnTo>
                  <a:lnTo>
                    <a:pt x="4889" y="465"/>
                  </a:lnTo>
                  <a:lnTo>
                    <a:pt x="4537" y="635"/>
                  </a:lnTo>
                  <a:lnTo>
                    <a:pt x="4163" y="817"/>
                  </a:lnTo>
                  <a:lnTo>
                    <a:pt x="3384" y="1225"/>
                  </a:lnTo>
                  <a:lnTo>
                    <a:pt x="2578" y="1668"/>
                  </a:lnTo>
                  <a:lnTo>
                    <a:pt x="1083" y="2496"/>
                  </a:lnTo>
                  <a:lnTo>
                    <a:pt x="1114" y="3120"/>
                  </a:lnTo>
                  <a:lnTo>
                    <a:pt x="1140" y="3744"/>
                  </a:lnTo>
                  <a:lnTo>
                    <a:pt x="1163" y="4368"/>
                  </a:lnTo>
                  <a:lnTo>
                    <a:pt x="1180" y="4981"/>
                  </a:lnTo>
                  <a:lnTo>
                    <a:pt x="1198" y="5605"/>
                  </a:lnTo>
                  <a:lnTo>
                    <a:pt x="1212" y="6229"/>
                  </a:lnTo>
                  <a:lnTo>
                    <a:pt x="1221" y="6842"/>
                  </a:lnTo>
                  <a:lnTo>
                    <a:pt x="1225" y="7466"/>
                  </a:lnTo>
                  <a:lnTo>
                    <a:pt x="1225" y="8078"/>
                  </a:lnTo>
                  <a:lnTo>
                    <a:pt x="1225" y="8691"/>
                  </a:lnTo>
                  <a:lnTo>
                    <a:pt x="1216" y="9304"/>
                  </a:lnTo>
                  <a:lnTo>
                    <a:pt x="1207" y="9916"/>
                  </a:lnTo>
                  <a:lnTo>
                    <a:pt x="1194" y="10529"/>
                  </a:lnTo>
                  <a:lnTo>
                    <a:pt x="1176" y="11130"/>
                  </a:lnTo>
                  <a:lnTo>
                    <a:pt x="1154" y="11743"/>
                  </a:lnTo>
                  <a:lnTo>
                    <a:pt x="1127" y="12344"/>
                  </a:lnTo>
                  <a:lnTo>
                    <a:pt x="1096" y="12946"/>
                  </a:lnTo>
                  <a:lnTo>
                    <a:pt x="1065" y="13559"/>
                  </a:lnTo>
                  <a:lnTo>
                    <a:pt x="1025" y="14149"/>
                  </a:lnTo>
                  <a:lnTo>
                    <a:pt x="980" y="14750"/>
                  </a:lnTo>
                  <a:lnTo>
                    <a:pt x="936" y="15351"/>
                  </a:lnTo>
                  <a:lnTo>
                    <a:pt x="882" y="15941"/>
                  </a:lnTo>
                  <a:lnTo>
                    <a:pt x="824" y="16531"/>
                  </a:lnTo>
                  <a:lnTo>
                    <a:pt x="766" y="17121"/>
                  </a:lnTo>
                  <a:lnTo>
                    <a:pt x="700" y="17711"/>
                  </a:lnTo>
                  <a:lnTo>
                    <a:pt x="628" y="18301"/>
                  </a:lnTo>
                  <a:lnTo>
                    <a:pt x="557" y="18880"/>
                  </a:lnTo>
                  <a:lnTo>
                    <a:pt x="477" y="19470"/>
                  </a:lnTo>
                  <a:lnTo>
                    <a:pt x="392" y="20048"/>
                  </a:lnTo>
                  <a:lnTo>
                    <a:pt x="303" y="20627"/>
                  </a:lnTo>
                  <a:lnTo>
                    <a:pt x="210" y="21194"/>
                  </a:lnTo>
                  <a:lnTo>
                    <a:pt x="112" y="21773"/>
                  </a:lnTo>
                  <a:lnTo>
                    <a:pt x="90" y="21875"/>
                  </a:lnTo>
                  <a:lnTo>
                    <a:pt x="63" y="21955"/>
                  </a:lnTo>
                  <a:lnTo>
                    <a:pt x="32" y="22023"/>
                  </a:lnTo>
                  <a:lnTo>
                    <a:pt x="1" y="22068"/>
                  </a:lnTo>
                  <a:lnTo>
                    <a:pt x="72" y="22488"/>
                  </a:lnTo>
                  <a:lnTo>
                    <a:pt x="361" y="22079"/>
                  </a:lnTo>
                  <a:lnTo>
                    <a:pt x="642" y="21660"/>
                  </a:lnTo>
                  <a:lnTo>
                    <a:pt x="918" y="21217"/>
                  </a:lnTo>
                  <a:lnTo>
                    <a:pt x="1194" y="20763"/>
                  </a:lnTo>
                  <a:lnTo>
                    <a:pt x="1461" y="20298"/>
                  </a:lnTo>
                  <a:lnTo>
                    <a:pt x="1724" y="19810"/>
                  </a:lnTo>
                  <a:lnTo>
                    <a:pt x="1986" y="19311"/>
                  </a:lnTo>
                  <a:lnTo>
                    <a:pt x="2240" y="18789"/>
                  </a:lnTo>
                  <a:lnTo>
                    <a:pt x="2485" y="18256"/>
                  </a:lnTo>
                  <a:lnTo>
                    <a:pt x="2730" y="17700"/>
                  </a:lnTo>
                  <a:lnTo>
                    <a:pt x="2970" y="17133"/>
                  </a:lnTo>
                  <a:lnTo>
                    <a:pt x="3202" y="16543"/>
                  </a:lnTo>
                  <a:lnTo>
                    <a:pt x="3429" y="15941"/>
                  </a:lnTo>
                  <a:lnTo>
                    <a:pt x="3647" y="15329"/>
                  </a:lnTo>
                  <a:lnTo>
                    <a:pt x="3861" y="14682"/>
                  </a:lnTo>
                  <a:lnTo>
                    <a:pt x="4070" y="14035"/>
                  </a:lnTo>
                  <a:lnTo>
                    <a:pt x="4270" y="13354"/>
                  </a:lnTo>
                  <a:lnTo>
                    <a:pt x="4466" y="12662"/>
                  </a:lnTo>
                  <a:lnTo>
                    <a:pt x="4653" y="11947"/>
                  </a:lnTo>
                  <a:lnTo>
                    <a:pt x="4831" y="11221"/>
                  </a:lnTo>
                  <a:lnTo>
                    <a:pt x="5005" y="10472"/>
                  </a:lnTo>
                  <a:lnTo>
                    <a:pt x="5174" y="9701"/>
                  </a:lnTo>
                  <a:lnTo>
                    <a:pt x="5334" y="8918"/>
                  </a:lnTo>
                  <a:lnTo>
                    <a:pt x="5486" y="8112"/>
                  </a:lnTo>
                  <a:lnTo>
                    <a:pt x="5628" y="7284"/>
                  </a:lnTo>
                  <a:lnTo>
                    <a:pt x="5762" y="6433"/>
                  </a:lnTo>
                  <a:lnTo>
                    <a:pt x="5891" y="5571"/>
                  </a:lnTo>
                  <a:lnTo>
                    <a:pt x="6011" y="4686"/>
                  </a:lnTo>
                  <a:lnTo>
                    <a:pt x="6122" y="3778"/>
                  </a:lnTo>
                  <a:lnTo>
                    <a:pt x="6220" y="2848"/>
                  </a:lnTo>
                  <a:lnTo>
                    <a:pt x="6314" y="1906"/>
                  </a:lnTo>
                  <a:lnTo>
                    <a:pt x="6398" y="930"/>
                  </a:lnTo>
                  <a:lnTo>
                    <a:pt x="6309" y="726"/>
                  </a:lnTo>
                  <a:lnTo>
                    <a:pt x="6229" y="511"/>
                  </a:lnTo>
                  <a:lnTo>
                    <a:pt x="6216" y="477"/>
                  </a:lnTo>
                  <a:lnTo>
                    <a:pt x="6207" y="443"/>
                  </a:lnTo>
                  <a:lnTo>
                    <a:pt x="6194" y="363"/>
                  </a:lnTo>
                  <a:lnTo>
                    <a:pt x="6194" y="284"/>
                  </a:lnTo>
                  <a:lnTo>
                    <a:pt x="6198" y="216"/>
                  </a:lnTo>
                  <a:lnTo>
                    <a:pt x="6211" y="148"/>
                  </a:lnTo>
                  <a:lnTo>
                    <a:pt x="6229" y="91"/>
                  </a:lnTo>
                  <a:lnTo>
                    <a:pt x="6251" y="45"/>
                  </a:lnTo>
                  <a:lnTo>
                    <a:pt x="6274" y="11"/>
                  </a:lnTo>
                  <a:lnTo>
                    <a:pt x="622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960;p37">
              <a:extLst>
                <a:ext uri="{FF2B5EF4-FFF2-40B4-BE49-F238E27FC236}">
                  <a16:creationId xmlns:a16="http://schemas.microsoft.com/office/drawing/2014/main" id="{CEC60779-A443-9ABB-656C-75D500EBA7B9}"/>
                </a:ext>
              </a:extLst>
            </p:cNvPr>
            <p:cNvSpPr/>
            <p:nvPr/>
          </p:nvSpPr>
          <p:spPr>
            <a:xfrm>
              <a:off x="4209575" y="-968250"/>
              <a:ext cx="244325" cy="387475"/>
            </a:xfrm>
            <a:custGeom>
              <a:avLst/>
              <a:gdLst/>
              <a:ahLst/>
              <a:cxnLst/>
              <a:rect l="l" t="t" r="r" b="b"/>
              <a:pathLst>
                <a:path w="9773" h="15499" extrusionOk="0">
                  <a:moveTo>
                    <a:pt x="2743" y="0"/>
                  </a:moveTo>
                  <a:lnTo>
                    <a:pt x="2600" y="817"/>
                  </a:lnTo>
                  <a:lnTo>
                    <a:pt x="2449" y="1623"/>
                  </a:lnTo>
                  <a:lnTo>
                    <a:pt x="2297" y="2440"/>
                  </a:lnTo>
                  <a:lnTo>
                    <a:pt x="2142" y="3234"/>
                  </a:lnTo>
                  <a:lnTo>
                    <a:pt x="1981" y="4028"/>
                  </a:lnTo>
                  <a:lnTo>
                    <a:pt x="1817" y="4822"/>
                  </a:lnTo>
                  <a:lnTo>
                    <a:pt x="1652" y="5605"/>
                  </a:lnTo>
                  <a:lnTo>
                    <a:pt x="1478" y="6388"/>
                  </a:lnTo>
                  <a:lnTo>
                    <a:pt x="1305" y="7160"/>
                  </a:lnTo>
                  <a:lnTo>
                    <a:pt x="1131" y="7920"/>
                  </a:lnTo>
                  <a:lnTo>
                    <a:pt x="948" y="8680"/>
                  </a:lnTo>
                  <a:lnTo>
                    <a:pt x="766" y="9429"/>
                  </a:lnTo>
                  <a:lnTo>
                    <a:pt x="579" y="10166"/>
                  </a:lnTo>
                  <a:lnTo>
                    <a:pt x="387" y="10904"/>
                  </a:lnTo>
                  <a:lnTo>
                    <a:pt x="196" y="11630"/>
                  </a:lnTo>
                  <a:lnTo>
                    <a:pt x="0" y="12345"/>
                  </a:lnTo>
                  <a:lnTo>
                    <a:pt x="294" y="12209"/>
                  </a:lnTo>
                  <a:lnTo>
                    <a:pt x="597" y="12107"/>
                  </a:lnTo>
                  <a:lnTo>
                    <a:pt x="895" y="12027"/>
                  </a:lnTo>
                  <a:lnTo>
                    <a:pt x="1046" y="12004"/>
                  </a:lnTo>
                  <a:lnTo>
                    <a:pt x="1198" y="11982"/>
                  </a:lnTo>
                  <a:lnTo>
                    <a:pt x="1354" y="11970"/>
                  </a:lnTo>
                  <a:lnTo>
                    <a:pt x="1505" y="11959"/>
                  </a:lnTo>
                  <a:lnTo>
                    <a:pt x="1812" y="11959"/>
                  </a:lnTo>
                  <a:lnTo>
                    <a:pt x="1968" y="11982"/>
                  </a:lnTo>
                  <a:lnTo>
                    <a:pt x="2124" y="12004"/>
                  </a:lnTo>
                  <a:lnTo>
                    <a:pt x="2280" y="12027"/>
                  </a:lnTo>
                  <a:lnTo>
                    <a:pt x="2435" y="12072"/>
                  </a:lnTo>
                  <a:lnTo>
                    <a:pt x="2689" y="12152"/>
                  </a:lnTo>
                  <a:lnTo>
                    <a:pt x="2943" y="12243"/>
                  </a:lnTo>
                  <a:lnTo>
                    <a:pt x="3197" y="12367"/>
                  </a:lnTo>
                  <a:lnTo>
                    <a:pt x="3446" y="12504"/>
                  </a:lnTo>
                  <a:lnTo>
                    <a:pt x="3691" y="12662"/>
                  </a:lnTo>
                  <a:lnTo>
                    <a:pt x="3936" y="12833"/>
                  </a:lnTo>
                  <a:lnTo>
                    <a:pt x="4176" y="13026"/>
                  </a:lnTo>
                  <a:lnTo>
                    <a:pt x="4417" y="13230"/>
                  </a:lnTo>
                  <a:lnTo>
                    <a:pt x="4653" y="13457"/>
                  </a:lnTo>
                  <a:lnTo>
                    <a:pt x="4884" y="13706"/>
                  </a:lnTo>
                  <a:lnTo>
                    <a:pt x="5116" y="13967"/>
                  </a:lnTo>
                  <a:lnTo>
                    <a:pt x="5343" y="14240"/>
                  </a:lnTo>
                  <a:lnTo>
                    <a:pt x="5570" y="14535"/>
                  </a:lnTo>
                  <a:lnTo>
                    <a:pt x="5788" y="14841"/>
                  </a:lnTo>
                  <a:lnTo>
                    <a:pt x="6011" y="15159"/>
                  </a:lnTo>
                  <a:lnTo>
                    <a:pt x="6224" y="15499"/>
                  </a:lnTo>
                  <a:lnTo>
                    <a:pt x="6478" y="14727"/>
                  </a:lnTo>
                  <a:lnTo>
                    <a:pt x="6727" y="13945"/>
                  </a:lnTo>
                  <a:lnTo>
                    <a:pt x="6968" y="13139"/>
                  </a:lnTo>
                  <a:lnTo>
                    <a:pt x="7208" y="12311"/>
                  </a:lnTo>
                  <a:lnTo>
                    <a:pt x="7449" y="11482"/>
                  </a:lnTo>
                  <a:lnTo>
                    <a:pt x="7680" y="10620"/>
                  </a:lnTo>
                  <a:lnTo>
                    <a:pt x="7907" y="9747"/>
                  </a:lnTo>
                  <a:lnTo>
                    <a:pt x="8130" y="8862"/>
                  </a:lnTo>
                  <a:lnTo>
                    <a:pt x="8352" y="7965"/>
                  </a:lnTo>
                  <a:lnTo>
                    <a:pt x="8566" y="7046"/>
                  </a:lnTo>
                  <a:lnTo>
                    <a:pt x="8780" y="6116"/>
                  </a:lnTo>
                  <a:lnTo>
                    <a:pt x="8985" y="5174"/>
                  </a:lnTo>
                  <a:lnTo>
                    <a:pt x="9189" y="4210"/>
                  </a:lnTo>
                  <a:lnTo>
                    <a:pt x="9385" y="3245"/>
                  </a:lnTo>
                  <a:lnTo>
                    <a:pt x="9581" y="2258"/>
                  </a:lnTo>
                  <a:lnTo>
                    <a:pt x="9773" y="1260"/>
                  </a:lnTo>
                  <a:lnTo>
                    <a:pt x="9332" y="1237"/>
                  </a:lnTo>
                  <a:lnTo>
                    <a:pt x="8891" y="1203"/>
                  </a:lnTo>
                  <a:lnTo>
                    <a:pt x="8450" y="1169"/>
                  </a:lnTo>
                  <a:lnTo>
                    <a:pt x="8014" y="1112"/>
                  </a:lnTo>
                  <a:lnTo>
                    <a:pt x="7573" y="1055"/>
                  </a:lnTo>
                  <a:lnTo>
                    <a:pt x="7132" y="987"/>
                  </a:lnTo>
                  <a:lnTo>
                    <a:pt x="6692" y="908"/>
                  </a:lnTo>
                  <a:lnTo>
                    <a:pt x="6255" y="829"/>
                  </a:lnTo>
                  <a:lnTo>
                    <a:pt x="5374" y="647"/>
                  </a:lnTo>
                  <a:lnTo>
                    <a:pt x="4497" y="443"/>
                  </a:lnTo>
                  <a:lnTo>
                    <a:pt x="3620" y="227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961;p37">
              <a:extLst>
                <a:ext uri="{FF2B5EF4-FFF2-40B4-BE49-F238E27FC236}">
                  <a16:creationId xmlns:a16="http://schemas.microsoft.com/office/drawing/2014/main" id="{6FDB8D98-58E5-8B71-0ABE-C0763734602A}"/>
                </a:ext>
              </a:extLst>
            </p:cNvPr>
            <p:cNvSpPr/>
            <p:nvPr/>
          </p:nvSpPr>
          <p:spPr>
            <a:xfrm>
              <a:off x="4169725" y="-2836100"/>
              <a:ext cx="320450" cy="356000"/>
            </a:xfrm>
            <a:custGeom>
              <a:avLst/>
              <a:gdLst/>
              <a:ahLst/>
              <a:cxnLst/>
              <a:rect l="l" t="t" r="r" b="b"/>
              <a:pathLst>
                <a:path w="12818" h="14240" extrusionOk="0">
                  <a:moveTo>
                    <a:pt x="9109" y="1"/>
                  </a:moveTo>
                  <a:lnTo>
                    <a:pt x="7983" y="591"/>
                  </a:lnTo>
                  <a:lnTo>
                    <a:pt x="6852" y="1158"/>
                  </a:lnTo>
                  <a:lnTo>
                    <a:pt x="5717" y="1714"/>
                  </a:lnTo>
                  <a:lnTo>
                    <a:pt x="4582" y="2247"/>
                  </a:lnTo>
                  <a:lnTo>
                    <a:pt x="3437" y="2769"/>
                  </a:lnTo>
                  <a:lnTo>
                    <a:pt x="2298" y="3268"/>
                  </a:lnTo>
                  <a:lnTo>
                    <a:pt x="1149" y="3745"/>
                  </a:lnTo>
                  <a:lnTo>
                    <a:pt x="0" y="4199"/>
                  </a:lnTo>
                  <a:lnTo>
                    <a:pt x="263" y="4766"/>
                  </a:lnTo>
                  <a:lnTo>
                    <a:pt x="521" y="5333"/>
                  </a:lnTo>
                  <a:lnTo>
                    <a:pt x="775" y="5923"/>
                  </a:lnTo>
                  <a:lnTo>
                    <a:pt x="1020" y="6513"/>
                  </a:lnTo>
                  <a:lnTo>
                    <a:pt x="1265" y="7115"/>
                  </a:lnTo>
                  <a:lnTo>
                    <a:pt x="1496" y="7716"/>
                  </a:lnTo>
                  <a:lnTo>
                    <a:pt x="1728" y="8329"/>
                  </a:lnTo>
                  <a:lnTo>
                    <a:pt x="1955" y="8953"/>
                  </a:lnTo>
                  <a:lnTo>
                    <a:pt x="2173" y="9588"/>
                  </a:lnTo>
                  <a:lnTo>
                    <a:pt x="2387" y="10235"/>
                  </a:lnTo>
                  <a:lnTo>
                    <a:pt x="2596" y="10881"/>
                  </a:lnTo>
                  <a:lnTo>
                    <a:pt x="2801" y="11540"/>
                  </a:lnTo>
                  <a:lnTo>
                    <a:pt x="3001" y="12198"/>
                  </a:lnTo>
                  <a:lnTo>
                    <a:pt x="3192" y="12867"/>
                  </a:lnTo>
                  <a:lnTo>
                    <a:pt x="3384" y="13548"/>
                  </a:lnTo>
                  <a:lnTo>
                    <a:pt x="3566" y="14240"/>
                  </a:lnTo>
                  <a:lnTo>
                    <a:pt x="3847" y="14115"/>
                  </a:lnTo>
                  <a:lnTo>
                    <a:pt x="4132" y="14002"/>
                  </a:lnTo>
                  <a:lnTo>
                    <a:pt x="4417" y="13888"/>
                  </a:lnTo>
                  <a:lnTo>
                    <a:pt x="4702" y="13797"/>
                  </a:lnTo>
                  <a:lnTo>
                    <a:pt x="4987" y="13718"/>
                  </a:lnTo>
                  <a:lnTo>
                    <a:pt x="5276" y="13639"/>
                  </a:lnTo>
                  <a:lnTo>
                    <a:pt x="5565" y="13570"/>
                  </a:lnTo>
                  <a:lnTo>
                    <a:pt x="5855" y="13514"/>
                  </a:lnTo>
                  <a:lnTo>
                    <a:pt x="6144" y="13468"/>
                  </a:lnTo>
                  <a:lnTo>
                    <a:pt x="6434" y="13434"/>
                  </a:lnTo>
                  <a:lnTo>
                    <a:pt x="6723" y="13400"/>
                  </a:lnTo>
                  <a:lnTo>
                    <a:pt x="7017" y="13378"/>
                  </a:lnTo>
                  <a:lnTo>
                    <a:pt x="7306" y="13355"/>
                  </a:lnTo>
                  <a:lnTo>
                    <a:pt x="7600" y="13344"/>
                  </a:lnTo>
                  <a:lnTo>
                    <a:pt x="8183" y="13344"/>
                  </a:lnTo>
                  <a:lnTo>
                    <a:pt x="8767" y="13378"/>
                  </a:lnTo>
                  <a:lnTo>
                    <a:pt x="9350" y="13423"/>
                  </a:lnTo>
                  <a:lnTo>
                    <a:pt x="9933" y="13491"/>
                  </a:lnTo>
                  <a:lnTo>
                    <a:pt x="10516" y="13582"/>
                  </a:lnTo>
                  <a:lnTo>
                    <a:pt x="11095" y="13684"/>
                  </a:lnTo>
                  <a:lnTo>
                    <a:pt x="11674" y="13797"/>
                  </a:lnTo>
                  <a:lnTo>
                    <a:pt x="12248" y="13922"/>
                  </a:lnTo>
                  <a:lnTo>
                    <a:pt x="12818" y="14058"/>
                  </a:lnTo>
                  <a:lnTo>
                    <a:pt x="12653" y="13083"/>
                  </a:lnTo>
                  <a:lnTo>
                    <a:pt x="12475" y="12118"/>
                  </a:lnTo>
                  <a:lnTo>
                    <a:pt x="12293" y="11165"/>
                  </a:lnTo>
                  <a:lnTo>
                    <a:pt x="12106" y="10235"/>
                  </a:lnTo>
                  <a:lnTo>
                    <a:pt x="11905" y="9304"/>
                  </a:lnTo>
                  <a:lnTo>
                    <a:pt x="11700" y="8397"/>
                  </a:lnTo>
                  <a:lnTo>
                    <a:pt x="11482" y="7500"/>
                  </a:lnTo>
                  <a:lnTo>
                    <a:pt x="11260" y="6615"/>
                  </a:lnTo>
                  <a:lnTo>
                    <a:pt x="11028" y="5753"/>
                  </a:lnTo>
                  <a:lnTo>
                    <a:pt x="10912" y="5333"/>
                  </a:lnTo>
                  <a:lnTo>
                    <a:pt x="10788" y="4913"/>
                  </a:lnTo>
                  <a:lnTo>
                    <a:pt x="10668" y="4494"/>
                  </a:lnTo>
                  <a:lnTo>
                    <a:pt x="10543" y="4074"/>
                  </a:lnTo>
                  <a:lnTo>
                    <a:pt x="10414" y="3665"/>
                  </a:lnTo>
                  <a:lnTo>
                    <a:pt x="10285" y="3268"/>
                  </a:lnTo>
                  <a:lnTo>
                    <a:pt x="10151" y="2871"/>
                  </a:lnTo>
                  <a:lnTo>
                    <a:pt x="10018" y="2474"/>
                  </a:lnTo>
                  <a:lnTo>
                    <a:pt x="9880" y="2077"/>
                  </a:lnTo>
                  <a:lnTo>
                    <a:pt x="9742" y="1691"/>
                  </a:lnTo>
                  <a:lnTo>
                    <a:pt x="9604" y="1317"/>
                  </a:lnTo>
                  <a:lnTo>
                    <a:pt x="9457" y="942"/>
                  </a:lnTo>
                  <a:lnTo>
                    <a:pt x="9314" y="568"/>
                  </a:lnTo>
                  <a:lnTo>
                    <a:pt x="9163" y="205"/>
                  </a:lnTo>
                  <a:lnTo>
                    <a:pt x="9149" y="159"/>
                  </a:lnTo>
                  <a:lnTo>
                    <a:pt x="9136" y="114"/>
                  </a:lnTo>
                  <a:lnTo>
                    <a:pt x="9127" y="5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962;p37">
              <a:extLst>
                <a:ext uri="{FF2B5EF4-FFF2-40B4-BE49-F238E27FC236}">
                  <a16:creationId xmlns:a16="http://schemas.microsoft.com/office/drawing/2014/main" id="{B88E1CF6-2324-F040-14C3-378D47152FDB}"/>
                </a:ext>
              </a:extLst>
            </p:cNvPr>
            <p:cNvSpPr/>
            <p:nvPr/>
          </p:nvSpPr>
          <p:spPr>
            <a:xfrm>
              <a:off x="4242500" y="-6565825"/>
              <a:ext cx="206850" cy="483075"/>
            </a:xfrm>
            <a:custGeom>
              <a:avLst/>
              <a:gdLst/>
              <a:ahLst/>
              <a:cxnLst/>
              <a:rect l="l" t="t" r="r" b="b"/>
              <a:pathLst>
                <a:path w="8274" h="19323" extrusionOk="0">
                  <a:moveTo>
                    <a:pt x="4288" y="1"/>
                  </a:moveTo>
                  <a:lnTo>
                    <a:pt x="4030" y="318"/>
                  </a:lnTo>
                  <a:lnTo>
                    <a:pt x="3772" y="636"/>
                  </a:lnTo>
                  <a:lnTo>
                    <a:pt x="3514" y="931"/>
                  </a:lnTo>
                  <a:lnTo>
                    <a:pt x="3251" y="1237"/>
                  </a:lnTo>
                  <a:lnTo>
                    <a:pt x="2984" y="1521"/>
                  </a:lnTo>
                  <a:lnTo>
                    <a:pt x="2721" y="1805"/>
                  </a:lnTo>
                  <a:lnTo>
                    <a:pt x="2454" y="2088"/>
                  </a:lnTo>
                  <a:lnTo>
                    <a:pt x="2187" y="2361"/>
                  </a:lnTo>
                  <a:lnTo>
                    <a:pt x="1915" y="2621"/>
                  </a:lnTo>
                  <a:lnTo>
                    <a:pt x="1648" y="2871"/>
                  </a:lnTo>
                  <a:lnTo>
                    <a:pt x="1377" y="3121"/>
                  </a:lnTo>
                  <a:lnTo>
                    <a:pt x="1101" y="3359"/>
                  </a:lnTo>
                  <a:lnTo>
                    <a:pt x="829" y="3586"/>
                  </a:lnTo>
                  <a:lnTo>
                    <a:pt x="553" y="3801"/>
                  </a:lnTo>
                  <a:lnTo>
                    <a:pt x="277" y="4017"/>
                  </a:lnTo>
                  <a:lnTo>
                    <a:pt x="1" y="4221"/>
                  </a:lnTo>
                  <a:lnTo>
                    <a:pt x="259" y="5095"/>
                  </a:lnTo>
                  <a:lnTo>
                    <a:pt x="517" y="5980"/>
                  </a:lnTo>
                  <a:lnTo>
                    <a:pt x="767" y="6876"/>
                  </a:lnTo>
                  <a:lnTo>
                    <a:pt x="1016" y="7784"/>
                  </a:lnTo>
                  <a:lnTo>
                    <a:pt x="1261" y="8692"/>
                  </a:lnTo>
                  <a:lnTo>
                    <a:pt x="1501" y="9611"/>
                  </a:lnTo>
                  <a:lnTo>
                    <a:pt x="1737" y="10541"/>
                  </a:lnTo>
                  <a:lnTo>
                    <a:pt x="1973" y="11483"/>
                  </a:lnTo>
                  <a:lnTo>
                    <a:pt x="2200" y="12436"/>
                  </a:lnTo>
                  <a:lnTo>
                    <a:pt x="2423" y="13389"/>
                  </a:lnTo>
                  <a:lnTo>
                    <a:pt x="2646" y="14353"/>
                  </a:lnTo>
                  <a:lnTo>
                    <a:pt x="2864" y="15329"/>
                  </a:lnTo>
                  <a:lnTo>
                    <a:pt x="3073" y="16316"/>
                  </a:lnTo>
                  <a:lnTo>
                    <a:pt x="3282" y="17315"/>
                  </a:lnTo>
                  <a:lnTo>
                    <a:pt x="3487" y="18313"/>
                  </a:lnTo>
                  <a:lnTo>
                    <a:pt x="3692" y="19323"/>
                  </a:lnTo>
                  <a:lnTo>
                    <a:pt x="4288" y="18790"/>
                  </a:lnTo>
                  <a:lnTo>
                    <a:pt x="4881" y="18234"/>
                  </a:lnTo>
                  <a:lnTo>
                    <a:pt x="5464" y="17678"/>
                  </a:lnTo>
                  <a:lnTo>
                    <a:pt x="6038" y="17099"/>
                  </a:lnTo>
                  <a:lnTo>
                    <a:pt x="6608" y="16509"/>
                  </a:lnTo>
                  <a:lnTo>
                    <a:pt x="7169" y="15908"/>
                  </a:lnTo>
                  <a:lnTo>
                    <a:pt x="7725" y="15295"/>
                  </a:lnTo>
                  <a:lnTo>
                    <a:pt x="8273" y="14660"/>
                  </a:lnTo>
                  <a:lnTo>
                    <a:pt x="7249" y="11052"/>
                  </a:lnTo>
                  <a:lnTo>
                    <a:pt x="6742" y="9236"/>
                  </a:lnTo>
                  <a:lnTo>
                    <a:pt x="6238" y="7410"/>
                  </a:lnTo>
                  <a:lnTo>
                    <a:pt x="5740" y="5583"/>
                  </a:lnTo>
                  <a:lnTo>
                    <a:pt x="5246" y="3733"/>
                  </a:lnTo>
                  <a:lnTo>
                    <a:pt x="5005" y="2803"/>
                  </a:lnTo>
                  <a:lnTo>
                    <a:pt x="4765" y="1873"/>
                  </a:lnTo>
                  <a:lnTo>
                    <a:pt x="4524" y="942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963;p37">
              <a:extLst>
                <a:ext uri="{FF2B5EF4-FFF2-40B4-BE49-F238E27FC236}">
                  <a16:creationId xmlns:a16="http://schemas.microsoft.com/office/drawing/2014/main" id="{DC6ECDE6-F83B-E781-B5D5-E2A8B88E7698}"/>
                </a:ext>
              </a:extLst>
            </p:cNvPr>
            <p:cNvSpPr/>
            <p:nvPr/>
          </p:nvSpPr>
          <p:spPr>
            <a:xfrm>
              <a:off x="4307400" y="-3582675"/>
              <a:ext cx="93525" cy="255875"/>
            </a:xfrm>
            <a:custGeom>
              <a:avLst/>
              <a:gdLst/>
              <a:ahLst/>
              <a:cxnLst/>
              <a:rect l="l" t="t" r="r" b="b"/>
              <a:pathLst>
                <a:path w="3741" h="10235" extrusionOk="0">
                  <a:moveTo>
                    <a:pt x="1612" y="2701"/>
                  </a:moveTo>
                  <a:lnTo>
                    <a:pt x="1626" y="2792"/>
                  </a:lnTo>
                  <a:lnTo>
                    <a:pt x="1639" y="2894"/>
                  </a:lnTo>
                  <a:lnTo>
                    <a:pt x="1661" y="2974"/>
                  </a:lnTo>
                  <a:lnTo>
                    <a:pt x="1683" y="3053"/>
                  </a:lnTo>
                  <a:lnTo>
                    <a:pt x="1715" y="3121"/>
                  </a:lnTo>
                  <a:lnTo>
                    <a:pt x="1746" y="3189"/>
                  </a:lnTo>
                  <a:lnTo>
                    <a:pt x="1786" y="3234"/>
                  </a:lnTo>
                  <a:lnTo>
                    <a:pt x="1830" y="3269"/>
                  </a:lnTo>
                  <a:lnTo>
                    <a:pt x="2071" y="3416"/>
                  </a:lnTo>
                  <a:lnTo>
                    <a:pt x="2316" y="3552"/>
                  </a:lnTo>
                  <a:lnTo>
                    <a:pt x="2556" y="3677"/>
                  </a:lnTo>
                  <a:lnTo>
                    <a:pt x="2805" y="3790"/>
                  </a:lnTo>
                  <a:lnTo>
                    <a:pt x="2832" y="4040"/>
                  </a:lnTo>
                  <a:lnTo>
                    <a:pt x="2850" y="4290"/>
                  </a:lnTo>
                  <a:lnTo>
                    <a:pt x="2859" y="4539"/>
                  </a:lnTo>
                  <a:lnTo>
                    <a:pt x="2863" y="4789"/>
                  </a:lnTo>
                  <a:lnTo>
                    <a:pt x="2854" y="5027"/>
                  </a:lnTo>
                  <a:lnTo>
                    <a:pt x="2841" y="5265"/>
                  </a:lnTo>
                  <a:lnTo>
                    <a:pt x="2819" y="5504"/>
                  </a:lnTo>
                  <a:lnTo>
                    <a:pt x="2792" y="5719"/>
                  </a:lnTo>
                  <a:lnTo>
                    <a:pt x="2756" y="5935"/>
                  </a:lnTo>
                  <a:lnTo>
                    <a:pt x="2716" y="6150"/>
                  </a:lnTo>
                  <a:lnTo>
                    <a:pt x="2672" y="6343"/>
                  </a:lnTo>
                  <a:lnTo>
                    <a:pt x="2618" y="6536"/>
                  </a:lnTo>
                  <a:lnTo>
                    <a:pt x="2565" y="6706"/>
                  </a:lnTo>
                  <a:lnTo>
                    <a:pt x="2503" y="6865"/>
                  </a:lnTo>
                  <a:lnTo>
                    <a:pt x="2440" y="7013"/>
                  </a:lnTo>
                  <a:lnTo>
                    <a:pt x="2369" y="7149"/>
                  </a:lnTo>
                  <a:lnTo>
                    <a:pt x="2298" y="7262"/>
                  </a:lnTo>
                  <a:lnTo>
                    <a:pt x="2227" y="7364"/>
                  </a:lnTo>
                  <a:lnTo>
                    <a:pt x="2151" y="7444"/>
                  </a:lnTo>
                  <a:lnTo>
                    <a:pt x="2071" y="7512"/>
                  </a:lnTo>
                  <a:lnTo>
                    <a:pt x="1991" y="7546"/>
                  </a:lnTo>
                  <a:lnTo>
                    <a:pt x="1911" y="7569"/>
                  </a:lnTo>
                  <a:lnTo>
                    <a:pt x="1830" y="7569"/>
                  </a:lnTo>
                  <a:lnTo>
                    <a:pt x="1750" y="7546"/>
                  </a:lnTo>
                  <a:lnTo>
                    <a:pt x="1666" y="7489"/>
                  </a:lnTo>
                  <a:lnTo>
                    <a:pt x="1586" y="7410"/>
                  </a:lnTo>
                  <a:lnTo>
                    <a:pt x="1505" y="7319"/>
                  </a:lnTo>
                  <a:lnTo>
                    <a:pt x="1430" y="7183"/>
                  </a:lnTo>
                  <a:lnTo>
                    <a:pt x="1354" y="7024"/>
                  </a:lnTo>
                  <a:lnTo>
                    <a:pt x="1278" y="6843"/>
                  </a:lnTo>
                  <a:lnTo>
                    <a:pt x="1207" y="6627"/>
                  </a:lnTo>
                  <a:lnTo>
                    <a:pt x="1140" y="6377"/>
                  </a:lnTo>
                  <a:lnTo>
                    <a:pt x="1082" y="6128"/>
                  </a:lnTo>
                  <a:lnTo>
                    <a:pt x="1038" y="5878"/>
                  </a:lnTo>
                  <a:lnTo>
                    <a:pt x="1002" y="5628"/>
                  </a:lnTo>
                  <a:lnTo>
                    <a:pt x="976" y="5379"/>
                  </a:lnTo>
                  <a:lnTo>
                    <a:pt x="962" y="5129"/>
                  </a:lnTo>
                  <a:lnTo>
                    <a:pt x="958" y="4891"/>
                  </a:lnTo>
                  <a:lnTo>
                    <a:pt x="962" y="4641"/>
                  </a:lnTo>
                  <a:lnTo>
                    <a:pt x="976" y="4403"/>
                  </a:lnTo>
                  <a:lnTo>
                    <a:pt x="998" y="4176"/>
                  </a:lnTo>
                  <a:lnTo>
                    <a:pt x="1033" y="3949"/>
                  </a:lnTo>
                  <a:lnTo>
                    <a:pt x="1074" y="3745"/>
                  </a:lnTo>
                  <a:lnTo>
                    <a:pt x="1127" y="3541"/>
                  </a:lnTo>
                  <a:lnTo>
                    <a:pt x="1189" y="3348"/>
                  </a:lnTo>
                  <a:lnTo>
                    <a:pt x="1261" y="3178"/>
                  </a:lnTo>
                  <a:lnTo>
                    <a:pt x="1341" y="3019"/>
                  </a:lnTo>
                  <a:lnTo>
                    <a:pt x="1430" y="2871"/>
                  </a:lnTo>
                  <a:lnTo>
                    <a:pt x="1479" y="2803"/>
                  </a:lnTo>
                  <a:lnTo>
                    <a:pt x="1523" y="2769"/>
                  </a:lnTo>
                  <a:lnTo>
                    <a:pt x="1612" y="2701"/>
                  </a:lnTo>
                  <a:close/>
                  <a:moveTo>
                    <a:pt x="1875" y="1"/>
                  </a:moveTo>
                  <a:lnTo>
                    <a:pt x="1741" y="24"/>
                  </a:lnTo>
                  <a:lnTo>
                    <a:pt x="1608" y="58"/>
                  </a:lnTo>
                  <a:lnTo>
                    <a:pt x="1479" y="126"/>
                  </a:lnTo>
                  <a:lnTo>
                    <a:pt x="1350" y="216"/>
                  </a:lnTo>
                  <a:lnTo>
                    <a:pt x="1234" y="319"/>
                  </a:lnTo>
                  <a:lnTo>
                    <a:pt x="1123" y="432"/>
                  </a:lnTo>
                  <a:lnTo>
                    <a:pt x="1011" y="568"/>
                  </a:lnTo>
                  <a:lnTo>
                    <a:pt x="904" y="716"/>
                  </a:lnTo>
                  <a:lnTo>
                    <a:pt x="802" y="875"/>
                  </a:lnTo>
                  <a:lnTo>
                    <a:pt x="708" y="1056"/>
                  </a:lnTo>
                  <a:lnTo>
                    <a:pt x="615" y="1249"/>
                  </a:lnTo>
                  <a:lnTo>
                    <a:pt x="530" y="1453"/>
                  </a:lnTo>
                  <a:lnTo>
                    <a:pt x="455" y="1669"/>
                  </a:lnTo>
                  <a:lnTo>
                    <a:pt x="383" y="1896"/>
                  </a:lnTo>
                  <a:lnTo>
                    <a:pt x="317" y="2123"/>
                  </a:lnTo>
                  <a:lnTo>
                    <a:pt x="259" y="2361"/>
                  </a:lnTo>
                  <a:lnTo>
                    <a:pt x="205" y="2599"/>
                  </a:lnTo>
                  <a:lnTo>
                    <a:pt x="161" y="2849"/>
                  </a:lnTo>
                  <a:lnTo>
                    <a:pt x="121" y="3098"/>
                  </a:lnTo>
                  <a:lnTo>
                    <a:pt x="85" y="3359"/>
                  </a:lnTo>
                  <a:lnTo>
                    <a:pt x="58" y="3620"/>
                  </a:lnTo>
                  <a:lnTo>
                    <a:pt x="36" y="3881"/>
                  </a:lnTo>
                  <a:lnTo>
                    <a:pt x="18" y="4142"/>
                  </a:lnTo>
                  <a:lnTo>
                    <a:pt x="5" y="4414"/>
                  </a:lnTo>
                  <a:lnTo>
                    <a:pt x="1" y="4687"/>
                  </a:lnTo>
                  <a:lnTo>
                    <a:pt x="1" y="4948"/>
                  </a:lnTo>
                  <a:lnTo>
                    <a:pt x="5" y="5220"/>
                  </a:lnTo>
                  <a:lnTo>
                    <a:pt x="14" y="5492"/>
                  </a:lnTo>
                  <a:lnTo>
                    <a:pt x="32" y="5765"/>
                  </a:lnTo>
                  <a:lnTo>
                    <a:pt x="54" y="6026"/>
                  </a:lnTo>
                  <a:lnTo>
                    <a:pt x="76" y="6287"/>
                  </a:lnTo>
                  <a:lnTo>
                    <a:pt x="107" y="6548"/>
                  </a:lnTo>
                  <a:lnTo>
                    <a:pt x="143" y="6808"/>
                  </a:lnTo>
                  <a:lnTo>
                    <a:pt x="183" y="7058"/>
                  </a:lnTo>
                  <a:lnTo>
                    <a:pt x="228" y="7308"/>
                  </a:lnTo>
                  <a:lnTo>
                    <a:pt x="281" y="7557"/>
                  </a:lnTo>
                  <a:lnTo>
                    <a:pt x="334" y="7796"/>
                  </a:lnTo>
                  <a:lnTo>
                    <a:pt x="392" y="8023"/>
                  </a:lnTo>
                  <a:lnTo>
                    <a:pt x="455" y="8238"/>
                  </a:lnTo>
                  <a:lnTo>
                    <a:pt x="521" y="8454"/>
                  </a:lnTo>
                  <a:lnTo>
                    <a:pt x="593" y="8669"/>
                  </a:lnTo>
                  <a:lnTo>
                    <a:pt x="668" y="8862"/>
                  </a:lnTo>
                  <a:lnTo>
                    <a:pt x="749" y="9055"/>
                  </a:lnTo>
                  <a:lnTo>
                    <a:pt x="829" y="9225"/>
                  </a:lnTo>
                  <a:lnTo>
                    <a:pt x="922" y="9407"/>
                  </a:lnTo>
                  <a:lnTo>
                    <a:pt x="1016" y="9566"/>
                  </a:lnTo>
                  <a:lnTo>
                    <a:pt x="1109" y="9702"/>
                  </a:lnTo>
                  <a:lnTo>
                    <a:pt x="1203" y="9827"/>
                  </a:lnTo>
                  <a:lnTo>
                    <a:pt x="1301" y="9940"/>
                  </a:lnTo>
                  <a:lnTo>
                    <a:pt x="1399" y="10031"/>
                  </a:lnTo>
                  <a:lnTo>
                    <a:pt x="1496" y="10099"/>
                  </a:lnTo>
                  <a:lnTo>
                    <a:pt x="1594" y="10156"/>
                  </a:lnTo>
                  <a:lnTo>
                    <a:pt x="1692" y="10201"/>
                  </a:lnTo>
                  <a:lnTo>
                    <a:pt x="1795" y="10224"/>
                  </a:lnTo>
                  <a:lnTo>
                    <a:pt x="1893" y="10235"/>
                  </a:lnTo>
                  <a:lnTo>
                    <a:pt x="1991" y="10235"/>
                  </a:lnTo>
                  <a:lnTo>
                    <a:pt x="2089" y="10212"/>
                  </a:lnTo>
                  <a:lnTo>
                    <a:pt x="2187" y="10167"/>
                  </a:lnTo>
                  <a:lnTo>
                    <a:pt x="2280" y="10122"/>
                  </a:lnTo>
                  <a:lnTo>
                    <a:pt x="2374" y="10053"/>
                  </a:lnTo>
                  <a:lnTo>
                    <a:pt x="2467" y="9974"/>
                  </a:lnTo>
                  <a:lnTo>
                    <a:pt x="2561" y="9883"/>
                  </a:lnTo>
                  <a:lnTo>
                    <a:pt x="2650" y="9770"/>
                  </a:lnTo>
                  <a:lnTo>
                    <a:pt x="2739" y="9645"/>
                  </a:lnTo>
                  <a:lnTo>
                    <a:pt x="2823" y="9509"/>
                  </a:lnTo>
                  <a:lnTo>
                    <a:pt x="2908" y="9361"/>
                  </a:lnTo>
                  <a:lnTo>
                    <a:pt x="2988" y="9202"/>
                  </a:lnTo>
                  <a:lnTo>
                    <a:pt x="3064" y="9021"/>
                  </a:lnTo>
                  <a:lnTo>
                    <a:pt x="3139" y="8839"/>
                  </a:lnTo>
                  <a:lnTo>
                    <a:pt x="3211" y="8635"/>
                  </a:lnTo>
                  <a:lnTo>
                    <a:pt x="3277" y="8431"/>
                  </a:lnTo>
                  <a:lnTo>
                    <a:pt x="3340" y="8204"/>
                  </a:lnTo>
                  <a:lnTo>
                    <a:pt x="3402" y="7966"/>
                  </a:lnTo>
                  <a:lnTo>
                    <a:pt x="3460" y="7716"/>
                  </a:lnTo>
                  <a:lnTo>
                    <a:pt x="3509" y="7467"/>
                  </a:lnTo>
                  <a:lnTo>
                    <a:pt x="3558" y="7194"/>
                  </a:lnTo>
                  <a:lnTo>
                    <a:pt x="3589" y="6990"/>
                  </a:lnTo>
                  <a:lnTo>
                    <a:pt x="3620" y="6797"/>
                  </a:lnTo>
                  <a:lnTo>
                    <a:pt x="3647" y="6582"/>
                  </a:lnTo>
                  <a:lnTo>
                    <a:pt x="3669" y="6377"/>
                  </a:lnTo>
                  <a:lnTo>
                    <a:pt x="3687" y="6173"/>
                  </a:lnTo>
                  <a:lnTo>
                    <a:pt x="3705" y="5958"/>
                  </a:lnTo>
                  <a:lnTo>
                    <a:pt x="3718" y="5742"/>
                  </a:lnTo>
                  <a:lnTo>
                    <a:pt x="3731" y="5526"/>
                  </a:lnTo>
                  <a:lnTo>
                    <a:pt x="3736" y="5220"/>
                  </a:lnTo>
                  <a:lnTo>
                    <a:pt x="3740" y="4902"/>
                  </a:lnTo>
                  <a:lnTo>
                    <a:pt x="3731" y="4596"/>
                  </a:lnTo>
                  <a:lnTo>
                    <a:pt x="3723" y="4278"/>
                  </a:lnTo>
                  <a:lnTo>
                    <a:pt x="3705" y="3972"/>
                  </a:lnTo>
                  <a:lnTo>
                    <a:pt x="3678" y="3666"/>
                  </a:lnTo>
                  <a:lnTo>
                    <a:pt x="3642" y="3359"/>
                  </a:lnTo>
                  <a:lnTo>
                    <a:pt x="3602" y="3064"/>
                  </a:lnTo>
                  <a:lnTo>
                    <a:pt x="3576" y="2894"/>
                  </a:lnTo>
                  <a:lnTo>
                    <a:pt x="3540" y="2724"/>
                  </a:lnTo>
                  <a:lnTo>
                    <a:pt x="3504" y="2554"/>
                  </a:lnTo>
                  <a:lnTo>
                    <a:pt x="3464" y="2395"/>
                  </a:lnTo>
                  <a:lnTo>
                    <a:pt x="3420" y="2247"/>
                  </a:lnTo>
                  <a:lnTo>
                    <a:pt x="3371" y="2111"/>
                  </a:lnTo>
                  <a:lnTo>
                    <a:pt x="3317" y="1986"/>
                  </a:lnTo>
                  <a:lnTo>
                    <a:pt x="3260" y="1873"/>
                  </a:lnTo>
                  <a:lnTo>
                    <a:pt x="3246" y="1805"/>
                  </a:lnTo>
                  <a:lnTo>
                    <a:pt x="3242" y="1759"/>
                  </a:lnTo>
                  <a:lnTo>
                    <a:pt x="3228" y="1703"/>
                  </a:lnTo>
                  <a:lnTo>
                    <a:pt x="3193" y="1555"/>
                  </a:lnTo>
                  <a:lnTo>
                    <a:pt x="3148" y="1419"/>
                  </a:lnTo>
                  <a:lnTo>
                    <a:pt x="3104" y="1283"/>
                  </a:lnTo>
                  <a:lnTo>
                    <a:pt x="3059" y="1158"/>
                  </a:lnTo>
                  <a:lnTo>
                    <a:pt x="3015" y="1033"/>
                  </a:lnTo>
                  <a:lnTo>
                    <a:pt x="2961" y="920"/>
                  </a:lnTo>
                  <a:lnTo>
                    <a:pt x="2912" y="818"/>
                  </a:lnTo>
                  <a:lnTo>
                    <a:pt x="2859" y="716"/>
                  </a:lnTo>
                  <a:lnTo>
                    <a:pt x="2805" y="625"/>
                  </a:lnTo>
                  <a:lnTo>
                    <a:pt x="2752" y="534"/>
                  </a:lnTo>
                  <a:lnTo>
                    <a:pt x="2694" y="455"/>
                  </a:lnTo>
                  <a:lnTo>
                    <a:pt x="2636" y="387"/>
                  </a:lnTo>
                  <a:lnTo>
                    <a:pt x="2574" y="319"/>
                  </a:lnTo>
                  <a:lnTo>
                    <a:pt x="2516" y="262"/>
                  </a:lnTo>
                  <a:lnTo>
                    <a:pt x="2391" y="160"/>
                  </a:lnTo>
                  <a:lnTo>
                    <a:pt x="2267" y="80"/>
                  </a:lnTo>
                  <a:lnTo>
                    <a:pt x="2138" y="3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964;p37">
              <a:extLst>
                <a:ext uri="{FF2B5EF4-FFF2-40B4-BE49-F238E27FC236}">
                  <a16:creationId xmlns:a16="http://schemas.microsoft.com/office/drawing/2014/main" id="{130C03C4-E7EB-086D-F1C1-53A6912609A4}"/>
                </a:ext>
              </a:extLst>
            </p:cNvPr>
            <p:cNvSpPr/>
            <p:nvPr/>
          </p:nvSpPr>
          <p:spPr>
            <a:xfrm>
              <a:off x="4289475" y="-1396850"/>
              <a:ext cx="223650" cy="418125"/>
            </a:xfrm>
            <a:custGeom>
              <a:avLst/>
              <a:gdLst/>
              <a:ahLst/>
              <a:cxnLst/>
              <a:rect l="l" t="t" r="r" b="b"/>
              <a:pathLst>
                <a:path w="8946" h="16725" extrusionOk="0">
                  <a:moveTo>
                    <a:pt x="1648" y="0"/>
                  </a:moveTo>
                  <a:lnTo>
                    <a:pt x="1577" y="919"/>
                  </a:lnTo>
                  <a:lnTo>
                    <a:pt x="1501" y="1838"/>
                  </a:lnTo>
                  <a:lnTo>
                    <a:pt x="1425" y="2758"/>
                  </a:lnTo>
                  <a:lnTo>
                    <a:pt x="1341" y="3665"/>
                  </a:lnTo>
                  <a:lnTo>
                    <a:pt x="1252" y="4573"/>
                  </a:lnTo>
                  <a:lnTo>
                    <a:pt x="1163" y="5492"/>
                  </a:lnTo>
                  <a:lnTo>
                    <a:pt x="1065" y="6388"/>
                  </a:lnTo>
                  <a:lnTo>
                    <a:pt x="967" y="7296"/>
                  </a:lnTo>
                  <a:lnTo>
                    <a:pt x="860" y="8204"/>
                  </a:lnTo>
                  <a:lnTo>
                    <a:pt x="749" y="9100"/>
                  </a:lnTo>
                  <a:lnTo>
                    <a:pt x="637" y="9985"/>
                  </a:lnTo>
                  <a:lnTo>
                    <a:pt x="517" y="10881"/>
                  </a:lnTo>
                  <a:lnTo>
                    <a:pt x="397" y="11766"/>
                  </a:lnTo>
                  <a:lnTo>
                    <a:pt x="268" y="12640"/>
                  </a:lnTo>
                  <a:lnTo>
                    <a:pt x="139" y="13514"/>
                  </a:lnTo>
                  <a:lnTo>
                    <a:pt x="1" y="14387"/>
                  </a:lnTo>
                  <a:lnTo>
                    <a:pt x="860" y="14603"/>
                  </a:lnTo>
                  <a:lnTo>
                    <a:pt x="1715" y="14830"/>
                  </a:lnTo>
                  <a:lnTo>
                    <a:pt x="2574" y="15079"/>
                  </a:lnTo>
                  <a:lnTo>
                    <a:pt x="3429" y="15340"/>
                  </a:lnTo>
                  <a:lnTo>
                    <a:pt x="3856" y="15488"/>
                  </a:lnTo>
                  <a:lnTo>
                    <a:pt x="4284" y="15635"/>
                  </a:lnTo>
                  <a:lnTo>
                    <a:pt x="4711" y="15794"/>
                  </a:lnTo>
                  <a:lnTo>
                    <a:pt x="5134" y="15953"/>
                  </a:lnTo>
                  <a:lnTo>
                    <a:pt x="5562" y="16123"/>
                  </a:lnTo>
                  <a:lnTo>
                    <a:pt x="5984" y="16305"/>
                  </a:lnTo>
                  <a:lnTo>
                    <a:pt x="6407" y="16498"/>
                  </a:lnTo>
                  <a:lnTo>
                    <a:pt x="6830" y="16690"/>
                  </a:lnTo>
                  <a:lnTo>
                    <a:pt x="6839" y="16702"/>
                  </a:lnTo>
                  <a:lnTo>
                    <a:pt x="6853" y="16713"/>
                  </a:lnTo>
                  <a:lnTo>
                    <a:pt x="6862" y="16713"/>
                  </a:lnTo>
                  <a:lnTo>
                    <a:pt x="6875" y="16724"/>
                  </a:lnTo>
                  <a:lnTo>
                    <a:pt x="7035" y="15783"/>
                  </a:lnTo>
                  <a:lnTo>
                    <a:pt x="7195" y="14830"/>
                  </a:lnTo>
                  <a:lnTo>
                    <a:pt x="7347" y="13865"/>
                  </a:lnTo>
                  <a:lnTo>
                    <a:pt x="7498" y="12901"/>
                  </a:lnTo>
                  <a:lnTo>
                    <a:pt x="7641" y="11925"/>
                  </a:lnTo>
                  <a:lnTo>
                    <a:pt x="7783" y="10938"/>
                  </a:lnTo>
                  <a:lnTo>
                    <a:pt x="7917" y="9951"/>
                  </a:lnTo>
                  <a:lnTo>
                    <a:pt x="8050" y="8952"/>
                  </a:lnTo>
                  <a:lnTo>
                    <a:pt x="8179" y="7943"/>
                  </a:lnTo>
                  <a:lnTo>
                    <a:pt x="8300" y="6933"/>
                  </a:lnTo>
                  <a:lnTo>
                    <a:pt x="8420" y="5912"/>
                  </a:lnTo>
                  <a:lnTo>
                    <a:pt x="8536" y="4891"/>
                  </a:lnTo>
                  <a:lnTo>
                    <a:pt x="8647" y="3858"/>
                  </a:lnTo>
                  <a:lnTo>
                    <a:pt x="8749" y="2826"/>
                  </a:lnTo>
                  <a:lnTo>
                    <a:pt x="8852" y="1793"/>
                  </a:lnTo>
                  <a:lnTo>
                    <a:pt x="8945" y="749"/>
                  </a:lnTo>
                  <a:lnTo>
                    <a:pt x="8041" y="738"/>
                  </a:lnTo>
                  <a:lnTo>
                    <a:pt x="7124" y="738"/>
                  </a:lnTo>
                  <a:lnTo>
                    <a:pt x="6203" y="727"/>
                  </a:lnTo>
                  <a:lnTo>
                    <a:pt x="5744" y="727"/>
                  </a:lnTo>
                  <a:lnTo>
                    <a:pt x="5285" y="704"/>
                  </a:lnTo>
                  <a:lnTo>
                    <a:pt x="4822" y="681"/>
                  </a:lnTo>
                  <a:lnTo>
                    <a:pt x="4364" y="636"/>
                  </a:lnTo>
                  <a:lnTo>
                    <a:pt x="3905" y="579"/>
                  </a:lnTo>
                  <a:lnTo>
                    <a:pt x="3451" y="511"/>
                  </a:lnTo>
                  <a:lnTo>
                    <a:pt x="2997" y="420"/>
                  </a:lnTo>
                  <a:lnTo>
                    <a:pt x="2543" y="307"/>
                  </a:lnTo>
                  <a:lnTo>
                    <a:pt x="2093" y="171"/>
                  </a:lnTo>
                  <a:lnTo>
                    <a:pt x="1871" y="91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965;p37">
              <a:extLst>
                <a:ext uri="{FF2B5EF4-FFF2-40B4-BE49-F238E27FC236}">
                  <a16:creationId xmlns:a16="http://schemas.microsoft.com/office/drawing/2014/main" id="{F61D0CFA-7935-DF05-3485-008B7FDDC9F5}"/>
                </a:ext>
              </a:extLst>
            </p:cNvPr>
            <p:cNvSpPr/>
            <p:nvPr/>
          </p:nvSpPr>
          <p:spPr>
            <a:xfrm>
              <a:off x="4317750" y="-9574225"/>
              <a:ext cx="131800" cy="783175"/>
            </a:xfrm>
            <a:custGeom>
              <a:avLst/>
              <a:gdLst/>
              <a:ahLst/>
              <a:cxnLst/>
              <a:rect l="l" t="t" r="r" b="b"/>
              <a:pathLst>
                <a:path w="5272" h="31327" extrusionOk="0">
                  <a:moveTo>
                    <a:pt x="2196" y="0"/>
                  </a:moveTo>
                  <a:lnTo>
                    <a:pt x="2084" y="12"/>
                  </a:lnTo>
                  <a:lnTo>
                    <a:pt x="1977" y="35"/>
                  </a:lnTo>
                  <a:lnTo>
                    <a:pt x="1862" y="80"/>
                  </a:lnTo>
                  <a:lnTo>
                    <a:pt x="1746" y="137"/>
                  </a:lnTo>
                  <a:lnTo>
                    <a:pt x="1630" y="216"/>
                  </a:lnTo>
                  <a:lnTo>
                    <a:pt x="1514" y="318"/>
                  </a:lnTo>
                  <a:lnTo>
                    <a:pt x="1394" y="432"/>
                  </a:lnTo>
                  <a:lnTo>
                    <a:pt x="1274" y="568"/>
                  </a:lnTo>
                  <a:lnTo>
                    <a:pt x="1149" y="715"/>
                  </a:lnTo>
                  <a:lnTo>
                    <a:pt x="1025" y="885"/>
                  </a:lnTo>
                  <a:lnTo>
                    <a:pt x="900" y="1078"/>
                  </a:lnTo>
                  <a:lnTo>
                    <a:pt x="771" y="1294"/>
                  </a:lnTo>
                  <a:lnTo>
                    <a:pt x="726" y="1362"/>
                  </a:lnTo>
                  <a:lnTo>
                    <a:pt x="682" y="1419"/>
                  </a:lnTo>
                  <a:lnTo>
                    <a:pt x="637" y="1475"/>
                  </a:lnTo>
                  <a:lnTo>
                    <a:pt x="597" y="1510"/>
                  </a:lnTo>
                  <a:lnTo>
                    <a:pt x="553" y="1532"/>
                  </a:lnTo>
                  <a:lnTo>
                    <a:pt x="508" y="1555"/>
                  </a:lnTo>
                  <a:lnTo>
                    <a:pt x="468" y="1566"/>
                  </a:lnTo>
                  <a:lnTo>
                    <a:pt x="424" y="1566"/>
                  </a:lnTo>
                  <a:lnTo>
                    <a:pt x="437" y="3393"/>
                  </a:lnTo>
                  <a:lnTo>
                    <a:pt x="446" y="5208"/>
                  </a:lnTo>
                  <a:lnTo>
                    <a:pt x="450" y="7035"/>
                  </a:lnTo>
                  <a:lnTo>
                    <a:pt x="446" y="8850"/>
                  </a:lnTo>
                  <a:lnTo>
                    <a:pt x="437" y="10666"/>
                  </a:lnTo>
                  <a:lnTo>
                    <a:pt x="424" y="12481"/>
                  </a:lnTo>
                  <a:lnTo>
                    <a:pt x="406" y="14296"/>
                  </a:lnTo>
                  <a:lnTo>
                    <a:pt x="384" y="16112"/>
                  </a:lnTo>
                  <a:lnTo>
                    <a:pt x="352" y="17927"/>
                  </a:lnTo>
                  <a:lnTo>
                    <a:pt x="321" y="19743"/>
                  </a:lnTo>
                  <a:lnTo>
                    <a:pt x="281" y="21558"/>
                  </a:lnTo>
                  <a:lnTo>
                    <a:pt x="232" y="23373"/>
                  </a:lnTo>
                  <a:lnTo>
                    <a:pt x="183" y="25177"/>
                  </a:lnTo>
                  <a:lnTo>
                    <a:pt x="125" y="26993"/>
                  </a:lnTo>
                  <a:lnTo>
                    <a:pt x="67" y="28797"/>
                  </a:lnTo>
                  <a:lnTo>
                    <a:pt x="1" y="30601"/>
                  </a:lnTo>
                  <a:lnTo>
                    <a:pt x="59" y="30487"/>
                  </a:lnTo>
                  <a:lnTo>
                    <a:pt x="121" y="30385"/>
                  </a:lnTo>
                  <a:lnTo>
                    <a:pt x="156" y="30340"/>
                  </a:lnTo>
                  <a:lnTo>
                    <a:pt x="192" y="30306"/>
                  </a:lnTo>
                  <a:lnTo>
                    <a:pt x="228" y="30272"/>
                  </a:lnTo>
                  <a:lnTo>
                    <a:pt x="268" y="30249"/>
                  </a:lnTo>
                  <a:lnTo>
                    <a:pt x="303" y="30238"/>
                  </a:lnTo>
                  <a:lnTo>
                    <a:pt x="343" y="30226"/>
                  </a:lnTo>
                  <a:lnTo>
                    <a:pt x="388" y="30226"/>
                  </a:lnTo>
                  <a:lnTo>
                    <a:pt x="428" y="30238"/>
                  </a:lnTo>
                  <a:lnTo>
                    <a:pt x="473" y="30260"/>
                  </a:lnTo>
                  <a:lnTo>
                    <a:pt x="517" y="30294"/>
                  </a:lnTo>
                  <a:lnTo>
                    <a:pt x="562" y="30328"/>
                  </a:lnTo>
                  <a:lnTo>
                    <a:pt x="606" y="30385"/>
                  </a:lnTo>
                  <a:lnTo>
                    <a:pt x="762" y="30555"/>
                  </a:lnTo>
                  <a:lnTo>
                    <a:pt x="918" y="30726"/>
                  </a:lnTo>
                  <a:lnTo>
                    <a:pt x="1065" y="30862"/>
                  </a:lnTo>
                  <a:lnTo>
                    <a:pt x="1216" y="30987"/>
                  </a:lnTo>
                  <a:lnTo>
                    <a:pt x="1359" y="31089"/>
                  </a:lnTo>
                  <a:lnTo>
                    <a:pt x="1501" y="31168"/>
                  </a:lnTo>
                  <a:lnTo>
                    <a:pt x="1639" y="31236"/>
                  </a:lnTo>
                  <a:lnTo>
                    <a:pt x="1777" y="31282"/>
                  </a:lnTo>
                  <a:lnTo>
                    <a:pt x="1911" y="31316"/>
                  </a:lnTo>
                  <a:lnTo>
                    <a:pt x="2040" y="31327"/>
                  </a:lnTo>
                  <a:lnTo>
                    <a:pt x="2169" y="31327"/>
                  </a:lnTo>
                  <a:lnTo>
                    <a:pt x="2293" y="31304"/>
                  </a:lnTo>
                  <a:lnTo>
                    <a:pt x="2414" y="31270"/>
                  </a:lnTo>
                  <a:lnTo>
                    <a:pt x="2534" y="31213"/>
                  </a:lnTo>
                  <a:lnTo>
                    <a:pt x="2650" y="31145"/>
                  </a:lnTo>
                  <a:lnTo>
                    <a:pt x="2765" y="31066"/>
                  </a:lnTo>
                  <a:lnTo>
                    <a:pt x="2877" y="30964"/>
                  </a:lnTo>
                  <a:lnTo>
                    <a:pt x="2988" y="30850"/>
                  </a:lnTo>
                  <a:lnTo>
                    <a:pt x="3095" y="30726"/>
                  </a:lnTo>
                  <a:lnTo>
                    <a:pt x="3197" y="30589"/>
                  </a:lnTo>
                  <a:lnTo>
                    <a:pt x="3295" y="30431"/>
                  </a:lnTo>
                  <a:lnTo>
                    <a:pt x="3398" y="30260"/>
                  </a:lnTo>
                  <a:lnTo>
                    <a:pt x="3491" y="30079"/>
                  </a:lnTo>
                  <a:lnTo>
                    <a:pt x="3585" y="29886"/>
                  </a:lnTo>
                  <a:lnTo>
                    <a:pt x="3674" y="29682"/>
                  </a:lnTo>
                  <a:lnTo>
                    <a:pt x="3763" y="29455"/>
                  </a:lnTo>
                  <a:lnTo>
                    <a:pt x="3847" y="29228"/>
                  </a:lnTo>
                  <a:lnTo>
                    <a:pt x="3932" y="28990"/>
                  </a:lnTo>
                  <a:lnTo>
                    <a:pt x="4012" y="28729"/>
                  </a:lnTo>
                  <a:lnTo>
                    <a:pt x="4088" y="28468"/>
                  </a:lnTo>
                  <a:lnTo>
                    <a:pt x="4163" y="28195"/>
                  </a:lnTo>
                  <a:lnTo>
                    <a:pt x="4235" y="27912"/>
                  </a:lnTo>
                  <a:lnTo>
                    <a:pt x="4306" y="27617"/>
                  </a:lnTo>
                  <a:lnTo>
                    <a:pt x="4373" y="27310"/>
                  </a:lnTo>
                  <a:lnTo>
                    <a:pt x="4439" y="26993"/>
                  </a:lnTo>
                  <a:lnTo>
                    <a:pt x="4502" y="26675"/>
                  </a:lnTo>
                  <a:lnTo>
                    <a:pt x="4560" y="26346"/>
                  </a:lnTo>
                  <a:lnTo>
                    <a:pt x="4617" y="26006"/>
                  </a:lnTo>
                  <a:lnTo>
                    <a:pt x="4671" y="25654"/>
                  </a:lnTo>
                  <a:lnTo>
                    <a:pt x="4724" y="25302"/>
                  </a:lnTo>
                  <a:lnTo>
                    <a:pt x="4773" y="24939"/>
                  </a:lnTo>
                  <a:lnTo>
                    <a:pt x="4822" y="24565"/>
                  </a:lnTo>
                  <a:lnTo>
                    <a:pt x="4867" y="24190"/>
                  </a:lnTo>
                  <a:lnTo>
                    <a:pt x="4907" y="23804"/>
                  </a:lnTo>
                  <a:lnTo>
                    <a:pt x="4951" y="23419"/>
                  </a:lnTo>
                  <a:lnTo>
                    <a:pt x="4987" y="23022"/>
                  </a:lnTo>
                  <a:lnTo>
                    <a:pt x="5023" y="22624"/>
                  </a:lnTo>
                  <a:lnTo>
                    <a:pt x="5054" y="22216"/>
                  </a:lnTo>
                  <a:lnTo>
                    <a:pt x="5116" y="21388"/>
                  </a:lnTo>
                  <a:lnTo>
                    <a:pt x="5165" y="20548"/>
                  </a:lnTo>
                  <a:lnTo>
                    <a:pt x="5205" y="19697"/>
                  </a:lnTo>
                  <a:lnTo>
                    <a:pt x="5232" y="18824"/>
                  </a:lnTo>
                  <a:lnTo>
                    <a:pt x="5254" y="17950"/>
                  </a:lnTo>
                  <a:lnTo>
                    <a:pt x="5268" y="17065"/>
                  </a:lnTo>
                  <a:lnTo>
                    <a:pt x="5272" y="16180"/>
                  </a:lnTo>
                  <a:lnTo>
                    <a:pt x="5263" y="15295"/>
                  </a:lnTo>
                  <a:lnTo>
                    <a:pt x="5250" y="14399"/>
                  </a:lnTo>
                  <a:lnTo>
                    <a:pt x="5227" y="13514"/>
                  </a:lnTo>
                  <a:lnTo>
                    <a:pt x="5192" y="12640"/>
                  </a:lnTo>
                  <a:lnTo>
                    <a:pt x="5152" y="11766"/>
                  </a:lnTo>
                  <a:lnTo>
                    <a:pt x="5103" y="10915"/>
                  </a:lnTo>
                  <a:lnTo>
                    <a:pt x="5045" y="10064"/>
                  </a:lnTo>
                  <a:lnTo>
                    <a:pt x="4978" y="9236"/>
                  </a:lnTo>
                  <a:lnTo>
                    <a:pt x="4902" y="8431"/>
                  </a:lnTo>
                  <a:lnTo>
                    <a:pt x="4818" y="7648"/>
                  </a:lnTo>
                  <a:lnTo>
                    <a:pt x="4773" y="7262"/>
                  </a:lnTo>
                  <a:lnTo>
                    <a:pt x="4724" y="6876"/>
                  </a:lnTo>
                  <a:lnTo>
                    <a:pt x="4675" y="6513"/>
                  </a:lnTo>
                  <a:lnTo>
                    <a:pt x="4626" y="6150"/>
                  </a:lnTo>
                  <a:lnTo>
                    <a:pt x="4573" y="5787"/>
                  </a:lnTo>
                  <a:lnTo>
                    <a:pt x="4520" y="5435"/>
                  </a:lnTo>
                  <a:lnTo>
                    <a:pt x="4462" y="5095"/>
                  </a:lnTo>
                  <a:lnTo>
                    <a:pt x="4399" y="4766"/>
                  </a:lnTo>
                  <a:lnTo>
                    <a:pt x="4341" y="4437"/>
                  </a:lnTo>
                  <a:lnTo>
                    <a:pt x="4279" y="4119"/>
                  </a:lnTo>
                  <a:lnTo>
                    <a:pt x="4212" y="3813"/>
                  </a:lnTo>
                  <a:lnTo>
                    <a:pt x="4146" y="3518"/>
                  </a:lnTo>
                  <a:lnTo>
                    <a:pt x="4074" y="3223"/>
                  </a:lnTo>
                  <a:lnTo>
                    <a:pt x="4008" y="2950"/>
                  </a:lnTo>
                  <a:lnTo>
                    <a:pt x="3932" y="2678"/>
                  </a:lnTo>
                  <a:lnTo>
                    <a:pt x="3856" y="2417"/>
                  </a:lnTo>
                  <a:lnTo>
                    <a:pt x="3780" y="2179"/>
                  </a:lnTo>
                  <a:lnTo>
                    <a:pt x="3705" y="1941"/>
                  </a:lnTo>
                  <a:lnTo>
                    <a:pt x="3620" y="1714"/>
                  </a:lnTo>
                  <a:lnTo>
                    <a:pt x="3540" y="1510"/>
                  </a:lnTo>
                  <a:lnTo>
                    <a:pt x="3455" y="1305"/>
                  </a:lnTo>
                  <a:lnTo>
                    <a:pt x="3371" y="1124"/>
                  </a:lnTo>
                  <a:lnTo>
                    <a:pt x="3282" y="954"/>
                  </a:lnTo>
                  <a:lnTo>
                    <a:pt x="3193" y="795"/>
                  </a:lnTo>
                  <a:lnTo>
                    <a:pt x="3099" y="647"/>
                  </a:lnTo>
                  <a:lnTo>
                    <a:pt x="3006" y="511"/>
                  </a:lnTo>
                  <a:lnTo>
                    <a:pt x="2912" y="398"/>
                  </a:lnTo>
                  <a:lnTo>
                    <a:pt x="2814" y="295"/>
                  </a:lnTo>
                  <a:lnTo>
                    <a:pt x="2716" y="205"/>
                  </a:lnTo>
                  <a:lnTo>
                    <a:pt x="2614" y="137"/>
                  </a:lnTo>
                  <a:lnTo>
                    <a:pt x="2512" y="80"/>
                  </a:lnTo>
                  <a:lnTo>
                    <a:pt x="2409" y="35"/>
                  </a:lnTo>
                  <a:lnTo>
                    <a:pt x="2302" y="12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966;p37">
              <a:extLst>
                <a:ext uri="{FF2B5EF4-FFF2-40B4-BE49-F238E27FC236}">
                  <a16:creationId xmlns:a16="http://schemas.microsoft.com/office/drawing/2014/main" id="{ED675687-3CBC-48C7-30BF-0E04B6B98A9C}"/>
                </a:ext>
              </a:extLst>
            </p:cNvPr>
            <p:cNvSpPr/>
            <p:nvPr/>
          </p:nvSpPr>
          <p:spPr>
            <a:xfrm>
              <a:off x="4332000" y="-3784625"/>
              <a:ext cx="123900" cy="347500"/>
            </a:xfrm>
            <a:custGeom>
              <a:avLst/>
              <a:gdLst/>
              <a:ahLst/>
              <a:cxnLst/>
              <a:rect l="l" t="t" r="r" b="b"/>
              <a:pathLst>
                <a:path w="4956" h="13900" extrusionOk="0">
                  <a:moveTo>
                    <a:pt x="4956" y="0"/>
                  </a:moveTo>
                  <a:lnTo>
                    <a:pt x="4341" y="409"/>
                  </a:lnTo>
                  <a:lnTo>
                    <a:pt x="3727" y="817"/>
                  </a:lnTo>
                  <a:lnTo>
                    <a:pt x="3108" y="1203"/>
                  </a:lnTo>
                  <a:lnTo>
                    <a:pt x="2489" y="1589"/>
                  </a:lnTo>
                  <a:lnTo>
                    <a:pt x="1870" y="1963"/>
                  </a:lnTo>
                  <a:lnTo>
                    <a:pt x="1247" y="2326"/>
                  </a:lnTo>
                  <a:lnTo>
                    <a:pt x="624" y="2667"/>
                  </a:lnTo>
                  <a:lnTo>
                    <a:pt x="1" y="2996"/>
                  </a:lnTo>
                  <a:lnTo>
                    <a:pt x="366" y="8294"/>
                  </a:lnTo>
                  <a:lnTo>
                    <a:pt x="495" y="8204"/>
                  </a:lnTo>
                  <a:lnTo>
                    <a:pt x="624" y="8136"/>
                  </a:lnTo>
                  <a:lnTo>
                    <a:pt x="757" y="8102"/>
                  </a:lnTo>
                  <a:lnTo>
                    <a:pt x="891" y="8079"/>
                  </a:lnTo>
                  <a:lnTo>
                    <a:pt x="1020" y="8079"/>
                  </a:lnTo>
                  <a:lnTo>
                    <a:pt x="1154" y="8113"/>
                  </a:lnTo>
                  <a:lnTo>
                    <a:pt x="1283" y="8158"/>
                  </a:lnTo>
                  <a:lnTo>
                    <a:pt x="1407" y="8238"/>
                  </a:lnTo>
                  <a:lnTo>
                    <a:pt x="1532" y="8340"/>
                  </a:lnTo>
                  <a:lnTo>
                    <a:pt x="1590" y="8397"/>
                  </a:lnTo>
                  <a:lnTo>
                    <a:pt x="1652" y="8465"/>
                  </a:lnTo>
                  <a:lnTo>
                    <a:pt x="1710" y="8533"/>
                  </a:lnTo>
                  <a:lnTo>
                    <a:pt x="1768" y="8612"/>
                  </a:lnTo>
                  <a:lnTo>
                    <a:pt x="1821" y="8703"/>
                  </a:lnTo>
                  <a:lnTo>
                    <a:pt x="1875" y="8794"/>
                  </a:lnTo>
                  <a:lnTo>
                    <a:pt x="1928" y="8896"/>
                  </a:lnTo>
                  <a:lnTo>
                    <a:pt x="1977" y="8998"/>
                  </a:lnTo>
                  <a:lnTo>
                    <a:pt x="2031" y="9111"/>
                  </a:lnTo>
                  <a:lnTo>
                    <a:pt x="2075" y="9236"/>
                  </a:lnTo>
                  <a:lnTo>
                    <a:pt x="2120" y="9361"/>
                  </a:lnTo>
                  <a:lnTo>
                    <a:pt x="2164" y="9497"/>
                  </a:lnTo>
                  <a:lnTo>
                    <a:pt x="2209" y="9633"/>
                  </a:lnTo>
                  <a:lnTo>
                    <a:pt x="2244" y="9781"/>
                  </a:lnTo>
                  <a:lnTo>
                    <a:pt x="2258" y="9837"/>
                  </a:lnTo>
                  <a:lnTo>
                    <a:pt x="2262" y="9883"/>
                  </a:lnTo>
                  <a:lnTo>
                    <a:pt x="2276" y="9951"/>
                  </a:lnTo>
                  <a:lnTo>
                    <a:pt x="2333" y="10064"/>
                  </a:lnTo>
                  <a:lnTo>
                    <a:pt x="2387" y="10189"/>
                  </a:lnTo>
                  <a:lnTo>
                    <a:pt x="2436" y="10325"/>
                  </a:lnTo>
                  <a:lnTo>
                    <a:pt x="2480" y="10473"/>
                  </a:lnTo>
                  <a:lnTo>
                    <a:pt x="2520" y="10632"/>
                  </a:lnTo>
                  <a:lnTo>
                    <a:pt x="2556" y="10802"/>
                  </a:lnTo>
                  <a:lnTo>
                    <a:pt x="2592" y="10972"/>
                  </a:lnTo>
                  <a:lnTo>
                    <a:pt x="2618" y="11142"/>
                  </a:lnTo>
                  <a:lnTo>
                    <a:pt x="2658" y="11437"/>
                  </a:lnTo>
                  <a:lnTo>
                    <a:pt x="2694" y="11744"/>
                  </a:lnTo>
                  <a:lnTo>
                    <a:pt x="2721" y="12050"/>
                  </a:lnTo>
                  <a:lnTo>
                    <a:pt x="2739" y="12356"/>
                  </a:lnTo>
                  <a:lnTo>
                    <a:pt x="2747" y="12674"/>
                  </a:lnTo>
                  <a:lnTo>
                    <a:pt x="2756" y="12980"/>
                  </a:lnTo>
                  <a:lnTo>
                    <a:pt x="2752" y="13298"/>
                  </a:lnTo>
                  <a:lnTo>
                    <a:pt x="2747" y="13604"/>
                  </a:lnTo>
                  <a:lnTo>
                    <a:pt x="4702" y="13899"/>
                  </a:lnTo>
                  <a:lnTo>
                    <a:pt x="4773" y="10427"/>
                  </a:lnTo>
                  <a:lnTo>
                    <a:pt x="4840" y="6956"/>
                  </a:lnTo>
                  <a:lnTo>
                    <a:pt x="4902" y="3472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967;p37">
              <a:extLst>
                <a:ext uri="{FF2B5EF4-FFF2-40B4-BE49-F238E27FC236}">
                  <a16:creationId xmlns:a16="http://schemas.microsoft.com/office/drawing/2014/main" id="{3F4881B3-EEEA-EDF1-1DF4-5578FB93165D}"/>
                </a:ext>
              </a:extLst>
            </p:cNvPr>
            <p:cNvSpPr/>
            <p:nvPr/>
          </p:nvSpPr>
          <p:spPr>
            <a:xfrm>
              <a:off x="4331325" y="-3515150"/>
              <a:ext cx="47675" cy="121700"/>
            </a:xfrm>
            <a:custGeom>
              <a:avLst/>
              <a:gdLst/>
              <a:ahLst/>
              <a:cxnLst/>
              <a:rect l="l" t="t" r="r" b="b"/>
              <a:pathLst>
                <a:path w="1907" h="4868" extrusionOk="0">
                  <a:moveTo>
                    <a:pt x="655" y="0"/>
                  </a:moveTo>
                  <a:lnTo>
                    <a:pt x="566" y="68"/>
                  </a:lnTo>
                  <a:lnTo>
                    <a:pt x="522" y="102"/>
                  </a:lnTo>
                  <a:lnTo>
                    <a:pt x="473" y="170"/>
                  </a:lnTo>
                  <a:lnTo>
                    <a:pt x="384" y="318"/>
                  </a:lnTo>
                  <a:lnTo>
                    <a:pt x="304" y="477"/>
                  </a:lnTo>
                  <a:lnTo>
                    <a:pt x="232" y="647"/>
                  </a:lnTo>
                  <a:lnTo>
                    <a:pt x="170" y="840"/>
                  </a:lnTo>
                  <a:lnTo>
                    <a:pt x="117" y="1044"/>
                  </a:lnTo>
                  <a:lnTo>
                    <a:pt x="76" y="1248"/>
                  </a:lnTo>
                  <a:lnTo>
                    <a:pt x="41" y="1475"/>
                  </a:lnTo>
                  <a:lnTo>
                    <a:pt x="19" y="1702"/>
                  </a:lnTo>
                  <a:lnTo>
                    <a:pt x="5" y="1940"/>
                  </a:lnTo>
                  <a:lnTo>
                    <a:pt x="1" y="2190"/>
                  </a:lnTo>
                  <a:lnTo>
                    <a:pt x="5" y="2428"/>
                  </a:lnTo>
                  <a:lnTo>
                    <a:pt x="19" y="2678"/>
                  </a:lnTo>
                  <a:lnTo>
                    <a:pt x="45" y="2927"/>
                  </a:lnTo>
                  <a:lnTo>
                    <a:pt x="81" y="3177"/>
                  </a:lnTo>
                  <a:lnTo>
                    <a:pt x="125" y="3427"/>
                  </a:lnTo>
                  <a:lnTo>
                    <a:pt x="183" y="3676"/>
                  </a:lnTo>
                  <a:lnTo>
                    <a:pt x="250" y="3926"/>
                  </a:lnTo>
                  <a:lnTo>
                    <a:pt x="321" y="4142"/>
                  </a:lnTo>
                  <a:lnTo>
                    <a:pt x="397" y="4323"/>
                  </a:lnTo>
                  <a:lnTo>
                    <a:pt x="473" y="4482"/>
                  </a:lnTo>
                  <a:lnTo>
                    <a:pt x="548" y="4618"/>
                  </a:lnTo>
                  <a:lnTo>
                    <a:pt x="629" y="4709"/>
                  </a:lnTo>
                  <a:lnTo>
                    <a:pt x="709" y="4788"/>
                  </a:lnTo>
                  <a:lnTo>
                    <a:pt x="793" y="4845"/>
                  </a:lnTo>
                  <a:lnTo>
                    <a:pt x="873" y="4868"/>
                  </a:lnTo>
                  <a:lnTo>
                    <a:pt x="954" y="4868"/>
                  </a:lnTo>
                  <a:lnTo>
                    <a:pt x="1034" y="4845"/>
                  </a:lnTo>
                  <a:lnTo>
                    <a:pt x="1114" y="4811"/>
                  </a:lnTo>
                  <a:lnTo>
                    <a:pt x="1194" y="4743"/>
                  </a:lnTo>
                  <a:lnTo>
                    <a:pt x="1270" y="4663"/>
                  </a:lnTo>
                  <a:lnTo>
                    <a:pt x="1341" y="4561"/>
                  </a:lnTo>
                  <a:lnTo>
                    <a:pt x="1412" y="4448"/>
                  </a:lnTo>
                  <a:lnTo>
                    <a:pt x="1483" y="4312"/>
                  </a:lnTo>
                  <a:lnTo>
                    <a:pt x="1546" y="4164"/>
                  </a:lnTo>
                  <a:lnTo>
                    <a:pt x="1608" y="4005"/>
                  </a:lnTo>
                  <a:lnTo>
                    <a:pt x="1661" y="3835"/>
                  </a:lnTo>
                  <a:lnTo>
                    <a:pt x="1715" y="3642"/>
                  </a:lnTo>
                  <a:lnTo>
                    <a:pt x="1759" y="3449"/>
                  </a:lnTo>
                  <a:lnTo>
                    <a:pt x="1799" y="3234"/>
                  </a:lnTo>
                  <a:lnTo>
                    <a:pt x="1835" y="3018"/>
                  </a:lnTo>
                  <a:lnTo>
                    <a:pt x="1862" y="2803"/>
                  </a:lnTo>
                  <a:lnTo>
                    <a:pt x="1884" y="2564"/>
                  </a:lnTo>
                  <a:lnTo>
                    <a:pt x="1897" y="2326"/>
                  </a:lnTo>
                  <a:lnTo>
                    <a:pt x="1906" y="2088"/>
                  </a:lnTo>
                  <a:lnTo>
                    <a:pt x="1902" y="1838"/>
                  </a:lnTo>
                  <a:lnTo>
                    <a:pt x="1893" y="1589"/>
                  </a:lnTo>
                  <a:lnTo>
                    <a:pt x="1875" y="1339"/>
                  </a:lnTo>
                  <a:lnTo>
                    <a:pt x="1848" y="1089"/>
                  </a:lnTo>
                  <a:lnTo>
                    <a:pt x="1599" y="976"/>
                  </a:lnTo>
                  <a:lnTo>
                    <a:pt x="1359" y="851"/>
                  </a:lnTo>
                  <a:lnTo>
                    <a:pt x="1114" y="715"/>
                  </a:lnTo>
                  <a:lnTo>
                    <a:pt x="873" y="568"/>
                  </a:lnTo>
                  <a:lnTo>
                    <a:pt x="829" y="533"/>
                  </a:lnTo>
                  <a:lnTo>
                    <a:pt x="789" y="488"/>
                  </a:lnTo>
                  <a:lnTo>
                    <a:pt x="758" y="420"/>
                  </a:lnTo>
                  <a:lnTo>
                    <a:pt x="726" y="352"/>
                  </a:lnTo>
                  <a:lnTo>
                    <a:pt x="704" y="273"/>
                  </a:lnTo>
                  <a:lnTo>
                    <a:pt x="682" y="193"/>
                  </a:lnTo>
                  <a:lnTo>
                    <a:pt x="669" y="91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968;p37">
              <a:extLst>
                <a:ext uri="{FF2B5EF4-FFF2-40B4-BE49-F238E27FC236}">
                  <a16:creationId xmlns:a16="http://schemas.microsoft.com/office/drawing/2014/main" id="{162445F5-C76F-0083-C490-F87ADE15B675}"/>
                </a:ext>
              </a:extLst>
            </p:cNvPr>
            <p:cNvSpPr/>
            <p:nvPr/>
          </p:nvSpPr>
          <p:spPr>
            <a:xfrm>
              <a:off x="4334775" y="-1936350"/>
              <a:ext cx="201050" cy="511725"/>
            </a:xfrm>
            <a:custGeom>
              <a:avLst/>
              <a:gdLst/>
              <a:ahLst/>
              <a:cxnLst/>
              <a:rect l="l" t="t" r="r" b="b"/>
              <a:pathLst>
                <a:path w="8042" h="20469" extrusionOk="0">
                  <a:moveTo>
                    <a:pt x="455" y="0"/>
                  </a:moveTo>
                  <a:lnTo>
                    <a:pt x="99" y="125"/>
                  </a:lnTo>
                  <a:lnTo>
                    <a:pt x="157" y="1294"/>
                  </a:lnTo>
                  <a:lnTo>
                    <a:pt x="206" y="2451"/>
                  </a:lnTo>
                  <a:lnTo>
                    <a:pt x="246" y="3631"/>
                  </a:lnTo>
                  <a:lnTo>
                    <a:pt x="281" y="4800"/>
                  </a:lnTo>
                  <a:lnTo>
                    <a:pt x="304" y="5980"/>
                  </a:lnTo>
                  <a:lnTo>
                    <a:pt x="317" y="7160"/>
                  </a:lnTo>
                  <a:lnTo>
                    <a:pt x="321" y="8351"/>
                  </a:lnTo>
                  <a:lnTo>
                    <a:pt x="317" y="9531"/>
                  </a:lnTo>
                  <a:lnTo>
                    <a:pt x="308" y="10722"/>
                  </a:lnTo>
                  <a:lnTo>
                    <a:pt x="286" y="11914"/>
                  </a:lnTo>
                  <a:lnTo>
                    <a:pt x="259" y="13105"/>
                  </a:lnTo>
                  <a:lnTo>
                    <a:pt x="223" y="14296"/>
                  </a:lnTo>
                  <a:lnTo>
                    <a:pt x="179" y="15488"/>
                  </a:lnTo>
                  <a:lnTo>
                    <a:pt x="125" y="16679"/>
                  </a:lnTo>
                  <a:lnTo>
                    <a:pt x="68" y="17859"/>
                  </a:lnTo>
                  <a:lnTo>
                    <a:pt x="1" y="19050"/>
                  </a:lnTo>
                  <a:lnTo>
                    <a:pt x="1" y="19050"/>
                  </a:lnTo>
                  <a:lnTo>
                    <a:pt x="223" y="19028"/>
                  </a:lnTo>
                  <a:lnTo>
                    <a:pt x="450" y="19016"/>
                  </a:lnTo>
                  <a:lnTo>
                    <a:pt x="678" y="19005"/>
                  </a:lnTo>
                  <a:lnTo>
                    <a:pt x="905" y="19005"/>
                  </a:lnTo>
                  <a:lnTo>
                    <a:pt x="1359" y="19028"/>
                  </a:lnTo>
                  <a:lnTo>
                    <a:pt x="1813" y="19073"/>
                  </a:lnTo>
                  <a:lnTo>
                    <a:pt x="2271" y="19141"/>
                  </a:lnTo>
                  <a:lnTo>
                    <a:pt x="2730" y="19220"/>
                  </a:lnTo>
                  <a:lnTo>
                    <a:pt x="3189" y="19323"/>
                  </a:lnTo>
                  <a:lnTo>
                    <a:pt x="3647" y="19436"/>
                  </a:lnTo>
                  <a:lnTo>
                    <a:pt x="4110" y="19561"/>
                  </a:lnTo>
                  <a:lnTo>
                    <a:pt x="4569" y="19686"/>
                  </a:lnTo>
                  <a:lnTo>
                    <a:pt x="5481" y="19958"/>
                  </a:lnTo>
                  <a:lnTo>
                    <a:pt x="6394" y="20219"/>
                  </a:lnTo>
                  <a:lnTo>
                    <a:pt x="6848" y="20355"/>
                  </a:lnTo>
                  <a:lnTo>
                    <a:pt x="7298" y="20469"/>
                  </a:lnTo>
                  <a:lnTo>
                    <a:pt x="7396" y="19254"/>
                  </a:lnTo>
                  <a:lnTo>
                    <a:pt x="7485" y="18029"/>
                  </a:lnTo>
                  <a:lnTo>
                    <a:pt x="7569" y="16804"/>
                  </a:lnTo>
                  <a:lnTo>
                    <a:pt x="7650" y="15578"/>
                  </a:lnTo>
                  <a:lnTo>
                    <a:pt x="7716" y="14342"/>
                  </a:lnTo>
                  <a:lnTo>
                    <a:pt x="7783" y="13116"/>
                  </a:lnTo>
                  <a:lnTo>
                    <a:pt x="7837" y="11880"/>
                  </a:lnTo>
                  <a:lnTo>
                    <a:pt x="7890" y="10643"/>
                  </a:lnTo>
                  <a:lnTo>
                    <a:pt x="7930" y="9406"/>
                  </a:lnTo>
                  <a:lnTo>
                    <a:pt x="7966" y="8169"/>
                  </a:lnTo>
                  <a:lnTo>
                    <a:pt x="7997" y="6933"/>
                  </a:lnTo>
                  <a:lnTo>
                    <a:pt x="8019" y="5707"/>
                  </a:lnTo>
                  <a:lnTo>
                    <a:pt x="8032" y="4471"/>
                  </a:lnTo>
                  <a:lnTo>
                    <a:pt x="8041" y="3245"/>
                  </a:lnTo>
                  <a:lnTo>
                    <a:pt x="8041" y="2020"/>
                  </a:lnTo>
                  <a:lnTo>
                    <a:pt x="8037" y="794"/>
                  </a:lnTo>
                  <a:lnTo>
                    <a:pt x="7592" y="874"/>
                  </a:lnTo>
                  <a:lnTo>
                    <a:pt x="7146" y="953"/>
                  </a:lnTo>
                  <a:lnTo>
                    <a:pt x="6229" y="1135"/>
                  </a:lnTo>
                  <a:lnTo>
                    <a:pt x="5766" y="1226"/>
                  </a:lnTo>
                  <a:lnTo>
                    <a:pt x="5299" y="1305"/>
                  </a:lnTo>
                  <a:lnTo>
                    <a:pt x="4831" y="1384"/>
                  </a:lnTo>
                  <a:lnTo>
                    <a:pt x="4364" y="1441"/>
                  </a:lnTo>
                  <a:lnTo>
                    <a:pt x="3896" y="1487"/>
                  </a:lnTo>
                  <a:lnTo>
                    <a:pt x="3429" y="1509"/>
                  </a:lnTo>
                  <a:lnTo>
                    <a:pt x="2966" y="1509"/>
                  </a:lnTo>
                  <a:lnTo>
                    <a:pt x="2734" y="1498"/>
                  </a:lnTo>
                  <a:lnTo>
                    <a:pt x="2507" y="1475"/>
                  </a:lnTo>
                  <a:lnTo>
                    <a:pt x="2280" y="1453"/>
                  </a:lnTo>
                  <a:lnTo>
                    <a:pt x="2053" y="1419"/>
                  </a:lnTo>
                  <a:lnTo>
                    <a:pt x="1826" y="1373"/>
                  </a:lnTo>
                  <a:lnTo>
                    <a:pt x="1604" y="1328"/>
                  </a:lnTo>
                  <a:lnTo>
                    <a:pt x="1381" y="1260"/>
                  </a:lnTo>
                  <a:lnTo>
                    <a:pt x="1158" y="1192"/>
                  </a:lnTo>
                  <a:lnTo>
                    <a:pt x="940" y="1112"/>
                  </a:lnTo>
                  <a:lnTo>
                    <a:pt x="727" y="1021"/>
                  </a:lnTo>
                  <a:lnTo>
                    <a:pt x="695" y="999"/>
                  </a:lnTo>
                  <a:lnTo>
                    <a:pt x="664" y="976"/>
                  </a:lnTo>
                  <a:lnTo>
                    <a:pt x="633" y="942"/>
                  </a:lnTo>
                  <a:lnTo>
                    <a:pt x="606" y="897"/>
                  </a:lnTo>
                  <a:lnTo>
                    <a:pt x="584" y="851"/>
                  </a:lnTo>
                  <a:lnTo>
                    <a:pt x="562" y="794"/>
                  </a:lnTo>
                  <a:lnTo>
                    <a:pt x="540" y="726"/>
                  </a:lnTo>
                  <a:lnTo>
                    <a:pt x="522" y="658"/>
                  </a:lnTo>
                  <a:lnTo>
                    <a:pt x="491" y="511"/>
                  </a:lnTo>
                  <a:lnTo>
                    <a:pt x="473" y="352"/>
                  </a:lnTo>
                  <a:lnTo>
                    <a:pt x="459" y="18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969;p37">
              <a:extLst>
                <a:ext uri="{FF2B5EF4-FFF2-40B4-BE49-F238E27FC236}">
                  <a16:creationId xmlns:a16="http://schemas.microsoft.com/office/drawing/2014/main" id="{C83FEBB8-525F-560F-7AA7-20D69F21BA90}"/>
                </a:ext>
              </a:extLst>
            </p:cNvPr>
            <p:cNvSpPr/>
            <p:nvPr/>
          </p:nvSpPr>
          <p:spPr>
            <a:xfrm>
              <a:off x="4274800" y="-2440400"/>
              <a:ext cx="259900" cy="507200"/>
            </a:xfrm>
            <a:custGeom>
              <a:avLst/>
              <a:gdLst/>
              <a:ahLst/>
              <a:cxnLst/>
              <a:rect l="l" t="t" r="r" b="b"/>
              <a:pathLst>
                <a:path w="10396" h="20288" extrusionOk="0">
                  <a:moveTo>
                    <a:pt x="7800" y="0"/>
                  </a:moveTo>
                  <a:lnTo>
                    <a:pt x="7239" y="12"/>
                  </a:lnTo>
                  <a:lnTo>
                    <a:pt x="6678" y="46"/>
                  </a:lnTo>
                  <a:lnTo>
                    <a:pt x="6122" y="91"/>
                  </a:lnTo>
                  <a:lnTo>
                    <a:pt x="5565" y="148"/>
                  </a:lnTo>
                  <a:lnTo>
                    <a:pt x="5009" y="216"/>
                  </a:lnTo>
                  <a:lnTo>
                    <a:pt x="4452" y="295"/>
                  </a:lnTo>
                  <a:lnTo>
                    <a:pt x="3339" y="477"/>
                  </a:lnTo>
                  <a:lnTo>
                    <a:pt x="2226" y="670"/>
                  </a:lnTo>
                  <a:lnTo>
                    <a:pt x="1113" y="851"/>
                  </a:lnTo>
                  <a:lnTo>
                    <a:pt x="557" y="942"/>
                  </a:lnTo>
                  <a:lnTo>
                    <a:pt x="0" y="1010"/>
                  </a:lnTo>
                  <a:lnTo>
                    <a:pt x="120" y="1566"/>
                  </a:lnTo>
                  <a:lnTo>
                    <a:pt x="245" y="2122"/>
                  </a:lnTo>
                  <a:lnTo>
                    <a:pt x="361" y="2689"/>
                  </a:lnTo>
                  <a:lnTo>
                    <a:pt x="476" y="3257"/>
                  </a:lnTo>
                  <a:lnTo>
                    <a:pt x="588" y="3824"/>
                  </a:lnTo>
                  <a:lnTo>
                    <a:pt x="695" y="4391"/>
                  </a:lnTo>
                  <a:lnTo>
                    <a:pt x="801" y="4970"/>
                  </a:lnTo>
                  <a:lnTo>
                    <a:pt x="904" y="5549"/>
                  </a:lnTo>
                  <a:lnTo>
                    <a:pt x="1002" y="6127"/>
                  </a:lnTo>
                  <a:lnTo>
                    <a:pt x="1100" y="6717"/>
                  </a:lnTo>
                  <a:lnTo>
                    <a:pt x="1193" y="7307"/>
                  </a:lnTo>
                  <a:lnTo>
                    <a:pt x="1282" y="7897"/>
                  </a:lnTo>
                  <a:lnTo>
                    <a:pt x="1371" y="8499"/>
                  </a:lnTo>
                  <a:lnTo>
                    <a:pt x="1456" y="9089"/>
                  </a:lnTo>
                  <a:lnTo>
                    <a:pt x="1536" y="9690"/>
                  </a:lnTo>
                  <a:lnTo>
                    <a:pt x="1616" y="10303"/>
                  </a:lnTo>
                  <a:lnTo>
                    <a:pt x="1692" y="10904"/>
                  </a:lnTo>
                  <a:lnTo>
                    <a:pt x="1768" y="11517"/>
                  </a:lnTo>
                  <a:lnTo>
                    <a:pt x="1834" y="12129"/>
                  </a:lnTo>
                  <a:lnTo>
                    <a:pt x="1906" y="12742"/>
                  </a:lnTo>
                  <a:lnTo>
                    <a:pt x="1968" y="13355"/>
                  </a:lnTo>
                  <a:lnTo>
                    <a:pt x="2030" y="13979"/>
                  </a:lnTo>
                  <a:lnTo>
                    <a:pt x="2088" y="14603"/>
                  </a:lnTo>
                  <a:lnTo>
                    <a:pt x="2146" y="15227"/>
                  </a:lnTo>
                  <a:lnTo>
                    <a:pt x="2199" y="15851"/>
                  </a:lnTo>
                  <a:lnTo>
                    <a:pt x="2248" y="16475"/>
                  </a:lnTo>
                  <a:lnTo>
                    <a:pt x="2297" y="17110"/>
                  </a:lnTo>
                  <a:lnTo>
                    <a:pt x="2342" y="17746"/>
                  </a:lnTo>
                  <a:lnTo>
                    <a:pt x="2386" y="18370"/>
                  </a:lnTo>
                  <a:lnTo>
                    <a:pt x="2427" y="19016"/>
                  </a:lnTo>
                  <a:lnTo>
                    <a:pt x="2462" y="19652"/>
                  </a:lnTo>
                  <a:lnTo>
                    <a:pt x="2498" y="20287"/>
                  </a:lnTo>
                  <a:lnTo>
                    <a:pt x="2854" y="20162"/>
                  </a:lnTo>
                  <a:lnTo>
                    <a:pt x="2858" y="19992"/>
                  </a:lnTo>
                  <a:lnTo>
                    <a:pt x="2872" y="19833"/>
                  </a:lnTo>
                  <a:lnTo>
                    <a:pt x="2890" y="19674"/>
                  </a:lnTo>
                  <a:lnTo>
                    <a:pt x="2921" y="19538"/>
                  </a:lnTo>
                  <a:lnTo>
                    <a:pt x="2939" y="19470"/>
                  </a:lnTo>
                  <a:lnTo>
                    <a:pt x="2961" y="19413"/>
                  </a:lnTo>
                  <a:lnTo>
                    <a:pt x="2983" y="19357"/>
                  </a:lnTo>
                  <a:lnTo>
                    <a:pt x="3005" y="19300"/>
                  </a:lnTo>
                  <a:lnTo>
                    <a:pt x="3032" y="19266"/>
                  </a:lnTo>
                  <a:lnTo>
                    <a:pt x="3063" y="19221"/>
                  </a:lnTo>
                  <a:lnTo>
                    <a:pt x="3094" y="19198"/>
                  </a:lnTo>
                  <a:lnTo>
                    <a:pt x="3126" y="19175"/>
                  </a:lnTo>
                  <a:lnTo>
                    <a:pt x="3339" y="19084"/>
                  </a:lnTo>
                  <a:lnTo>
                    <a:pt x="3557" y="18994"/>
                  </a:lnTo>
                  <a:lnTo>
                    <a:pt x="3776" y="18926"/>
                  </a:lnTo>
                  <a:lnTo>
                    <a:pt x="3998" y="18869"/>
                  </a:lnTo>
                  <a:lnTo>
                    <a:pt x="4221" y="18812"/>
                  </a:lnTo>
                  <a:lnTo>
                    <a:pt x="4443" y="18767"/>
                  </a:lnTo>
                  <a:lnTo>
                    <a:pt x="4670" y="18744"/>
                  </a:lnTo>
                  <a:lnTo>
                    <a:pt x="4897" y="18710"/>
                  </a:lnTo>
                  <a:lnTo>
                    <a:pt x="5129" y="18699"/>
                  </a:lnTo>
                  <a:lnTo>
                    <a:pt x="5356" y="18687"/>
                  </a:lnTo>
                  <a:lnTo>
                    <a:pt x="5819" y="18687"/>
                  </a:lnTo>
                  <a:lnTo>
                    <a:pt x="6282" y="18710"/>
                  </a:lnTo>
                  <a:lnTo>
                    <a:pt x="6750" y="18755"/>
                  </a:lnTo>
                  <a:lnTo>
                    <a:pt x="7213" y="18812"/>
                  </a:lnTo>
                  <a:lnTo>
                    <a:pt x="7680" y="18880"/>
                  </a:lnTo>
                  <a:lnTo>
                    <a:pt x="8143" y="18971"/>
                  </a:lnTo>
                  <a:lnTo>
                    <a:pt x="8606" y="19050"/>
                  </a:lnTo>
                  <a:lnTo>
                    <a:pt x="9514" y="19232"/>
                  </a:lnTo>
                  <a:lnTo>
                    <a:pt x="9960" y="19323"/>
                  </a:lnTo>
                  <a:lnTo>
                    <a:pt x="10396" y="19391"/>
                  </a:lnTo>
                  <a:lnTo>
                    <a:pt x="10396" y="19391"/>
                  </a:lnTo>
                  <a:lnTo>
                    <a:pt x="10374" y="18120"/>
                  </a:lnTo>
                  <a:lnTo>
                    <a:pt x="10338" y="16849"/>
                  </a:lnTo>
                  <a:lnTo>
                    <a:pt x="10293" y="15590"/>
                  </a:lnTo>
                  <a:lnTo>
                    <a:pt x="10240" y="14342"/>
                  </a:lnTo>
                  <a:lnTo>
                    <a:pt x="10182" y="13094"/>
                  </a:lnTo>
                  <a:lnTo>
                    <a:pt x="10111" y="11857"/>
                  </a:lnTo>
                  <a:lnTo>
                    <a:pt x="10035" y="10620"/>
                  </a:lnTo>
                  <a:lnTo>
                    <a:pt x="9946" y="9406"/>
                  </a:lnTo>
                  <a:lnTo>
                    <a:pt x="9853" y="8192"/>
                  </a:lnTo>
                  <a:lnTo>
                    <a:pt x="9746" y="6990"/>
                  </a:lnTo>
                  <a:lnTo>
                    <a:pt x="9635" y="5810"/>
                  </a:lnTo>
                  <a:lnTo>
                    <a:pt x="9510" y="4630"/>
                  </a:lnTo>
                  <a:lnTo>
                    <a:pt x="9376" y="3461"/>
                  </a:lnTo>
                  <a:lnTo>
                    <a:pt x="9238" y="2315"/>
                  </a:lnTo>
                  <a:lnTo>
                    <a:pt x="9163" y="1736"/>
                  </a:lnTo>
                  <a:lnTo>
                    <a:pt x="9087" y="1169"/>
                  </a:lnTo>
                  <a:lnTo>
                    <a:pt x="9007" y="613"/>
                  </a:lnTo>
                  <a:lnTo>
                    <a:pt x="8927" y="46"/>
                  </a:lnTo>
                  <a:lnTo>
                    <a:pt x="8361" y="12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70;p37">
              <a:extLst>
                <a:ext uri="{FF2B5EF4-FFF2-40B4-BE49-F238E27FC236}">
                  <a16:creationId xmlns:a16="http://schemas.microsoft.com/office/drawing/2014/main" id="{7FD27273-FFFF-BA91-BE29-FC01C038C683}"/>
                </a:ext>
              </a:extLst>
            </p:cNvPr>
            <p:cNvSpPr/>
            <p:nvPr/>
          </p:nvSpPr>
          <p:spPr>
            <a:xfrm>
              <a:off x="4368625" y="-6793600"/>
              <a:ext cx="245000" cy="575550"/>
            </a:xfrm>
            <a:custGeom>
              <a:avLst/>
              <a:gdLst/>
              <a:ahLst/>
              <a:cxnLst/>
              <a:rect l="l" t="t" r="r" b="b"/>
              <a:pathLst>
                <a:path w="9800" h="23022" extrusionOk="0">
                  <a:moveTo>
                    <a:pt x="4711" y="1"/>
                  </a:moveTo>
                  <a:lnTo>
                    <a:pt x="4430" y="568"/>
                  </a:lnTo>
                  <a:lnTo>
                    <a:pt x="4150" y="1135"/>
                  </a:lnTo>
                  <a:lnTo>
                    <a:pt x="3869" y="1691"/>
                  </a:lnTo>
                  <a:lnTo>
                    <a:pt x="3584" y="2236"/>
                  </a:lnTo>
                  <a:lnTo>
                    <a:pt x="3299" y="2780"/>
                  </a:lnTo>
                  <a:lnTo>
                    <a:pt x="3010" y="3314"/>
                  </a:lnTo>
                  <a:lnTo>
                    <a:pt x="2721" y="3836"/>
                  </a:lnTo>
                  <a:lnTo>
                    <a:pt x="2427" y="4346"/>
                  </a:lnTo>
                  <a:lnTo>
                    <a:pt x="2128" y="4845"/>
                  </a:lnTo>
                  <a:lnTo>
                    <a:pt x="1835" y="5333"/>
                  </a:lnTo>
                  <a:lnTo>
                    <a:pt x="1532" y="5821"/>
                  </a:lnTo>
                  <a:lnTo>
                    <a:pt x="1229" y="6286"/>
                  </a:lnTo>
                  <a:lnTo>
                    <a:pt x="926" y="6752"/>
                  </a:lnTo>
                  <a:lnTo>
                    <a:pt x="619" y="7205"/>
                  </a:lnTo>
                  <a:lnTo>
                    <a:pt x="312" y="7637"/>
                  </a:lnTo>
                  <a:lnTo>
                    <a:pt x="0" y="8068"/>
                  </a:lnTo>
                  <a:lnTo>
                    <a:pt x="254" y="8975"/>
                  </a:lnTo>
                  <a:lnTo>
                    <a:pt x="508" y="9883"/>
                  </a:lnTo>
                  <a:lnTo>
                    <a:pt x="757" y="10802"/>
                  </a:lnTo>
                  <a:lnTo>
                    <a:pt x="1006" y="11721"/>
                  </a:lnTo>
                  <a:lnTo>
                    <a:pt x="1496" y="13582"/>
                  </a:lnTo>
                  <a:lnTo>
                    <a:pt x="1981" y="15454"/>
                  </a:lnTo>
                  <a:lnTo>
                    <a:pt x="2458" y="17337"/>
                  </a:lnTo>
                  <a:lnTo>
                    <a:pt x="2934" y="19221"/>
                  </a:lnTo>
                  <a:lnTo>
                    <a:pt x="3406" y="21127"/>
                  </a:lnTo>
                  <a:lnTo>
                    <a:pt x="3874" y="23022"/>
                  </a:lnTo>
                  <a:lnTo>
                    <a:pt x="4270" y="22523"/>
                  </a:lnTo>
                  <a:lnTo>
                    <a:pt x="4666" y="22012"/>
                  </a:lnTo>
                  <a:lnTo>
                    <a:pt x="5058" y="21490"/>
                  </a:lnTo>
                  <a:lnTo>
                    <a:pt x="5441" y="20957"/>
                  </a:lnTo>
                  <a:lnTo>
                    <a:pt x="5824" y="20412"/>
                  </a:lnTo>
                  <a:lnTo>
                    <a:pt x="6207" y="19856"/>
                  </a:lnTo>
                  <a:lnTo>
                    <a:pt x="6581" y="19289"/>
                  </a:lnTo>
                  <a:lnTo>
                    <a:pt x="6950" y="18699"/>
                  </a:lnTo>
                  <a:lnTo>
                    <a:pt x="7320" y="18109"/>
                  </a:lnTo>
                  <a:lnTo>
                    <a:pt x="7685" y="17496"/>
                  </a:lnTo>
                  <a:lnTo>
                    <a:pt x="8045" y="16884"/>
                  </a:lnTo>
                  <a:lnTo>
                    <a:pt x="8401" y="16248"/>
                  </a:lnTo>
                  <a:lnTo>
                    <a:pt x="8758" y="15601"/>
                  </a:lnTo>
                  <a:lnTo>
                    <a:pt x="9109" y="14943"/>
                  </a:lnTo>
                  <a:lnTo>
                    <a:pt x="9457" y="14274"/>
                  </a:lnTo>
                  <a:lnTo>
                    <a:pt x="9799" y="13582"/>
                  </a:lnTo>
                  <a:lnTo>
                    <a:pt x="9470" y="12765"/>
                  </a:lnTo>
                  <a:lnTo>
                    <a:pt x="9145" y="11937"/>
                  </a:lnTo>
                  <a:lnTo>
                    <a:pt x="8495" y="10280"/>
                  </a:lnTo>
                  <a:lnTo>
                    <a:pt x="7854" y="8590"/>
                  </a:lnTo>
                  <a:lnTo>
                    <a:pt x="7217" y="6888"/>
                  </a:lnTo>
                  <a:lnTo>
                    <a:pt x="6585" y="5186"/>
                  </a:lnTo>
                  <a:lnTo>
                    <a:pt x="5957" y="3461"/>
                  </a:lnTo>
                  <a:lnTo>
                    <a:pt x="5329" y="1725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71;p37">
              <a:extLst>
                <a:ext uri="{FF2B5EF4-FFF2-40B4-BE49-F238E27FC236}">
                  <a16:creationId xmlns:a16="http://schemas.microsoft.com/office/drawing/2014/main" id="{AD392939-120C-10C8-1FC0-0AD6785C7244}"/>
                </a:ext>
              </a:extLst>
            </p:cNvPr>
            <p:cNvSpPr/>
            <p:nvPr/>
          </p:nvSpPr>
          <p:spPr>
            <a:xfrm>
              <a:off x="4504525" y="-7097950"/>
              <a:ext cx="250000" cy="616675"/>
            </a:xfrm>
            <a:custGeom>
              <a:avLst/>
              <a:gdLst/>
              <a:ahLst/>
              <a:cxnLst/>
              <a:rect l="l" t="t" r="r" b="b"/>
              <a:pathLst>
                <a:path w="10000" h="24667" extrusionOk="0">
                  <a:moveTo>
                    <a:pt x="4016" y="0"/>
                  </a:moveTo>
                  <a:lnTo>
                    <a:pt x="3785" y="715"/>
                  </a:lnTo>
                  <a:lnTo>
                    <a:pt x="3549" y="1430"/>
                  </a:lnTo>
                  <a:lnTo>
                    <a:pt x="3313" y="2133"/>
                  </a:lnTo>
                  <a:lnTo>
                    <a:pt x="3072" y="2837"/>
                  </a:lnTo>
                  <a:lnTo>
                    <a:pt x="2827" y="3529"/>
                  </a:lnTo>
                  <a:lnTo>
                    <a:pt x="2583" y="4210"/>
                  </a:lnTo>
                  <a:lnTo>
                    <a:pt x="2338" y="4891"/>
                  </a:lnTo>
                  <a:lnTo>
                    <a:pt x="2088" y="5560"/>
                  </a:lnTo>
                  <a:lnTo>
                    <a:pt x="1835" y="6218"/>
                  </a:lnTo>
                  <a:lnTo>
                    <a:pt x="1581" y="6876"/>
                  </a:lnTo>
                  <a:lnTo>
                    <a:pt x="1323" y="7523"/>
                  </a:lnTo>
                  <a:lnTo>
                    <a:pt x="1064" y="8158"/>
                  </a:lnTo>
                  <a:lnTo>
                    <a:pt x="802" y="8794"/>
                  </a:lnTo>
                  <a:lnTo>
                    <a:pt x="535" y="9418"/>
                  </a:lnTo>
                  <a:lnTo>
                    <a:pt x="267" y="10030"/>
                  </a:lnTo>
                  <a:lnTo>
                    <a:pt x="0" y="10632"/>
                  </a:lnTo>
                  <a:lnTo>
                    <a:pt x="624" y="12345"/>
                  </a:lnTo>
                  <a:lnTo>
                    <a:pt x="1247" y="14058"/>
                  </a:lnTo>
                  <a:lnTo>
                    <a:pt x="1866" y="15794"/>
                  </a:lnTo>
                  <a:lnTo>
                    <a:pt x="2485" y="17541"/>
                  </a:lnTo>
                  <a:lnTo>
                    <a:pt x="3095" y="19300"/>
                  </a:lnTo>
                  <a:lnTo>
                    <a:pt x="3700" y="21070"/>
                  </a:lnTo>
                  <a:lnTo>
                    <a:pt x="4301" y="22863"/>
                  </a:lnTo>
                  <a:lnTo>
                    <a:pt x="4595" y="23759"/>
                  </a:lnTo>
                  <a:lnTo>
                    <a:pt x="4889" y="24667"/>
                  </a:lnTo>
                  <a:lnTo>
                    <a:pt x="5236" y="23918"/>
                  </a:lnTo>
                  <a:lnTo>
                    <a:pt x="5574" y="23146"/>
                  </a:lnTo>
                  <a:lnTo>
                    <a:pt x="5913" y="22363"/>
                  </a:lnTo>
                  <a:lnTo>
                    <a:pt x="6247" y="21558"/>
                  </a:lnTo>
                  <a:lnTo>
                    <a:pt x="6576" y="20730"/>
                  </a:lnTo>
                  <a:lnTo>
                    <a:pt x="6906" y="19890"/>
                  </a:lnTo>
                  <a:lnTo>
                    <a:pt x="7231" y="19028"/>
                  </a:lnTo>
                  <a:lnTo>
                    <a:pt x="7551" y="18143"/>
                  </a:lnTo>
                  <a:lnTo>
                    <a:pt x="7867" y="17246"/>
                  </a:lnTo>
                  <a:lnTo>
                    <a:pt x="8183" y="16327"/>
                  </a:lnTo>
                  <a:lnTo>
                    <a:pt x="8495" y="15374"/>
                  </a:lnTo>
                  <a:lnTo>
                    <a:pt x="8802" y="14421"/>
                  </a:lnTo>
                  <a:lnTo>
                    <a:pt x="9105" y="13434"/>
                  </a:lnTo>
                  <a:lnTo>
                    <a:pt x="9408" y="12436"/>
                  </a:lnTo>
                  <a:lnTo>
                    <a:pt x="9706" y="11403"/>
                  </a:lnTo>
                  <a:lnTo>
                    <a:pt x="10000" y="10359"/>
                  </a:lnTo>
                  <a:lnTo>
                    <a:pt x="9595" y="9883"/>
                  </a:lnTo>
                  <a:lnTo>
                    <a:pt x="9194" y="9395"/>
                  </a:lnTo>
                  <a:lnTo>
                    <a:pt x="8798" y="8884"/>
                  </a:lnTo>
                  <a:lnTo>
                    <a:pt x="8401" y="8351"/>
                  </a:lnTo>
                  <a:lnTo>
                    <a:pt x="8014" y="7806"/>
                  </a:lnTo>
                  <a:lnTo>
                    <a:pt x="7627" y="7228"/>
                  </a:lnTo>
                  <a:lnTo>
                    <a:pt x="7248" y="6638"/>
                  </a:lnTo>
                  <a:lnTo>
                    <a:pt x="6874" y="6014"/>
                  </a:lnTo>
                  <a:lnTo>
                    <a:pt x="6505" y="5378"/>
                  </a:lnTo>
                  <a:lnTo>
                    <a:pt x="6318" y="5049"/>
                  </a:lnTo>
                  <a:lnTo>
                    <a:pt x="6140" y="4720"/>
                  </a:lnTo>
                  <a:lnTo>
                    <a:pt x="5957" y="4380"/>
                  </a:lnTo>
                  <a:lnTo>
                    <a:pt x="5779" y="4028"/>
                  </a:lnTo>
                  <a:lnTo>
                    <a:pt x="5601" y="3677"/>
                  </a:lnTo>
                  <a:lnTo>
                    <a:pt x="5427" y="3313"/>
                  </a:lnTo>
                  <a:lnTo>
                    <a:pt x="5254" y="2950"/>
                  </a:lnTo>
                  <a:lnTo>
                    <a:pt x="5080" y="2587"/>
                  </a:lnTo>
                  <a:lnTo>
                    <a:pt x="4911" y="2202"/>
                  </a:lnTo>
                  <a:lnTo>
                    <a:pt x="4742" y="1827"/>
                  </a:lnTo>
                  <a:lnTo>
                    <a:pt x="4573" y="1430"/>
                  </a:lnTo>
                  <a:lnTo>
                    <a:pt x="4408" y="1033"/>
                  </a:lnTo>
                  <a:lnTo>
                    <a:pt x="4243" y="636"/>
                  </a:lnTo>
                  <a:lnTo>
                    <a:pt x="4083" y="227"/>
                  </a:lnTo>
                  <a:lnTo>
                    <a:pt x="4047" y="114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72;p37">
              <a:extLst>
                <a:ext uri="{FF2B5EF4-FFF2-40B4-BE49-F238E27FC236}">
                  <a16:creationId xmlns:a16="http://schemas.microsoft.com/office/drawing/2014/main" id="{98A1B30A-3530-9759-C3C8-45ACD9AFFE7A}"/>
                </a:ext>
              </a:extLst>
            </p:cNvPr>
            <p:cNvSpPr/>
            <p:nvPr/>
          </p:nvSpPr>
          <p:spPr>
            <a:xfrm>
              <a:off x="4617050" y="-7463575"/>
              <a:ext cx="238325" cy="592850"/>
            </a:xfrm>
            <a:custGeom>
              <a:avLst/>
              <a:gdLst/>
              <a:ahLst/>
              <a:cxnLst/>
              <a:rect l="l" t="t" r="r" b="b"/>
              <a:pathLst>
                <a:path w="9533" h="23714" extrusionOk="0">
                  <a:moveTo>
                    <a:pt x="3380" y="0"/>
                  </a:moveTo>
                  <a:lnTo>
                    <a:pt x="3193" y="863"/>
                  </a:lnTo>
                  <a:lnTo>
                    <a:pt x="3001" y="1725"/>
                  </a:lnTo>
                  <a:lnTo>
                    <a:pt x="2805" y="2576"/>
                  </a:lnTo>
                  <a:lnTo>
                    <a:pt x="2605" y="3416"/>
                  </a:lnTo>
                  <a:lnTo>
                    <a:pt x="2405" y="4266"/>
                  </a:lnTo>
                  <a:lnTo>
                    <a:pt x="2200" y="5095"/>
                  </a:lnTo>
                  <a:lnTo>
                    <a:pt x="1995" y="5923"/>
                  </a:lnTo>
                  <a:lnTo>
                    <a:pt x="1786" y="6751"/>
                  </a:lnTo>
                  <a:lnTo>
                    <a:pt x="1572" y="7568"/>
                  </a:lnTo>
                  <a:lnTo>
                    <a:pt x="1354" y="8385"/>
                  </a:lnTo>
                  <a:lnTo>
                    <a:pt x="1136" y="9191"/>
                  </a:lnTo>
                  <a:lnTo>
                    <a:pt x="918" y="9985"/>
                  </a:lnTo>
                  <a:lnTo>
                    <a:pt x="690" y="10779"/>
                  </a:lnTo>
                  <a:lnTo>
                    <a:pt x="463" y="11562"/>
                  </a:lnTo>
                  <a:lnTo>
                    <a:pt x="232" y="12345"/>
                  </a:lnTo>
                  <a:lnTo>
                    <a:pt x="0" y="13116"/>
                  </a:lnTo>
                  <a:lnTo>
                    <a:pt x="32" y="13150"/>
                  </a:lnTo>
                  <a:lnTo>
                    <a:pt x="67" y="13207"/>
                  </a:lnTo>
                  <a:lnTo>
                    <a:pt x="103" y="13264"/>
                  </a:lnTo>
                  <a:lnTo>
                    <a:pt x="134" y="13332"/>
                  </a:lnTo>
                  <a:lnTo>
                    <a:pt x="463" y="14115"/>
                  </a:lnTo>
                  <a:lnTo>
                    <a:pt x="797" y="14864"/>
                  </a:lnTo>
                  <a:lnTo>
                    <a:pt x="1136" y="15613"/>
                  </a:lnTo>
                  <a:lnTo>
                    <a:pt x="1474" y="16339"/>
                  </a:lnTo>
                  <a:lnTo>
                    <a:pt x="1817" y="17042"/>
                  </a:lnTo>
                  <a:lnTo>
                    <a:pt x="2164" y="17746"/>
                  </a:lnTo>
                  <a:lnTo>
                    <a:pt x="2516" y="18415"/>
                  </a:lnTo>
                  <a:lnTo>
                    <a:pt x="2868" y="19073"/>
                  </a:lnTo>
                  <a:lnTo>
                    <a:pt x="3224" y="19720"/>
                  </a:lnTo>
                  <a:lnTo>
                    <a:pt x="3589" y="20344"/>
                  </a:lnTo>
                  <a:lnTo>
                    <a:pt x="3954" y="20945"/>
                  </a:lnTo>
                  <a:lnTo>
                    <a:pt x="4323" y="21535"/>
                  </a:lnTo>
                  <a:lnTo>
                    <a:pt x="4697" y="22114"/>
                  </a:lnTo>
                  <a:lnTo>
                    <a:pt x="5080" y="22670"/>
                  </a:lnTo>
                  <a:lnTo>
                    <a:pt x="5463" y="23203"/>
                  </a:lnTo>
                  <a:lnTo>
                    <a:pt x="5851" y="23714"/>
                  </a:lnTo>
                  <a:lnTo>
                    <a:pt x="5984" y="23226"/>
                  </a:lnTo>
                  <a:lnTo>
                    <a:pt x="6118" y="22749"/>
                  </a:lnTo>
                  <a:lnTo>
                    <a:pt x="6247" y="22261"/>
                  </a:lnTo>
                  <a:lnTo>
                    <a:pt x="6380" y="21751"/>
                  </a:lnTo>
                  <a:lnTo>
                    <a:pt x="6607" y="20832"/>
                  </a:lnTo>
                  <a:lnTo>
                    <a:pt x="6834" y="19913"/>
                  </a:lnTo>
                  <a:lnTo>
                    <a:pt x="7053" y="18982"/>
                  </a:lnTo>
                  <a:lnTo>
                    <a:pt x="7271" y="18052"/>
                  </a:lnTo>
                  <a:lnTo>
                    <a:pt x="7480" y="17122"/>
                  </a:lnTo>
                  <a:lnTo>
                    <a:pt x="7685" y="16180"/>
                  </a:lnTo>
                  <a:lnTo>
                    <a:pt x="7890" y="15238"/>
                  </a:lnTo>
                  <a:lnTo>
                    <a:pt x="8085" y="14296"/>
                  </a:lnTo>
                  <a:lnTo>
                    <a:pt x="8281" y="13343"/>
                  </a:lnTo>
                  <a:lnTo>
                    <a:pt x="8468" y="12390"/>
                  </a:lnTo>
                  <a:lnTo>
                    <a:pt x="8655" y="11437"/>
                  </a:lnTo>
                  <a:lnTo>
                    <a:pt x="8838" y="10473"/>
                  </a:lnTo>
                  <a:lnTo>
                    <a:pt x="9016" y="9508"/>
                  </a:lnTo>
                  <a:lnTo>
                    <a:pt x="9194" y="8544"/>
                  </a:lnTo>
                  <a:lnTo>
                    <a:pt x="9363" y="7580"/>
                  </a:lnTo>
                  <a:lnTo>
                    <a:pt x="9532" y="6604"/>
                  </a:lnTo>
                  <a:lnTo>
                    <a:pt x="7988" y="5015"/>
                  </a:lnTo>
                  <a:lnTo>
                    <a:pt x="7213" y="4210"/>
                  </a:lnTo>
                  <a:lnTo>
                    <a:pt x="6443" y="3393"/>
                  </a:lnTo>
                  <a:lnTo>
                    <a:pt x="5672" y="2565"/>
                  </a:lnTo>
                  <a:lnTo>
                    <a:pt x="4907" y="1725"/>
                  </a:lnTo>
                  <a:lnTo>
                    <a:pt x="4141" y="87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73;p37">
              <a:extLst>
                <a:ext uri="{FF2B5EF4-FFF2-40B4-BE49-F238E27FC236}">
                  <a16:creationId xmlns:a16="http://schemas.microsoft.com/office/drawing/2014/main" id="{9EC2AC78-72C9-101F-2541-E01391EC7B99}"/>
                </a:ext>
              </a:extLst>
            </p:cNvPr>
            <p:cNvSpPr/>
            <p:nvPr/>
          </p:nvSpPr>
          <p:spPr>
            <a:xfrm>
              <a:off x="4728250" y="-8967500"/>
              <a:ext cx="393250" cy="563925"/>
            </a:xfrm>
            <a:custGeom>
              <a:avLst/>
              <a:gdLst/>
              <a:ahLst/>
              <a:cxnLst/>
              <a:rect l="l" t="t" r="r" b="b"/>
              <a:pathLst>
                <a:path w="15730" h="22557" extrusionOk="0">
                  <a:moveTo>
                    <a:pt x="102" y="1"/>
                  </a:moveTo>
                  <a:lnTo>
                    <a:pt x="102" y="23"/>
                  </a:lnTo>
                  <a:lnTo>
                    <a:pt x="76" y="523"/>
                  </a:lnTo>
                  <a:lnTo>
                    <a:pt x="54" y="1022"/>
                  </a:lnTo>
                  <a:lnTo>
                    <a:pt x="31" y="1521"/>
                  </a:lnTo>
                  <a:lnTo>
                    <a:pt x="18" y="2009"/>
                  </a:lnTo>
                  <a:lnTo>
                    <a:pt x="9" y="2508"/>
                  </a:lnTo>
                  <a:lnTo>
                    <a:pt x="0" y="2996"/>
                  </a:lnTo>
                  <a:lnTo>
                    <a:pt x="0" y="3484"/>
                  </a:lnTo>
                  <a:lnTo>
                    <a:pt x="5" y="3972"/>
                  </a:lnTo>
                  <a:lnTo>
                    <a:pt x="9" y="4460"/>
                  </a:lnTo>
                  <a:lnTo>
                    <a:pt x="22" y="4948"/>
                  </a:lnTo>
                  <a:lnTo>
                    <a:pt x="36" y="5424"/>
                  </a:lnTo>
                  <a:lnTo>
                    <a:pt x="58" y="5912"/>
                  </a:lnTo>
                  <a:lnTo>
                    <a:pt x="80" y="6388"/>
                  </a:lnTo>
                  <a:lnTo>
                    <a:pt x="111" y="6865"/>
                  </a:lnTo>
                  <a:lnTo>
                    <a:pt x="143" y="7330"/>
                  </a:lnTo>
                  <a:lnTo>
                    <a:pt x="178" y="7795"/>
                  </a:lnTo>
                  <a:lnTo>
                    <a:pt x="218" y="8261"/>
                  </a:lnTo>
                  <a:lnTo>
                    <a:pt x="263" y="8726"/>
                  </a:lnTo>
                  <a:lnTo>
                    <a:pt x="312" y="9180"/>
                  </a:lnTo>
                  <a:lnTo>
                    <a:pt x="365" y="9633"/>
                  </a:lnTo>
                  <a:lnTo>
                    <a:pt x="423" y="10076"/>
                  </a:lnTo>
                  <a:lnTo>
                    <a:pt x="481" y="10518"/>
                  </a:lnTo>
                  <a:lnTo>
                    <a:pt x="548" y="10961"/>
                  </a:lnTo>
                  <a:lnTo>
                    <a:pt x="614" y="11392"/>
                  </a:lnTo>
                  <a:lnTo>
                    <a:pt x="686" y="11823"/>
                  </a:lnTo>
                  <a:lnTo>
                    <a:pt x="761" y="12243"/>
                  </a:lnTo>
                  <a:lnTo>
                    <a:pt x="842" y="12663"/>
                  </a:lnTo>
                  <a:lnTo>
                    <a:pt x="922" y="13071"/>
                  </a:lnTo>
                  <a:lnTo>
                    <a:pt x="1011" y="13480"/>
                  </a:lnTo>
                  <a:lnTo>
                    <a:pt x="1100" y="13877"/>
                  </a:lnTo>
                  <a:lnTo>
                    <a:pt x="1193" y="14274"/>
                  </a:lnTo>
                  <a:lnTo>
                    <a:pt x="1287" y="14660"/>
                  </a:lnTo>
                  <a:lnTo>
                    <a:pt x="1389" y="15046"/>
                  </a:lnTo>
                  <a:lnTo>
                    <a:pt x="1492" y="15420"/>
                  </a:lnTo>
                  <a:lnTo>
                    <a:pt x="1598" y="15783"/>
                  </a:lnTo>
                  <a:lnTo>
                    <a:pt x="1705" y="16146"/>
                  </a:lnTo>
                  <a:lnTo>
                    <a:pt x="1821" y="16486"/>
                  </a:lnTo>
                  <a:lnTo>
                    <a:pt x="1937" y="16838"/>
                  </a:lnTo>
                  <a:lnTo>
                    <a:pt x="2057" y="17167"/>
                  </a:lnTo>
                  <a:lnTo>
                    <a:pt x="2177" y="17496"/>
                  </a:lnTo>
                  <a:lnTo>
                    <a:pt x="2302" y="17814"/>
                  </a:lnTo>
                  <a:lnTo>
                    <a:pt x="2431" y="18132"/>
                  </a:lnTo>
                  <a:lnTo>
                    <a:pt x="2565" y="18427"/>
                  </a:lnTo>
                  <a:lnTo>
                    <a:pt x="2698" y="18722"/>
                  </a:lnTo>
                  <a:lnTo>
                    <a:pt x="2836" y="19005"/>
                  </a:lnTo>
                  <a:lnTo>
                    <a:pt x="2974" y="19278"/>
                  </a:lnTo>
                  <a:lnTo>
                    <a:pt x="3117" y="19550"/>
                  </a:lnTo>
                  <a:lnTo>
                    <a:pt x="3264" y="19799"/>
                  </a:lnTo>
                  <a:lnTo>
                    <a:pt x="3410" y="20049"/>
                  </a:lnTo>
                  <a:lnTo>
                    <a:pt x="3562" y="20287"/>
                  </a:lnTo>
                  <a:lnTo>
                    <a:pt x="3718" y="20503"/>
                  </a:lnTo>
                  <a:lnTo>
                    <a:pt x="3873" y="20719"/>
                  </a:lnTo>
                  <a:lnTo>
                    <a:pt x="4034" y="20923"/>
                  </a:lnTo>
                  <a:lnTo>
                    <a:pt x="4194" y="21116"/>
                  </a:lnTo>
                  <a:lnTo>
                    <a:pt x="4359" y="21297"/>
                  </a:lnTo>
                  <a:lnTo>
                    <a:pt x="4523" y="21467"/>
                  </a:lnTo>
                  <a:lnTo>
                    <a:pt x="4693" y="21626"/>
                  </a:lnTo>
                  <a:lnTo>
                    <a:pt x="4866" y="21774"/>
                  </a:lnTo>
                  <a:lnTo>
                    <a:pt x="5040" y="21910"/>
                  </a:lnTo>
                  <a:lnTo>
                    <a:pt x="5214" y="22035"/>
                  </a:lnTo>
                  <a:lnTo>
                    <a:pt x="5392" y="22148"/>
                  </a:lnTo>
                  <a:lnTo>
                    <a:pt x="5574" y="22250"/>
                  </a:lnTo>
                  <a:lnTo>
                    <a:pt x="5757" y="22330"/>
                  </a:lnTo>
                  <a:lnTo>
                    <a:pt x="5939" y="22409"/>
                  </a:lnTo>
                  <a:lnTo>
                    <a:pt x="6086" y="22454"/>
                  </a:lnTo>
                  <a:lnTo>
                    <a:pt x="6238" y="22489"/>
                  </a:lnTo>
                  <a:lnTo>
                    <a:pt x="6389" y="22523"/>
                  </a:lnTo>
                  <a:lnTo>
                    <a:pt x="6545" y="22545"/>
                  </a:lnTo>
                  <a:lnTo>
                    <a:pt x="6701" y="22557"/>
                  </a:lnTo>
                  <a:lnTo>
                    <a:pt x="6861" y="22557"/>
                  </a:lnTo>
                  <a:lnTo>
                    <a:pt x="7026" y="22545"/>
                  </a:lnTo>
                  <a:lnTo>
                    <a:pt x="7190" y="22534"/>
                  </a:lnTo>
                  <a:lnTo>
                    <a:pt x="7359" y="22511"/>
                  </a:lnTo>
                  <a:lnTo>
                    <a:pt x="7529" y="22477"/>
                  </a:lnTo>
                  <a:lnTo>
                    <a:pt x="7698" y="22432"/>
                  </a:lnTo>
                  <a:lnTo>
                    <a:pt x="7871" y="22386"/>
                  </a:lnTo>
                  <a:lnTo>
                    <a:pt x="8045" y="22330"/>
                  </a:lnTo>
                  <a:lnTo>
                    <a:pt x="8223" y="22262"/>
                  </a:lnTo>
                  <a:lnTo>
                    <a:pt x="8401" y="22182"/>
                  </a:lnTo>
                  <a:lnTo>
                    <a:pt x="8579" y="22103"/>
                  </a:lnTo>
                  <a:lnTo>
                    <a:pt x="8757" y="22012"/>
                  </a:lnTo>
                  <a:lnTo>
                    <a:pt x="8940" y="21910"/>
                  </a:lnTo>
                  <a:lnTo>
                    <a:pt x="9118" y="21808"/>
                  </a:lnTo>
                  <a:lnTo>
                    <a:pt x="9301" y="21683"/>
                  </a:lnTo>
                  <a:lnTo>
                    <a:pt x="9483" y="21558"/>
                  </a:lnTo>
                  <a:lnTo>
                    <a:pt x="9666" y="21433"/>
                  </a:lnTo>
                  <a:lnTo>
                    <a:pt x="9848" y="21286"/>
                  </a:lnTo>
                  <a:lnTo>
                    <a:pt x="10031" y="21138"/>
                  </a:lnTo>
                  <a:lnTo>
                    <a:pt x="10218" y="20991"/>
                  </a:lnTo>
                  <a:lnTo>
                    <a:pt x="10400" y="20821"/>
                  </a:lnTo>
                  <a:lnTo>
                    <a:pt x="10578" y="20650"/>
                  </a:lnTo>
                  <a:lnTo>
                    <a:pt x="10761" y="20469"/>
                  </a:lnTo>
                  <a:lnTo>
                    <a:pt x="10943" y="20287"/>
                  </a:lnTo>
                  <a:lnTo>
                    <a:pt x="11122" y="20094"/>
                  </a:lnTo>
                  <a:lnTo>
                    <a:pt x="11304" y="19890"/>
                  </a:lnTo>
                  <a:lnTo>
                    <a:pt x="11482" y="19686"/>
                  </a:lnTo>
                  <a:lnTo>
                    <a:pt x="11656" y="19470"/>
                  </a:lnTo>
                  <a:lnTo>
                    <a:pt x="11834" y="19244"/>
                  </a:lnTo>
                  <a:lnTo>
                    <a:pt x="12007" y="19017"/>
                  </a:lnTo>
                  <a:lnTo>
                    <a:pt x="12177" y="18778"/>
                  </a:lnTo>
                  <a:lnTo>
                    <a:pt x="12350" y="18540"/>
                  </a:lnTo>
                  <a:lnTo>
                    <a:pt x="12515" y="18290"/>
                  </a:lnTo>
                  <a:lnTo>
                    <a:pt x="12684" y="18030"/>
                  </a:lnTo>
                  <a:lnTo>
                    <a:pt x="12844" y="17757"/>
                  </a:lnTo>
                  <a:lnTo>
                    <a:pt x="13009" y="17496"/>
                  </a:lnTo>
                  <a:lnTo>
                    <a:pt x="13165" y="17213"/>
                  </a:lnTo>
                  <a:lnTo>
                    <a:pt x="13325" y="16929"/>
                  </a:lnTo>
                  <a:lnTo>
                    <a:pt x="13477" y="16634"/>
                  </a:lnTo>
                  <a:lnTo>
                    <a:pt x="13628" y="16339"/>
                  </a:lnTo>
                  <a:lnTo>
                    <a:pt x="13775" y="16033"/>
                  </a:lnTo>
                  <a:lnTo>
                    <a:pt x="13917" y="15726"/>
                  </a:lnTo>
                  <a:lnTo>
                    <a:pt x="14060" y="15409"/>
                  </a:lnTo>
                  <a:lnTo>
                    <a:pt x="14198" y="15080"/>
                  </a:lnTo>
                  <a:lnTo>
                    <a:pt x="14332" y="14751"/>
                  </a:lnTo>
                  <a:lnTo>
                    <a:pt x="14461" y="14421"/>
                  </a:lnTo>
                  <a:lnTo>
                    <a:pt x="14585" y="14070"/>
                  </a:lnTo>
                  <a:lnTo>
                    <a:pt x="14705" y="13729"/>
                  </a:lnTo>
                  <a:lnTo>
                    <a:pt x="14826" y="13366"/>
                  </a:lnTo>
                  <a:lnTo>
                    <a:pt x="14937" y="13015"/>
                  </a:lnTo>
                  <a:lnTo>
                    <a:pt x="15044" y="12640"/>
                  </a:lnTo>
                  <a:lnTo>
                    <a:pt x="15151" y="12277"/>
                  </a:lnTo>
                  <a:lnTo>
                    <a:pt x="15249" y="11891"/>
                  </a:lnTo>
                  <a:lnTo>
                    <a:pt x="15342" y="11517"/>
                  </a:lnTo>
                  <a:lnTo>
                    <a:pt x="15431" y="11120"/>
                  </a:lnTo>
                  <a:lnTo>
                    <a:pt x="15511" y="10734"/>
                  </a:lnTo>
                  <a:lnTo>
                    <a:pt x="15591" y="10326"/>
                  </a:lnTo>
                  <a:lnTo>
                    <a:pt x="15663" y="9928"/>
                  </a:lnTo>
                  <a:lnTo>
                    <a:pt x="15729" y="9520"/>
                  </a:lnTo>
                  <a:lnTo>
                    <a:pt x="14750" y="8930"/>
                  </a:lnTo>
                  <a:lnTo>
                    <a:pt x="13775" y="8317"/>
                  </a:lnTo>
                  <a:lnTo>
                    <a:pt x="12800" y="7705"/>
                  </a:lnTo>
                  <a:lnTo>
                    <a:pt x="11825" y="7081"/>
                  </a:lnTo>
                  <a:lnTo>
                    <a:pt x="9879" y="5833"/>
                  </a:lnTo>
                  <a:lnTo>
                    <a:pt x="7929" y="4573"/>
                  </a:lnTo>
                  <a:lnTo>
                    <a:pt x="6959" y="3949"/>
                  </a:lnTo>
                  <a:lnTo>
                    <a:pt x="5984" y="3336"/>
                  </a:lnTo>
                  <a:lnTo>
                    <a:pt x="5009" y="2735"/>
                  </a:lnTo>
                  <a:lnTo>
                    <a:pt x="4034" y="2156"/>
                  </a:lnTo>
                  <a:lnTo>
                    <a:pt x="3054" y="1578"/>
                  </a:lnTo>
                  <a:lnTo>
                    <a:pt x="2075" y="1033"/>
                  </a:lnTo>
                  <a:lnTo>
                    <a:pt x="1091" y="500"/>
                  </a:lnTo>
                  <a:lnTo>
                    <a:pt x="597" y="250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74;p37">
              <a:extLst>
                <a:ext uri="{FF2B5EF4-FFF2-40B4-BE49-F238E27FC236}">
                  <a16:creationId xmlns:a16="http://schemas.microsoft.com/office/drawing/2014/main" id="{C4DD56E0-432C-A319-AC64-8C90004D6D17}"/>
                </a:ext>
              </a:extLst>
            </p:cNvPr>
            <p:cNvSpPr/>
            <p:nvPr/>
          </p:nvSpPr>
          <p:spPr>
            <a:xfrm>
              <a:off x="4711775" y="-7869775"/>
              <a:ext cx="213600" cy="532725"/>
            </a:xfrm>
            <a:custGeom>
              <a:avLst/>
              <a:gdLst/>
              <a:ahLst/>
              <a:cxnLst/>
              <a:rect l="l" t="t" r="r" b="b"/>
              <a:pathLst>
                <a:path w="8544" h="21309" extrusionOk="0">
                  <a:moveTo>
                    <a:pt x="2435" y="1"/>
                  </a:moveTo>
                  <a:lnTo>
                    <a:pt x="2306" y="920"/>
                  </a:lnTo>
                  <a:lnTo>
                    <a:pt x="2177" y="1839"/>
                  </a:lnTo>
                  <a:lnTo>
                    <a:pt x="2044" y="2747"/>
                  </a:lnTo>
                  <a:lnTo>
                    <a:pt x="1906" y="3654"/>
                  </a:lnTo>
                  <a:lnTo>
                    <a:pt x="1763" y="4562"/>
                  </a:lnTo>
                  <a:lnTo>
                    <a:pt x="1621" y="5470"/>
                  </a:lnTo>
                  <a:lnTo>
                    <a:pt x="1474" y="6366"/>
                  </a:lnTo>
                  <a:lnTo>
                    <a:pt x="1322" y="7274"/>
                  </a:lnTo>
                  <a:lnTo>
                    <a:pt x="1171" y="8159"/>
                  </a:lnTo>
                  <a:lnTo>
                    <a:pt x="1011" y="9055"/>
                  </a:lnTo>
                  <a:lnTo>
                    <a:pt x="851" y="9940"/>
                  </a:lnTo>
                  <a:lnTo>
                    <a:pt x="690" y="10825"/>
                  </a:lnTo>
                  <a:lnTo>
                    <a:pt x="521" y="11699"/>
                  </a:lnTo>
                  <a:lnTo>
                    <a:pt x="352" y="12572"/>
                  </a:lnTo>
                  <a:lnTo>
                    <a:pt x="178" y="13446"/>
                  </a:lnTo>
                  <a:lnTo>
                    <a:pt x="0" y="14308"/>
                  </a:lnTo>
                  <a:lnTo>
                    <a:pt x="757" y="15136"/>
                  </a:lnTo>
                  <a:lnTo>
                    <a:pt x="1514" y="15976"/>
                  </a:lnTo>
                  <a:lnTo>
                    <a:pt x="2271" y="16838"/>
                  </a:lnTo>
                  <a:lnTo>
                    <a:pt x="3023" y="17712"/>
                  </a:lnTo>
                  <a:lnTo>
                    <a:pt x="3771" y="18597"/>
                  </a:lnTo>
                  <a:lnTo>
                    <a:pt x="4519" y="19493"/>
                  </a:lnTo>
                  <a:lnTo>
                    <a:pt x="5263" y="20401"/>
                  </a:lnTo>
                  <a:lnTo>
                    <a:pt x="6011" y="21309"/>
                  </a:lnTo>
                  <a:lnTo>
                    <a:pt x="6198" y="20151"/>
                  </a:lnTo>
                  <a:lnTo>
                    <a:pt x="6380" y="18983"/>
                  </a:lnTo>
                  <a:lnTo>
                    <a:pt x="6563" y="17814"/>
                  </a:lnTo>
                  <a:lnTo>
                    <a:pt x="6736" y="16645"/>
                  </a:lnTo>
                  <a:lnTo>
                    <a:pt x="6905" y="15465"/>
                  </a:lnTo>
                  <a:lnTo>
                    <a:pt x="7075" y="14285"/>
                  </a:lnTo>
                  <a:lnTo>
                    <a:pt x="7235" y="13094"/>
                  </a:lnTo>
                  <a:lnTo>
                    <a:pt x="7395" y="11914"/>
                  </a:lnTo>
                  <a:lnTo>
                    <a:pt x="7551" y="10711"/>
                  </a:lnTo>
                  <a:lnTo>
                    <a:pt x="7702" y="9520"/>
                  </a:lnTo>
                  <a:lnTo>
                    <a:pt x="7854" y="8317"/>
                  </a:lnTo>
                  <a:lnTo>
                    <a:pt x="7996" y="7115"/>
                  </a:lnTo>
                  <a:lnTo>
                    <a:pt x="8139" y="5912"/>
                  </a:lnTo>
                  <a:lnTo>
                    <a:pt x="8277" y="4698"/>
                  </a:lnTo>
                  <a:lnTo>
                    <a:pt x="8410" y="3484"/>
                  </a:lnTo>
                  <a:lnTo>
                    <a:pt x="8544" y="2259"/>
                  </a:lnTo>
                  <a:lnTo>
                    <a:pt x="8165" y="2066"/>
                  </a:lnTo>
                  <a:lnTo>
                    <a:pt x="7787" y="1873"/>
                  </a:lnTo>
                  <a:lnTo>
                    <a:pt x="7404" y="1691"/>
                  </a:lnTo>
                  <a:lnTo>
                    <a:pt x="7026" y="1521"/>
                  </a:lnTo>
                  <a:lnTo>
                    <a:pt x="6647" y="1362"/>
                  </a:lnTo>
                  <a:lnTo>
                    <a:pt x="6264" y="1215"/>
                  </a:lnTo>
                  <a:lnTo>
                    <a:pt x="5886" y="1067"/>
                  </a:lnTo>
                  <a:lnTo>
                    <a:pt x="5503" y="931"/>
                  </a:lnTo>
                  <a:lnTo>
                    <a:pt x="4742" y="670"/>
                  </a:lnTo>
                  <a:lnTo>
                    <a:pt x="3976" y="432"/>
                  </a:lnTo>
                  <a:lnTo>
                    <a:pt x="3210" y="21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75;p37">
              <a:extLst>
                <a:ext uri="{FF2B5EF4-FFF2-40B4-BE49-F238E27FC236}">
                  <a16:creationId xmlns:a16="http://schemas.microsoft.com/office/drawing/2014/main" id="{D1700B85-9D3B-F8AF-2CD0-9652A537688E}"/>
                </a:ext>
              </a:extLst>
            </p:cNvPr>
            <p:cNvSpPr/>
            <p:nvPr/>
          </p:nvSpPr>
          <p:spPr>
            <a:xfrm>
              <a:off x="4780225" y="-8339775"/>
              <a:ext cx="192250" cy="484500"/>
            </a:xfrm>
            <a:custGeom>
              <a:avLst/>
              <a:gdLst/>
              <a:ahLst/>
              <a:cxnLst/>
              <a:rect l="l" t="t" r="r" b="b"/>
              <a:pathLst>
                <a:path w="7690" h="19380" extrusionOk="0">
                  <a:moveTo>
                    <a:pt x="1518" y="0"/>
                  </a:moveTo>
                  <a:lnTo>
                    <a:pt x="1456" y="1056"/>
                  </a:lnTo>
                  <a:lnTo>
                    <a:pt x="1389" y="2099"/>
                  </a:lnTo>
                  <a:lnTo>
                    <a:pt x="1323" y="3143"/>
                  </a:lnTo>
                  <a:lnTo>
                    <a:pt x="1247" y="4187"/>
                  </a:lnTo>
                  <a:lnTo>
                    <a:pt x="1167" y="5231"/>
                  </a:lnTo>
                  <a:lnTo>
                    <a:pt x="1082" y="6275"/>
                  </a:lnTo>
                  <a:lnTo>
                    <a:pt x="993" y="7319"/>
                  </a:lnTo>
                  <a:lnTo>
                    <a:pt x="900" y="8351"/>
                  </a:lnTo>
                  <a:lnTo>
                    <a:pt x="802" y="9395"/>
                  </a:lnTo>
                  <a:lnTo>
                    <a:pt x="699" y="10427"/>
                  </a:lnTo>
                  <a:lnTo>
                    <a:pt x="592" y="11460"/>
                  </a:lnTo>
                  <a:lnTo>
                    <a:pt x="486" y="12492"/>
                  </a:lnTo>
                  <a:lnTo>
                    <a:pt x="370" y="13525"/>
                  </a:lnTo>
                  <a:lnTo>
                    <a:pt x="250" y="14546"/>
                  </a:lnTo>
                  <a:lnTo>
                    <a:pt x="125" y="15567"/>
                  </a:lnTo>
                  <a:lnTo>
                    <a:pt x="0" y="16588"/>
                  </a:lnTo>
                  <a:lnTo>
                    <a:pt x="374" y="16645"/>
                  </a:lnTo>
                  <a:lnTo>
                    <a:pt x="753" y="16713"/>
                  </a:lnTo>
                  <a:lnTo>
                    <a:pt x="1131" y="16793"/>
                  </a:lnTo>
                  <a:lnTo>
                    <a:pt x="1510" y="16895"/>
                  </a:lnTo>
                  <a:lnTo>
                    <a:pt x="1888" y="17019"/>
                  </a:lnTo>
                  <a:lnTo>
                    <a:pt x="2262" y="17167"/>
                  </a:lnTo>
                  <a:lnTo>
                    <a:pt x="2640" y="17314"/>
                  </a:lnTo>
                  <a:lnTo>
                    <a:pt x="3014" y="17496"/>
                  </a:lnTo>
                  <a:lnTo>
                    <a:pt x="3393" y="17678"/>
                  </a:lnTo>
                  <a:lnTo>
                    <a:pt x="3767" y="17882"/>
                  </a:lnTo>
                  <a:lnTo>
                    <a:pt x="4141" y="18097"/>
                  </a:lnTo>
                  <a:lnTo>
                    <a:pt x="4510" y="18324"/>
                  </a:lnTo>
                  <a:lnTo>
                    <a:pt x="4880" y="18574"/>
                  </a:lnTo>
                  <a:lnTo>
                    <a:pt x="5249" y="18824"/>
                  </a:lnTo>
                  <a:lnTo>
                    <a:pt x="5614" y="19096"/>
                  </a:lnTo>
                  <a:lnTo>
                    <a:pt x="5979" y="19379"/>
                  </a:lnTo>
                  <a:lnTo>
                    <a:pt x="6215" y="17042"/>
                  </a:lnTo>
                  <a:lnTo>
                    <a:pt x="6447" y="14705"/>
                  </a:lnTo>
                  <a:lnTo>
                    <a:pt x="6670" y="12345"/>
                  </a:lnTo>
                  <a:lnTo>
                    <a:pt x="6883" y="9985"/>
                  </a:lnTo>
                  <a:lnTo>
                    <a:pt x="7092" y="7614"/>
                  </a:lnTo>
                  <a:lnTo>
                    <a:pt x="7293" y="5242"/>
                  </a:lnTo>
                  <a:lnTo>
                    <a:pt x="7493" y="2848"/>
                  </a:lnTo>
                  <a:lnTo>
                    <a:pt x="7689" y="454"/>
                  </a:lnTo>
                  <a:lnTo>
                    <a:pt x="7689" y="454"/>
                  </a:lnTo>
                  <a:lnTo>
                    <a:pt x="7400" y="647"/>
                  </a:lnTo>
                  <a:lnTo>
                    <a:pt x="7115" y="829"/>
                  </a:lnTo>
                  <a:lnTo>
                    <a:pt x="6825" y="999"/>
                  </a:lnTo>
                  <a:lnTo>
                    <a:pt x="6545" y="1146"/>
                  </a:lnTo>
                  <a:lnTo>
                    <a:pt x="6260" y="1271"/>
                  </a:lnTo>
                  <a:lnTo>
                    <a:pt x="5979" y="1385"/>
                  </a:lnTo>
                  <a:lnTo>
                    <a:pt x="5703" y="1475"/>
                  </a:lnTo>
                  <a:lnTo>
                    <a:pt x="5432" y="1555"/>
                  </a:lnTo>
                  <a:lnTo>
                    <a:pt x="5165" y="1612"/>
                  </a:lnTo>
                  <a:lnTo>
                    <a:pt x="4898" y="1646"/>
                  </a:lnTo>
                  <a:lnTo>
                    <a:pt x="4639" y="1668"/>
                  </a:lnTo>
                  <a:lnTo>
                    <a:pt x="4386" y="1668"/>
                  </a:lnTo>
                  <a:lnTo>
                    <a:pt x="4136" y="1646"/>
                  </a:lnTo>
                  <a:lnTo>
                    <a:pt x="3896" y="1600"/>
                  </a:lnTo>
                  <a:lnTo>
                    <a:pt x="3660" y="1544"/>
                  </a:lnTo>
                  <a:lnTo>
                    <a:pt x="3433" y="1464"/>
                  </a:lnTo>
                  <a:lnTo>
                    <a:pt x="3179" y="1362"/>
                  </a:lnTo>
                  <a:lnTo>
                    <a:pt x="2930" y="1237"/>
                  </a:lnTo>
                  <a:lnTo>
                    <a:pt x="2685" y="1078"/>
                  </a:lnTo>
                  <a:lnTo>
                    <a:pt x="2444" y="908"/>
                  </a:lnTo>
                  <a:lnTo>
                    <a:pt x="2208" y="704"/>
                  </a:lnTo>
                  <a:lnTo>
                    <a:pt x="1973" y="488"/>
                  </a:lnTo>
                  <a:lnTo>
                    <a:pt x="1741" y="250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76;p37">
              <a:extLst>
                <a:ext uri="{FF2B5EF4-FFF2-40B4-BE49-F238E27FC236}">
                  <a16:creationId xmlns:a16="http://schemas.microsoft.com/office/drawing/2014/main" id="{8432963E-72C5-5739-F5B6-7A3B5FC0C125}"/>
                </a:ext>
              </a:extLst>
            </p:cNvPr>
            <p:cNvSpPr/>
            <p:nvPr/>
          </p:nvSpPr>
          <p:spPr>
            <a:xfrm>
              <a:off x="3970825" y="-11134875"/>
              <a:ext cx="352400" cy="900900"/>
            </a:xfrm>
            <a:custGeom>
              <a:avLst/>
              <a:gdLst/>
              <a:ahLst/>
              <a:cxnLst/>
              <a:rect l="l" t="t" r="r" b="b"/>
              <a:pathLst>
                <a:path w="14096" h="36036" extrusionOk="0">
                  <a:moveTo>
                    <a:pt x="7631" y="2996"/>
                  </a:moveTo>
                  <a:lnTo>
                    <a:pt x="7885" y="3019"/>
                  </a:lnTo>
                  <a:lnTo>
                    <a:pt x="8134" y="3053"/>
                  </a:lnTo>
                  <a:lnTo>
                    <a:pt x="8388" y="3109"/>
                  </a:lnTo>
                  <a:lnTo>
                    <a:pt x="8637" y="3189"/>
                  </a:lnTo>
                  <a:lnTo>
                    <a:pt x="8629" y="3280"/>
                  </a:lnTo>
                  <a:lnTo>
                    <a:pt x="8624" y="3370"/>
                  </a:lnTo>
                  <a:lnTo>
                    <a:pt x="8624" y="3461"/>
                  </a:lnTo>
                  <a:lnTo>
                    <a:pt x="8624" y="3552"/>
                  </a:lnTo>
                  <a:lnTo>
                    <a:pt x="8629" y="3654"/>
                  </a:lnTo>
                  <a:lnTo>
                    <a:pt x="8633" y="3745"/>
                  </a:lnTo>
                  <a:lnTo>
                    <a:pt x="8642" y="3836"/>
                  </a:lnTo>
                  <a:lnTo>
                    <a:pt x="8655" y="3915"/>
                  </a:lnTo>
                  <a:lnTo>
                    <a:pt x="8669" y="3994"/>
                  </a:lnTo>
                  <a:lnTo>
                    <a:pt x="8686" y="4074"/>
                  </a:lnTo>
                  <a:lnTo>
                    <a:pt x="8709" y="4142"/>
                  </a:lnTo>
                  <a:lnTo>
                    <a:pt x="8735" y="4210"/>
                  </a:lnTo>
                  <a:lnTo>
                    <a:pt x="8762" y="4267"/>
                  </a:lnTo>
                  <a:lnTo>
                    <a:pt x="8793" y="4312"/>
                  </a:lnTo>
                  <a:lnTo>
                    <a:pt x="8824" y="4357"/>
                  </a:lnTo>
                  <a:lnTo>
                    <a:pt x="8865" y="4380"/>
                  </a:lnTo>
                  <a:lnTo>
                    <a:pt x="9029" y="4482"/>
                  </a:lnTo>
                  <a:lnTo>
                    <a:pt x="9194" y="4596"/>
                  </a:lnTo>
                  <a:lnTo>
                    <a:pt x="9354" y="4732"/>
                  </a:lnTo>
                  <a:lnTo>
                    <a:pt x="9510" y="4868"/>
                  </a:lnTo>
                  <a:lnTo>
                    <a:pt x="9666" y="5016"/>
                  </a:lnTo>
                  <a:lnTo>
                    <a:pt x="9817" y="5186"/>
                  </a:lnTo>
                  <a:lnTo>
                    <a:pt x="9964" y="5356"/>
                  </a:lnTo>
                  <a:lnTo>
                    <a:pt x="10107" y="5549"/>
                  </a:lnTo>
                  <a:lnTo>
                    <a:pt x="10249" y="5742"/>
                  </a:lnTo>
                  <a:lnTo>
                    <a:pt x="10392" y="5957"/>
                  </a:lnTo>
                  <a:lnTo>
                    <a:pt x="10525" y="6173"/>
                  </a:lnTo>
                  <a:lnTo>
                    <a:pt x="10659" y="6400"/>
                  </a:lnTo>
                  <a:lnTo>
                    <a:pt x="10788" y="6638"/>
                  </a:lnTo>
                  <a:lnTo>
                    <a:pt x="10913" y="6888"/>
                  </a:lnTo>
                  <a:lnTo>
                    <a:pt x="11037" y="7137"/>
                  </a:lnTo>
                  <a:lnTo>
                    <a:pt x="11157" y="7410"/>
                  </a:lnTo>
                  <a:lnTo>
                    <a:pt x="11273" y="7682"/>
                  </a:lnTo>
                  <a:lnTo>
                    <a:pt x="11384" y="7965"/>
                  </a:lnTo>
                  <a:lnTo>
                    <a:pt x="11491" y="8249"/>
                  </a:lnTo>
                  <a:lnTo>
                    <a:pt x="11598" y="8555"/>
                  </a:lnTo>
                  <a:lnTo>
                    <a:pt x="11701" y="8862"/>
                  </a:lnTo>
                  <a:lnTo>
                    <a:pt x="11798" y="9180"/>
                  </a:lnTo>
                  <a:lnTo>
                    <a:pt x="11892" y="9497"/>
                  </a:lnTo>
                  <a:lnTo>
                    <a:pt x="11981" y="9826"/>
                  </a:lnTo>
                  <a:lnTo>
                    <a:pt x="12070" y="10155"/>
                  </a:lnTo>
                  <a:lnTo>
                    <a:pt x="12150" y="10496"/>
                  </a:lnTo>
                  <a:lnTo>
                    <a:pt x="12230" y="10847"/>
                  </a:lnTo>
                  <a:lnTo>
                    <a:pt x="12306" y="11199"/>
                  </a:lnTo>
                  <a:lnTo>
                    <a:pt x="12377" y="11562"/>
                  </a:lnTo>
                  <a:lnTo>
                    <a:pt x="12444" y="11925"/>
                  </a:lnTo>
                  <a:lnTo>
                    <a:pt x="12506" y="12288"/>
                  </a:lnTo>
                  <a:lnTo>
                    <a:pt x="12564" y="12663"/>
                  </a:lnTo>
                  <a:lnTo>
                    <a:pt x="12622" y="13049"/>
                  </a:lnTo>
                  <a:lnTo>
                    <a:pt x="12671" y="13434"/>
                  </a:lnTo>
                  <a:lnTo>
                    <a:pt x="12716" y="13820"/>
                  </a:lnTo>
                  <a:lnTo>
                    <a:pt x="12760" y="14206"/>
                  </a:lnTo>
                  <a:lnTo>
                    <a:pt x="12796" y="14603"/>
                  </a:lnTo>
                  <a:lnTo>
                    <a:pt x="12831" y="15000"/>
                  </a:lnTo>
                  <a:lnTo>
                    <a:pt x="12858" y="15397"/>
                  </a:lnTo>
                  <a:lnTo>
                    <a:pt x="12885" y="15806"/>
                  </a:lnTo>
                  <a:lnTo>
                    <a:pt x="12903" y="16203"/>
                  </a:lnTo>
                  <a:lnTo>
                    <a:pt x="12920" y="16611"/>
                  </a:lnTo>
                  <a:lnTo>
                    <a:pt x="12929" y="17020"/>
                  </a:lnTo>
                  <a:lnTo>
                    <a:pt x="12938" y="17439"/>
                  </a:lnTo>
                  <a:lnTo>
                    <a:pt x="12938" y="17848"/>
                  </a:lnTo>
                  <a:lnTo>
                    <a:pt x="12938" y="18256"/>
                  </a:lnTo>
                  <a:lnTo>
                    <a:pt x="12929" y="18676"/>
                  </a:lnTo>
                  <a:lnTo>
                    <a:pt x="12916" y="19085"/>
                  </a:lnTo>
                  <a:lnTo>
                    <a:pt x="12898" y="19504"/>
                  </a:lnTo>
                  <a:lnTo>
                    <a:pt x="12876" y="19924"/>
                  </a:lnTo>
                  <a:lnTo>
                    <a:pt x="12849" y="20333"/>
                  </a:lnTo>
                  <a:lnTo>
                    <a:pt x="12818" y="20752"/>
                  </a:lnTo>
                  <a:lnTo>
                    <a:pt x="12778" y="21161"/>
                  </a:lnTo>
                  <a:lnTo>
                    <a:pt x="12738" y="21581"/>
                  </a:lnTo>
                  <a:lnTo>
                    <a:pt x="12689" y="21989"/>
                  </a:lnTo>
                  <a:lnTo>
                    <a:pt x="12640" y="22398"/>
                  </a:lnTo>
                  <a:lnTo>
                    <a:pt x="12582" y="22806"/>
                  </a:lnTo>
                  <a:lnTo>
                    <a:pt x="12515" y="23215"/>
                  </a:lnTo>
                  <a:lnTo>
                    <a:pt x="12448" y="23612"/>
                  </a:lnTo>
                  <a:lnTo>
                    <a:pt x="12377" y="24020"/>
                  </a:lnTo>
                  <a:lnTo>
                    <a:pt x="12297" y="24417"/>
                  </a:lnTo>
                  <a:lnTo>
                    <a:pt x="12213" y="24814"/>
                  </a:lnTo>
                  <a:lnTo>
                    <a:pt x="12123" y="25200"/>
                  </a:lnTo>
                  <a:lnTo>
                    <a:pt x="12026" y="25597"/>
                  </a:lnTo>
                  <a:lnTo>
                    <a:pt x="11954" y="25881"/>
                  </a:lnTo>
                  <a:lnTo>
                    <a:pt x="11879" y="26153"/>
                  </a:lnTo>
                  <a:lnTo>
                    <a:pt x="11803" y="26425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63" y="27220"/>
                  </a:lnTo>
                  <a:lnTo>
                    <a:pt x="11478" y="27469"/>
                  </a:lnTo>
                  <a:lnTo>
                    <a:pt x="11389" y="27719"/>
                  </a:lnTo>
                  <a:lnTo>
                    <a:pt x="11215" y="28195"/>
                  </a:lnTo>
                  <a:lnTo>
                    <a:pt x="11028" y="28649"/>
                  </a:lnTo>
                  <a:lnTo>
                    <a:pt x="10841" y="29080"/>
                  </a:lnTo>
                  <a:lnTo>
                    <a:pt x="10645" y="29500"/>
                  </a:lnTo>
                  <a:lnTo>
                    <a:pt x="10445" y="29886"/>
                  </a:lnTo>
                  <a:lnTo>
                    <a:pt x="10240" y="30260"/>
                  </a:lnTo>
                  <a:lnTo>
                    <a:pt x="10027" y="30601"/>
                  </a:lnTo>
                  <a:lnTo>
                    <a:pt x="9813" y="30930"/>
                  </a:lnTo>
                  <a:lnTo>
                    <a:pt x="9590" y="31225"/>
                  </a:lnTo>
                  <a:lnTo>
                    <a:pt x="9368" y="31497"/>
                  </a:lnTo>
                  <a:lnTo>
                    <a:pt x="9141" y="31747"/>
                  </a:lnTo>
                  <a:lnTo>
                    <a:pt x="8909" y="31985"/>
                  </a:lnTo>
                  <a:lnTo>
                    <a:pt x="8673" y="32189"/>
                  </a:lnTo>
                  <a:lnTo>
                    <a:pt x="8437" y="32371"/>
                  </a:lnTo>
                  <a:lnTo>
                    <a:pt x="8197" y="32518"/>
                  </a:lnTo>
                  <a:lnTo>
                    <a:pt x="7956" y="32654"/>
                  </a:lnTo>
                  <a:lnTo>
                    <a:pt x="7716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7" y="32927"/>
                  </a:lnTo>
                  <a:lnTo>
                    <a:pt x="6728" y="32927"/>
                  </a:lnTo>
                  <a:lnTo>
                    <a:pt x="6478" y="32904"/>
                  </a:lnTo>
                  <a:lnTo>
                    <a:pt x="6233" y="32859"/>
                  </a:lnTo>
                  <a:lnTo>
                    <a:pt x="5984" y="32791"/>
                  </a:lnTo>
                  <a:lnTo>
                    <a:pt x="5735" y="32689"/>
                  </a:lnTo>
                  <a:lnTo>
                    <a:pt x="5490" y="32564"/>
                  </a:lnTo>
                  <a:lnTo>
                    <a:pt x="5365" y="32484"/>
                  </a:lnTo>
                  <a:lnTo>
                    <a:pt x="5245" y="32405"/>
                  </a:lnTo>
                  <a:lnTo>
                    <a:pt x="5120" y="32314"/>
                  </a:lnTo>
                  <a:lnTo>
                    <a:pt x="5000" y="32223"/>
                  </a:lnTo>
                  <a:lnTo>
                    <a:pt x="4849" y="32099"/>
                  </a:lnTo>
                  <a:lnTo>
                    <a:pt x="4697" y="31951"/>
                  </a:lnTo>
                  <a:lnTo>
                    <a:pt x="4550" y="31804"/>
                  </a:lnTo>
                  <a:lnTo>
                    <a:pt x="4408" y="31645"/>
                  </a:lnTo>
                  <a:lnTo>
                    <a:pt x="4265" y="31474"/>
                  </a:lnTo>
                  <a:lnTo>
                    <a:pt x="4127" y="31304"/>
                  </a:lnTo>
                  <a:lnTo>
                    <a:pt x="3989" y="31111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99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5"/>
                  </a:lnTo>
                  <a:lnTo>
                    <a:pt x="3117" y="29546"/>
                  </a:lnTo>
                  <a:lnTo>
                    <a:pt x="3006" y="29296"/>
                  </a:lnTo>
                  <a:lnTo>
                    <a:pt x="2894" y="29035"/>
                  </a:lnTo>
                  <a:lnTo>
                    <a:pt x="2787" y="28763"/>
                  </a:lnTo>
                  <a:lnTo>
                    <a:pt x="2685" y="28479"/>
                  </a:lnTo>
                  <a:lnTo>
                    <a:pt x="2583" y="28195"/>
                  </a:lnTo>
                  <a:lnTo>
                    <a:pt x="2485" y="27912"/>
                  </a:lnTo>
                  <a:lnTo>
                    <a:pt x="2391" y="27605"/>
                  </a:lnTo>
                  <a:lnTo>
                    <a:pt x="2302" y="27310"/>
                  </a:lnTo>
                  <a:lnTo>
                    <a:pt x="2213" y="26993"/>
                  </a:lnTo>
                  <a:lnTo>
                    <a:pt x="2128" y="26675"/>
                  </a:lnTo>
                  <a:lnTo>
                    <a:pt x="2048" y="26357"/>
                  </a:lnTo>
                  <a:lnTo>
                    <a:pt x="1968" y="26028"/>
                  </a:lnTo>
                  <a:lnTo>
                    <a:pt x="1892" y="25699"/>
                  </a:lnTo>
                  <a:lnTo>
                    <a:pt x="1821" y="25359"/>
                  </a:lnTo>
                  <a:lnTo>
                    <a:pt x="1754" y="25019"/>
                  </a:lnTo>
                  <a:lnTo>
                    <a:pt x="1692" y="24667"/>
                  </a:lnTo>
                  <a:lnTo>
                    <a:pt x="1630" y="24315"/>
                  </a:lnTo>
                  <a:lnTo>
                    <a:pt x="1572" y="23963"/>
                  </a:lnTo>
                  <a:lnTo>
                    <a:pt x="1519" y="23600"/>
                  </a:lnTo>
                  <a:lnTo>
                    <a:pt x="1470" y="23237"/>
                  </a:lnTo>
                  <a:lnTo>
                    <a:pt x="1421" y="22863"/>
                  </a:lnTo>
                  <a:lnTo>
                    <a:pt x="1380" y="22488"/>
                  </a:lnTo>
                  <a:lnTo>
                    <a:pt x="1340" y="22114"/>
                  </a:lnTo>
                  <a:lnTo>
                    <a:pt x="1305" y="21740"/>
                  </a:lnTo>
                  <a:lnTo>
                    <a:pt x="1274" y="21365"/>
                  </a:lnTo>
                  <a:lnTo>
                    <a:pt x="1247" y="20979"/>
                  </a:lnTo>
                  <a:lnTo>
                    <a:pt x="1220" y="20594"/>
                  </a:lnTo>
                  <a:lnTo>
                    <a:pt x="1202" y="20197"/>
                  </a:lnTo>
                  <a:lnTo>
                    <a:pt x="1185" y="19811"/>
                  </a:lnTo>
                  <a:lnTo>
                    <a:pt x="1171" y="19414"/>
                  </a:lnTo>
                  <a:lnTo>
                    <a:pt x="1162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62" y="17837"/>
                  </a:lnTo>
                  <a:lnTo>
                    <a:pt x="1171" y="17439"/>
                  </a:lnTo>
                  <a:lnTo>
                    <a:pt x="1180" y="17031"/>
                  </a:lnTo>
                  <a:lnTo>
                    <a:pt x="1198" y="16634"/>
                  </a:lnTo>
                  <a:lnTo>
                    <a:pt x="1216" y="16237"/>
                  </a:lnTo>
                  <a:lnTo>
                    <a:pt x="1242" y="15840"/>
                  </a:lnTo>
                  <a:lnTo>
                    <a:pt x="1269" y="15431"/>
                  </a:lnTo>
                  <a:lnTo>
                    <a:pt x="1300" y="15034"/>
                  </a:lnTo>
                  <a:lnTo>
                    <a:pt x="1340" y="14637"/>
                  </a:lnTo>
                  <a:lnTo>
                    <a:pt x="1380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7" y="13049"/>
                  </a:lnTo>
                  <a:lnTo>
                    <a:pt x="1590" y="12651"/>
                  </a:lnTo>
                  <a:lnTo>
                    <a:pt x="1652" y="12266"/>
                  </a:lnTo>
                  <a:lnTo>
                    <a:pt x="1719" y="11869"/>
                  </a:lnTo>
                  <a:lnTo>
                    <a:pt x="1790" y="11483"/>
                  </a:lnTo>
                  <a:lnTo>
                    <a:pt x="1857" y="11165"/>
                  </a:lnTo>
                  <a:lnTo>
                    <a:pt x="1924" y="10847"/>
                  </a:lnTo>
                  <a:lnTo>
                    <a:pt x="1990" y="10530"/>
                  </a:lnTo>
                  <a:lnTo>
                    <a:pt x="2062" y="10223"/>
                  </a:lnTo>
                  <a:lnTo>
                    <a:pt x="2137" y="9928"/>
                  </a:lnTo>
                  <a:lnTo>
                    <a:pt x="2209" y="9645"/>
                  </a:lnTo>
                  <a:lnTo>
                    <a:pt x="2289" y="9361"/>
                  </a:lnTo>
                  <a:lnTo>
                    <a:pt x="2364" y="9077"/>
                  </a:lnTo>
                  <a:lnTo>
                    <a:pt x="2445" y="8805"/>
                  </a:lnTo>
                  <a:lnTo>
                    <a:pt x="2529" y="8544"/>
                  </a:lnTo>
                  <a:lnTo>
                    <a:pt x="2614" y="8295"/>
                  </a:lnTo>
                  <a:lnTo>
                    <a:pt x="2698" y="8045"/>
                  </a:lnTo>
                  <a:lnTo>
                    <a:pt x="2787" y="7795"/>
                  </a:lnTo>
                  <a:lnTo>
                    <a:pt x="2876" y="7557"/>
                  </a:lnTo>
                  <a:lnTo>
                    <a:pt x="2965" y="7330"/>
                  </a:lnTo>
                  <a:lnTo>
                    <a:pt x="3059" y="7103"/>
                  </a:lnTo>
                  <a:lnTo>
                    <a:pt x="3152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4" y="6082"/>
                  </a:lnTo>
                  <a:lnTo>
                    <a:pt x="3642" y="5889"/>
                  </a:lnTo>
                  <a:lnTo>
                    <a:pt x="3745" y="5719"/>
                  </a:lnTo>
                  <a:lnTo>
                    <a:pt x="3851" y="5537"/>
                  </a:lnTo>
                  <a:lnTo>
                    <a:pt x="3954" y="5367"/>
                  </a:lnTo>
                  <a:lnTo>
                    <a:pt x="4061" y="5208"/>
                  </a:lnTo>
                  <a:lnTo>
                    <a:pt x="4279" y="4902"/>
                  </a:lnTo>
                  <a:lnTo>
                    <a:pt x="4497" y="4618"/>
                  </a:lnTo>
                  <a:lnTo>
                    <a:pt x="4724" y="4369"/>
                  </a:lnTo>
                  <a:lnTo>
                    <a:pt x="4951" y="4131"/>
                  </a:lnTo>
                  <a:lnTo>
                    <a:pt x="5183" y="3915"/>
                  </a:lnTo>
                  <a:lnTo>
                    <a:pt x="5419" y="3733"/>
                  </a:lnTo>
                  <a:lnTo>
                    <a:pt x="5659" y="3563"/>
                  </a:lnTo>
                  <a:lnTo>
                    <a:pt x="5899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4" y="3109"/>
                  </a:lnTo>
                  <a:lnTo>
                    <a:pt x="6883" y="3053"/>
                  </a:lnTo>
                  <a:lnTo>
                    <a:pt x="7133" y="3019"/>
                  </a:lnTo>
                  <a:lnTo>
                    <a:pt x="7382" y="2996"/>
                  </a:lnTo>
                  <a:close/>
                  <a:moveTo>
                    <a:pt x="7021" y="1"/>
                  </a:moveTo>
                  <a:lnTo>
                    <a:pt x="6839" y="23"/>
                  </a:lnTo>
                  <a:lnTo>
                    <a:pt x="6656" y="46"/>
                  </a:lnTo>
                  <a:lnTo>
                    <a:pt x="6474" y="91"/>
                  </a:lnTo>
                  <a:lnTo>
                    <a:pt x="6296" y="137"/>
                  </a:lnTo>
                  <a:lnTo>
                    <a:pt x="6118" y="205"/>
                  </a:lnTo>
                  <a:lnTo>
                    <a:pt x="5939" y="273"/>
                  </a:lnTo>
                  <a:lnTo>
                    <a:pt x="5761" y="352"/>
                  </a:lnTo>
                  <a:lnTo>
                    <a:pt x="5583" y="454"/>
                  </a:lnTo>
                  <a:lnTo>
                    <a:pt x="5410" y="557"/>
                  </a:lnTo>
                  <a:lnTo>
                    <a:pt x="5236" y="670"/>
                  </a:lnTo>
                  <a:lnTo>
                    <a:pt x="5062" y="795"/>
                  </a:lnTo>
                  <a:lnTo>
                    <a:pt x="4889" y="931"/>
                  </a:lnTo>
                  <a:lnTo>
                    <a:pt x="4720" y="1078"/>
                  </a:lnTo>
                  <a:lnTo>
                    <a:pt x="4550" y="1237"/>
                  </a:lnTo>
                  <a:lnTo>
                    <a:pt x="4386" y="1407"/>
                  </a:lnTo>
                  <a:lnTo>
                    <a:pt x="4221" y="1589"/>
                  </a:lnTo>
                  <a:lnTo>
                    <a:pt x="4056" y="1771"/>
                  </a:lnTo>
                  <a:lnTo>
                    <a:pt x="3896" y="1975"/>
                  </a:lnTo>
                  <a:lnTo>
                    <a:pt x="3736" y="2179"/>
                  </a:lnTo>
                  <a:lnTo>
                    <a:pt x="3580" y="2406"/>
                  </a:lnTo>
                  <a:lnTo>
                    <a:pt x="3424" y="2633"/>
                  </a:lnTo>
                  <a:lnTo>
                    <a:pt x="3268" y="2882"/>
                  </a:lnTo>
                  <a:lnTo>
                    <a:pt x="3117" y="3132"/>
                  </a:lnTo>
                  <a:lnTo>
                    <a:pt x="2970" y="3393"/>
                  </a:lnTo>
                  <a:lnTo>
                    <a:pt x="2823" y="3665"/>
                  </a:lnTo>
                  <a:lnTo>
                    <a:pt x="2681" y="3949"/>
                  </a:lnTo>
                  <a:lnTo>
                    <a:pt x="2538" y="4244"/>
                  </a:lnTo>
                  <a:lnTo>
                    <a:pt x="2400" y="4550"/>
                  </a:lnTo>
                  <a:lnTo>
                    <a:pt x="2266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9" y="5866"/>
                  </a:lnTo>
                  <a:lnTo>
                    <a:pt x="1754" y="6218"/>
                  </a:lnTo>
                  <a:lnTo>
                    <a:pt x="1634" y="6581"/>
                  </a:lnTo>
                  <a:lnTo>
                    <a:pt x="1519" y="6956"/>
                  </a:lnTo>
                  <a:lnTo>
                    <a:pt x="1407" y="7341"/>
                  </a:lnTo>
                  <a:lnTo>
                    <a:pt x="1300" y="7739"/>
                  </a:lnTo>
                  <a:lnTo>
                    <a:pt x="1194" y="8136"/>
                  </a:lnTo>
                  <a:lnTo>
                    <a:pt x="1091" y="8555"/>
                  </a:lnTo>
                  <a:lnTo>
                    <a:pt x="993" y="8975"/>
                  </a:lnTo>
                  <a:lnTo>
                    <a:pt x="900" y="9406"/>
                  </a:lnTo>
                  <a:lnTo>
                    <a:pt x="806" y="9860"/>
                  </a:lnTo>
                  <a:lnTo>
                    <a:pt x="722" y="10314"/>
                  </a:lnTo>
                  <a:lnTo>
                    <a:pt x="641" y="10779"/>
                  </a:lnTo>
                  <a:lnTo>
                    <a:pt x="561" y="11244"/>
                  </a:lnTo>
                  <a:lnTo>
                    <a:pt x="490" y="11732"/>
                  </a:lnTo>
                  <a:lnTo>
                    <a:pt x="419" y="12220"/>
                  </a:lnTo>
                  <a:lnTo>
                    <a:pt x="357" y="12731"/>
                  </a:lnTo>
                  <a:lnTo>
                    <a:pt x="299" y="13196"/>
                  </a:lnTo>
                  <a:lnTo>
                    <a:pt x="250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5" y="15102"/>
                  </a:lnTo>
                  <a:lnTo>
                    <a:pt x="94" y="15567"/>
                  </a:lnTo>
                  <a:lnTo>
                    <a:pt x="67" y="16044"/>
                  </a:lnTo>
                  <a:lnTo>
                    <a:pt x="45" y="16509"/>
                  </a:lnTo>
                  <a:lnTo>
                    <a:pt x="27" y="16974"/>
                  </a:lnTo>
                  <a:lnTo>
                    <a:pt x="14" y="17439"/>
                  </a:lnTo>
                  <a:lnTo>
                    <a:pt x="5" y="17905"/>
                  </a:lnTo>
                  <a:lnTo>
                    <a:pt x="0" y="18370"/>
                  </a:lnTo>
                  <a:lnTo>
                    <a:pt x="0" y="18835"/>
                  </a:lnTo>
                  <a:lnTo>
                    <a:pt x="9" y="19289"/>
                  </a:lnTo>
                  <a:lnTo>
                    <a:pt x="18" y="19743"/>
                  </a:lnTo>
                  <a:lnTo>
                    <a:pt x="32" y="20197"/>
                  </a:lnTo>
                  <a:lnTo>
                    <a:pt x="49" y="20650"/>
                  </a:lnTo>
                  <a:lnTo>
                    <a:pt x="72" y="21093"/>
                  </a:lnTo>
                  <a:lnTo>
                    <a:pt x="98" y="21535"/>
                  </a:lnTo>
                  <a:lnTo>
                    <a:pt x="129" y="21978"/>
                  </a:lnTo>
                  <a:lnTo>
                    <a:pt x="165" y="22409"/>
                  </a:lnTo>
                  <a:lnTo>
                    <a:pt x="205" y="22851"/>
                  </a:lnTo>
                  <a:lnTo>
                    <a:pt x="245" y="23271"/>
                  </a:lnTo>
                  <a:lnTo>
                    <a:pt x="294" y="23702"/>
                  </a:lnTo>
                  <a:lnTo>
                    <a:pt x="348" y="24122"/>
                  </a:lnTo>
                  <a:lnTo>
                    <a:pt x="401" y="24542"/>
                  </a:lnTo>
                  <a:lnTo>
                    <a:pt x="459" y="24951"/>
                  </a:lnTo>
                  <a:lnTo>
                    <a:pt x="521" y="25359"/>
                  </a:lnTo>
                  <a:lnTo>
                    <a:pt x="588" y="25767"/>
                  </a:lnTo>
                  <a:lnTo>
                    <a:pt x="659" y="26165"/>
                  </a:lnTo>
                  <a:lnTo>
                    <a:pt x="735" y="26550"/>
                  </a:lnTo>
                  <a:lnTo>
                    <a:pt x="815" y="26936"/>
                  </a:lnTo>
                  <a:lnTo>
                    <a:pt x="895" y="27322"/>
                  </a:lnTo>
                  <a:lnTo>
                    <a:pt x="980" y="27696"/>
                  </a:lnTo>
                  <a:lnTo>
                    <a:pt x="1069" y="28071"/>
                  </a:lnTo>
                  <a:lnTo>
                    <a:pt x="1162" y="28434"/>
                  </a:lnTo>
                  <a:lnTo>
                    <a:pt x="1260" y="28785"/>
                  </a:lnTo>
                  <a:lnTo>
                    <a:pt x="1358" y="29137"/>
                  </a:lnTo>
                  <a:lnTo>
                    <a:pt x="1461" y="29478"/>
                  </a:lnTo>
                  <a:lnTo>
                    <a:pt x="1567" y="29818"/>
                  </a:lnTo>
                  <a:lnTo>
                    <a:pt x="1679" y="30147"/>
                  </a:lnTo>
                  <a:lnTo>
                    <a:pt x="1790" y="30476"/>
                  </a:lnTo>
                  <a:lnTo>
                    <a:pt x="1906" y="30794"/>
                  </a:lnTo>
                  <a:lnTo>
                    <a:pt x="2026" y="31100"/>
                  </a:lnTo>
                  <a:lnTo>
                    <a:pt x="2146" y="31406"/>
                  </a:lnTo>
                  <a:lnTo>
                    <a:pt x="2275" y="31690"/>
                  </a:lnTo>
                  <a:lnTo>
                    <a:pt x="2404" y="31985"/>
                  </a:lnTo>
                  <a:lnTo>
                    <a:pt x="2534" y="32257"/>
                  </a:lnTo>
                  <a:lnTo>
                    <a:pt x="2672" y="32530"/>
                  </a:lnTo>
                  <a:lnTo>
                    <a:pt x="2810" y="32791"/>
                  </a:lnTo>
                  <a:lnTo>
                    <a:pt x="2948" y="33040"/>
                  </a:lnTo>
                  <a:lnTo>
                    <a:pt x="3095" y="33279"/>
                  </a:lnTo>
                  <a:lnTo>
                    <a:pt x="3237" y="33517"/>
                  </a:lnTo>
                  <a:lnTo>
                    <a:pt x="3388" y="33744"/>
                  </a:lnTo>
                  <a:lnTo>
                    <a:pt x="3540" y="33959"/>
                  </a:lnTo>
                  <a:lnTo>
                    <a:pt x="3696" y="34163"/>
                  </a:lnTo>
                  <a:lnTo>
                    <a:pt x="3851" y="34356"/>
                  </a:lnTo>
                  <a:lnTo>
                    <a:pt x="4012" y="34549"/>
                  </a:lnTo>
                  <a:lnTo>
                    <a:pt x="4176" y="34719"/>
                  </a:lnTo>
                  <a:lnTo>
                    <a:pt x="4341" y="34890"/>
                  </a:lnTo>
                  <a:lnTo>
                    <a:pt x="4510" y="35048"/>
                  </a:lnTo>
                  <a:lnTo>
                    <a:pt x="4680" y="35196"/>
                  </a:lnTo>
                  <a:lnTo>
                    <a:pt x="4853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5" y="35661"/>
                  </a:lnTo>
                  <a:lnTo>
                    <a:pt x="5534" y="35741"/>
                  </a:lnTo>
                  <a:lnTo>
                    <a:pt x="5708" y="35820"/>
                  </a:lnTo>
                  <a:lnTo>
                    <a:pt x="5877" y="35888"/>
                  </a:lnTo>
                  <a:lnTo>
                    <a:pt x="6051" y="35933"/>
                  </a:lnTo>
                  <a:lnTo>
                    <a:pt x="6224" y="35979"/>
                  </a:lnTo>
                  <a:lnTo>
                    <a:pt x="6394" y="36002"/>
                  </a:lnTo>
                  <a:lnTo>
                    <a:pt x="6567" y="36024"/>
                  </a:lnTo>
                  <a:lnTo>
                    <a:pt x="6741" y="36036"/>
                  </a:lnTo>
                  <a:lnTo>
                    <a:pt x="6914" y="36024"/>
                  </a:lnTo>
                  <a:lnTo>
                    <a:pt x="7088" y="36013"/>
                  </a:lnTo>
                  <a:lnTo>
                    <a:pt x="7262" y="35990"/>
                  </a:lnTo>
                  <a:lnTo>
                    <a:pt x="7435" y="35945"/>
                  </a:lnTo>
                  <a:lnTo>
                    <a:pt x="7609" y="35899"/>
                  </a:lnTo>
                  <a:lnTo>
                    <a:pt x="7778" y="35843"/>
                  </a:lnTo>
                  <a:lnTo>
                    <a:pt x="7952" y="35775"/>
                  </a:lnTo>
                  <a:lnTo>
                    <a:pt x="8125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2" y="35287"/>
                  </a:lnTo>
                  <a:lnTo>
                    <a:pt x="8971" y="35151"/>
                  </a:lnTo>
                  <a:lnTo>
                    <a:pt x="9136" y="35014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30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11" y="33982"/>
                  </a:lnTo>
                  <a:lnTo>
                    <a:pt x="10267" y="33778"/>
                  </a:lnTo>
                  <a:lnTo>
                    <a:pt x="10418" y="33562"/>
                  </a:lnTo>
                  <a:lnTo>
                    <a:pt x="10574" y="33335"/>
                  </a:lnTo>
                  <a:lnTo>
                    <a:pt x="10726" y="33097"/>
                  </a:lnTo>
                  <a:lnTo>
                    <a:pt x="10872" y="32859"/>
                  </a:lnTo>
                  <a:lnTo>
                    <a:pt x="11019" y="32609"/>
                  </a:lnTo>
                  <a:lnTo>
                    <a:pt x="11166" y="32348"/>
                  </a:lnTo>
                  <a:lnTo>
                    <a:pt x="11304" y="32076"/>
                  </a:lnTo>
                  <a:lnTo>
                    <a:pt x="11447" y="31792"/>
                  </a:lnTo>
                  <a:lnTo>
                    <a:pt x="11585" y="31509"/>
                  </a:lnTo>
                  <a:lnTo>
                    <a:pt x="11718" y="31214"/>
                  </a:lnTo>
                  <a:lnTo>
                    <a:pt x="11852" y="30907"/>
                  </a:lnTo>
                  <a:lnTo>
                    <a:pt x="11981" y="30601"/>
                  </a:lnTo>
                  <a:lnTo>
                    <a:pt x="12106" y="30283"/>
                  </a:lnTo>
                  <a:lnTo>
                    <a:pt x="12230" y="29954"/>
                  </a:lnTo>
                  <a:lnTo>
                    <a:pt x="12351" y="29614"/>
                  </a:lnTo>
                  <a:lnTo>
                    <a:pt x="12466" y="29262"/>
                  </a:lnTo>
                  <a:lnTo>
                    <a:pt x="12582" y="28910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903" y="27810"/>
                  </a:lnTo>
                  <a:lnTo>
                    <a:pt x="13001" y="27424"/>
                  </a:lnTo>
                  <a:lnTo>
                    <a:pt x="13099" y="27027"/>
                  </a:lnTo>
                  <a:lnTo>
                    <a:pt x="13192" y="26630"/>
                  </a:lnTo>
                  <a:lnTo>
                    <a:pt x="13281" y="26221"/>
                  </a:lnTo>
                  <a:lnTo>
                    <a:pt x="13366" y="25813"/>
                  </a:lnTo>
                  <a:lnTo>
                    <a:pt x="13446" y="25393"/>
                  </a:lnTo>
                  <a:lnTo>
                    <a:pt x="13521" y="24962"/>
                  </a:lnTo>
                  <a:lnTo>
                    <a:pt x="13593" y="24519"/>
                  </a:lnTo>
                  <a:lnTo>
                    <a:pt x="13664" y="24077"/>
                  </a:lnTo>
                  <a:lnTo>
                    <a:pt x="13726" y="23634"/>
                  </a:lnTo>
                  <a:lnTo>
                    <a:pt x="13784" y="23169"/>
                  </a:lnTo>
                  <a:lnTo>
                    <a:pt x="13842" y="22704"/>
                  </a:lnTo>
                  <a:lnTo>
                    <a:pt x="13891" y="22239"/>
                  </a:lnTo>
                  <a:lnTo>
                    <a:pt x="13927" y="21864"/>
                  </a:lnTo>
                  <a:lnTo>
                    <a:pt x="13962" y="21479"/>
                  </a:lnTo>
                  <a:lnTo>
                    <a:pt x="13989" y="21093"/>
                  </a:lnTo>
                  <a:lnTo>
                    <a:pt x="14016" y="20718"/>
                  </a:lnTo>
                  <a:lnTo>
                    <a:pt x="14038" y="20333"/>
                  </a:lnTo>
                  <a:lnTo>
                    <a:pt x="14056" y="19958"/>
                  </a:lnTo>
                  <a:lnTo>
                    <a:pt x="14069" y="19572"/>
                  </a:lnTo>
                  <a:lnTo>
                    <a:pt x="14082" y="19198"/>
                  </a:lnTo>
                  <a:lnTo>
                    <a:pt x="14087" y="18812"/>
                  </a:lnTo>
                  <a:lnTo>
                    <a:pt x="14091" y="18438"/>
                  </a:lnTo>
                  <a:lnTo>
                    <a:pt x="14096" y="18052"/>
                  </a:lnTo>
                  <a:lnTo>
                    <a:pt x="14091" y="17678"/>
                  </a:lnTo>
                  <a:lnTo>
                    <a:pt x="14087" y="17303"/>
                  </a:lnTo>
                  <a:lnTo>
                    <a:pt x="14078" y="16929"/>
                  </a:lnTo>
                  <a:lnTo>
                    <a:pt x="14065" y="16554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4" y="15079"/>
                  </a:lnTo>
                  <a:lnTo>
                    <a:pt x="13953" y="14716"/>
                  </a:lnTo>
                  <a:lnTo>
                    <a:pt x="13922" y="14353"/>
                  </a:lnTo>
                  <a:lnTo>
                    <a:pt x="13891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6" y="12935"/>
                  </a:lnTo>
                  <a:lnTo>
                    <a:pt x="13722" y="12595"/>
                  </a:lnTo>
                  <a:lnTo>
                    <a:pt x="13673" y="12243"/>
                  </a:lnTo>
                  <a:lnTo>
                    <a:pt x="13624" y="11903"/>
                  </a:lnTo>
                  <a:lnTo>
                    <a:pt x="13566" y="11562"/>
                  </a:lnTo>
                  <a:lnTo>
                    <a:pt x="13508" y="11233"/>
                  </a:lnTo>
                  <a:lnTo>
                    <a:pt x="13450" y="10904"/>
                  </a:lnTo>
                  <a:lnTo>
                    <a:pt x="13388" y="10575"/>
                  </a:lnTo>
                  <a:lnTo>
                    <a:pt x="13321" y="10257"/>
                  </a:lnTo>
                  <a:lnTo>
                    <a:pt x="13254" y="9940"/>
                  </a:lnTo>
                  <a:lnTo>
                    <a:pt x="13183" y="9622"/>
                  </a:lnTo>
                  <a:lnTo>
                    <a:pt x="13112" y="9316"/>
                  </a:lnTo>
                  <a:lnTo>
                    <a:pt x="13036" y="9009"/>
                  </a:lnTo>
                  <a:lnTo>
                    <a:pt x="12956" y="8714"/>
                  </a:lnTo>
                  <a:lnTo>
                    <a:pt x="12876" y="8419"/>
                  </a:lnTo>
                  <a:lnTo>
                    <a:pt x="12791" y="8136"/>
                  </a:lnTo>
                  <a:lnTo>
                    <a:pt x="12707" y="7852"/>
                  </a:lnTo>
                  <a:lnTo>
                    <a:pt x="12622" y="7580"/>
                  </a:lnTo>
                  <a:lnTo>
                    <a:pt x="12529" y="7307"/>
                  </a:lnTo>
                  <a:lnTo>
                    <a:pt x="12440" y="7035"/>
                  </a:lnTo>
                  <a:lnTo>
                    <a:pt x="12342" y="6774"/>
                  </a:lnTo>
                  <a:lnTo>
                    <a:pt x="12248" y="6525"/>
                  </a:lnTo>
                  <a:lnTo>
                    <a:pt x="12146" y="6275"/>
                  </a:lnTo>
                  <a:lnTo>
                    <a:pt x="12048" y="6037"/>
                  </a:lnTo>
                  <a:lnTo>
                    <a:pt x="11941" y="5798"/>
                  </a:lnTo>
                  <a:lnTo>
                    <a:pt x="11839" y="5571"/>
                  </a:lnTo>
                  <a:lnTo>
                    <a:pt x="11732" y="5345"/>
                  </a:lnTo>
                  <a:lnTo>
                    <a:pt x="11620" y="5140"/>
                  </a:lnTo>
                  <a:lnTo>
                    <a:pt x="11509" y="4925"/>
                  </a:lnTo>
                  <a:lnTo>
                    <a:pt x="11398" y="4732"/>
                  </a:lnTo>
                  <a:lnTo>
                    <a:pt x="11282" y="4539"/>
                  </a:lnTo>
                  <a:lnTo>
                    <a:pt x="11162" y="4346"/>
                  </a:lnTo>
                  <a:lnTo>
                    <a:pt x="11046" y="4176"/>
                  </a:lnTo>
                  <a:lnTo>
                    <a:pt x="10926" y="4006"/>
                  </a:lnTo>
                  <a:lnTo>
                    <a:pt x="10801" y="3847"/>
                  </a:lnTo>
                  <a:lnTo>
                    <a:pt x="10677" y="3688"/>
                  </a:lnTo>
                  <a:lnTo>
                    <a:pt x="10552" y="3552"/>
                  </a:lnTo>
                  <a:lnTo>
                    <a:pt x="10423" y="3416"/>
                  </a:lnTo>
                  <a:lnTo>
                    <a:pt x="10294" y="3280"/>
                  </a:lnTo>
                  <a:lnTo>
                    <a:pt x="10165" y="3166"/>
                  </a:lnTo>
                  <a:lnTo>
                    <a:pt x="10187" y="3041"/>
                  </a:lnTo>
                  <a:lnTo>
                    <a:pt x="10209" y="2917"/>
                  </a:lnTo>
                  <a:lnTo>
                    <a:pt x="10222" y="2780"/>
                  </a:lnTo>
                  <a:lnTo>
                    <a:pt x="10236" y="2644"/>
                  </a:lnTo>
                  <a:lnTo>
                    <a:pt x="10240" y="2508"/>
                  </a:lnTo>
                  <a:lnTo>
                    <a:pt x="10240" y="2372"/>
                  </a:lnTo>
                  <a:lnTo>
                    <a:pt x="10231" y="2236"/>
                  </a:lnTo>
                  <a:lnTo>
                    <a:pt x="10222" y="2088"/>
                  </a:lnTo>
                  <a:lnTo>
                    <a:pt x="10205" y="1963"/>
                  </a:lnTo>
                  <a:lnTo>
                    <a:pt x="10182" y="1827"/>
                  </a:lnTo>
                  <a:lnTo>
                    <a:pt x="10156" y="1702"/>
                  </a:lnTo>
                  <a:lnTo>
                    <a:pt x="10120" y="1589"/>
                  </a:lnTo>
                  <a:lnTo>
                    <a:pt x="10080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20" y="1226"/>
                  </a:lnTo>
                  <a:lnTo>
                    <a:pt x="9742" y="1067"/>
                  </a:lnTo>
                  <a:lnTo>
                    <a:pt x="9564" y="920"/>
                  </a:lnTo>
                  <a:lnTo>
                    <a:pt x="9385" y="783"/>
                  </a:lnTo>
                  <a:lnTo>
                    <a:pt x="9203" y="647"/>
                  </a:lnTo>
                  <a:lnTo>
                    <a:pt x="9025" y="534"/>
                  </a:lnTo>
                  <a:lnTo>
                    <a:pt x="8842" y="432"/>
                  </a:lnTo>
                  <a:lnTo>
                    <a:pt x="8660" y="341"/>
                  </a:lnTo>
                  <a:lnTo>
                    <a:pt x="8477" y="262"/>
                  </a:lnTo>
                  <a:lnTo>
                    <a:pt x="8295" y="182"/>
                  </a:lnTo>
                  <a:lnTo>
                    <a:pt x="8112" y="125"/>
                  </a:lnTo>
                  <a:lnTo>
                    <a:pt x="7930" y="80"/>
                  </a:lnTo>
                  <a:lnTo>
                    <a:pt x="7747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7;p37">
              <a:extLst>
                <a:ext uri="{FF2B5EF4-FFF2-40B4-BE49-F238E27FC236}">
                  <a16:creationId xmlns:a16="http://schemas.microsoft.com/office/drawing/2014/main" id="{6565068F-5D2B-1D0D-818A-1C6B7B7A2CCE}"/>
                </a:ext>
              </a:extLst>
            </p:cNvPr>
            <p:cNvSpPr/>
            <p:nvPr/>
          </p:nvSpPr>
          <p:spPr>
            <a:xfrm>
              <a:off x="3999750" y="-11060000"/>
              <a:ext cx="294550" cy="748300"/>
            </a:xfrm>
            <a:custGeom>
              <a:avLst/>
              <a:gdLst/>
              <a:ahLst/>
              <a:cxnLst/>
              <a:rect l="l" t="t" r="r" b="b"/>
              <a:pathLst>
                <a:path w="11782" h="29932" extrusionOk="0">
                  <a:moveTo>
                    <a:pt x="6025" y="4267"/>
                  </a:moveTo>
                  <a:lnTo>
                    <a:pt x="6127" y="4278"/>
                  </a:lnTo>
                  <a:lnTo>
                    <a:pt x="6229" y="4290"/>
                  </a:lnTo>
                  <a:lnTo>
                    <a:pt x="6332" y="4312"/>
                  </a:lnTo>
                  <a:lnTo>
                    <a:pt x="6434" y="4346"/>
                  </a:lnTo>
                  <a:lnTo>
                    <a:pt x="6470" y="4358"/>
                  </a:lnTo>
                  <a:lnTo>
                    <a:pt x="6505" y="4392"/>
                  </a:lnTo>
                  <a:lnTo>
                    <a:pt x="6541" y="4437"/>
                  </a:lnTo>
                  <a:lnTo>
                    <a:pt x="6568" y="4483"/>
                  </a:lnTo>
                  <a:lnTo>
                    <a:pt x="6594" y="4539"/>
                  </a:lnTo>
                  <a:lnTo>
                    <a:pt x="6617" y="4596"/>
                  </a:lnTo>
                  <a:lnTo>
                    <a:pt x="6639" y="4664"/>
                  </a:lnTo>
                  <a:lnTo>
                    <a:pt x="6657" y="4744"/>
                  </a:lnTo>
                  <a:lnTo>
                    <a:pt x="6670" y="4823"/>
                  </a:lnTo>
                  <a:lnTo>
                    <a:pt x="6679" y="4902"/>
                  </a:lnTo>
                  <a:lnTo>
                    <a:pt x="6688" y="4982"/>
                  </a:lnTo>
                  <a:lnTo>
                    <a:pt x="6692" y="5061"/>
                  </a:lnTo>
                  <a:lnTo>
                    <a:pt x="6697" y="5152"/>
                  </a:lnTo>
                  <a:lnTo>
                    <a:pt x="6692" y="5231"/>
                  </a:lnTo>
                  <a:lnTo>
                    <a:pt x="6688" y="5311"/>
                  </a:lnTo>
                  <a:lnTo>
                    <a:pt x="6679" y="5390"/>
                  </a:lnTo>
                  <a:lnTo>
                    <a:pt x="6817" y="5458"/>
                  </a:lnTo>
                  <a:lnTo>
                    <a:pt x="6826" y="5322"/>
                  </a:lnTo>
                  <a:lnTo>
                    <a:pt x="6844" y="5197"/>
                  </a:lnTo>
                  <a:lnTo>
                    <a:pt x="6862" y="5073"/>
                  </a:lnTo>
                  <a:lnTo>
                    <a:pt x="6884" y="4948"/>
                  </a:lnTo>
                  <a:lnTo>
                    <a:pt x="6911" y="4834"/>
                  </a:lnTo>
                  <a:lnTo>
                    <a:pt x="6942" y="4721"/>
                  </a:lnTo>
                  <a:lnTo>
                    <a:pt x="6973" y="4630"/>
                  </a:lnTo>
                  <a:lnTo>
                    <a:pt x="7013" y="4539"/>
                  </a:lnTo>
                  <a:lnTo>
                    <a:pt x="7053" y="4460"/>
                  </a:lnTo>
                  <a:lnTo>
                    <a:pt x="7093" y="4403"/>
                  </a:lnTo>
                  <a:lnTo>
                    <a:pt x="7138" y="4358"/>
                  </a:lnTo>
                  <a:lnTo>
                    <a:pt x="7187" y="4324"/>
                  </a:lnTo>
                  <a:lnTo>
                    <a:pt x="7236" y="4301"/>
                  </a:lnTo>
                  <a:lnTo>
                    <a:pt x="7289" y="4301"/>
                  </a:lnTo>
                  <a:lnTo>
                    <a:pt x="7342" y="4324"/>
                  </a:lnTo>
                  <a:lnTo>
                    <a:pt x="7396" y="4369"/>
                  </a:lnTo>
                  <a:lnTo>
                    <a:pt x="7570" y="4551"/>
                  </a:lnTo>
                  <a:lnTo>
                    <a:pt x="7739" y="4744"/>
                  </a:lnTo>
                  <a:lnTo>
                    <a:pt x="7899" y="4970"/>
                  </a:lnTo>
                  <a:lnTo>
                    <a:pt x="8059" y="5209"/>
                  </a:lnTo>
                  <a:lnTo>
                    <a:pt x="8211" y="5481"/>
                  </a:lnTo>
                  <a:lnTo>
                    <a:pt x="8353" y="5765"/>
                  </a:lnTo>
                  <a:lnTo>
                    <a:pt x="8496" y="6060"/>
                  </a:lnTo>
                  <a:lnTo>
                    <a:pt x="8629" y="6377"/>
                  </a:lnTo>
                  <a:lnTo>
                    <a:pt x="8758" y="6718"/>
                  </a:lnTo>
                  <a:lnTo>
                    <a:pt x="8878" y="7070"/>
                  </a:lnTo>
                  <a:lnTo>
                    <a:pt x="8994" y="7433"/>
                  </a:lnTo>
                  <a:lnTo>
                    <a:pt x="9105" y="7807"/>
                  </a:lnTo>
                  <a:lnTo>
                    <a:pt x="9208" y="8204"/>
                  </a:lnTo>
                  <a:lnTo>
                    <a:pt x="9306" y="8613"/>
                  </a:lnTo>
                  <a:lnTo>
                    <a:pt x="9399" y="9021"/>
                  </a:lnTo>
                  <a:lnTo>
                    <a:pt x="9484" y="9452"/>
                  </a:lnTo>
                  <a:lnTo>
                    <a:pt x="9560" y="9895"/>
                  </a:lnTo>
                  <a:lnTo>
                    <a:pt x="9631" y="10337"/>
                  </a:lnTo>
                  <a:lnTo>
                    <a:pt x="9698" y="10791"/>
                  </a:lnTo>
                  <a:lnTo>
                    <a:pt x="9756" y="11256"/>
                  </a:lnTo>
                  <a:lnTo>
                    <a:pt x="9809" y="11721"/>
                  </a:lnTo>
                  <a:lnTo>
                    <a:pt x="9853" y="12198"/>
                  </a:lnTo>
                  <a:lnTo>
                    <a:pt x="9889" y="12686"/>
                  </a:lnTo>
                  <a:lnTo>
                    <a:pt x="9920" y="13174"/>
                  </a:lnTo>
                  <a:lnTo>
                    <a:pt x="9943" y="13662"/>
                  </a:lnTo>
                  <a:lnTo>
                    <a:pt x="9960" y="14149"/>
                  </a:lnTo>
                  <a:lnTo>
                    <a:pt x="9969" y="14637"/>
                  </a:lnTo>
                  <a:lnTo>
                    <a:pt x="9969" y="15137"/>
                  </a:lnTo>
                  <a:lnTo>
                    <a:pt x="9960" y="15636"/>
                  </a:lnTo>
                  <a:lnTo>
                    <a:pt x="9947" y="16124"/>
                  </a:lnTo>
                  <a:lnTo>
                    <a:pt x="9929" y="16623"/>
                  </a:lnTo>
                  <a:lnTo>
                    <a:pt x="9898" y="17111"/>
                  </a:lnTo>
                  <a:lnTo>
                    <a:pt x="9858" y="17621"/>
                  </a:lnTo>
                  <a:lnTo>
                    <a:pt x="9809" y="18109"/>
                  </a:lnTo>
                  <a:lnTo>
                    <a:pt x="9756" y="18597"/>
                  </a:lnTo>
                  <a:lnTo>
                    <a:pt x="9693" y="19062"/>
                  </a:lnTo>
                  <a:lnTo>
                    <a:pt x="9622" y="19516"/>
                  </a:lnTo>
                  <a:lnTo>
                    <a:pt x="9542" y="19959"/>
                  </a:lnTo>
                  <a:lnTo>
                    <a:pt x="9457" y="20378"/>
                  </a:lnTo>
                  <a:lnTo>
                    <a:pt x="9364" y="20787"/>
                  </a:lnTo>
                  <a:lnTo>
                    <a:pt x="9261" y="21173"/>
                  </a:lnTo>
                  <a:lnTo>
                    <a:pt x="9159" y="21547"/>
                  </a:lnTo>
                  <a:lnTo>
                    <a:pt x="9043" y="21910"/>
                  </a:lnTo>
                  <a:lnTo>
                    <a:pt x="8927" y="22251"/>
                  </a:lnTo>
                  <a:lnTo>
                    <a:pt x="8803" y="22580"/>
                  </a:lnTo>
                  <a:lnTo>
                    <a:pt x="8674" y="22886"/>
                  </a:lnTo>
                  <a:lnTo>
                    <a:pt x="8540" y="23181"/>
                  </a:lnTo>
                  <a:lnTo>
                    <a:pt x="8398" y="23453"/>
                  </a:lnTo>
                  <a:lnTo>
                    <a:pt x="8255" y="23703"/>
                  </a:lnTo>
                  <a:lnTo>
                    <a:pt x="8104" y="23941"/>
                  </a:lnTo>
                  <a:lnTo>
                    <a:pt x="7952" y="24157"/>
                  </a:lnTo>
                  <a:lnTo>
                    <a:pt x="7797" y="24361"/>
                  </a:lnTo>
                  <a:lnTo>
                    <a:pt x="7632" y="24531"/>
                  </a:lnTo>
                  <a:lnTo>
                    <a:pt x="7467" y="24701"/>
                  </a:lnTo>
                  <a:lnTo>
                    <a:pt x="7302" y="24837"/>
                  </a:lnTo>
                  <a:lnTo>
                    <a:pt x="7129" y="24951"/>
                  </a:lnTo>
                  <a:lnTo>
                    <a:pt x="6955" y="25053"/>
                  </a:lnTo>
                  <a:lnTo>
                    <a:pt x="6781" y="25132"/>
                  </a:lnTo>
                  <a:lnTo>
                    <a:pt x="6599" y="25189"/>
                  </a:lnTo>
                  <a:lnTo>
                    <a:pt x="6421" y="25223"/>
                  </a:lnTo>
                  <a:lnTo>
                    <a:pt x="6238" y="25246"/>
                  </a:lnTo>
                  <a:lnTo>
                    <a:pt x="6051" y="25235"/>
                  </a:lnTo>
                  <a:lnTo>
                    <a:pt x="5869" y="25212"/>
                  </a:lnTo>
                  <a:lnTo>
                    <a:pt x="5682" y="25155"/>
                  </a:lnTo>
                  <a:lnTo>
                    <a:pt x="5495" y="25087"/>
                  </a:lnTo>
                  <a:lnTo>
                    <a:pt x="5317" y="24996"/>
                  </a:lnTo>
                  <a:lnTo>
                    <a:pt x="5134" y="24883"/>
                  </a:lnTo>
                  <a:lnTo>
                    <a:pt x="4956" y="24747"/>
                  </a:lnTo>
                  <a:lnTo>
                    <a:pt x="4782" y="24599"/>
                  </a:lnTo>
                  <a:lnTo>
                    <a:pt x="4609" y="24429"/>
                  </a:lnTo>
                  <a:lnTo>
                    <a:pt x="4440" y="24236"/>
                  </a:lnTo>
                  <a:lnTo>
                    <a:pt x="4275" y="24020"/>
                  </a:lnTo>
                  <a:lnTo>
                    <a:pt x="4115" y="23794"/>
                  </a:lnTo>
                  <a:lnTo>
                    <a:pt x="3954" y="23555"/>
                  </a:lnTo>
                  <a:lnTo>
                    <a:pt x="3803" y="23294"/>
                  </a:lnTo>
                  <a:lnTo>
                    <a:pt x="3652" y="23011"/>
                  </a:lnTo>
                  <a:lnTo>
                    <a:pt x="3509" y="22716"/>
                  </a:lnTo>
                  <a:lnTo>
                    <a:pt x="3371" y="22409"/>
                  </a:lnTo>
                  <a:lnTo>
                    <a:pt x="3238" y="22080"/>
                  </a:lnTo>
                  <a:lnTo>
                    <a:pt x="3108" y="21740"/>
                  </a:lnTo>
                  <a:lnTo>
                    <a:pt x="2988" y="21388"/>
                  </a:lnTo>
                  <a:lnTo>
                    <a:pt x="2873" y="21014"/>
                  </a:lnTo>
                  <a:lnTo>
                    <a:pt x="2766" y="20628"/>
                  </a:lnTo>
                  <a:lnTo>
                    <a:pt x="2663" y="20231"/>
                  </a:lnTo>
                  <a:lnTo>
                    <a:pt x="2570" y="19822"/>
                  </a:lnTo>
                  <a:lnTo>
                    <a:pt x="2485" y="19403"/>
                  </a:lnTo>
                  <a:lnTo>
                    <a:pt x="2405" y="18960"/>
                  </a:lnTo>
                  <a:lnTo>
                    <a:pt x="2334" y="18518"/>
                  </a:lnTo>
                  <a:lnTo>
                    <a:pt x="2276" y="18052"/>
                  </a:lnTo>
                  <a:lnTo>
                    <a:pt x="2223" y="17587"/>
                  </a:lnTo>
                  <a:lnTo>
                    <a:pt x="2178" y="17099"/>
                  </a:lnTo>
                  <a:lnTo>
                    <a:pt x="2142" y="16612"/>
                  </a:lnTo>
                  <a:lnTo>
                    <a:pt x="2120" y="16112"/>
                  </a:lnTo>
                  <a:lnTo>
                    <a:pt x="2107" y="15602"/>
                  </a:lnTo>
                  <a:lnTo>
                    <a:pt x="2102" y="15080"/>
                  </a:lnTo>
                  <a:lnTo>
                    <a:pt x="2102" y="14819"/>
                  </a:lnTo>
                  <a:lnTo>
                    <a:pt x="2107" y="14547"/>
                  </a:lnTo>
                  <a:lnTo>
                    <a:pt x="2116" y="14274"/>
                  </a:lnTo>
                  <a:lnTo>
                    <a:pt x="2125" y="13991"/>
                  </a:lnTo>
                  <a:lnTo>
                    <a:pt x="2156" y="13435"/>
                  </a:lnTo>
                  <a:lnTo>
                    <a:pt x="2196" y="12890"/>
                  </a:lnTo>
                  <a:lnTo>
                    <a:pt x="2245" y="12357"/>
                  </a:lnTo>
                  <a:lnTo>
                    <a:pt x="2303" y="11835"/>
                  </a:lnTo>
                  <a:lnTo>
                    <a:pt x="2374" y="11313"/>
                  </a:lnTo>
                  <a:lnTo>
                    <a:pt x="2450" y="10814"/>
                  </a:lnTo>
                  <a:lnTo>
                    <a:pt x="2534" y="10314"/>
                  </a:lnTo>
                  <a:lnTo>
                    <a:pt x="2628" y="9838"/>
                  </a:lnTo>
                  <a:lnTo>
                    <a:pt x="2730" y="9373"/>
                  </a:lnTo>
                  <a:lnTo>
                    <a:pt x="2841" y="8919"/>
                  </a:lnTo>
                  <a:lnTo>
                    <a:pt x="2962" y="8488"/>
                  </a:lnTo>
                  <a:lnTo>
                    <a:pt x="3086" y="8068"/>
                  </a:lnTo>
                  <a:lnTo>
                    <a:pt x="3215" y="7671"/>
                  </a:lnTo>
                  <a:lnTo>
                    <a:pt x="3353" y="7285"/>
                  </a:lnTo>
                  <a:lnTo>
                    <a:pt x="3500" y="6922"/>
                  </a:lnTo>
                  <a:lnTo>
                    <a:pt x="3652" y="6582"/>
                  </a:lnTo>
                  <a:lnTo>
                    <a:pt x="3807" y="6253"/>
                  </a:lnTo>
                  <a:lnTo>
                    <a:pt x="3968" y="5946"/>
                  </a:lnTo>
                  <a:lnTo>
                    <a:pt x="4137" y="5674"/>
                  </a:lnTo>
                  <a:lnTo>
                    <a:pt x="4311" y="5413"/>
                  </a:lnTo>
                  <a:lnTo>
                    <a:pt x="4484" y="5175"/>
                  </a:lnTo>
                  <a:lnTo>
                    <a:pt x="4573" y="5073"/>
                  </a:lnTo>
                  <a:lnTo>
                    <a:pt x="4667" y="4970"/>
                  </a:lnTo>
                  <a:lnTo>
                    <a:pt x="4756" y="4880"/>
                  </a:lnTo>
                  <a:lnTo>
                    <a:pt x="4849" y="4789"/>
                  </a:lnTo>
                  <a:lnTo>
                    <a:pt x="4943" y="4710"/>
                  </a:lnTo>
                  <a:lnTo>
                    <a:pt x="5041" y="4630"/>
                  </a:lnTo>
                  <a:lnTo>
                    <a:pt x="5134" y="4562"/>
                  </a:lnTo>
                  <a:lnTo>
                    <a:pt x="5232" y="4505"/>
                  </a:lnTo>
                  <a:lnTo>
                    <a:pt x="5326" y="4449"/>
                  </a:lnTo>
                  <a:lnTo>
                    <a:pt x="5424" y="4403"/>
                  </a:lnTo>
                  <a:lnTo>
                    <a:pt x="5522" y="4358"/>
                  </a:lnTo>
                  <a:lnTo>
                    <a:pt x="5624" y="4324"/>
                  </a:lnTo>
                  <a:lnTo>
                    <a:pt x="5722" y="4301"/>
                  </a:lnTo>
                  <a:lnTo>
                    <a:pt x="5824" y="4290"/>
                  </a:lnTo>
                  <a:lnTo>
                    <a:pt x="5922" y="4278"/>
                  </a:lnTo>
                  <a:lnTo>
                    <a:pt x="6025" y="4267"/>
                  </a:lnTo>
                  <a:close/>
                  <a:moveTo>
                    <a:pt x="6225" y="1"/>
                  </a:moveTo>
                  <a:lnTo>
                    <a:pt x="5976" y="24"/>
                  </a:lnTo>
                  <a:lnTo>
                    <a:pt x="5726" y="58"/>
                  </a:lnTo>
                  <a:lnTo>
                    <a:pt x="5477" y="114"/>
                  </a:lnTo>
                  <a:lnTo>
                    <a:pt x="5228" y="194"/>
                  </a:lnTo>
                  <a:lnTo>
                    <a:pt x="4983" y="296"/>
                  </a:lnTo>
                  <a:lnTo>
                    <a:pt x="4742" y="421"/>
                  </a:lnTo>
                  <a:lnTo>
                    <a:pt x="4502" y="568"/>
                  </a:lnTo>
                  <a:lnTo>
                    <a:pt x="4262" y="738"/>
                  </a:lnTo>
                  <a:lnTo>
                    <a:pt x="4026" y="920"/>
                  </a:lnTo>
                  <a:lnTo>
                    <a:pt x="3794" y="1136"/>
                  </a:lnTo>
                  <a:lnTo>
                    <a:pt x="3567" y="1374"/>
                  </a:lnTo>
                  <a:lnTo>
                    <a:pt x="3340" y="1623"/>
                  </a:lnTo>
                  <a:lnTo>
                    <a:pt x="3122" y="1907"/>
                  </a:lnTo>
                  <a:lnTo>
                    <a:pt x="2904" y="2213"/>
                  </a:lnTo>
                  <a:lnTo>
                    <a:pt x="2797" y="2372"/>
                  </a:lnTo>
                  <a:lnTo>
                    <a:pt x="2694" y="2542"/>
                  </a:lnTo>
                  <a:lnTo>
                    <a:pt x="2588" y="2724"/>
                  </a:lnTo>
                  <a:lnTo>
                    <a:pt x="2485" y="2894"/>
                  </a:lnTo>
                  <a:lnTo>
                    <a:pt x="2387" y="3087"/>
                  </a:lnTo>
                  <a:lnTo>
                    <a:pt x="2285" y="3280"/>
                  </a:lnTo>
                  <a:lnTo>
                    <a:pt x="2187" y="3473"/>
                  </a:lnTo>
                  <a:lnTo>
                    <a:pt x="2089" y="3677"/>
                  </a:lnTo>
                  <a:lnTo>
                    <a:pt x="1995" y="3893"/>
                  </a:lnTo>
                  <a:lnTo>
                    <a:pt x="1902" y="4108"/>
                  </a:lnTo>
                  <a:lnTo>
                    <a:pt x="1808" y="4335"/>
                  </a:lnTo>
                  <a:lnTo>
                    <a:pt x="1719" y="4562"/>
                  </a:lnTo>
                  <a:lnTo>
                    <a:pt x="1630" y="4800"/>
                  </a:lnTo>
                  <a:lnTo>
                    <a:pt x="1541" y="5050"/>
                  </a:lnTo>
                  <a:lnTo>
                    <a:pt x="1457" y="5300"/>
                  </a:lnTo>
                  <a:lnTo>
                    <a:pt x="1372" y="5549"/>
                  </a:lnTo>
                  <a:lnTo>
                    <a:pt x="1288" y="5810"/>
                  </a:lnTo>
                  <a:lnTo>
                    <a:pt x="1207" y="6082"/>
                  </a:lnTo>
                  <a:lnTo>
                    <a:pt x="1132" y="6366"/>
                  </a:lnTo>
                  <a:lnTo>
                    <a:pt x="1052" y="6650"/>
                  </a:lnTo>
                  <a:lnTo>
                    <a:pt x="980" y="6933"/>
                  </a:lnTo>
                  <a:lnTo>
                    <a:pt x="905" y="7228"/>
                  </a:lnTo>
                  <a:lnTo>
                    <a:pt x="833" y="7535"/>
                  </a:lnTo>
                  <a:lnTo>
                    <a:pt x="767" y="7852"/>
                  </a:lnTo>
                  <a:lnTo>
                    <a:pt x="700" y="8170"/>
                  </a:lnTo>
                  <a:lnTo>
                    <a:pt x="633" y="8488"/>
                  </a:lnTo>
                  <a:lnTo>
                    <a:pt x="562" y="8874"/>
                  </a:lnTo>
                  <a:lnTo>
                    <a:pt x="495" y="9271"/>
                  </a:lnTo>
                  <a:lnTo>
                    <a:pt x="433" y="9656"/>
                  </a:lnTo>
                  <a:lnTo>
                    <a:pt x="370" y="10054"/>
                  </a:lnTo>
                  <a:lnTo>
                    <a:pt x="317" y="10451"/>
                  </a:lnTo>
                  <a:lnTo>
                    <a:pt x="268" y="10848"/>
                  </a:lnTo>
                  <a:lnTo>
                    <a:pt x="223" y="11245"/>
                  </a:lnTo>
                  <a:lnTo>
                    <a:pt x="183" y="11642"/>
                  </a:lnTo>
                  <a:lnTo>
                    <a:pt x="143" y="12039"/>
                  </a:lnTo>
                  <a:lnTo>
                    <a:pt x="112" y="12436"/>
                  </a:lnTo>
                  <a:lnTo>
                    <a:pt x="85" y="12845"/>
                  </a:lnTo>
                  <a:lnTo>
                    <a:pt x="59" y="13242"/>
                  </a:lnTo>
                  <a:lnTo>
                    <a:pt x="41" y="13639"/>
                  </a:lnTo>
                  <a:lnTo>
                    <a:pt x="23" y="14036"/>
                  </a:lnTo>
                  <a:lnTo>
                    <a:pt x="14" y="14444"/>
                  </a:lnTo>
                  <a:lnTo>
                    <a:pt x="5" y="14842"/>
                  </a:lnTo>
                  <a:lnTo>
                    <a:pt x="1" y="15239"/>
                  </a:lnTo>
                  <a:lnTo>
                    <a:pt x="1" y="15636"/>
                  </a:lnTo>
                  <a:lnTo>
                    <a:pt x="5" y="16033"/>
                  </a:lnTo>
                  <a:lnTo>
                    <a:pt x="14" y="16419"/>
                  </a:lnTo>
                  <a:lnTo>
                    <a:pt x="28" y="16816"/>
                  </a:lnTo>
                  <a:lnTo>
                    <a:pt x="45" y="17202"/>
                  </a:lnTo>
                  <a:lnTo>
                    <a:pt x="63" y="17599"/>
                  </a:lnTo>
                  <a:lnTo>
                    <a:pt x="90" y="17984"/>
                  </a:lnTo>
                  <a:lnTo>
                    <a:pt x="117" y="18370"/>
                  </a:lnTo>
                  <a:lnTo>
                    <a:pt x="148" y="18745"/>
                  </a:lnTo>
                  <a:lnTo>
                    <a:pt x="183" y="19119"/>
                  </a:lnTo>
                  <a:lnTo>
                    <a:pt x="223" y="19493"/>
                  </a:lnTo>
                  <a:lnTo>
                    <a:pt x="264" y="19868"/>
                  </a:lnTo>
                  <a:lnTo>
                    <a:pt x="313" y="20242"/>
                  </a:lnTo>
                  <a:lnTo>
                    <a:pt x="362" y="20605"/>
                  </a:lnTo>
                  <a:lnTo>
                    <a:pt x="415" y="20968"/>
                  </a:lnTo>
                  <a:lnTo>
                    <a:pt x="473" y="21320"/>
                  </a:lnTo>
                  <a:lnTo>
                    <a:pt x="535" y="21672"/>
                  </a:lnTo>
                  <a:lnTo>
                    <a:pt x="597" y="22024"/>
                  </a:lnTo>
                  <a:lnTo>
                    <a:pt x="664" y="22364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91" y="23362"/>
                  </a:lnTo>
                  <a:lnTo>
                    <a:pt x="971" y="23680"/>
                  </a:lnTo>
                  <a:lnTo>
                    <a:pt x="1056" y="23998"/>
                  </a:lnTo>
                  <a:lnTo>
                    <a:pt x="1145" y="24315"/>
                  </a:lnTo>
                  <a:lnTo>
                    <a:pt x="1234" y="24610"/>
                  </a:lnTo>
                  <a:lnTo>
                    <a:pt x="1328" y="24917"/>
                  </a:lnTo>
                  <a:lnTo>
                    <a:pt x="1426" y="25200"/>
                  </a:lnTo>
                  <a:lnTo>
                    <a:pt x="1528" y="25484"/>
                  </a:lnTo>
                  <a:lnTo>
                    <a:pt x="1630" y="25768"/>
                  </a:lnTo>
                  <a:lnTo>
                    <a:pt x="1737" y="26040"/>
                  </a:lnTo>
                  <a:lnTo>
                    <a:pt x="1849" y="26301"/>
                  </a:lnTo>
                  <a:lnTo>
                    <a:pt x="1960" y="26551"/>
                  </a:lnTo>
                  <a:lnTo>
                    <a:pt x="2076" y="26800"/>
                  </a:lnTo>
                  <a:lnTo>
                    <a:pt x="2196" y="27039"/>
                  </a:lnTo>
                  <a:lnTo>
                    <a:pt x="2316" y="27277"/>
                  </a:lnTo>
                  <a:lnTo>
                    <a:pt x="2441" y="27504"/>
                  </a:lnTo>
                  <a:lnTo>
                    <a:pt x="2570" y="27708"/>
                  </a:lnTo>
                  <a:lnTo>
                    <a:pt x="2699" y="27924"/>
                  </a:lnTo>
                  <a:lnTo>
                    <a:pt x="2832" y="28116"/>
                  </a:lnTo>
                  <a:lnTo>
                    <a:pt x="2970" y="28309"/>
                  </a:lnTo>
                  <a:lnTo>
                    <a:pt x="3108" y="28479"/>
                  </a:lnTo>
                  <a:lnTo>
                    <a:pt x="3251" y="28650"/>
                  </a:lnTo>
                  <a:lnTo>
                    <a:pt x="3393" y="28809"/>
                  </a:lnTo>
                  <a:lnTo>
                    <a:pt x="3540" y="28956"/>
                  </a:lnTo>
                  <a:lnTo>
                    <a:pt x="3692" y="29104"/>
                  </a:lnTo>
                  <a:lnTo>
                    <a:pt x="3843" y="29228"/>
                  </a:lnTo>
                  <a:lnTo>
                    <a:pt x="3963" y="29319"/>
                  </a:lnTo>
                  <a:lnTo>
                    <a:pt x="4088" y="29410"/>
                  </a:lnTo>
                  <a:lnTo>
                    <a:pt x="4208" y="29489"/>
                  </a:lnTo>
                  <a:lnTo>
                    <a:pt x="4333" y="29569"/>
                  </a:lnTo>
                  <a:lnTo>
                    <a:pt x="4578" y="29694"/>
                  </a:lnTo>
                  <a:lnTo>
                    <a:pt x="4827" y="29796"/>
                  </a:lnTo>
                  <a:lnTo>
                    <a:pt x="5076" y="29864"/>
                  </a:lnTo>
                  <a:lnTo>
                    <a:pt x="5321" y="29909"/>
                  </a:lnTo>
                  <a:lnTo>
                    <a:pt x="5571" y="29932"/>
                  </a:lnTo>
                  <a:lnTo>
                    <a:pt x="5820" y="29932"/>
                  </a:lnTo>
                  <a:lnTo>
                    <a:pt x="6065" y="29898"/>
                  </a:lnTo>
                  <a:lnTo>
                    <a:pt x="6310" y="29841"/>
                  </a:lnTo>
                  <a:lnTo>
                    <a:pt x="6559" y="29762"/>
                  </a:lnTo>
                  <a:lnTo>
                    <a:pt x="6799" y="29659"/>
                  </a:lnTo>
                  <a:lnTo>
                    <a:pt x="7040" y="29523"/>
                  </a:lnTo>
                  <a:lnTo>
                    <a:pt x="7280" y="29376"/>
                  </a:lnTo>
                  <a:lnTo>
                    <a:pt x="7516" y="29194"/>
                  </a:lnTo>
                  <a:lnTo>
                    <a:pt x="7752" y="28990"/>
                  </a:lnTo>
                  <a:lnTo>
                    <a:pt x="7984" y="28752"/>
                  </a:lnTo>
                  <a:lnTo>
                    <a:pt x="8211" y="28502"/>
                  </a:lnTo>
                  <a:lnTo>
                    <a:pt x="8433" y="28230"/>
                  </a:lnTo>
                  <a:lnTo>
                    <a:pt x="8656" y="27935"/>
                  </a:lnTo>
                  <a:lnTo>
                    <a:pt x="8870" y="27606"/>
                  </a:lnTo>
                  <a:lnTo>
                    <a:pt x="9083" y="27265"/>
                  </a:lnTo>
                  <a:lnTo>
                    <a:pt x="9288" y="26891"/>
                  </a:lnTo>
                  <a:lnTo>
                    <a:pt x="9488" y="26505"/>
                  </a:lnTo>
                  <a:lnTo>
                    <a:pt x="9684" y="26085"/>
                  </a:lnTo>
                  <a:lnTo>
                    <a:pt x="9871" y="25654"/>
                  </a:lnTo>
                  <a:lnTo>
                    <a:pt x="10058" y="25200"/>
                  </a:lnTo>
                  <a:lnTo>
                    <a:pt x="10232" y="24724"/>
                  </a:lnTo>
                  <a:lnTo>
                    <a:pt x="10321" y="24474"/>
                  </a:lnTo>
                  <a:lnTo>
                    <a:pt x="10406" y="24225"/>
                  </a:lnTo>
                  <a:lnTo>
                    <a:pt x="10486" y="23964"/>
                  </a:lnTo>
                  <a:lnTo>
                    <a:pt x="10566" y="23703"/>
                  </a:lnTo>
                  <a:lnTo>
                    <a:pt x="10646" y="23430"/>
                  </a:lnTo>
                  <a:lnTo>
                    <a:pt x="10722" y="23158"/>
                  </a:lnTo>
                  <a:lnTo>
                    <a:pt x="10797" y="22886"/>
                  </a:lnTo>
                  <a:lnTo>
                    <a:pt x="10869" y="22602"/>
                  </a:lnTo>
                  <a:lnTo>
                    <a:pt x="10966" y="22205"/>
                  </a:lnTo>
                  <a:lnTo>
                    <a:pt x="11056" y="21819"/>
                  </a:lnTo>
                  <a:lnTo>
                    <a:pt x="11140" y="21422"/>
                  </a:lnTo>
                  <a:lnTo>
                    <a:pt x="11220" y="21025"/>
                  </a:lnTo>
                  <a:lnTo>
                    <a:pt x="11291" y="20617"/>
                  </a:lnTo>
                  <a:lnTo>
                    <a:pt x="11358" y="20220"/>
                  </a:lnTo>
                  <a:lnTo>
                    <a:pt x="11425" y="19811"/>
                  </a:lnTo>
                  <a:lnTo>
                    <a:pt x="11483" y="19403"/>
                  </a:lnTo>
                  <a:lnTo>
                    <a:pt x="11532" y="18994"/>
                  </a:lnTo>
                  <a:lnTo>
                    <a:pt x="11581" y="18586"/>
                  </a:lnTo>
                  <a:lnTo>
                    <a:pt x="11621" y="18166"/>
                  </a:lnTo>
                  <a:lnTo>
                    <a:pt x="11661" y="17757"/>
                  </a:lnTo>
                  <a:lnTo>
                    <a:pt x="11692" y="17338"/>
                  </a:lnTo>
                  <a:lnTo>
                    <a:pt x="11719" y="16929"/>
                  </a:lnTo>
                  <a:lnTo>
                    <a:pt x="11741" y="16509"/>
                  </a:lnTo>
                  <a:lnTo>
                    <a:pt x="11759" y="16090"/>
                  </a:lnTo>
                  <a:lnTo>
                    <a:pt x="11772" y="15681"/>
                  </a:lnTo>
                  <a:lnTo>
                    <a:pt x="11781" y="15261"/>
                  </a:lnTo>
                  <a:lnTo>
                    <a:pt x="11781" y="14853"/>
                  </a:lnTo>
                  <a:lnTo>
                    <a:pt x="11781" y="14444"/>
                  </a:lnTo>
                  <a:lnTo>
                    <a:pt x="11772" y="14025"/>
                  </a:lnTo>
                  <a:lnTo>
                    <a:pt x="11763" y="13616"/>
                  </a:lnTo>
                  <a:lnTo>
                    <a:pt x="11746" y="13208"/>
                  </a:lnTo>
                  <a:lnTo>
                    <a:pt x="11728" y="12811"/>
                  </a:lnTo>
                  <a:lnTo>
                    <a:pt x="11701" y="12402"/>
                  </a:lnTo>
                  <a:lnTo>
                    <a:pt x="11674" y="12005"/>
                  </a:lnTo>
                  <a:lnTo>
                    <a:pt x="11639" y="11608"/>
                  </a:lnTo>
                  <a:lnTo>
                    <a:pt x="11603" y="11211"/>
                  </a:lnTo>
                  <a:lnTo>
                    <a:pt x="11559" y="10825"/>
                  </a:lnTo>
                  <a:lnTo>
                    <a:pt x="11514" y="10439"/>
                  </a:lnTo>
                  <a:lnTo>
                    <a:pt x="11465" y="10054"/>
                  </a:lnTo>
                  <a:lnTo>
                    <a:pt x="11407" y="9668"/>
                  </a:lnTo>
                  <a:lnTo>
                    <a:pt x="11349" y="9293"/>
                  </a:lnTo>
                  <a:lnTo>
                    <a:pt x="11287" y="8930"/>
                  </a:lnTo>
                  <a:lnTo>
                    <a:pt x="11220" y="8567"/>
                  </a:lnTo>
                  <a:lnTo>
                    <a:pt x="11149" y="8204"/>
                  </a:lnTo>
                  <a:lnTo>
                    <a:pt x="11073" y="7852"/>
                  </a:lnTo>
                  <a:lnTo>
                    <a:pt x="10993" y="7501"/>
                  </a:lnTo>
                  <a:lnTo>
                    <a:pt x="10913" y="7160"/>
                  </a:lnTo>
                  <a:lnTo>
                    <a:pt x="10824" y="6831"/>
                  </a:lnTo>
                  <a:lnTo>
                    <a:pt x="10735" y="6502"/>
                  </a:lnTo>
                  <a:lnTo>
                    <a:pt x="10641" y="6185"/>
                  </a:lnTo>
                  <a:lnTo>
                    <a:pt x="10544" y="5867"/>
                  </a:lnTo>
                  <a:lnTo>
                    <a:pt x="10441" y="5560"/>
                  </a:lnTo>
                  <a:lnTo>
                    <a:pt x="10334" y="5254"/>
                  </a:lnTo>
                  <a:lnTo>
                    <a:pt x="10227" y="4970"/>
                  </a:lnTo>
                  <a:lnTo>
                    <a:pt x="10116" y="4687"/>
                  </a:lnTo>
                  <a:lnTo>
                    <a:pt x="10000" y="4415"/>
                  </a:lnTo>
                  <a:lnTo>
                    <a:pt x="9880" y="4142"/>
                  </a:lnTo>
                  <a:lnTo>
                    <a:pt x="9756" y="3893"/>
                  </a:lnTo>
                  <a:lnTo>
                    <a:pt x="9631" y="3643"/>
                  </a:lnTo>
                  <a:lnTo>
                    <a:pt x="9502" y="3405"/>
                  </a:lnTo>
                  <a:lnTo>
                    <a:pt x="9368" y="3178"/>
                  </a:lnTo>
                  <a:lnTo>
                    <a:pt x="9235" y="2962"/>
                  </a:lnTo>
                  <a:lnTo>
                    <a:pt x="9092" y="2747"/>
                  </a:lnTo>
                  <a:lnTo>
                    <a:pt x="8950" y="2554"/>
                  </a:lnTo>
                  <a:lnTo>
                    <a:pt x="8807" y="2361"/>
                  </a:lnTo>
                  <a:lnTo>
                    <a:pt x="8660" y="2191"/>
                  </a:lnTo>
                  <a:lnTo>
                    <a:pt x="8509" y="2021"/>
                  </a:lnTo>
                  <a:lnTo>
                    <a:pt x="8353" y="1873"/>
                  </a:lnTo>
                  <a:lnTo>
                    <a:pt x="8197" y="1737"/>
                  </a:lnTo>
                  <a:lnTo>
                    <a:pt x="8037" y="1601"/>
                  </a:lnTo>
                  <a:lnTo>
                    <a:pt x="7872" y="1487"/>
                  </a:lnTo>
                  <a:lnTo>
                    <a:pt x="7708" y="1385"/>
                  </a:lnTo>
                  <a:lnTo>
                    <a:pt x="7667" y="1362"/>
                  </a:lnTo>
                  <a:lnTo>
                    <a:pt x="7636" y="1317"/>
                  </a:lnTo>
                  <a:lnTo>
                    <a:pt x="7605" y="1272"/>
                  </a:lnTo>
                  <a:lnTo>
                    <a:pt x="7578" y="1215"/>
                  </a:lnTo>
                  <a:lnTo>
                    <a:pt x="7552" y="1147"/>
                  </a:lnTo>
                  <a:lnTo>
                    <a:pt x="7529" y="1079"/>
                  </a:lnTo>
                  <a:lnTo>
                    <a:pt x="7512" y="999"/>
                  </a:lnTo>
                  <a:lnTo>
                    <a:pt x="7498" y="920"/>
                  </a:lnTo>
                  <a:lnTo>
                    <a:pt x="7485" y="841"/>
                  </a:lnTo>
                  <a:lnTo>
                    <a:pt x="7476" y="750"/>
                  </a:lnTo>
                  <a:lnTo>
                    <a:pt x="7472" y="659"/>
                  </a:lnTo>
                  <a:lnTo>
                    <a:pt x="7467" y="557"/>
                  </a:lnTo>
                  <a:lnTo>
                    <a:pt x="7467" y="466"/>
                  </a:lnTo>
                  <a:lnTo>
                    <a:pt x="7467" y="375"/>
                  </a:lnTo>
                  <a:lnTo>
                    <a:pt x="7472" y="285"/>
                  </a:lnTo>
                  <a:lnTo>
                    <a:pt x="7480" y="194"/>
                  </a:lnTo>
                  <a:lnTo>
                    <a:pt x="7231" y="114"/>
                  </a:lnTo>
                  <a:lnTo>
                    <a:pt x="6977" y="58"/>
                  </a:lnTo>
                  <a:lnTo>
                    <a:pt x="6728" y="24"/>
                  </a:lnTo>
                  <a:lnTo>
                    <a:pt x="647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78;p37">
              <a:extLst>
                <a:ext uri="{FF2B5EF4-FFF2-40B4-BE49-F238E27FC236}">
                  <a16:creationId xmlns:a16="http://schemas.microsoft.com/office/drawing/2014/main" id="{C286EDF8-3187-73EE-80C2-7BF03883E813}"/>
                </a:ext>
              </a:extLst>
            </p:cNvPr>
            <p:cNvSpPr/>
            <p:nvPr/>
          </p:nvSpPr>
          <p:spPr>
            <a:xfrm>
              <a:off x="4052300" y="-10953325"/>
              <a:ext cx="196700" cy="524475"/>
            </a:xfrm>
            <a:custGeom>
              <a:avLst/>
              <a:gdLst/>
              <a:ahLst/>
              <a:cxnLst/>
              <a:rect l="l" t="t" r="r" b="b"/>
              <a:pathLst>
                <a:path w="7868" h="20979" extrusionOk="0">
                  <a:moveTo>
                    <a:pt x="3923" y="0"/>
                  </a:moveTo>
                  <a:lnTo>
                    <a:pt x="3820" y="11"/>
                  </a:lnTo>
                  <a:lnTo>
                    <a:pt x="3722" y="23"/>
                  </a:lnTo>
                  <a:lnTo>
                    <a:pt x="3620" y="34"/>
                  </a:lnTo>
                  <a:lnTo>
                    <a:pt x="3522" y="57"/>
                  </a:lnTo>
                  <a:lnTo>
                    <a:pt x="3420" y="91"/>
                  </a:lnTo>
                  <a:lnTo>
                    <a:pt x="3322" y="136"/>
                  </a:lnTo>
                  <a:lnTo>
                    <a:pt x="3224" y="182"/>
                  </a:lnTo>
                  <a:lnTo>
                    <a:pt x="3130" y="238"/>
                  </a:lnTo>
                  <a:lnTo>
                    <a:pt x="3032" y="295"/>
                  </a:lnTo>
                  <a:lnTo>
                    <a:pt x="2939" y="363"/>
                  </a:lnTo>
                  <a:lnTo>
                    <a:pt x="2841" y="443"/>
                  </a:lnTo>
                  <a:lnTo>
                    <a:pt x="2747" y="522"/>
                  </a:lnTo>
                  <a:lnTo>
                    <a:pt x="2654" y="613"/>
                  </a:lnTo>
                  <a:lnTo>
                    <a:pt x="2565" y="703"/>
                  </a:lnTo>
                  <a:lnTo>
                    <a:pt x="2471" y="806"/>
                  </a:lnTo>
                  <a:lnTo>
                    <a:pt x="2382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66" y="1679"/>
                  </a:lnTo>
                  <a:lnTo>
                    <a:pt x="1705" y="1986"/>
                  </a:lnTo>
                  <a:lnTo>
                    <a:pt x="1550" y="2315"/>
                  </a:lnTo>
                  <a:lnTo>
                    <a:pt x="1398" y="2655"/>
                  </a:lnTo>
                  <a:lnTo>
                    <a:pt x="1251" y="3018"/>
                  </a:lnTo>
                  <a:lnTo>
                    <a:pt x="1113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39" y="4652"/>
                  </a:lnTo>
                  <a:lnTo>
                    <a:pt x="628" y="5106"/>
                  </a:lnTo>
                  <a:lnTo>
                    <a:pt x="526" y="5571"/>
                  </a:lnTo>
                  <a:lnTo>
                    <a:pt x="432" y="6047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1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3" y="9724"/>
                  </a:lnTo>
                  <a:lnTo>
                    <a:pt x="14" y="10007"/>
                  </a:lnTo>
                  <a:lnTo>
                    <a:pt x="5" y="10280"/>
                  </a:lnTo>
                  <a:lnTo>
                    <a:pt x="0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5"/>
                  </a:lnTo>
                  <a:lnTo>
                    <a:pt x="40" y="12345"/>
                  </a:lnTo>
                  <a:lnTo>
                    <a:pt x="76" y="12832"/>
                  </a:lnTo>
                  <a:lnTo>
                    <a:pt x="121" y="13320"/>
                  </a:lnTo>
                  <a:lnTo>
                    <a:pt x="174" y="13785"/>
                  </a:lnTo>
                  <a:lnTo>
                    <a:pt x="232" y="14251"/>
                  </a:lnTo>
                  <a:lnTo>
                    <a:pt x="303" y="14693"/>
                  </a:lnTo>
                  <a:lnTo>
                    <a:pt x="383" y="15136"/>
                  </a:lnTo>
                  <a:lnTo>
                    <a:pt x="468" y="15555"/>
                  </a:lnTo>
                  <a:lnTo>
                    <a:pt x="561" y="15964"/>
                  </a:lnTo>
                  <a:lnTo>
                    <a:pt x="664" y="16361"/>
                  </a:lnTo>
                  <a:lnTo>
                    <a:pt x="771" y="16747"/>
                  </a:lnTo>
                  <a:lnTo>
                    <a:pt x="886" y="17121"/>
                  </a:lnTo>
                  <a:lnTo>
                    <a:pt x="1006" y="17473"/>
                  </a:lnTo>
                  <a:lnTo>
                    <a:pt x="1136" y="17813"/>
                  </a:lnTo>
                  <a:lnTo>
                    <a:pt x="1269" y="18142"/>
                  </a:lnTo>
                  <a:lnTo>
                    <a:pt x="1407" y="18449"/>
                  </a:lnTo>
                  <a:lnTo>
                    <a:pt x="1550" y="18744"/>
                  </a:lnTo>
                  <a:lnTo>
                    <a:pt x="1701" y="19027"/>
                  </a:lnTo>
                  <a:lnTo>
                    <a:pt x="1852" y="19288"/>
                  </a:lnTo>
                  <a:lnTo>
                    <a:pt x="2013" y="19527"/>
                  </a:lnTo>
                  <a:lnTo>
                    <a:pt x="2173" y="19753"/>
                  </a:lnTo>
                  <a:lnTo>
                    <a:pt x="2338" y="19969"/>
                  </a:lnTo>
                  <a:lnTo>
                    <a:pt x="2507" y="20162"/>
                  </a:lnTo>
                  <a:lnTo>
                    <a:pt x="2680" y="20332"/>
                  </a:lnTo>
                  <a:lnTo>
                    <a:pt x="2854" y="20480"/>
                  </a:lnTo>
                  <a:lnTo>
                    <a:pt x="3032" y="20616"/>
                  </a:lnTo>
                  <a:lnTo>
                    <a:pt x="3215" y="20729"/>
                  </a:lnTo>
                  <a:lnTo>
                    <a:pt x="3393" y="20820"/>
                  </a:lnTo>
                  <a:lnTo>
                    <a:pt x="3580" y="20888"/>
                  </a:lnTo>
                  <a:lnTo>
                    <a:pt x="3767" y="20945"/>
                  </a:lnTo>
                  <a:lnTo>
                    <a:pt x="3949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497" y="20922"/>
                  </a:lnTo>
                  <a:lnTo>
                    <a:pt x="4679" y="20865"/>
                  </a:lnTo>
                  <a:lnTo>
                    <a:pt x="4853" y="20786"/>
                  </a:lnTo>
                  <a:lnTo>
                    <a:pt x="5027" y="20684"/>
                  </a:lnTo>
                  <a:lnTo>
                    <a:pt x="5200" y="20570"/>
                  </a:lnTo>
                  <a:lnTo>
                    <a:pt x="5365" y="20434"/>
                  </a:lnTo>
                  <a:lnTo>
                    <a:pt x="5530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2" y="19674"/>
                  </a:lnTo>
                  <a:lnTo>
                    <a:pt x="6153" y="19436"/>
                  </a:lnTo>
                  <a:lnTo>
                    <a:pt x="6296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1" y="17643"/>
                  </a:lnTo>
                  <a:lnTo>
                    <a:pt x="7057" y="17280"/>
                  </a:lnTo>
                  <a:lnTo>
                    <a:pt x="7159" y="16906"/>
                  </a:lnTo>
                  <a:lnTo>
                    <a:pt x="7262" y="16520"/>
                  </a:lnTo>
                  <a:lnTo>
                    <a:pt x="7355" y="16111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5"/>
                  </a:lnTo>
                  <a:lnTo>
                    <a:pt x="7654" y="14330"/>
                  </a:lnTo>
                  <a:lnTo>
                    <a:pt x="7707" y="13842"/>
                  </a:lnTo>
                  <a:lnTo>
                    <a:pt x="7756" y="13354"/>
                  </a:lnTo>
                  <a:lnTo>
                    <a:pt x="7796" y="12844"/>
                  </a:lnTo>
                  <a:lnTo>
                    <a:pt x="7827" y="12356"/>
                  </a:lnTo>
                  <a:lnTo>
                    <a:pt x="7845" y="11857"/>
                  </a:lnTo>
                  <a:lnTo>
                    <a:pt x="7858" y="11369"/>
                  </a:lnTo>
                  <a:lnTo>
                    <a:pt x="7867" y="10870"/>
                  </a:lnTo>
                  <a:lnTo>
                    <a:pt x="7867" y="10370"/>
                  </a:lnTo>
                  <a:lnTo>
                    <a:pt x="7858" y="9882"/>
                  </a:lnTo>
                  <a:lnTo>
                    <a:pt x="7841" y="9395"/>
                  </a:lnTo>
                  <a:lnTo>
                    <a:pt x="7818" y="8907"/>
                  </a:lnTo>
                  <a:lnTo>
                    <a:pt x="7787" y="8419"/>
                  </a:lnTo>
                  <a:lnTo>
                    <a:pt x="7751" y="7931"/>
                  </a:lnTo>
                  <a:lnTo>
                    <a:pt x="7707" y="7454"/>
                  </a:lnTo>
                  <a:lnTo>
                    <a:pt x="7654" y="6989"/>
                  </a:lnTo>
                  <a:lnTo>
                    <a:pt x="7596" y="6524"/>
                  </a:lnTo>
                  <a:lnTo>
                    <a:pt x="7529" y="6070"/>
                  </a:lnTo>
                  <a:lnTo>
                    <a:pt x="7458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4" y="4346"/>
                  </a:lnTo>
                  <a:lnTo>
                    <a:pt x="7106" y="3937"/>
                  </a:lnTo>
                  <a:lnTo>
                    <a:pt x="7003" y="3540"/>
                  </a:lnTo>
                  <a:lnTo>
                    <a:pt x="6892" y="3166"/>
                  </a:lnTo>
                  <a:lnTo>
                    <a:pt x="6776" y="2803"/>
                  </a:lnTo>
                  <a:lnTo>
                    <a:pt x="6656" y="2451"/>
                  </a:lnTo>
                  <a:lnTo>
                    <a:pt x="6527" y="2110"/>
                  </a:lnTo>
                  <a:lnTo>
                    <a:pt x="6394" y="1793"/>
                  </a:lnTo>
                  <a:lnTo>
                    <a:pt x="6251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797" y="703"/>
                  </a:lnTo>
                  <a:lnTo>
                    <a:pt x="5637" y="477"/>
                  </a:lnTo>
                  <a:lnTo>
                    <a:pt x="5468" y="284"/>
                  </a:lnTo>
                  <a:lnTo>
                    <a:pt x="5294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4" y="34"/>
                  </a:lnTo>
                  <a:lnTo>
                    <a:pt x="5085" y="57"/>
                  </a:lnTo>
                  <a:lnTo>
                    <a:pt x="5036" y="91"/>
                  </a:lnTo>
                  <a:lnTo>
                    <a:pt x="4991" y="136"/>
                  </a:lnTo>
                  <a:lnTo>
                    <a:pt x="4951" y="193"/>
                  </a:lnTo>
                  <a:lnTo>
                    <a:pt x="4911" y="272"/>
                  </a:lnTo>
                  <a:lnTo>
                    <a:pt x="4871" y="363"/>
                  </a:lnTo>
                  <a:lnTo>
                    <a:pt x="4840" y="454"/>
                  </a:lnTo>
                  <a:lnTo>
                    <a:pt x="4809" y="567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0"/>
                  </a:lnTo>
                  <a:lnTo>
                    <a:pt x="4724" y="1055"/>
                  </a:lnTo>
                  <a:lnTo>
                    <a:pt x="4715" y="1191"/>
                  </a:lnTo>
                  <a:lnTo>
                    <a:pt x="4706" y="1384"/>
                  </a:lnTo>
                  <a:lnTo>
                    <a:pt x="4706" y="1566"/>
                  </a:lnTo>
                  <a:lnTo>
                    <a:pt x="4715" y="1747"/>
                  </a:lnTo>
                  <a:lnTo>
                    <a:pt x="4724" y="1838"/>
                  </a:lnTo>
                  <a:lnTo>
                    <a:pt x="4737" y="1918"/>
                  </a:lnTo>
                  <a:lnTo>
                    <a:pt x="4751" y="2008"/>
                  </a:lnTo>
                  <a:lnTo>
                    <a:pt x="4769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3"/>
                  </a:lnTo>
                  <a:lnTo>
                    <a:pt x="4866" y="2371"/>
                  </a:lnTo>
                  <a:lnTo>
                    <a:pt x="4898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5" y="2768"/>
                  </a:lnTo>
                  <a:lnTo>
                    <a:pt x="5218" y="2927"/>
                  </a:lnTo>
                  <a:lnTo>
                    <a:pt x="5307" y="3086"/>
                  </a:lnTo>
                  <a:lnTo>
                    <a:pt x="5396" y="3256"/>
                  </a:lnTo>
                  <a:lnTo>
                    <a:pt x="5481" y="3438"/>
                  </a:lnTo>
                  <a:lnTo>
                    <a:pt x="5565" y="3619"/>
                  </a:lnTo>
                  <a:lnTo>
                    <a:pt x="5641" y="3812"/>
                  </a:lnTo>
                  <a:lnTo>
                    <a:pt x="5721" y="4005"/>
                  </a:lnTo>
                  <a:lnTo>
                    <a:pt x="5793" y="4209"/>
                  </a:lnTo>
                  <a:lnTo>
                    <a:pt x="5864" y="4414"/>
                  </a:lnTo>
                  <a:lnTo>
                    <a:pt x="5931" y="4618"/>
                  </a:lnTo>
                  <a:lnTo>
                    <a:pt x="5997" y="4845"/>
                  </a:lnTo>
                  <a:lnTo>
                    <a:pt x="6060" y="5060"/>
                  </a:lnTo>
                  <a:lnTo>
                    <a:pt x="6122" y="5287"/>
                  </a:lnTo>
                  <a:lnTo>
                    <a:pt x="6180" y="5514"/>
                  </a:lnTo>
                  <a:lnTo>
                    <a:pt x="6233" y="5752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0" y="6479"/>
                  </a:lnTo>
                  <a:lnTo>
                    <a:pt x="6425" y="6728"/>
                  </a:lnTo>
                  <a:lnTo>
                    <a:pt x="6465" y="6978"/>
                  </a:lnTo>
                  <a:lnTo>
                    <a:pt x="6505" y="7239"/>
                  </a:lnTo>
                  <a:lnTo>
                    <a:pt x="6540" y="7488"/>
                  </a:lnTo>
                  <a:lnTo>
                    <a:pt x="6572" y="7749"/>
                  </a:lnTo>
                  <a:lnTo>
                    <a:pt x="6603" y="8010"/>
                  </a:lnTo>
                  <a:lnTo>
                    <a:pt x="6630" y="8271"/>
                  </a:lnTo>
                  <a:lnTo>
                    <a:pt x="6656" y="8532"/>
                  </a:lnTo>
                  <a:lnTo>
                    <a:pt x="6678" y="8805"/>
                  </a:lnTo>
                  <a:lnTo>
                    <a:pt x="6696" y="9066"/>
                  </a:lnTo>
                  <a:lnTo>
                    <a:pt x="6710" y="9338"/>
                  </a:lnTo>
                  <a:lnTo>
                    <a:pt x="6723" y="9599"/>
                  </a:lnTo>
                  <a:lnTo>
                    <a:pt x="6736" y="9871"/>
                  </a:lnTo>
                  <a:lnTo>
                    <a:pt x="6745" y="10143"/>
                  </a:lnTo>
                  <a:lnTo>
                    <a:pt x="6750" y="10404"/>
                  </a:lnTo>
                  <a:lnTo>
                    <a:pt x="6750" y="10677"/>
                  </a:lnTo>
                  <a:lnTo>
                    <a:pt x="6750" y="10938"/>
                  </a:lnTo>
                  <a:lnTo>
                    <a:pt x="6750" y="11199"/>
                  </a:lnTo>
                  <a:lnTo>
                    <a:pt x="6741" y="11471"/>
                  </a:lnTo>
                  <a:lnTo>
                    <a:pt x="6732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3"/>
                  </a:lnTo>
                  <a:lnTo>
                    <a:pt x="6674" y="12764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1"/>
                  </a:lnTo>
                  <a:lnTo>
                    <a:pt x="6532" y="13990"/>
                  </a:lnTo>
                  <a:lnTo>
                    <a:pt x="6496" y="14217"/>
                  </a:lnTo>
                  <a:lnTo>
                    <a:pt x="6456" y="14455"/>
                  </a:lnTo>
                  <a:lnTo>
                    <a:pt x="6416" y="14682"/>
                  </a:lnTo>
                  <a:lnTo>
                    <a:pt x="6371" y="14897"/>
                  </a:lnTo>
                  <a:lnTo>
                    <a:pt x="6322" y="15113"/>
                  </a:lnTo>
                  <a:lnTo>
                    <a:pt x="6273" y="15329"/>
                  </a:lnTo>
                  <a:lnTo>
                    <a:pt x="6220" y="15533"/>
                  </a:lnTo>
                  <a:lnTo>
                    <a:pt x="6162" y="15737"/>
                  </a:lnTo>
                  <a:lnTo>
                    <a:pt x="6104" y="15930"/>
                  </a:lnTo>
                  <a:lnTo>
                    <a:pt x="6046" y="16123"/>
                  </a:lnTo>
                  <a:lnTo>
                    <a:pt x="5980" y="16304"/>
                  </a:lnTo>
                  <a:lnTo>
                    <a:pt x="5913" y="16474"/>
                  </a:lnTo>
                  <a:lnTo>
                    <a:pt x="5841" y="16645"/>
                  </a:lnTo>
                  <a:lnTo>
                    <a:pt x="5770" y="16804"/>
                  </a:lnTo>
                  <a:lnTo>
                    <a:pt x="5695" y="16962"/>
                  </a:lnTo>
                  <a:lnTo>
                    <a:pt x="5721" y="16758"/>
                  </a:lnTo>
                  <a:lnTo>
                    <a:pt x="5744" y="16554"/>
                  </a:lnTo>
                  <a:lnTo>
                    <a:pt x="5766" y="16350"/>
                  </a:lnTo>
                  <a:lnTo>
                    <a:pt x="5779" y="16145"/>
                  </a:lnTo>
                  <a:lnTo>
                    <a:pt x="5793" y="15930"/>
                  </a:lnTo>
                  <a:lnTo>
                    <a:pt x="5806" y="15726"/>
                  </a:lnTo>
                  <a:lnTo>
                    <a:pt x="5815" y="15521"/>
                  </a:lnTo>
                  <a:lnTo>
                    <a:pt x="5819" y="15317"/>
                  </a:lnTo>
                  <a:lnTo>
                    <a:pt x="5819" y="15113"/>
                  </a:lnTo>
                  <a:lnTo>
                    <a:pt x="5819" y="14909"/>
                  </a:lnTo>
                  <a:lnTo>
                    <a:pt x="5810" y="14512"/>
                  </a:lnTo>
                  <a:lnTo>
                    <a:pt x="5793" y="14115"/>
                  </a:lnTo>
                  <a:lnTo>
                    <a:pt x="5766" y="13717"/>
                  </a:lnTo>
                  <a:lnTo>
                    <a:pt x="5726" y="13332"/>
                  </a:lnTo>
                  <a:lnTo>
                    <a:pt x="5681" y="12969"/>
                  </a:lnTo>
                  <a:lnTo>
                    <a:pt x="5623" y="12605"/>
                  </a:lnTo>
                  <a:lnTo>
                    <a:pt x="5557" y="12254"/>
                  </a:lnTo>
                  <a:lnTo>
                    <a:pt x="5485" y="11925"/>
                  </a:lnTo>
                  <a:lnTo>
                    <a:pt x="5405" y="11607"/>
                  </a:lnTo>
                  <a:lnTo>
                    <a:pt x="5316" y="11312"/>
                  </a:lnTo>
                  <a:lnTo>
                    <a:pt x="5223" y="11028"/>
                  </a:lnTo>
                  <a:lnTo>
                    <a:pt x="5120" y="10767"/>
                  </a:lnTo>
                  <a:lnTo>
                    <a:pt x="5013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1"/>
                  </a:lnTo>
                  <a:lnTo>
                    <a:pt x="4782" y="10121"/>
                  </a:lnTo>
                  <a:lnTo>
                    <a:pt x="4720" y="10030"/>
                  </a:lnTo>
                  <a:lnTo>
                    <a:pt x="4657" y="9951"/>
                  </a:lnTo>
                  <a:lnTo>
                    <a:pt x="4595" y="9882"/>
                  </a:lnTo>
                  <a:lnTo>
                    <a:pt x="4528" y="9814"/>
                  </a:lnTo>
                  <a:lnTo>
                    <a:pt x="4461" y="9758"/>
                  </a:lnTo>
                  <a:lnTo>
                    <a:pt x="4395" y="9701"/>
                  </a:lnTo>
                  <a:lnTo>
                    <a:pt x="4328" y="9656"/>
                  </a:lnTo>
                  <a:lnTo>
                    <a:pt x="4261" y="9621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2" y="9553"/>
                  </a:lnTo>
                  <a:lnTo>
                    <a:pt x="3900" y="9565"/>
                  </a:lnTo>
                  <a:lnTo>
                    <a:pt x="3825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46" y="9780"/>
                  </a:lnTo>
                  <a:lnTo>
                    <a:pt x="3371" y="9848"/>
                  </a:lnTo>
                  <a:lnTo>
                    <a:pt x="3295" y="9928"/>
                  </a:lnTo>
                  <a:lnTo>
                    <a:pt x="3215" y="10019"/>
                  </a:lnTo>
                  <a:lnTo>
                    <a:pt x="3139" y="10121"/>
                  </a:lnTo>
                  <a:lnTo>
                    <a:pt x="3059" y="10234"/>
                  </a:lnTo>
                  <a:lnTo>
                    <a:pt x="2997" y="10325"/>
                  </a:lnTo>
                  <a:lnTo>
                    <a:pt x="2939" y="10427"/>
                  </a:lnTo>
                  <a:lnTo>
                    <a:pt x="2876" y="10541"/>
                  </a:lnTo>
                  <a:lnTo>
                    <a:pt x="2818" y="10654"/>
                  </a:lnTo>
                  <a:lnTo>
                    <a:pt x="2765" y="10779"/>
                  </a:lnTo>
                  <a:lnTo>
                    <a:pt x="2712" y="10904"/>
                  </a:lnTo>
                  <a:lnTo>
                    <a:pt x="2663" y="11028"/>
                  </a:lnTo>
                  <a:lnTo>
                    <a:pt x="2609" y="11165"/>
                  </a:lnTo>
                  <a:lnTo>
                    <a:pt x="2565" y="11312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3"/>
                  </a:lnTo>
                  <a:lnTo>
                    <a:pt x="2360" y="12072"/>
                  </a:lnTo>
                  <a:lnTo>
                    <a:pt x="2324" y="12242"/>
                  </a:lnTo>
                  <a:lnTo>
                    <a:pt x="2293" y="12401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3" y="12935"/>
                  </a:lnTo>
                  <a:lnTo>
                    <a:pt x="2195" y="13105"/>
                  </a:lnTo>
                  <a:lnTo>
                    <a:pt x="2173" y="13298"/>
                  </a:lnTo>
                  <a:lnTo>
                    <a:pt x="2160" y="13479"/>
                  </a:lnTo>
                  <a:lnTo>
                    <a:pt x="2146" y="13661"/>
                  </a:lnTo>
                  <a:lnTo>
                    <a:pt x="2137" y="13854"/>
                  </a:lnTo>
                  <a:lnTo>
                    <a:pt x="2128" y="14046"/>
                  </a:lnTo>
                  <a:lnTo>
                    <a:pt x="2124" y="14228"/>
                  </a:lnTo>
                  <a:lnTo>
                    <a:pt x="2124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68" y="15397"/>
                  </a:lnTo>
                  <a:lnTo>
                    <a:pt x="2195" y="15669"/>
                  </a:lnTo>
                  <a:lnTo>
                    <a:pt x="2226" y="15919"/>
                  </a:lnTo>
                  <a:lnTo>
                    <a:pt x="2266" y="16168"/>
                  </a:lnTo>
                  <a:lnTo>
                    <a:pt x="2315" y="16406"/>
                  </a:lnTo>
                  <a:lnTo>
                    <a:pt x="2369" y="16645"/>
                  </a:lnTo>
                  <a:lnTo>
                    <a:pt x="2431" y="16872"/>
                  </a:lnTo>
                  <a:lnTo>
                    <a:pt x="2493" y="17099"/>
                  </a:lnTo>
                  <a:lnTo>
                    <a:pt x="2560" y="17314"/>
                  </a:lnTo>
                  <a:lnTo>
                    <a:pt x="2471" y="17189"/>
                  </a:lnTo>
                  <a:lnTo>
                    <a:pt x="2382" y="17053"/>
                  </a:lnTo>
                  <a:lnTo>
                    <a:pt x="2293" y="16906"/>
                  </a:lnTo>
                  <a:lnTo>
                    <a:pt x="2209" y="16758"/>
                  </a:lnTo>
                  <a:lnTo>
                    <a:pt x="2124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1"/>
                  </a:lnTo>
                  <a:lnTo>
                    <a:pt x="1812" y="15930"/>
                  </a:lnTo>
                  <a:lnTo>
                    <a:pt x="1737" y="15748"/>
                  </a:lnTo>
                  <a:lnTo>
                    <a:pt x="1670" y="15555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4" y="14943"/>
                  </a:lnTo>
                  <a:lnTo>
                    <a:pt x="1416" y="14727"/>
                  </a:lnTo>
                  <a:lnTo>
                    <a:pt x="1358" y="14500"/>
                  </a:lnTo>
                  <a:lnTo>
                    <a:pt x="1305" y="14273"/>
                  </a:lnTo>
                  <a:lnTo>
                    <a:pt x="1256" y="14046"/>
                  </a:lnTo>
                  <a:lnTo>
                    <a:pt x="1207" y="13808"/>
                  </a:lnTo>
                  <a:lnTo>
                    <a:pt x="1167" y="13570"/>
                  </a:lnTo>
                  <a:lnTo>
                    <a:pt x="1127" y="13320"/>
                  </a:lnTo>
                  <a:lnTo>
                    <a:pt x="1087" y="13071"/>
                  </a:lnTo>
                  <a:lnTo>
                    <a:pt x="1055" y="12810"/>
                  </a:lnTo>
                  <a:lnTo>
                    <a:pt x="1029" y="12549"/>
                  </a:lnTo>
                  <a:lnTo>
                    <a:pt x="1002" y="12276"/>
                  </a:lnTo>
                  <a:lnTo>
                    <a:pt x="980" y="12004"/>
                  </a:lnTo>
                  <a:lnTo>
                    <a:pt x="962" y="11732"/>
                  </a:lnTo>
                  <a:lnTo>
                    <a:pt x="949" y="11448"/>
                  </a:lnTo>
                  <a:lnTo>
                    <a:pt x="940" y="11165"/>
                  </a:lnTo>
                  <a:lnTo>
                    <a:pt x="935" y="10881"/>
                  </a:lnTo>
                  <a:lnTo>
                    <a:pt x="935" y="10586"/>
                  </a:lnTo>
                  <a:lnTo>
                    <a:pt x="940" y="10280"/>
                  </a:lnTo>
                  <a:lnTo>
                    <a:pt x="958" y="9848"/>
                  </a:lnTo>
                  <a:lnTo>
                    <a:pt x="980" y="9417"/>
                  </a:lnTo>
                  <a:lnTo>
                    <a:pt x="1011" y="8986"/>
                  </a:lnTo>
                  <a:lnTo>
                    <a:pt x="1051" y="8566"/>
                  </a:lnTo>
                  <a:lnTo>
                    <a:pt x="1100" y="8158"/>
                  </a:lnTo>
                  <a:lnTo>
                    <a:pt x="1153" y="7749"/>
                  </a:lnTo>
                  <a:lnTo>
                    <a:pt x="1216" y="7341"/>
                  </a:lnTo>
                  <a:lnTo>
                    <a:pt x="1283" y="6955"/>
                  </a:lnTo>
                  <a:lnTo>
                    <a:pt x="1358" y="6569"/>
                  </a:lnTo>
                  <a:lnTo>
                    <a:pt x="1443" y="6195"/>
                  </a:lnTo>
                  <a:lnTo>
                    <a:pt x="1527" y="5832"/>
                  </a:lnTo>
                  <a:lnTo>
                    <a:pt x="1621" y="5480"/>
                  </a:lnTo>
                  <a:lnTo>
                    <a:pt x="1723" y="5140"/>
                  </a:lnTo>
                  <a:lnTo>
                    <a:pt x="1826" y="4811"/>
                  </a:lnTo>
                  <a:lnTo>
                    <a:pt x="1937" y="4493"/>
                  </a:lnTo>
                  <a:lnTo>
                    <a:pt x="2053" y="4187"/>
                  </a:lnTo>
                  <a:lnTo>
                    <a:pt x="2168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1" y="3109"/>
                  </a:lnTo>
                  <a:lnTo>
                    <a:pt x="2685" y="2871"/>
                  </a:lnTo>
                  <a:lnTo>
                    <a:pt x="2823" y="2655"/>
                  </a:lnTo>
                  <a:lnTo>
                    <a:pt x="2965" y="2462"/>
                  </a:lnTo>
                  <a:lnTo>
                    <a:pt x="3108" y="2281"/>
                  </a:lnTo>
                  <a:lnTo>
                    <a:pt x="3255" y="2122"/>
                  </a:lnTo>
                  <a:lnTo>
                    <a:pt x="3406" y="1974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79"/>
                  </a:lnTo>
                  <a:lnTo>
                    <a:pt x="4016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4"/>
                  </a:lnTo>
                  <a:lnTo>
                    <a:pt x="4426" y="1532"/>
                  </a:lnTo>
                  <a:lnTo>
                    <a:pt x="4461" y="1486"/>
                  </a:lnTo>
                  <a:lnTo>
                    <a:pt x="4497" y="1430"/>
                  </a:lnTo>
                  <a:lnTo>
                    <a:pt x="4524" y="1373"/>
                  </a:lnTo>
                  <a:lnTo>
                    <a:pt x="4546" y="1293"/>
                  </a:lnTo>
                  <a:lnTo>
                    <a:pt x="4564" y="1214"/>
                  </a:lnTo>
                  <a:lnTo>
                    <a:pt x="4577" y="1123"/>
                  </a:lnTo>
                  <a:lnTo>
                    <a:pt x="4586" y="1044"/>
                  </a:lnTo>
                  <a:lnTo>
                    <a:pt x="4590" y="964"/>
                  </a:lnTo>
                  <a:lnTo>
                    <a:pt x="4595" y="885"/>
                  </a:lnTo>
                  <a:lnTo>
                    <a:pt x="4590" y="794"/>
                  </a:lnTo>
                  <a:lnTo>
                    <a:pt x="4586" y="715"/>
                  </a:lnTo>
                  <a:lnTo>
                    <a:pt x="4577" y="635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5" y="329"/>
                  </a:lnTo>
                  <a:lnTo>
                    <a:pt x="4492" y="272"/>
                  </a:lnTo>
                  <a:lnTo>
                    <a:pt x="4466" y="216"/>
                  </a:lnTo>
                  <a:lnTo>
                    <a:pt x="4439" y="170"/>
                  </a:lnTo>
                  <a:lnTo>
                    <a:pt x="4403" y="125"/>
                  </a:lnTo>
                  <a:lnTo>
                    <a:pt x="4368" y="91"/>
                  </a:lnTo>
                  <a:lnTo>
                    <a:pt x="4332" y="79"/>
                  </a:lnTo>
                  <a:lnTo>
                    <a:pt x="4230" y="45"/>
                  </a:lnTo>
                  <a:lnTo>
                    <a:pt x="4127" y="23"/>
                  </a:lnTo>
                  <a:lnTo>
                    <a:pt x="4025" y="11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79;p37">
              <a:extLst>
                <a:ext uri="{FF2B5EF4-FFF2-40B4-BE49-F238E27FC236}">
                  <a16:creationId xmlns:a16="http://schemas.microsoft.com/office/drawing/2014/main" id="{A65E90A1-CF07-A620-6A0C-F561367BC111}"/>
                </a:ext>
              </a:extLst>
            </p:cNvPr>
            <p:cNvSpPr/>
            <p:nvPr/>
          </p:nvSpPr>
          <p:spPr>
            <a:xfrm>
              <a:off x="4075675" y="-10925250"/>
              <a:ext cx="145375" cy="404800"/>
            </a:xfrm>
            <a:custGeom>
              <a:avLst/>
              <a:gdLst/>
              <a:ahLst/>
              <a:cxnLst/>
              <a:rect l="l" t="t" r="r" b="b"/>
              <a:pathLst>
                <a:path w="5815" h="16192" extrusionOk="0">
                  <a:moveTo>
                    <a:pt x="3642" y="0"/>
                  </a:moveTo>
                  <a:lnTo>
                    <a:pt x="3629" y="91"/>
                  </a:lnTo>
                  <a:lnTo>
                    <a:pt x="3611" y="170"/>
                  </a:lnTo>
                  <a:lnTo>
                    <a:pt x="3589" y="250"/>
                  </a:lnTo>
                  <a:lnTo>
                    <a:pt x="3562" y="307"/>
                  </a:lnTo>
                  <a:lnTo>
                    <a:pt x="3526" y="363"/>
                  </a:lnTo>
                  <a:lnTo>
                    <a:pt x="3491" y="409"/>
                  </a:lnTo>
                  <a:lnTo>
                    <a:pt x="3446" y="431"/>
                  </a:lnTo>
                  <a:lnTo>
                    <a:pt x="3397" y="443"/>
                  </a:lnTo>
                  <a:lnTo>
                    <a:pt x="3241" y="454"/>
                  </a:lnTo>
                  <a:lnTo>
                    <a:pt x="3081" y="488"/>
                  </a:lnTo>
                  <a:lnTo>
                    <a:pt x="2930" y="556"/>
                  </a:lnTo>
                  <a:lnTo>
                    <a:pt x="2774" y="636"/>
                  </a:lnTo>
                  <a:lnTo>
                    <a:pt x="2623" y="738"/>
                  </a:lnTo>
                  <a:lnTo>
                    <a:pt x="2471" y="851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0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6" y="1986"/>
                  </a:lnTo>
                  <a:lnTo>
                    <a:pt x="1487" y="2224"/>
                  </a:lnTo>
                  <a:lnTo>
                    <a:pt x="1358" y="2485"/>
                  </a:lnTo>
                  <a:lnTo>
                    <a:pt x="1233" y="2769"/>
                  </a:lnTo>
                  <a:lnTo>
                    <a:pt x="1118" y="3064"/>
                  </a:lnTo>
                  <a:lnTo>
                    <a:pt x="1002" y="3370"/>
                  </a:lnTo>
                  <a:lnTo>
                    <a:pt x="891" y="3688"/>
                  </a:lnTo>
                  <a:lnTo>
                    <a:pt x="788" y="4017"/>
                  </a:lnTo>
                  <a:lnTo>
                    <a:pt x="686" y="4357"/>
                  </a:lnTo>
                  <a:lnTo>
                    <a:pt x="592" y="4709"/>
                  </a:lnTo>
                  <a:lnTo>
                    <a:pt x="508" y="5072"/>
                  </a:lnTo>
                  <a:lnTo>
                    <a:pt x="423" y="5446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8" y="6626"/>
                  </a:lnTo>
                  <a:lnTo>
                    <a:pt x="165" y="7035"/>
                  </a:lnTo>
                  <a:lnTo>
                    <a:pt x="116" y="7443"/>
                  </a:lnTo>
                  <a:lnTo>
                    <a:pt x="76" y="7863"/>
                  </a:lnTo>
                  <a:lnTo>
                    <a:pt x="45" y="8294"/>
                  </a:lnTo>
                  <a:lnTo>
                    <a:pt x="23" y="8725"/>
                  </a:lnTo>
                  <a:lnTo>
                    <a:pt x="5" y="9157"/>
                  </a:lnTo>
                  <a:lnTo>
                    <a:pt x="0" y="9463"/>
                  </a:lnTo>
                  <a:lnTo>
                    <a:pt x="0" y="9758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7" y="11153"/>
                  </a:lnTo>
                  <a:lnTo>
                    <a:pt x="94" y="11426"/>
                  </a:lnTo>
                  <a:lnTo>
                    <a:pt x="120" y="11687"/>
                  </a:lnTo>
                  <a:lnTo>
                    <a:pt x="152" y="11948"/>
                  </a:lnTo>
                  <a:lnTo>
                    <a:pt x="192" y="12197"/>
                  </a:lnTo>
                  <a:lnTo>
                    <a:pt x="232" y="12447"/>
                  </a:lnTo>
                  <a:lnTo>
                    <a:pt x="272" y="12685"/>
                  </a:lnTo>
                  <a:lnTo>
                    <a:pt x="321" y="12923"/>
                  </a:lnTo>
                  <a:lnTo>
                    <a:pt x="370" y="13150"/>
                  </a:lnTo>
                  <a:lnTo>
                    <a:pt x="423" y="13377"/>
                  </a:lnTo>
                  <a:lnTo>
                    <a:pt x="481" y="13604"/>
                  </a:lnTo>
                  <a:lnTo>
                    <a:pt x="539" y="13820"/>
                  </a:lnTo>
                  <a:lnTo>
                    <a:pt x="601" y="14024"/>
                  </a:lnTo>
                  <a:lnTo>
                    <a:pt x="668" y="14228"/>
                  </a:lnTo>
                  <a:lnTo>
                    <a:pt x="735" y="14432"/>
                  </a:lnTo>
                  <a:lnTo>
                    <a:pt x="802" y="14625"/>
                  </a:lnTo>
                  <a:lnTo>
                    <a:pt x="877" y="14807"/>
                  </a:lnTo>
                  <a:lnTo>
                    <a:pt x="953" y="14988"/>
                  </a:lnTo>
                  <a:lnTo>
                    <a:pt x="1029" y="15159"/>
                  </a:lnTo>
                  <a:lnTo>
                    <a:pt x="1109" y="15329"/>
                  </a:lnTo>
                  <a:lnTo>
                    <a:pt x="1189" y="15488"/>
                  </a:lnTo>
                  <a:lnTo>
                    <a:pt x="1274" y="15635"/>
                  </a:lnTo>
                  <a:lnTo>
                    <a:pt x="1358" y="15783"/>
                  </a:lnTo>
                  <a:lnTo>
                    <a:pt x="1447" y="15930"/>
                  </a:lnTo>
                  <a:lnTo>
                    <a:pt x="1536" y="16066"/>
                  </a:lnTo>
                  <a:lnTo>
                    <a:pt x="1625" y="16191"/>
                  </a:lnTo>
                  <a:lnTo>
                    <a:pt x="1558" y="15976"/>
                  </a:lnTo>
                  <a:lnTo>
                    <a:pt x="1496" y="15749"/>
                  </a:lnTo>
                  <a:lnTo>
                    <a:pt x="1434" y="15522"/>
                  </a:lnTo>
                  <a:lnTo>
                    <a:pt x="1380" y="15283"/>
                  </a:lnTo>
                  <a:lnTo>
                    <a:pt x="1331" y="15045"/>
                  </a:lnTo>
                  <a:lnTo>
                    <a:pt x="1291" y="14796"/>
                  </a:lnTo>
                  <a:lnTo>
                    <a:pt x="1260" y="14546"/>
                  </a:lnTo>
                  <a:lnTo>
                    <a:pt x="1233" y="14274"/>
                  </a:lnTo>
                  <a:lnTo>
                    <a:pt x="1220" y="14081"/>
                  </a:lnTo>
                  <a:lnTo>
                    <a:pt x="1207" y="13888"/>
                  </a:lnTo>
                  <a:lnTo>
                    <a:pt x="1198" y="13695"/>
                  </a:lnTo>
                  <a:lnTo>
                    <a:pt x="1193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3" y="12923"/>
                  </a:lnTo>
                  <a:lnTo>
                    <a:pt x="1202" y="12731"/>
                  </a:lnTo>
                  <a:lnTo>
                    <a:pt x="1211" y="12538"/>
                  </a:lnTo>
                  <a:lnTo>
                    <a:pt x="1225" y="12356"/>
                  </a:lnTo>
                  <a:lnTo>
                    <a:pt x="1238" y="12175"/>
                  </a:lnTo>
                  <a:lnTo>
                    <a:pt x="1260" y="11982"/>
                  </a:lnTo>
                  <a:lnTo>
                    <a:pt x="1278" y="11812"/>
                  </a:lnTo>
                  <a:lnTo>
                    <a:pt x="1305" y="11630"/>
                  </a:lnTo>
                  <a:lnTo>
                    <a:pt x="1331" y="11460"/>
                  </a:lnTo>
                  <a:lnTo>
                    <a:pt x="1358" y="11278"/>
                  </a:lnTo>
                  <a:lnTo>
                    <a:pt x="1389" y="11119"/>
                  </a:lnTo>
                  <a:lnTo>
                    <a:pt x="1425" y="10949"/>
                  </a:lnTo>
                  <a:lnTo>
                    <a:pt x="1461" y="10790"/>
                  </a:lnTo>
                  <a:lnTo>
                    <a:pt x="1501" y="10632"/>
                  </a:lnTo>
                  <a:lnTo>
                    <a:pt x="1541" y="10473"/>
                  </a:lnTo>
                  <a:lnTo>
                    <a:pt x="1585" y="10325"/>
                  </a:lnTo>
                  <a:lnTo>
                    <a:pt x="1630" y="10189"/>
                  </a:lnTo>
                  <a:lnTo>
                    <a:pt x="1674" y="10042"/>
                  </a:lnTo>
                  <a:lnTo>
                    <a:pt x="1728" y="9905"/>
                  </a:lnTo>
                  <a:lnTo>
                    <a:pt x="1777" y="9781"/>
                  </a:lnTo>
                  <a:lnTo>
                    <a:pt x="1830" y="9656"/>
                  </a:lnTo>
                  <a:lnTo>
                    <a:pt x="1883" y="9531"/>
                  </a:lnTo>
                  <a:lnTo>
                    <a:pt x="1941" y="9418"/>
                  </a:lnTo>
                  <a:lnTo>
                    <a:pt x="2004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4" y="8998"/>
                  </a:lnTo>
                  <a:lnTo>
                    <a:pt x="2280" y="8896"/>
                  </a:lnTo>
                  <a:lnTo>
                    <a:pt x="2360" y="8805"/>
                  </a:lnTo>
                  <a:lnTo>
                    <a:pt x="2436" y="8725"/>
                  </a:lnTo>
                  <a:lnTo>
                    <a:pt x="2511" y="8657"/>
                  </a:lnTo>
                  <a:lnTo>
                    <a:pt x="2591" y="8601"/>
                  </a:lnTo>
                  <a:lnTo>
                    <a:pt x="2667" y="8544"/>
                  </a:lnTo>
                  <a:lnTo>
                    <a:pt x="2743" y="8510"/>
                  </a:lnTo>
                  <a:lnTo>
                    <a:pt x="2818" y="8476"/>
                  </a:lnTo>
                  <a:lnTo>
                    <a:pt x="2890" y="8453"/>
                  </a:lnTo>
                  <a:lnTo>
                    <a:pt x="2965" y="8442"/>
                  </a:lnTo>
                  <a:lnTo>
                    <a:pt x="3037" y="8430"/>
                  </a:lnTo>
                  <a:lnTo>
                    <a:pt x="3112" y="8442"/>
                  </a:lnTo>
                  <a:lnTo>
                    <a:pt x="3184" y="8453"/>
                  </a:lnTo>
                  <a:lnTo>
                    <a:pt x="3255" y="8476"/>
                  </a:lnTo>
                  <a:lnTo>
                    <a:pt x="3326" y="8498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6" y="8635"/>
                  </a:lnTo>
                  <a:lnTo>
                    <a:pt x="3593" y="8691"/>
                  </a:lnTo>
                  <a:lnTo>
                    <a:pt x="3660" y="8759"/>
                  </a:lnTo>
                  <a:lnTo>
                    <a:pt x="3722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9" y="9088"/>
                  </a:lnTo>
                  <a:lnTo>
                    <a:pt x="3967" y="9191"/>
                  </a:lnTo>
                  <a:lnTo>
                    <a:pt x="4025" y="9293"/>
                  </a:lnTo>
                  <a:lnTo>
                    <a:pt x="4078" y="9406"/>
                  </a:lnTo>
                  <a:lnTo>
                    <a:pt x="4185" y="9644"/>
                  </a:lnTo>
                  <a:lnTo>
                    <a:pt x="4288" y="9905"/>
                  </a:lnTo>
                  <a:lnTo>
                    <a:pt x="4381" y="10189"/>
                  </a:lnTo>
                  <a:lnTo>
                    <a:pt x="4470" y="10484"/>
                  </a:lnTo>
                  <a:lnTo>
                    <a:pt x="4550" y="10802"/>
                  </a:lnTo>
                  <a:lnTo>
                    <a:pt x="4622" y="11131"/>
                  </a:lnTo>
                  <a:lnTo>
                    <a:pt x="4688" y="11482"/>
                  </a:lnTo>
                  <a:lnTo>
                    <a:pt x="4746" y="11846"/>
                  </a:lnTo>
                  <a:lnTo>
                    <a:pt x="4791" y="12209"/>
                  </a:lnTo>
                  <a:lnTo>
                    <a:pt x="4831" y="12594"/>
                  </a:lnTo>
                  <a:lnTo>
                    <a:pt x="4858" y="12992"/>
                  </a:lnTo>
                  <a:lnTo>
                    <a:pt x="4875" y="13389"/>
                  </a:lnTo>
                  <a:lnTo>
                    <a:pt x="4884" y="13786"/>
                  </a:lnTo>
                  <a:lnTo>
                    <a:pt x="4884" y="13990"/>
                  </a:lnTo>
                  <a:lnTo>
                    <a:pt x="4884" y="14194"/>
                  </a:lnTo>
                  <a:lnTo>
                    <a:pt x="4880" y="14398"/>
                  </a:lnTo>
                  <a:lnTo>
                    <a:pt x="4871" y="14603"/>
                  </a:lnTo>
                  <a:lnTo>
                    <a:pt x="4858" y="14807"/>
                  </a:lnTo>
                  <a:lnTo>
                    <a:pt x="4844" y="15022"/>
                  </a:lnTo>
                  <a:lnTo>
                    <a:pt x="4831" y="15227"/>
                  </a:lnTo>
                  <a:lnTo>
                    <a:pt x="4809" y="15431"/>
                  </a:lnTo>
                  <a:lnTo>
                    <a:pt x="4786" y="15635"/>
                  </a:lnTo>
                  <a:lnTo>
                    <a:pt x="4760" y="15839"/>
                  </a:lnTo>
                  <a:lnTo>
                    <a:pt x="4835" y="15681"/>
                  </a:lnTo>
                  <a:lnTo>
                    <a:pt x="4906" y="15522"/>
                  </a:lnTo>
                  <a:lnTo>
                    <a:pt x="4978" y="15351"/>
                  </a:lnTo>
                  <a:lnTo>
                    <a:pt x="5045" y="15181"/>
                  </a:lnTo>
                  <a:lnTo>
                    <a:pt x="5111" y="15000"/>
                  </a:lnTo>
                  <a:lnTo>
                    <a:pt x="5169" y="14807"/>
                  </a:lnTo>
                  <a:lnTo>
                    <a:pt x="5227" y="14614"/>
                  </a:lnTo>
                  <a:lnTo>
                    <a:pt x="5285" y="14410"/>
                  </a:lnTo>
                  <a:lnTo>
                    <a:pt x="5338" y="14206"/>
                  </a:lnTo>
                  <a:lnTo>
                    <a:pt x="5387" y="13990"/>
                  </a:lnTo>
                  <a:lnTo>
                    <a:pt x="5436" y="13774"/>
                  </a:lnTo>
                  <a:lnTo>
                    <a:pt x="5481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32" y="12628"/>
                  </a:lnTo>
                  <a:lnTo>
                    <a:pt x="5663" y="12379"/>
                  </a:lnTo>
                  <a:lnTo>
                    <a:pt x="5690" y="12141"/>
                  </a:lnTo>
                  <a:lnTo>
                    <a:pt x="5717" y="11891"/>
                  </a:lnTo>
                  <a:lnTo>
                    <a:pt x="5739" y="11641"/>
                  </a:lnTo>
                  <a:lnTo>
                    <a:pt x="5757" y="11380"/>
                  </a:lnTo>
                  <a:lnTo>
                    <a:pt x="5775" y="11131"/>
                  </a:lnTo>
                  <a:lnTo>
                    <a:pt x="5788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5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5" y="9281"/>
                  </a:lnTo>
                  <a:lnTo>
                    <a:pt x="5810" y="9020"/>
                  </a:lnTo>
                  <a:lnTo>
                    <a:pt x="5801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61" y="7943"/>
                  </a:lnTo>
                  <a:lnTo>
                    <a:pt x="5743" y="7682"/>
                  </a:lnTo>
                  <a:lnTo>
                    <a:pt x="5721" y="7409"/>
                  </a:lnTo>
                  <a:lnTo>
                    <a:pt x="5695" y="7148"/>
                  </a:lnTo>
                  <a:lnTo>
                    <a:pt x="5668" y="6887"/>
                  </a:lnTo>
                  <a:lnTo>
                    <a:pt x="5637" y="6626"/>
                  </a:lnTo>
                  <a:lnTo>
                    <a:pt x="5605" y="6365"/>
                  </a:lnTo>
                  <a:lnTo>
                    <a:pt x="5570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5" y="5356"/>
                  </a:lnTo>
                  <a:lnTo>
                    <a:pt x="5401" y="5106"/>
                  </a:lnTo>
                  <a:lnTo>
                    <a:pt x="5352" y="4868"/>
                  </a:lnTo>
                  <a:lnTo>
                    <a:pt x="5298" y="4629"/>
                  </a:lnTo>
                  <a:lnTo>
                    <a:pt x="5245" y="4391"/>
                  </a:lnTo>
                  <a:lnTo>
                    <a:pt x="5187" y="4164"/>
                  </a:lnTo>
                  <a:lnTo>
                    <a:pt x="5125" y="3937"/>
                  </a:lnTo>
                  <a:lnTo>
                    <a:pt x="5062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6"/>
                  </a:lnTo>
                  <a:lnTo>
                    <a:pt x="4786" y="2882"/>
                  </a:lnTo>
                  <a:lnTo>
                    <a:pt x="4706" y="2689"/>
                  </a:lnTo>
                  <a:lnTo>
                    <a:pt x="4630" y="2496"/>
                  </a:lnTo>
                  <a:lnTo>
                    <a:pt x="4546" y="2315"/>
                  </a:lnTo>
                  <a:lnTo>
                    <a:pt x="4461" y="2133"/>
                  </a:lnTo>
                  <a:lnTo>
                    <a:pt x="4372" y="1963"/>
                  </a:lnTo>
                  <a:lnTo>
                    <a:pt x="4283" y="1804"/>
                  </a:lnTo>
                  <a:lnTo>
                    <a:pt x="4190" y="1645"/>
                  </a:lnTo>
                  <a:lnTo>
                    <a:pt x="4096" y="1498"/>
                  </a:lnTo>
                  <a:lnTo>
                    <a:pt x="3998" y="1362"/>
                  </a:lnTo>
                  <a:lnTo>
                    <a:pt x="3963" y="1305"/>
                  </a:lnTo>
                  <a:lnTo>
                    <a:pt x="3931" y="1248"/>
                  </a:lnTo>
                  <a:lnTo>
                    <a:pt x="3905" y="1180"/>
                  </a:lnTo>
                  <a:lnTo>
                    <a:pt x="3878" y="1112"/>
                  </a:lnTo>
                  <a:lnTo>
                    <a:pt x="3856" y="1044"/>
                  </a:lnTo>
                  <a:lnTo>
                    <a:pt x="3834" y="965"/>
                  </a:lnTo>
                  <a:lnTo>
                    <a:pt x="3816" y="885"/>
                  </a:lnTo>
                  <a:lnTo>
                    <a:pt x="3802" y="795"/>
                  </a:lnTo>
                  <a:lnTo>
                    <a:pt x="3789" y="715"/>
                  </a:lnTo>
                  <a:lnTo>
                    <a:pt x="3780" y="624"/>
                  </a:lnTo>
                  <a:lnTo>
                    <a:pt x="3771" y="443"/>
                  </a:lnTo>
                  <a:lnTo>
                    <a:pt x="3771" y="261"/>
                  </a:lnTo>
                  <a:lnTo>
                    <a:pt x="3780" y="68"/>
                  </a:lnTo>
                  <a:lnTo>
                    <a:pt x="3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980;p37">
              <a:extLst>
                <a:ext uri="{FF2B5EF4-FFF2-40B4-BE49-F238E27FC236}">
                  <a16:creationId xmlns:a16="http://schemas.microsoft.com/office/drawing/2014/main" id="{6708A289-E866-2A6D-B84D-BD48F82B5845}"/>
                </a:ext>
              </a:extLst>
            </p:cNvPr>
            <p:cNvSpPr/>
            <p:nvPr/>
          </p:nvSpPr>
          <p:spPr>
            <a:xfrm>
              <a:off x="3266375" y="-11114175"/>
              <a:ext cx="352300" cy="900625"/>
            </a:xfrm>
            <a:custGeom>
              <a:avLst/>
              <a:gdLst/>
              <a:ahLst/>
              <a:cxnLst/>
              <a:rect l="l" t="t" r="r" b="b"/>
              <a:pathLst>
                <a:path w="14092" h="36025" extrusionOk="0">
                  <a:moveTo>
                    <a:pt x="7632" y="2996"/>
                  </a:moveTo>
                  <a:lnTo>
                    <a:pt x="7881" y="3019"/>
                  </a:lnTo>
                  <a:lnTo>
                    <a:pt x="8135" y="3053"/>
                  </a:lnTo>
                  <a:lnTo>
                    <a:pt x="8384" y="3110"/>
                  </a:lnTo>
                  <a:lnTo>
                    <a:pt x="8633" y="3189"/>
                  </a:lnTo>
                  <a:lnTo>
                    <a:pt x="8629" y="3280"/>
                  </a:lnTo>
                  <a:lnTo>
                    <a:pt x="8625" y="3371"/>
                  </a:lnTo>
                  <a:lnTo>
                    <a:pt x="8620" y="3461"/>
                  </a:lnTo>
                  <a:lnTo>
                    <a:pt x="8620" y="3552"/>
                  </a:lnTo>
                  <a:lnTo>
                    <a:pt x="8625" y="3654"/>
                  </a:lnTo>
                  <a:lnTo>
                    <a:pt x="8633" y="3745"/>
                  </a:lnTo>
                  <a:lnTo>
                    <a:pt x="8642" y="3824"/>
                  </a:lnTo>
                  <a:lnTo>
                    <a:pt x="8651" y="3915"/>
                  </a:lnTo>
                  <a:lnTo>
                    <a:pt x="8669" y="3995"/>
                  </a:lnTo>
                  <a:lnTo>
                    <a:pt x="8687" y="4074"/>
                  </a:lnTo>
                  <a:lnTo>
                    <a:pt x="8709" y="4142"/>
                  </a:lnTo>
                  <a:lnTo>
                    <a:pt x="8731" y="4210"/>
                  </a:lnTo>
                  <a:lnTo>
                    <a:pt x="8758" y="4267"/>
                  </a:lnTo>
                  <a:lnTo>
                    <a:pt x="8789" y="4312"/>
                  </a:lnTo>
                  <a:lnTo>
                    <a:pt x="8825" y="4358"/>
                  </a:lnTo>
                  <a:lnTo>
                    <a:pt x="8861" y="4380"/>
                  </a:lnTo>
                  <a:lnTo>
                    <a:pt x="9030" y="4483"/>
                  </a:lnTo>
                  <a:lnTo>
                    <a:pt x="9190" y="4596"/>
                  </a:lnTo>
                  <a:lnTo>
                    <a:pt x="9350" y="4732"/>
                  </a:lnTo>
                  <a:lnTo>
                    <a:pt x="9506" y="4868"/>
                  </a:lnTo>
                  <a:lnTo>
                    <a:pt x="9662" y="5016"/>
                  </a:lnTo>
                  <a:lnTo>
                    <a:pt x="9813" y="5186"/>
                  </a:lnTo>
                  <a:lnTo>
                    <a:pt x="9960" y="5356"/>
                  </a:lnTo>
                  <a:lnTo>
                    <a:pt x="10107" y="5549"/>
                  </a:lnTo>
                  <a:lnTo>
                    <a:pt x="10250" y="5742"/>
                  </a:lnTo>
                  <a:lnTo>
                    <a:pt x="10388" y="5946"/>
                  </a:lnTo>
                  <a:lnTo>
                    <a:pt x="10526" y="6173"/>
                  </a:lnTo>
                  <a:lnTo>
                    <a:pt x="10655" y="6400"/>
                  </a:lnTo>
                  <a:lnTo>
                    <a:pt x="10784" y="6638"/>
                  </a:lnTo>
                  <a:lnTo>
                    <a:pt x="10913" y="6888"/>
                  </a:lnTo>
                  <a:lnTo>
                    <a:pt x="11033" y="7137"/>
                  </a:lnTo>
                  <a:lnTo>
                    <a:pt x="11153" y="7410"/>
                  </a:lnTo>
                  <a:lnTo>
                    <a:pt x="11269" y="7682"/>
                  </a:lnTo>
                  <a:lnTo>
                    <a:pt x="11380" y="7966"/>
                  </a:lnTo>
                  <a:lnTo>
                    <a:pt x="11492" y="8249"/>
                  </a:lnTo>
                  <a:lnTo>
                    <a:pt x="11594" y="8556"/>
                  </a:lnTo>
                  <a:lnTo>
                    <a:pt x="11697" y="8862"/>
                  </a:lnTo>
                  <a:lnTo>
                    <a:pt x="11794" y="9180"/>
                  </a:lnTo>
                  <a:lnTo>
                    <a:pt x="11888" y="9497"/>
                  </a:lnTo>
                  <a:lnTo>
                    <a:pt x="11981" y="9827"/>
                  </a:lnTo>
                  <a:lnTo>
                    <a:pt x="12066" y="10156"/>
                  </a:lnTo>
                  <a:lnTo>
                    <a:pt x="12151" y="10496"/>
                  </a:lnTo>
                  <a:lnTo>
                    <a:pt x="12231" y="10848"/>
                  </a:lnTo>
                  <a:lnTo>
                    <a:pt x="12302" y="11199"/>
                  </a:lnTo>
                  <a:lnTo>
                    <a:pt x="12373" y="11562"/>
                  </a:lnTo>
                  <a:lnTo>
                    <a:pt x="12440" y="11926"/>
                  </a:lnTo>
                  <a:lnTo>
                    <a:pt x="12507" y="12289"/>
                  </a:lnTo>
                  <a:lnTo>
                    <a:pt x="12565" y="12663"/>
                  </a:lnTo>
                  <a:lnTo>
                    <a:pt x="12618" y="13049"/>
                  </a:lnTo>
                  <a:lnTo>
                    <a:pt x="12672" y="13423"/>
                  </a:lnTo>
                  <a:lnTo>
                    <a:pt x="12716" y="13820"/>
                  </a:lnTo>
                  <a:lnTo>
                    <a:pt x="12756" y="14206"/>
                  </a:lnTo>
                  <a:lnTo>
                    <a:pt x="12796" y="14603"/>
                  </a:lnTo>
                  <a:lnTo>
                    <a:pt x="12827" y="15000"/>
                  </a:lnTo>
                  <a:lnTo>
                    <a:pt x="12859" y="15397"/>
                  </a:lnTo>
                  <a:lnTo>
                    <a:pt x="12881" y="15806"/>
                  </a:lnTo>
                  <a:lnTo>
                    <a:pt x="12903" y="16203"/>
                  </a:lnTo>
                  <a:lnTo>
                    <a:pt x="12916" y="16611"/>
                  </a:lnTo>
                  <a:lnTo>
                    <a:pt x="12930" y="17020"/>
                  </a:lnTo>
                  <a:lnTo>
                    <a:pt x="12934" y="17428"/>
                  </a:lnTo>
                  <a:lnTo>
                    <a:pt x="12939" y="17848"/>
                  </a:lnTo>
                  <a:lnTo>
                    <a:pt x="12934" y="18257"/>
                  </a:lnTo>
                  <a:lnTo>
                    <a:pt x="12925" y="18676"/>
                  </a:lnTo>
                  <a:lnTo>
                    <a:pt x="12916" y="19085"/>
                  </a:lnTo>
                  <a:lnTo>
                    <a:pt x="12899" y="19505"/>
                  </a:lnTo>
                  <a:lnTo>
                    <a:pt x="12876" y="19924"/>
                  </a:lnTo>
                  <a:lnTo>
                    <a:pt x="12850" y="20333"/>
                  </a:lnTo>
                  <a:lnTo>
                    <a:pt x="12814" y="20753"/>
                  </a:lnTo>
                  <a:lnTo>
                    <a:pt x="12778" y="21161"/>
                  </a:lnTo>
                  <a:lnTo>
                    <a:pt x="12734" y="21581"/>
                  </a:lnTo>
                  <a:lnTo>
                    <a:pt x="12689" y="21989"/>
                  </a:lnTo>
                  <a:lnTo>
                    <a:pt x="12636" y="22398"/>
                  </a:lnTo>
                  <a:lnTo>
                    <a:pt x="12578" y="22806"/>
                  </a:lnTo>
                  <a:lnTo>
                    <a:pt x="12516" y="23215"/>
                  </a:lnTo>
                  <a:lnTo>
                    <a:pt x="12449" y="23612"/>
                  </a:lnTo>
                  <a:lnTo>
                    <a:pt x="12373" y="24020"/>
                  </a:lnTo>
                  <a:lnTo>
                    <a:pt x="12293" y="24418"/>
                  </a:lnTo>
                  <a:lnTo>
                    <a:pt x="12209" y="24815"/>
                  </a:lnTo>
                  <a:lnTo>
                    <a:pt x="12120" y="25200"/>
                  </a:lnTo>
                  <a:lnTo>
                    <a:pt x="12026" y="25586"/>
                  </a:lnTo>
                  <a:lnTo>
                    <a:pt x="11950" y="25881"/>
                  </a:lnTo>
                  <a:lnTo>
                    <a:pt x="11879" y="26153"/>
                  </a:lnTo>
                  <a:lnTo>
                    <a:pt x="11799" y="26426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59" y="27220"/>
                  </a:lnTo>
                  <a:lnTo>
                    <a:pt x="11474" y="27470"/>
                  </a:lnTo>
                  <a:lnTo>
                    <a:pt x="11389" y="27719"/>
                  </a:lnTo>
                  <a:lnTo>
                    <a:pt x="11211" y="28196"/>
                  </a:lnTo>
                  <a:lnTo>
                    <a:pt x="11029" y="28650"/>
                  </a:lnTo>
                  <a:lnTo>
                    <a:pt x="10837" y="29081"/>
                  </a:lnTo>
                  <a:lnTo>
                    <a:pt x="10646" y="29501"/>
                  </a:lnTo>
                  <a:lnTo>
                    <a:pt x="10441" y="29886"/>
                  </a:lnTo>
                  <a:lnTo>
                    <a:pt x="10236" y="30261"/>
                  </a:lnTo>
                  <a:lnTo>
                    <a:pt x="10027" y="30601"/>
                  </a:lnTo>
                  <a:lnTo>
                    <a:pt x="9809" y="30930"/>
                  </a:lnTo>
                  <a:lnTo>
                    <a:pt x="9591" y="31225"/>
                  </a:lnTo>
                  <a:lnTo>
                    <a:pt x="9368" y="31497"/>
                  </a:lnTo>
                  <a:lnTo>
                    <a:pt x="9137" y="31747"/>
                  </a:lnTo>
                  <a:lnTo>
                    <a:pt x="8910" y="31985"/>
                  </a:lnTo>
                  <a:lnTo>
                    <a:pt x="8674" y="32190"/>
                  </a:lnTo>
                  <a:lnTo>
                    <a:pt x="8438" y="32371"/>
                  </a:lnTo>
                  <a:lnTo>
                    <a:pt x="8197" y="32519"/>
                  </a:lnTo>
                  <a:lnTo>
                    <a:pt x="7957" y="32655"/>
                  </a:lnTo>
                  <a:lnTo>
                    <a:pt x="7712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3" y="32927"/>
                  </a:lnTo>
                  <a:lnTo>
                    <a:pt x="6724" y="32927"/>
                  </a:lnTo>
                  <a:lnTo>
                    <a:pt x="6479" y="32904"/>
                  </a:lnTo>
                  <a:lnTo>
                    <a:pt x="6229" y="32859"/>
                  </a:lnTo>
                  <a:lnTo>
                    <a:pt x="5980" y="32791"/>
                  </a:lnTo>
                  <a:lnTo>
                    <a:pt x="5735" y="32689"/>
                  </a:lnTo>
                  <a:lnTo>
                    <a:pt x="5486" y="32564"/>
                  </a:lnTo>
                  <a:lnTo>
                    <a:pt x="5366" y="32485"/>
                  </a:lnTo>
                  <a:lnTo>
                    <a:pt x="5241" y="32405"/>
                  </a:lnTo>
                  <a:lnTo>
                    <a:pt x="5121" y="32314"/>
                  </a:lnTo>
                  <a:lnTo>
                    <a:pt x="5001" y="32224"/>
                  </a:lnTo>
                  <a:lnTo>
                    <a:pt x="4845" y="32099"/>
                  </a:lnTo>
                  <a:lnTo>
                    <a:pt x="4698" y="31951"/>
                  </a:lnTo>
                  <a:lnTo>
                    <a:pt x="4551" y="31804"/>
                  </a:lnTo>
                  <a:lnTo>
                    <a:pt x="4404" y="31645"/>
                  </a:lnTo>
                  <a:lnTo>
                    <a:pt x="4266" y="31475"/>
                  </a:lnTo>
                  <a:lnTo>
                    <a:pt x="4123" y="31305"/>
                  </a:lnTo>
                  <a:lnTo>
                    <a:pt x="3990" y="31112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88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6"/>
                  </a:lnTo>
                  <a:lnTo>
                    <a:pt x="3117" y="29546"/>
                  </a:lnTo>
                  <a:lnTo>
                    <a:pt x="3002" y="29296"/>
                  </a:lnTo>
                  <a:lnTo>
                    <a:pt x="2895" y="29035"/>
                  </a:lnTo>
                  <a:lnTo>
                    <a:pt x="2788" y="28763"/>
                  </a:lnTo>
                  <a:lnTo>
                    <a:pt x="2681" y="28479"/>
                  </a:lnTo>
                  <a:lnTo>
                    <a:pt x="2583" y="28196"/>
                  </a:lnTo>
                  <a:lnTo>
                    <a:pt x="2485" y="27912"/>
                  </a:lnTo>
                  <a:lnTo>
                    <a:pt x="2392" y="27606"/>
                  </a:lnTo>
                  <a:lnTo>
                    <a:pt x="2298" y="27311"/>
                  </a:lnTo>
                  <a:lnTo>
                    <a:pt x="2209" y="26993"/>
                  </a:lnTo>
                  <a:lnTo>
                    <a:pt x="2124" y="26675"/>
                  </a:lnTo>
                  <a:lnTo>
                    <a:pt x="2044" y="26358"/>
                  </a:lnTo>
                  <a:lnTo>
                    <a:pt x="1969" y="26029"/>
                  </a:lnTo>
                  <a:lnTo>
                    <a:pt x="1893" y="25700"/>
                  </a:lnTo>
                  <a:lnTo>
                    <a:pt x="1822" y="25359"/>
                  </a:lnTo>
                  <a:lnTo>
                    <a:pt x="1755" y="25019"/>
                  </a:lnTo>
                  <a:lnTo>
                    <a:pt x="1688" y="24667"/>
                  </a:lnTo>
                  <a:lnTo>
                    <a:pt x="1626" y="24315"/>
                  </a:lnTo>
                  <a:lnTo>
                    <a:pt x="1572" y="23964"/>
                  </a:lnTo>
                  <a:lnTo>
                    <a:pt x="1519" y="23601"/>
                  </a:lnTo>
                  <a:lnTo>
                    <a:pt x="1466" y="23238"/>
                  </a:lnTo>
                  <a:lnTo>
                    <a:pt x="1421" y="22863"/>
                  </a:lnTo>
                  <a:lnTo>
                    <a:pt x="1377" y="22489"/>
                  </a:lnTo>
                  <a:lnTo>
                    <a:pt x="1336" y="22114"/>
                  </a:lnTo>
                  <a:lnTo>
                    <a:pt x="1301" y="21740"/>
                  </a:lnTo>
                  <a:lnTo>
                    <a:pt x="1270" y="21354"/>
                  </a:lnTo>
                  <a:lnTo>
                    <a:pt x="1243" y="20980"/>
                  </a:lnTo>
                  <a:lnTo>
                    <a:pt x="1221" y="20594"/>
                  </a:lnTo>
                  <a:lnTo>
                    <a:pt x="1198" y="20197"/>
                  </a:lnTo>
                  <a:lnTo>
                    <a:pt x="1181" y="19811"/>
                  </a:lnTo>
                  <a:lnTo>
                    <a:pt x="1172" y="19414"/>
                  </a:lnTo>
                  <a:lnTo>
                    <a:pt x="1163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58" y="17837"/>
                  </a:lnTo>
                  <a:lnTo>
                    <a:pt x="1167" y="17440"/>
                  </a:lnTo>
                  <a:lnTo>
                    <a:pt x="1181" y="17031"/>
                  </a:lnTo>
                  <a:lnTo>
                    <a:pt x="1194" y="16634"/>
                  </a:lnTo>
                  <a:lnTo>
                    <a:pt x="1216" y="16237"/>
                  </a:lnTo>
                  <a:lnTo>
                    <a:pt x="1238" y="15840"/>
                  </a:lnTo>
                  <a:lnTo>
                    <a:pt x="1265" y="15431"/>
                  </a:lnTo>
                  <a:lnTo>
                    <a:pt x="1301" y="15034"/>
                  </a:lnTo>
                  <a:lnTo>
                    <a:pt x="1336" y="14637"/>
                  </a:lnTo>
                  <a:lnTo>
                    <a:pt x="1377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8" y="13049"/>
                  </a:lnTo>
                  <a:lnTo>
                    <a:pt x="1586" y="12652"/>
                  </a:lnTo>
                  <a:lnTo>
                    <a:pt x="1648" y="12266"/>
                  </a:lnTo>
                  <a:lnTo>
                    <a:pt x="1719" y="11869"/>
                  </a:lnTo>
                  <a:lnTo>
                    <a:pt x="1791" y="11483"/>
                  </a:lnTo>
                  <a:lnTo>
                    <a:pt x="1853" y="11165"/>
                  </a:lnTo>
                  <a:lnTo>
                    <a:pt x="1920" y="10848"/>
                  </a:lnTo>
                  <a:lnTo>
                    <a:pt x="1991" y="10530"/>
                  </a:lnTo>
                  <a:lnTo>
                    <a:pt x="2062" y="10224"/>
                  </a:lnTo>
                  <a:lnTo>
                    <a:pt x="2133" y="9929"/>
                  </a:lnTo>
                  <a:lnTo>
                    <a:pt x="2209" y="9645"/>
                  </a:lnTo>
                  <a:lnTo>
                    <a:pt x="2285" y="9361"/>
                  </a:lnTo>
                  <a:lnTo>
                    <a:pt x="2365" y="9078"/>
                  </a:lnTo>
                  <a:lnTo>
                    <a:pt x="2445" y="8805"/>
                  </a:lnTo>
                  <a:lnTo>
                    <a:pt x="2525" y="8544"/>
                  </a:lnTo>
                  <a:lnTo>
                    <a:pt x="2610" y="8295"/>
                  </a:lnTo>
                  <a:lnTo>
                    <a:pt x="2694" y="8045"/>
                  </a:lnTo>
                  <a:lnTo>
                    <a:pt x="2783" y="7796"/>
                  </a:lnTo>
                  <a:lnTo>
                    <a:pt x="2872" y="7557"/>
                  </a:lnTo>
                  <a:lnTo>
                    <a:pt x="2966" y="7330"/>
                  </a:lnTo>
                  <a:lnTo>
                    <a:pt x="3055" y="7103"/>
                  </a:lnTo>
                  <a:lnTo>
                    <a:pt x="3148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0" y="6082"/>
                  </a:lnTo>
                  <a:lnTo>
                    <a:pt x="3643" y="5889"/>
                  </a:lnTo>
                  <a:lnTo>
                    <a:pt x="3745" y="5719"/>
                  </a:lnTo>
                  <a:lnTo>
                    <a:pt x="3847" y="5538"/>
                  </a:lnTo>
                  <a:lnTo>
                    <a:pt x="3954" y="5368"/>
                  </a:lnTo>
                  <a:lnTo>
                    <a:pt x="4061" y="5209"/>
                  </a:lnTo>
                  <a:lnTo>
                    <a:pt x="4275" y="4902"/>
                  </a:lnTo>
                  <a:lnTo>
                    <a:pt x="4497" y="4619"/>
                  </a:lnTo>
                  <a:lnTo>
                    <a:pt x="4720" y="4369"/>
                  </a:lnTo>
                  <a:lnTo>
                    <a:pt x="4952" y="4131"/>
                  </a:lnTo>
                  <a:lnTo>
                    <a:pt x="5183" y="3915"/>
                  </a:lnTo>
                  <a:lnTo>
                    <a:pt x="5419" y="3734"/>
                  </a:lnTo>
                  <a:lnTo>
                    <a:pt x="5655" y="3563"/>
                  </a:lnTo>
                  <a:lnTo>
                    <a:pt x="5895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0" y="3110"/>
                  </a:lnTo>
                  <a:lnTo>
                    <a:pt x="6879" y="3053"/>
                  </a:lnTo>
                  <a:lnTo>
                    <a:pt x="7129" y="3019"/>
                  </a:lnTo>
                  <a:lnTo>
                    <a:pt x="7382" y="2996"/>
                  </a:lnTo>
                  <a:close/>
                  <a:moveTo>
                    <a:pt x="7017" y="1"/>
                  </a:moveTo>
                  <a:lnTo>
                    <a:pt x="6835" y="24"/>
                  </a:lnTo>
                  <a:lnTo>
                    <a:pt x="6657" y="46"/>
                  </a:lnTo>
                  <a:lnTo>
                    <a:pt x="6474" y="92"/>
                  </a:lnTo>
                  <a:lnTo>
                    <a:pt x="6296" y="137"/>
                  </a:lnTo>
                  <a:lnTo>
                    <a:pt x="6114" y="205"/>
                  </a:lnTo>
                  <a:lnTo>
                    <a:pt x="5935" y="273"/>
                  </a:lnTo>
                  <a:lnTo>
                    <a:pt x="5757" y="353"/>
                  </a:lnTo>
                  <a:lnTo>
                    <a:pt x="5584" y="455"/>
                  </a:lnTo>
                  <a:lnTo>
                    <a:pt x="5406" y="557"/>
                  </a:lnTo>
                  <a:lnTo>
                    <a:pt x="5232" y="670"/>
                  </a:lnTo>
                  <a:lnTo>
                    <a:pt x="5058" y="795"/>
                  </a:lnTo>
                  <a:lnTo>
                    <a:pt x="4889" y="931"/>
                  </a:lnTo>
                  <a:lnTo>
                    <a:pt x="4720" y="1079"/>
                  </a:lnTo>
                  <a:lnTo>
                    <a:pt x="4551" y="1238"/>
                  </a:lnTo>
                  <a:lnTo>
                    <a:pt x="4382" y="1408"/>
                  </a:lnTo>
                  <a:lnTo>
                    <a:pt x="4217" y="1589"/>
                  </a:lnTo>
                  <a:lnTo>
                    <a:pt x="4057" y="1771"/>
                  </a:lnTo>
                  <a:lnTo>
                    <a:pt x="3892" y="1975"/>
                  </a:lnTo>
                  <a:lnTo>
                    <a:pt x="3732" y="2179"/>
                  </a:lnTo>
                  <a:lnTo>
                    <a:pt x="3576" y="2406"/>
                  </a:lnTo>
                  <a:lnTo>
                    <a:pt x="3420" y="2633"/>
                  </a:lnTo>
                  <a:lnTo>
                    <a:pt x="3269" y="2883"/>
                  </a:lnTo>
                  <a:lnTo>
                    <a:pt x="3117" y="3132"/>
                  </a:lnTo>
                  <a:lnTo>
                    <a:pt x="2966" y="3393"/>
                  </a:lnTo>
                  <a:lnTo>
                    <a:pt x="2823" y="3666"/>
                  </a:lnTo>
                  <a:lnTo>
                    <a:pt x="2677" y="3949"/>
                  </a:lnTo>
                  <a:lnTo>
                    <a:pt x="2539" y="4244"/>
                  </a:lnTo>
                  <a:lnTo>
                    <a:pt x="2400" y="4551"/>
                  </a:lnTo>
                  <a:lnTo>
                    <a:pt x="2262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5" y="5867"/>
                  </a:lnTo>
                  <a:lnTo>
                    <a:pt x="1755" y="6218"/>
                  </a:lnTo>
                  <a:lnTo>
                    <a:pt x="1635" y="6582"/>
                  </a:lnTo>
                  <a:lnTo>
                    <a:pt x="1519" y="6956"/>
                  </a:lnTo>
                  <a:lnTo>
                    <a:pt x="1408" y="7342"/>
                  </a:lnTo>
                  <a:lnTo>
                    <a:pt x="1296" y="7739"/>
                  </a:lnTo>
                  <a:lnTo>
                    <a:pt x="1190" y="8136"/>
                  </a:lnTo>
                  <a:lnTo>
                    <a:pt x="1087" y="8556"/>
                  </a:lnTo>
                  <a:lnTo>
                    <a:pt x="989" y="8976"/>
                  </a:lnTo>
                  <a:lnTo>
                    <a:pt x="896" y="9407"/>
                  </a:lnTo>
                  <a:lnTo>
                    <a:pt x="807" y="9861"/>
                  </a:lnTo>
                  <a:lnTo>
                    <a:pt x="722" y="10314"/>
                  </a:lnTo>
                  <a:lnTo>
                    <a:pt x="637" y="10768"/>
                  </a:lnTo>
                  <a:lnTo>
                    <a:pt x="562" y="11245"/>
                  </a:lnTo>
                  <a:lnTo>
                    <a:pt x="486" y="11733"/>
                  </a:lnTo>
                  <a:lnTo>
                    <a:pt x="419" y="12221"/>
                  </a:lnTo>
                  <a:lnTo>
                    <a:pt x="353" y="12731"/>
                  </a:lnTo>
                  <a:lnTo>
                    <a:pt x="299" y="13196"/>
                  </a:lnTo>
                  <a:lnTo>
                    <a:pt x="246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1" y="15091"/>
                  </a:lnTo>
                  <a:lnTo>
                    <a:pt x="90" y="15568"/>
                  </a:lnTo>
                  <a:lnTo>
                    <a:pt x="63" y="16044"/>
                  </a:lnTo>
                  <a:lnTo>
                    <a:pt x="41" y="16509"/>
                  </a:lnTo>
                  <a:lnTo>
                    <a:pt x="23" y="16975"/>
                  </a:lnTo>
                  <a:lnTo>
                    <a:pt x="14" y="17440"/>
                  </a:lnTo>
                  <a:lnTo>
                    <a:pt x="5" y="17905"/>
                  </a:lnTo>
                  <a:lnTo>
                    <a:pt x="1" y="18370"/>
                  </a:lnTo>
                  <a:lnTo>
                    <a:pt x="1" y="18835"/>
                  </a:lnTo>
                  <a:lnTo>
                    <a:pt x="5" y="19289"/>
                  </a:lnTo>
                  <a:lnTo>
                    <a:pt x="14" y="19743"/>
                  </a:lnTo>
                  <a:lnTo>
                    <a:pt x="28" y="20197"/>
                  </a:lnTo>
                  <a:lnTo>
                    <a:pt x="45" y="20651"/>
                  </a:lnTo>
                  <a:lnTo>
                    <a:pt x="68" y="21093"/>
                  </a:lnTo>
                  <a:lnTo>
                    <a:pt x="94" y="21536"/>
                  </a:lnTo>
                  <a:lnTo>
                    <a:pt x="125" y="21978"/>
                  </a:lnTo>
                  <a:lnTo>
                    <a:pt x="161" y="22409"/>
                  </a:lnTo>
                  <a:lnTo>
                    <a:pt x="201" y="22852"/>
                  </a:lnTo>
                  <a:lnTo>
                    <a:pt x="246" y="23272"/>
                  </a:lnTo>
                  <a:lnTo>
                    <a:pt x="290" y="23703"/>
                  </a:lnTo>
                  <a:lnTo>
                    <a:pt x="344" y="24123"/>
                  </a:lnTo>
                  <a:lnTo>
                    <a:pt x="397" y="24542"/>
                  </a:lnTo>
                  <a:lnTo>
                    <a:pt x="459" y="24951"/>
                  </a:lnTo>
                  <a:lnTo>
                    <a:pt x="522" y="25359"/>
                  </a:lnTo>
                  <a:lnTo>
                    <a:pt x="588" y="25768"/>
                  </a:lnTo>
                  <a:lnTo>
                    <a:pt x="660" y="26165"/>
                  </a:lnTo>
                  <a:lnTo>
                    <a:pt x="735" y="26551"/>
                  </a:lnTo>
                  <a:lnTo>
                    <a:pt x="811" y="26936"/>
                  </a:lnTo>
                  <a:lnTo>
                    <a:pt x="891" y="27322"/>
                  </a:lnTo>
                  <a:lnTo>
                    <a:pt x="980" y="27697"/>
                  </a:lnTo>
                  <a:lnTo>
                    <a:pt x="1069" y="28071"/>
                  </a:lnTo>
                  <a:lnTo>
                    <a:pt x="1158" y="28434"/>
                  </a:lnTo>
                  <a:lnTo>
                    <a:pt x="1256" y="28786"/>
                  </a:lnTo>
                  <a:lnTo>
                    <a:pt x="1354" y="29137"/>
                  </a:lnTo>
                  <a:lnTo>
                    <a:pt x="1461" y="29478"/>
                  </a:lnTo>
                  <a:lnTo>
                    <a:pt x="1563" y="29818"/>
                  </a:lnTo>
                  <a:lnTo>
                    <a:pt x="1675" y="30147"/>
                  </a:lnTo>
                  <a:lnTo>
                    <a:pt x="1786" y="30476"/>
                  </a:lnTo>
                  <a:lnTo>
                    <a:pt x="1906" y="30794"/>
                  </a:lnTo>
                  <a:lnTo>
                    <a:pt x="2022" y="31100"/>
                  </a:lnTo>
                  <a:lnTo>
                    <a:pt x="2147" y="31395"/>
                  </a:lnTo>
                  <a:lnTo>
                    <a:pt x="2271" y="31690"/>
                  </a:lnTo>
                  <a:lnTo>
                    <a:pt x="2400" y="31985"/>
                  </a:lnTo>
                  <a:lnTo>
                    <a:pt x="2534" y="32258"/>
                  </a:lnTo>
                  <a:lnTo>
                    <a:pt x="2668" y="32530"/>
                  </a:lnTo>
                  <a:lnTo>
                    <a:pt x="2806" y="32791"/>
                  </a:lnTo>
                  <a:lnTo>
                    <a:pt x="2948" y="33040"/>
                  </a:lnTo>
                  <a:lnTo>
                    <a:pt x="3091" y="33279"/>
                  </a:lnTo>
                  <a:lnTo>
                    <a:pt x="3237" y="33517"/>
                  </a:lnTo>
                  <a:lnTo>
                    <a:pt x="3384" y="33744"/>
                  </a:lnTo>
                  <a:lnTo>
                    <a:pt x="3540" y="33960"/>
                  </a:lnTo>
                  <a:lnTo>
                    <a:pt x="3692" y="34164"/>
                  </a:lnTo>
                  <a:lnTo>
                    <a:pt x="3852" y="34357"/>
                  </a:lnTo>
                  <a:lnTo>
                    <a:pt x="4012" y="34550"/>
                  </a:lnTo>
                  <a:lnTo>
                    <a:pt x="4172" y="34720"/>
                  </a:lnTo>
                  <a:lnTo>
                    <a:pt x="4342" y="34890"/>
                  </a:lnTo>
                  <a:lnTo>
                    <a:pt x="4506" y="35049"/>
                  </a:lnTo>
                  <a:lnTo>
                    <a:pt x="4680" y="35196"/>
                  </a:lnTo>
                  <a:lnTo>
                    <a:pt x="4849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6" y="35661"/>
                  </a:lnTo>
                  <a:lnTo>
                    <a:pt x="5535" y="35741"/>
                  </a:lnTo>
                  <a:lnTo>
                    <a:pt x="5704" y="35820"/>
                  </a:lnTo>
                  <a:lnTo>
                    <a:pt x="5878" y="35888"/>
                  </a:lnTo>
                  <a:lnTo>
                    <a:pt x="6047" y="35934"/>
                  </a:lnTo>
                  <a:lnTo>
                    <a:pt x="6220" y="35979"/>
                  </a:lnTo>
                  <a:lnTo>
                    <a:pt x="6394" y="36002"/>
                  </a:lnTo>
                  <a:lnTo>
                    <a:pt x="6568" y="36025"/>
                  </a:lnTo>
                  <a:lnTo>
                    <a:pt x="6915" y="36025"/>
                  </a:lnTo>
                  <a:lnTo>
                    <a:pt x="7089" y="36013"/>
                  </a:lnTo>
                  <a:lnTo>
                    <a:pt x="7258" y="35990"/>
                  </a:lnTo>
                  <a:lnTo>
                    <a:pt x="7431" y="35945"/>
                  </a:lnTo>
                  <a:lnTo>
                    <a:pt x="7605" y="35900"/>
                  </a:lnTo>
                  <a:lnTo>
                    <a:pt x="7779" y="35843"/>
                  </a:lnTo>
                  <a:lnTo>
                    <a:pt x="7952" y="35775"/>
                  </a:lnTo>
                  <a:lnTo>
                    <a:pt x="8121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3" y="35287"/>
                  </a:lnTo>
                  <a:lnTo>
                    <a:pt x="8967" y="35151"/>
                  </a:lnTo>
                  <a:lnTo>
                    <a:pt x="9137" y="35015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26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07" y="33982"/>
                  </a:lnTo>
                  <a:lnTo>
                    <a:pt x="10263" y="33778"/>
                  </a:lnTo>
                  <a:lnTo>
                    <a:pt x="10419" y="33562"/>
                  </a:lnTo>
                  <a:lnTo>
                    <a:pt x="10570" y="33335"/>
                  </a:lnTo>
                  <a:lnTo>
                    <a:pt x="10722" y="33097"/>
                  </a:lnTo>
                  <a:lnTo>
                    <a:pt x="10873" y="32859"/>
                  </a:lnTo>
                  <a:lnTo>
                    <a:pt x="11020" y="32609"/>
                  </a:lnTo>
                  <a:lnTo>
                    <a:pt x="11162" y="32348"/>
                  </a:lnTo>
                  <a:lnTo>
                    <a:pt x="11305" y="32076"/>
                  </a:lnTo>
                  <a:lnTo>
                    <a:pt x="11443" y="31792"/>
                  </a:lnTo>
                  <a:lnTo>
                    <a:pt x="11581" y="31509"/>
                  </a:lnTo>
                  <a:lnTo>
                    <a:pt x="11714" y="31214"/>
                  </a:lnTo>
                  <a:lnTo>
                    <a:pt x="11848" y="30907"/>
                  </a:lnTo>
                  <a:lnTo>
                    <a:pt x="11977" y="30601"/>
                  </a:lnTo>
                  <a:lnTo>
                    <a:pt x="12102" y="30272"/>
                  </a:lnTo>
                  <a:lnTo>
                    <a:pt x="12226" y="29954"/>
                  </a:lnTo>
                  <a:lnTo>
                    <a:pt x="12347" y="29614"/>
                  </a:lnTo>
                  <a:lnTo>
                    <a:pt x="12462" y="29262"/>
                  </a:lnTo>
                  <a:lnTo>
                    <a:pt x="12578" y="28911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899" y="27810"/>
                  </a:lnTo>
                  <a:lnTo>
                    <a:pt x="13001" y="27424"/>
                  </a:lnTo>
                  <a:lnTo>
                    <a:pt x="13095" y="27027"/>
                  </a:lnTo>
                  <a:lnTo>
                    <a:pt x="13188" y="26630"/>
                  </a:lnTo>
                  <a:lnTo>
                    <a:pt x="13277" y="26222"/>
                  </a:lnTo>
                  <a:lnTo>
                    <a:pt x="13362" y="25813"/>
                  </a:lnTo>
                  <a:lnTo>
                    <a:pt x="13442" y="25393"/>
                  </a:lnTo>
                  <a:lnTo>
                    <a:pt x="13522" y="24962"/>
                  </a:lnTo>
                  <a:lnTo>
                    <a:pt x="13593" y="24520"/>
                  </a:lnTo>
                  <a:lnTo>
                    <a:pt x="13660" y="24077"/>
                  </a:lnTo>
                  <a:lnTo>
                    <a:pt x="13727" y="23635"/>
                  </a:lnTo>
                  <a:lnTo>
                    <a:pt x="13785" y="23169"/>
                  </a:lnTo>
                  <a:lnTo>
                    <a:pt x="13838" y="22704"/>
                  </a:lnTo>
                  <a:lnTo>
                    <a:pt x="13887" y="22239"/>
                  </a:lnTo>
                  <a:lnTo>
                    <a:pt x="13927" y="21853"/>
                  </a:lnTo>
                  <a:lnTo>
                    <a:pt x="13958" y="21479"/>
                  </a:lnTo>
                  <a:lnTo>
                    <a:pt x="13989" y="21093"/>
                  </a:lnTo>
                  <a:lnTo>
                    <a:pt x="14012" y="20719"/>
                  </a:lnTo>
                  <a:lnTo>
                    <a:pt x="14034" y="20333"/>
                  </a:lnTo>
                  <a:lnTo>
                    <a:pt x="14052" y="19959"/>
                  </a:lnTo>
                  <a:lnTo>
                    <a:pt x="14070" y="19573"/>
                  </a:lnTo>
                  <a:lnTo>
                    <a:pt x="14078" y="19198"/>
                  </a:lnTo>
                  <a:lnTo>
                    <a:pt x="14087" y="18813"/>
                  </a:lnTo>
                  <a:lnTo>
                    <a:pt x="14092" y="18438"/>
                  </a:lnTo>
                  <a:lnTo>
                    <a:pt x="14092" y="18052"/>
                  </a:lnTo>
                  <a:lnTo>
                    <a:pt x="14087" y="17678"/>
                  </a:lnTo>
                  <a:lnTo>
                    <a:pt x="14083" y="17304"/>
                  </a:lnTo>
                  <a:lnTo>
                    <a:pt x="14074" y="16929"/>
                  </a:lnTo>
                  <a:lnTo>
                    <a:pt x="14061" y="16555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0" y="15080"/>
                  </a:lnTo>
                  <a:lnTo>
                    <a:pt x="13954" y="14717"/>
                  </a:lnTo>
                  <a:lnTo>
                    <a:pt x="13923" y="14354"/>
                  </a:lnTo>
                  <a:lnTo>
                    <a:pt x="13887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7" y="12935"/>
                  </a:lnTo>
                  <a:lnTo>
                    <a:pt x="13722" y="12584"/>
                  </a:lnTo>
                  <a:lnTo>
                    <a:pt x="13673" y="12243"/>
                  </a:lnTo>
                  <a:lnTo>
                    <a:pt x="13620" y="11903"/>
                  </a:lnTo>
                  <a:lnTo>
                    <a:pt x="13566" y="11562"/>
                  </a:lnTo>
                  <a:lnTo>
                    <a:pt x="13509" y="11233"/>
                  </a:lnTo>
                  <a:lnTo>
                    <a:pt x="13446" y="10904"/>
                  </a:lnTo>
                  <a:lnTo>
                    <a:pt x="13384" y="10575"/>
                  </a:lnTo>
                  <a:lnTo>
                    <a:pt x="13322" y="10258"/>
                  </a:lnTo>
                  <a:lnTo>
                    <a:pt x="13250" y="9940"/>
                  </a:lnTo>
                  <a:lnTo>
                    <a:pt x="13184" y="9622"/>
                  </a:lnTo>
                  <a:lnTo>
                    <a:pt x="13108" y="9316"/>
                  </a:lnTo>
                  <a:lnTo>
                    <a:pt x="13032" y="9010"/>
                  </a:lnTo>
                  <a:lnTo>
                    <a:pt x="12957" y="8715"/>
                  </a:lnTo>
                  <a:lnTo>
                    <a:pt x="12876" y="8420"/>
                  </a:lnTo>
                  <a:lnTo>
                    <a:pt x="12792" y="8136"/>
                  </a:lnTo>
                  <a:lnTo>
                    <a:pt x="12707" y="7852"/>
                  </a:lnTo>
                  <a:lnTo>
                    <a:pt x="12618" y="7569"/>
                  </a:lnTo>
                  <a:lnTo>
                    <a:pt x="12529" y="7308"/>
                  </a:lnTo>
                  <a:lnTo>
                    <a:pt x="12436" y="7035"/>
                  </a:lnTo>
                  <a:lnTo>
                    <a:pt x="12342" y="6774"/>
                  </a:lnTo>
                  <a:lnTo>
                    <a:pt x="12244" y="6525"/>
                  </a:lnTo>
                  <a:lnTo>
                    <a:pt x="12146" y="6275"/>
                  </a:lnTo>
                  <a:lnTo>
                    <a:pt x="12044" y="6037"/>
                  </a:lnTo>
                  <a:lnTo>
                    <a:pt x="11941" y="5799"/>
                  </a:lnTo>
                  <a:lnTo>
                    <a:pt x="11835" y="5572"/>
                  </a:lnTo>
                  <a:lnTo>
                    <a:pt x="11728" y="5345"/>
                  </a:lnTo>
                  <a:lnTo>
                    <a:pt x="11621" y="5129"/>
                  </a:lnTo>
                  <a:lnTo>
                    <a:pt x="11510" y="4925"/>
                  </a:lnTo>
                  <a:lnTo>
                    <a:pt x="11394" y="4732"/>
                  </a:lnTo>
                  <a:lnTo>
                    <a:pt x="11278" y="4539"/>
                  </a:lnTo>
                  <a:lnTo>
                    <a:pt x="11162" y="4346"/>
                  </a:lnTo>
                  <a:lnTo>
                    <a:pt x="11042" y="4176"/>
                  </a:lnTo>
                  <a:lnTo>
                    <a:pt x="10922" y="4006"/>
                  </a:lnTo>
                  <a:lnTo>
                    <a:pt x="10802" y="3847"/>
                  </a:lnTo>
                  <a:lnTo>
                    <a:pt x="10677" y="3688"/>
                  </a:lnTo>
                  <a:lnTo>
                    <a:pt x="10548" y="3541"/>
                  </a:lnTo>
                  <a:lnTo>
                    <a:pt x="10423" y="3405"/>
                  </a:lnTo>
                  <a:lnTo>
                    <a:pt x="10294" y="3280"/>
                  </a:lnTo>
                  <a:lnTo>
                    <a:pt x="10161" y="3166"/>
                  </a:lnTo>
                  <a:lnTo>
                    <a:pt x="10187" y="3042"/>
                  </a:lnTo>
                  <a:lnTo>
                    <a:pt x="10205" y="2917"/>
                  </a:lnTo>
                  <a:lnTo>
                    <a:pt x="10223" y="2781"/>
                  </a:lnTo>
                  <a:lnTo>
                    <a:pt x="10232" y="2644"/>
                  </a:lnTo>
                  <a:lnTo>
                    <a:pt x="10236" y="2508"/>
                  </a:lnTo>
                  <a:lnTo>
                    <a:pt x="10236" y="2372"/>
                  </a:lnTo>
                  <a:lnTo>
                    <a:pt x="10232" y="2236"/>
                  </a:lnTo>
                  <a:lnTo>
                    <a:pt x="10218" y="2089"/>
                  </a:lnTo>
                  <a:lnTo>
                    <a:pt x="10205" y="1964"/>
                  </a:lnTo>
                  <a:lnTo>
                    <a:pt x="10178" y="1828"/>
                  </a:lnTo>
                  <a:lnTo>
                    <a:pt x="10152" y="1703"/>
                  </a:lnTo>
                  <a:lnTo>
                    <a:pt x="10116" y="1589"/>
                  </a:lnTo>
                  <a:lnTo>
                    <a:pt x="10076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16" y="1226"/>
                  </a:lnTo>
                  <a:lnTo>
                    <a:pt x="9738" y="1067"/>
                  </a:lnTo>
                  <a:lnTo>
                    <a:pt x="9560" y="920"/>
                  </a:lnTo>
                  <a:lnTo>
                    <a:pt x="9381" y="784"/>
                  </a:lnTo>
                  <a:lnTo>
                    <a:pt x="9203" y="648"/>
                  </a:lnTo>
                  <a:lnTo>
                    <a:pt x="9021" y="534"/>
                  </a:lnTo>
                  <a:lnTo>
                    <a:pt x="8838" y="432"/>
                  </a:lnTo>
                  <a:lnTo>
                    <a:pt x="8660" y="341"/>
                  </a:lnTo>
                  <a:lnTo>
                    <a:pt x="8478" y="262"/>
                  </a:lnTo>
                  <a:lnTo>
                    <a:pt x="8295" y="182"/>
                  </a:lnTo>
                  <a:lnTo>
                    <a:pt x="8113" y="126"/>
                  </a:lnTo>
                  <a:lnTo>
                    <a:pt x="7930" y="80"/>
                  </a:lnTo>
                  <a:lnTo>
                    <a:pt x="7748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981;p37">
              <a:extLst>
                <a:ext uri="{FF2B5EF4-FFF2-40B4-BE49-F238E27FC236}">
                  <a16:creationId xmlns:a16="http://schemas.microsoft.com/office/drawing/2014/main" id="{77BF7FE9-91D6-822D-B9E3-750DAED59D6D}"/>
                </a:ext>
              </a:extLst>
            </p:cNvPr>
            <p:cNvSpPr/>
            <p:nvPr/>
          </p:nvSpPr>
          <p:spPr>
            <a:xfrm>
              <a:off x="3295325" y="-11039275"/>
              <a:ext cx="294525" cy="748300"/>
            </a:xfrm>
            <a:custGeom>
              <a:avLst/>
              <a:gdLst/>
              <a:ahLst/>
              <a:cxnLst/>
              <a:rect l="l" t="t" r="r" b="b"/>
              <a:pathLst>
                <a:path w="11781" h="29932" extrusionOk="0">
                  <a:moveTo>
                    <a:pt x="6024" y="4266"/>
                  </a:moveTo>
                  <a:lnTo>
                    <a:pt x="6122" y="4278"/>
                  </a:lnTo>
                  <a:lnTo>
                    <a:pt x="6224" y="4289"/>
                  </a:lnTo>
                  <a:lnTo>
                    <a:pt x="6327" y="4312"/>
                  </a:lnTo>
                  <a:lnTo>
                    <a:pt x="6429" y="4346"/>
                  </a:lnTo>
                  <a:lnTo>
                    <a:pt x="6469" y="4357"/>
                  </a:lnTo>
                  <a:lnTo>
                    <a:pt x="6505" y="4391"/>
                  </a:lnTo>
                  <a:lnTo>
                    <a:pt x="6536" y="4436"/>
                  </a:lnTo>
                  <a:lnTo>
                    <a:pt x="6567" y="4482"/>
                  </a:lnTo>
                  <a:lnTo>
                    <a:pt x="6594" y="4539"/>
                  </a:lnTo>
                  <a:lnTo>
                    <a:pt x="6616" y="4595"/>
                  </a:lnTo>
                  <a:lnTo>
                    <a:pt x="6634" y="4663"/>
                  </a:lnTo>
                  <a:lnTo>
                    <a:pt x="6652" y="4743"/>
                  </a:lnTo>
                  <a:lnTo>
                    <a:pt x="6665" y="4822"/>
                  </a:lnTo>
                  <a:lnTo>
                    <a:pt x="6679" y="4902"/>
                  </a:lnTo>
                  <a:lnTo>
                    <a:pt x="6687" y="4981"/>
                  </a:lnTo>
                  <a:lnTo>
                    <a:pt x="6692" y="5061"/>
                  </a:lnTo>
                  <a:lnTo>
                    <a:pt x="6692" y="5151"/>
                  </a:lnTo>
                  <a:lnTo>
                    <a:pt x="6692" y="5231"/>
                  </a:lnTo>
                  <a:lnTo>
                    <a:pt x="6687" y="5310"/>
                  </a:lnTo>
                  <a:lnTo>
                    <a:pt x="6679" y="5390"/>
                  </a:lnTo>
                  <a:lnTo>
                    <a:pt x="6812" y="5458"/>
                  </a:lnTo>
                  <a:lnTo>
                    <a:pt x="6825" y="5321"/>
                  </a:lnTo>
                  <a:lnTo>
                    <a:pt x="6839" y="5197"/>
                  </a:lnTo>
                  <a:lnTo>
                    <a:pt x="6857" y="5072"/>
                  </a:lnTo>
                  <a:lnTo>
                    <a:pt x="6879" y="4947"/>
                  </a:lnTo>
                  <a:lnTo>
                    <a:pt x="6910" y="4834"/>
                  </a:lnTo>
                  <a:lnTo>
                    <a:pt x="6937" y="4720"/>
                  </a:lnTo>
                  <a:lnTo>
                    <a:pt x="6972" y="4629"/>
                  </a:lnTo>
                  <a:lnTo>
                    <a:pt x="7008" y="4539"/>
                  </a:lnTo>
                  <a:lnTo>
                    <a:pt x="7048" y="4459"/>
                  </a:lnTo>
                  <a:lnTo>
                    <a:pt x="7093" y="4402"/>
                  </a:lnTo>
                  <a:lnTo>
                    <a:pt x="7137" y="4357"/>
                  </a:lnTo>
                  <a:lnTo>
                    <a:pt x="7186" y="4323"/>
                  </a:lnTo>
                  <a:lnTo>
                    <a:pt x="7235" y="4300"/>
                  </a:lnTo>
                  <a:lnTo>
                    <a:pt x="7284" y="4300"/>
                  </a:lnTo>
                  <a:lnTo>
                    <a:pt x="7337" y="4323"/>
                  </a:lnTo>
                  <a:lnTo>
                    <a:pt x="7395" y="4368"/>
                  </a:lnTo>
                  <a:lnTo>
                    <a:pt x="7569" y="4550"/>
                  </a:lnTo>
                  <a:lnTo>
                    <a:pt x="7734" y="4743"/>
                  </a:lnTo>
                  <a:lnTo>
                    <a:pt x="7898" y="4970"/>
                  </a:lnTo>
                  <a:lnTo>
                    <a:pt x="8054" y="5208"/>
                  </a:lnTo>
                  <a:lnTo>
                    <a:pt x="8206" y="5480"/>
                  </a:lnTo>
                  <a:lnTo>
                    <a:pt x="8353" y="5764"/>
                  </a:lnTo>
                  <a:lnTo>
                    <a:pt x="8491" y="6059"/>
                  </a:lnTo>
                  <a:lnTo>
                    <a:pt x="8624" y="6377"/>
                  </a:lnTo>
                  <a:lnTo>
                    <a:pt x="8753" y="6717"/>
                  </a:lnTo>
                  <a:lnTo>
                    <a:pt x="8878" y="7057"/>
                  </a:lnTo>
                  <a:lnTo>
                    <a:pt x="8994" y="7432"/>
                  </a:lnTo>
                  <a:lnTo>
                    <a:pt x="9101" y="7806"/>
                  </a:lnTo>
                  <a:lnTo>
                    <a:pt x="9207" y="8203"/>
                  </a:lnTo>
                  <a:lnTo>
                    <a:pt x="9305" y="8600"/>
                  </a:lnTo>
                  <a:lnTo>
                    <a:pt x="9394" y="9020"/>
                  </a:lnTo>
                  <a:lnTo>
                    <a:pt x="9479" y="9451"/>
                  </a:lnTo>
                  <a:lnTo>
                    <a:pt x="9559" y="9894"/>
                  </a:lnTo>
                  <a:lnTo>
                    <a:pt x="9630" y="10336"/>
                  </a:lnTo>
                  <a:lnTo>
                    <a:pt x="9697" y="10790"/>
                  </a:lnTo>
                  <a:lnTo>
                    <a:pt x="9755" y="11255"/>
                  </a:lnTo>
                  <a:lnTo>
                    <a:pt x="9804" y="11721"/>
                  </a:lnTo>
                  <a:lnTo>
                    <a:pt x="9848" y="12197"/>
                  </a:lnTo>
                  <a:lnTo>
                    <a:pt x="9889" y="12685"/>
                  </a:lnTo>
                  <a:lnTo>
                    <a:pt x="9915" y="13162"/>
                  </a:lnTo>
                  <a:lnTo>
                    <a:pt x="9942" y="13661"/>
                  </a:lnTo>
                  <a:lnTo>
                    <a:pt x="9955" y="14149"/>
                  </a:lnTo>
                  <a:lnTo>
                    <a:pt x="9964" y="14637"/>
                  </a:lnTo>
                  <a:lnTo>
                    <a:pt x="9964" y="15136"/>
                  </a:lnTo>
                  <a:lnTo>
                    <a:pt x="9960" y="15635"/>
                  </a:lnTo>
                  <a:lnTo>
                    <a:pt x="9946" y="16123"/>
                  </a:lnTo>
                  <a:lnTo>
                    <a:pt x="9924" y="16611"/>
                  </a:lnTo>
                  <a:lnTo>
                    <a:pt x="9893" y="17110"/>
                  </a:lnTo>
                  <a:lnTo>
                    <a:pt x="9857" y="17621"/>
                  </a:lnTo>
                  <a:lnTo>
                    <a:pt x="9808" y="18108"/>
                  </a:lnTo>
                  <a:lnTo>
                    <a:pt x="9751" y="18596"/>
                  </a:lnTo>
                  <a:lnTo>
                    <a:pt x="9688" y="19062"/>
                  </a:lnTo>
                  <a:lnTo>
                    <a:pt x="9617" y="19515"/>
                  </a:lnTo>
                  <a:lnTo>
                    <a:pt x="9537" y="19958"/>
                  </a:lnTo>
                  <a:lnTo>
                    <a:pt x="9452" y="20378"/>
                  </a:lnTo>
                  <a:lnTo>
                    <a:pt x="9359" y="20786"/>
                  </a:lnTo>
                  <a:lnTo>
                    <a:pt x="9261" y="21172"/>
                  </a:lnTo>
                  <a:lnTo>
                    <a:pt x="9154" y="21546"/>
                  </a:lnTo>
                  <a:lnTo>
                    <a:pt x="9043" y="21909"/>
                  </a:lnTo>
                  <a:lnTo>
                    <a:pt x="8922" y="22250"/>
                  </a:lnTo>
                  <a:lnTo>
                    <a:pt x="8798" y="22579"/>
                  </a:lnTo>
                  <a:lnTo>
                    <a:pt x="8669" y="22885"/>
                  </a:lnTo>
                  <a:lnTo>
                    <a:pt x="8535" y="23180"/>
                  </a:lnTo>
                  <a:lnTo>
                    <a:pt x="8397" y="23452"/>
                  </a:lnTo>
                  <a:lnTo>
                    <a:pt x="8250" y="23702"/>
                  </a:lnTo>
                  <a:lnTo>
                    <a:pt x="8103" y="23940"/>
                  </a:lnTo>
                  <a:lnTo>
                    <a:pt x="7947" y="24156"/>
                  </a:lnTo>
                  <a:lnTo>
                    <a:pt x="7792" y="24360"/>
                  </a:lnTo>
                  <a:lnTo>
                    <a:pt x="7631" y="24530"/>
                  </a:lnTo>
                  <a:lnTo>
                    <a:pt x="7467" y="24701"/>
                  </a:lnTo>
                  <a:lnTo>
                    <a:pt x="7297" y="24837"/>
                  </a:lnTo>
                  <a:lnTo>
                    <a:pt x="7128" y="24950"/>
                  </a:lnTo>
                  <a:lnTo>
                    <a:pt x="6955" y="25052"/>
                  </a:lnTo>
                  <a:lnTo>
                    <a:pt x="6776" y="25132"/>
                  </a:lnTo>
                  <a:lnTo>
                    <a:pt x="6598" y="25188"/>
                  </a:lnTo>
                  <a:lnTo>
                    <a:pt x="6416" y="25222"/>
                  </a:lnTo>
                  <a:lnTo>
                    <a:pt x="6233" y="25245"/>
                  </a:lnTo>
                  <a:lnTo>
                    <a:pt x="6051" y="25234"/>
                  </a:lnTo>
                  <a:lnTo>
                    <a:pt x="5864" y="25200"/>
                  </a:lnTo>
                  <a:lnTo>
                    <a:pt x="5677" y="25154"/>
                  </a:lnTo>
                  <a:lnTo>
                    <a:pt x="5494" y="25086"/>
                  </a:lnTo>
                  <a:lnTo>
                    <a:pt x="5312" y="24996"/>
                  </a:lnTo>
                  <a:lnTo>
                    <a:pt x="5134" y="24882"/>
                  </a:lnTo>
                  <a:lnTo>
                    <a:pt x="4956" y="24746"/>
                  </a:lnTo>
                  <a:lnTo>
                    <a:pt x="4777" y="24598"/>
                  </a:lnTo>
                  <a:lnTo>
                    <a:pt x="4608" y="24428"/>
                  </a:lnTo>
                  <a:lnTo>
                    <a:pt x="4439" y="24235"/>
                  </a:lnTo>
                  <a:lnTo>
                    <a:pt x="4274" y="24020"/>
                  </a:lnTo>
                  <a:lnTo>
                    <a:pt x="4110" y="23793"/>
                  </a:lnTo>
                  <a:lnTo>
                    <a:pt x="3954" y="23555"/>
                  </a:lnTo>
                  <a:lnTo>
                    <a:pt x="3798" y="23294"/>
                  </a:lnTo>
                  <a:lnTo>
                    <a:pt x="3651" y="23010"/>
                  </a:lnTo>
                  <a:lnTo>
                    <a:pt x="3504" y="22715"/>
                  </a:lnTo>
                  <a:lnTo>
                    <a:pt x="3366" y="22409"/>
                  </a:lnTo>
                  <a:lnTo>
                    <a:pt x="3233" y="22080"/>
                  </a:lnTo>
                  <a:lnTo>
                    <a:pt x="3108" y="21739"/>
                  </a:lnTo>
                  <a:lnTo>
                    <a:pt x="2983" y="21387"/>
                  </a:lnTo>
                  <a:lnTo>
                    <a:pt x="2872" y="21013"/>
                  </a:lnTo>
                  <a:lnTo>
                    <a:pt x="2761" y="20627"/>
                  </a:lnTo>
                  <a:lnTo>
                    <a:pt x="2663" y="20230"/>
                  </a:lnTo>
                  <a:lnTo>
                    <a:pt x="2569" y="19822"/>
                  </a:lnTo>
                  <a:lnTo>
                    <a:pt x="2480" y="19402"/>
                  </a:lnTo>
                  <a:lnTo>
                    <a:pt x="2405" y="18959"/>
                  </a:lnTo>
                  <a:lnTo>
                    <a:pt x="2333" y="18517"/>
                  </a:lnTo>
                  <a:lnTo>
                    <a:pt x="2271" y="18052"/>
                  </a:lnTo>
                  <a:lnTo>
                    <a:pt x="2218" y="17587"/>
                  </a:lnTo>
                  <a:lnTo>
                    <a:pt x="2173" y="17099"/>
                  </a:lnTo>
                  <a:lnTo>
                    <a:pt x="2142" y="16611"/>
                  </a:lnTo>
                  <a:lnTo>
                    <a:pt x="2115" y="16112"/>
                  </a:lnTo>
                  <a:lnTo>
                    <a:pt x="2102" y="15601"/>
                  </a:lnTo>
                  <a:lnTo>
                    <a:pt x="2097" y="15079"/>
                  </a:lnTo>
                  <a:lnTo>
                    <a:pt x="2102" y="14818"/>
                  </a:lnTo>
                  <a:lnTo>
                    <a:pt x="2106" y="14546"/>
                  </a:lnTo>
                  <a:lnTo>
                    <a:pt x="2111" y="14274"/>
                  </a:lnTo>
                  <a:lnTo>
                    <a:pt x="2124" y="13990"/>
                  </a:lnTo>
                  <a:lnTo>
                    <a:pt x="2151" y="13434"/>
                  </a:lnTo>
                  <a:lnTo>
                    <a:pt x="2191" y="12889"/>
                  </a:lnTo>
                  <a:lnTo>
                    <a:pt x="2240" y="12356"/>
                  </a:lnTo>
                  <a:lnTo>
                    <a:pt x="2302" y="11834"/>
                  </a:lnTo>
                  <a:lnTo>
                    <a:pt x="2369" y="11312"/>
                  </a:lnTo>
                  <a:lnTo>
                    <a:pt x="2445" y="10813"/>
                  </a:lnTo>
                  <a:lnTo>
                    <a:pt x="2534" y="10314"/>
                  </a:lnTo>
                  <a:lnTo>
                    <a:pt x="2627" y="9837"/>
                  </a:lnTo>
                  <a:lnTo>
                    <a:pt x="2730" y="9372"/>
                  </a:lnTo>
                  <a:lnTo>
                    <a:pt x="2841" y="8918"/>
                  </a:lnTo>
                  <a:lnTo>
                    <a:pt x="2957" y="8487"/>
                  </a:lnTo>
                  <a:lnTo>
                    <a:pt x="3081" y="8067"/>
                  </a:lnTo>
                  <a:lnTo>
                    <a:pt x="3215" y="7670"/>
                  </a:lnTo>
                  <a:lnTo>
                    <a:pt x="3353" y="7284"/>
                  </a:lnTo>
                  <a:lnTo>
                    <a:pt x="3500" y="6921"/>
                  </a:lnTo>
                  <a:lnTo>
                    <a:pt x="3647" y="6581"/>
                  </a:lnTo>
                  <a:lnTo>
                    <a:pt x="3807" y="6252"/>
                  </a:lnTo>
                  <a:lnTo>
                    <a:pt x="3967" y="5946"/>
                  </a:lnTo>
                  <a:lnTo>
                    <a:pt x="4132" y="5673"/>
                  </a:lnTo>
                  <a:lnTo>
                    <a:pt x="4306" y="5412"/>
                  </a:lnTo>
                  <a:lnTo>
                    <a:pt x="4484" y="5174"/>
                  </a:lnTo>
                  <a:lnTo>
                    <a:pt x="4573" y="5072"/>
                  </a:lnTo>
                  <a:lnTo>
                    <a:pt x="4662" y="4970"/>
                  </a:lnTo>
                  <a:lnTo>
                    <a:pt x="4755" y="4879"/>
                  </a:lnTo>
                  <a:lnTo>
                    <a:pt x="4849" y="4788"/>
                  </a:lnTo>
                  <a:lnTo>
                    <a:pt x="4942" y="4709"/>
                  </a:lnTo>
                  <a:lnTo>
                    <a:pt x="5036" y="4629"/>
                  </a:lnTo>
                  <a:lnTo>
                    <a:pt x="5134" y="4561"/>
                  </a:lnTo>
                  <a:lnTo>
                    <a:pt x="5227" y="4505"/>
                  </a:lnTo>
                  <a:lnTo>
                    <a:pt x="5325" y="4448"/>
                  </a:lnTo>
                  <a:lnTo>
                    <a:pt x="5423" y="4402"/>
                  </a:lnTo>
                  <a:lnTo>
                    <a:pt x="5521" y="4357"/>
                  </a:lnTo>
                  <a:lnTo>
                    <a:pt x="5619" y="4323"/>
                  </a:lnTo>
                  <a:lnTo>
                    <a:pt x="5721" y="4300"/>
                  </a:lnTo>
                  <a:lnTo>
                    <a:pt x="5819" y="4289"/>
                  </a:lnTo>
                  <a:lnTo>
                    <a:pt x="5922" y="4278"/>
                  </a:lnTo>
                  <a:lnTo>
                    <a:pt x="6024" y="4266"/>
                  </a:lnTo>
                  <a:close/>
                  <a:moveTo>
                    <a:pt x="6224" y="0"/>
                  </a:moveTo>
                  <a:lnTo>
                    <a:pt x="5971" y="23"/>
                  </a:lnTo>
                  <a:lnTo>
                    <a:pt x="5721" y="57"/>
                  </a:lnTo>
                  <a:lnTo>
                    <a:pt x="5472" y="114"/>
                  </a:lnTo>
                  <a:lnTo>
                    <a:pt x="5227" y="193"/>
                  </a:lnTo>
                  <a:lnTo>
                    <a:pt x="4982" y="295"/>
                  </a:lnTo>
                  <a:lnTo>
                    <a:pt x="4737" y="420"/>
                  </a:lnTo>
                  <a:lnTo>
                    <a:pt x="4497" y="567"/>
                  </a:lnTo>
                  <a:lnTo>
                    <a:pt x="4261" y="738"/>
                  </a:lnTo>
                  <a:lnTo>
                    <a:pt x="4025" y="919"/>
                  </a:lnTo>
                  <a:lnTo>
                    <a:pt x="3794" y="1135"/>
                  </a:lnTo>
                  <a:lnTo>
                    <a:pt x="3562" y="1373"/>
                  </a:lnTo>
                  <a:lnTo>
                    <a:pt x="3339" y="1623"/>
                  </a:lnTo>
                  <a:lnTo>
                    <a:pt x="3117" y="1906"/>
                  </a:lnTo>
                  <a:lnTo>
                    <a:pt x="2903" y="2213"/>
                  </a:lnTo>
                  <a:lnTo>
                    <a:pt x="2796" y="2372"/>
                  </a:lnTo>
                  <a:lnTo>
                    <a:pt x="2689" y="2542"/>
                  </a:lnTo>
                  <a:lnTo>
                    <a:pt x="2587" y="2723"/>
                  </a:lnTo>
                  <a:lnTo>
                    <a:pt x="2485" y="2893"/>
                  </a:lnTo>
                  <a:lnTo>
                    <a:pt x="2382" y="3086"/>
                  </a:lnTo>
                  <a:lnTo>
                    <a:pt x="2284" y="3279"/>
                  </a:lnTo>
                  <a:lnTo>
                    <a:pt x="2186" y="3472"/>
                  </a:lnTo>
                  <a:lnTo>
                    <a:pt x="2088" y="3676"/>
                  </a:lnTo>
                  <a:lnTo>
                    <a:pt x="1990" y="3892"/>
                  </a:lnTo>
                  <a:lnTo>
                    <a:pt x="1897" y="4107"/>
                  </a:lnTo>
                  <a:lnTo>
                    <a:pt x="1808" y="4334"/>
                  </a:lnTo>
                  <a:lnTo>
                    <a:pt x="1714" y="4561"/>
                  </a:lnTo>
                  <a:lnTo>
                    <a:pt x="1625" y="4800"/>
                  </a:lnTo>
                  <a:lnTo>
                    <a:pt x="1536" y="5049"/>
                  </a:lnTo>
                  <a:lnTo>
                    <a:pt x="1452" y="5299"/>
                  </a:lnTo>
                  <a:lnTo>
                    <a:pt x="1367" y="5548"/>
                  </a:lnTo>
                  <a:lnTo>
                    <a:pt x="1287" y="5809"/>
                  </a:lnTo>
                  <a:lnTo>
                    <a:pt x="1207" y="6082"/>
                  </a:lnTo>
                  <a:lnTo>
                    <a:pt x="1127" y="6365"/>
                  </a:lnTo>
                  <a:lnTo>
                    <a:pt x="1051" y="6649"/>
                  </a:lnTo>
                  <a:lnTo>
                    <a:pt x="975" y="6933"/>
                  </a:lnTo>
                  <a:lnTo>
                    <a:pt x="904" y="7228"/>
                  </a:lnTo>
                  <a:lnTo>
                    <a:pt x="833" y="7534"/>
                  </a:lnTo>
                  <a:lnTo>
                    <a:pt x="762" y="7852"/>
                  </a:lnTo>
                  <a:lnTo>
                    <a:pt x="695" y="8169"/>
                  </a:lnTo>
                  <a:lnTo>
                    <a:pt x="633" y="8487"/>
                  </a:lnTo>
                  <a:lnTo>
                    <a:pt x="561" y="8873"/>
                  </a:lnTo>
                  <a:lnTo>
                    <a:pt x="490" y="9270"/>
                  </a:lnTo>
                  <a:lnTo>
                    <a:pt x="428" y="9656"/>
                  </a:lnTo>
                  <a:lnTo>
                    <a:pt x="370" y="10053"/>
                  </a:lnTo>
                  <a:lnTo>
                    <a:pt x="316" y="10450"/>
                  </a:lnTo>
                  <a:lnTo>
                    <a:pt x="267" y="10847"/>
                  </a:lnTo>
                  <a:lnTo>
                    <a:pt x="219" y="11244"/>
                  </a:lnTo>
                  <a:lnTo>
                    <a:pt x="178" y="11641"/>
                  </a:lnTo>
                  <a:lnTo>
                    <a:pt x="143" y="12038"/>
                  </a:lnTo>
                  <a:lnTo>
                    <a:pt x="107" y="12435"/>
                  </a:lnTo>
                  <a:lnTo>
                    <a:pt x="80" y="12844"/>
                  </a:lnTo>
                  <a:lnTo>
                    <a:pt x="58" y="13241"/>
                  </a:lnTo>
                  <a:lnTo>
                    <a:pt x="36" y="13638"/>
                  </a:lnTo>
                  <a:lnTo>
                    <a:pt x="23" y="14035"/>
                  </a:lnTo>
                  <a:lnTo>
                    <a:pt x="9" y="14444"/>
                  </a:lnTo>
                  <a:lnTo>
                    <a:pt x="0" y="14841"/>
                  </a:lnTo>
                  <a:lnTo>
                    <a:pt x="0" y="15238"/>
                  </a:lnTo>
                  <a:lnTo>
                    <a:pt x="0" y="15635"/>
                  </a:lnTo>
                  <a:lnTo>
                    <a:pt x="5" y="16032"/>
                  </a:lnTo>
                  <a:lnTo>
                    <a:pt x="14" y="16418"/>
                  </a:lnTo>
                  <a:lnTo>
                    <a:pt x="23" y="16815"/>
                  </a:lnTo>
                  <a:lnTo>
                    <a:pt x="40" y="17201"/>
                  </a:lnTo>
                  <a:lnTo>
                    <a:pt x="63" y="17598"/>
                  </a:lnTo>
                  <a:lnTo>
                    <a:pt x="85" y="17984"/>
                  </a:lnTo>
                  <a:lnTo>
                    <a:pt x="112" y="18358"/>
                  </a:lnTo>
                  <a:lnTo>
                    <a:pt x="143" y="18744"/>
                  </a:lnTo>
                  <a:lnTo>
                    <a:pt x="178" y="19118"/>
                  </a:lnTo>
                  <a:lnTo>
                    <a:pt x="219" y="19493"/>
                  </a:lnTo>
                  <a:lnTo>
                    <a:pt x="263" y="19867"/>
                  </a:lnTo>
                  <a:lnTo>
                    <a:pt x="308" y="20242"/>
                  </a:lnTo>
                  <a:lnTo>
                    <a:pt x="361" y="20605"/>
                  </a:lnTo>
                  <a:lnTo>
                    <a:pt x="414" y="20968"/>
                  </a:lnTo>
                  <a:lnTo>
                    <a:pt x="468" y="21319"/>
                  </a:lnTo>
                  <a:lnTo>
                    <a:pt x="530" y="21671"/>
                  </a:lnTo>
                  <a:lnTo>
                    <a:pt x="597" y="22023"/>
                  </a:lnTo>
                  <a:lnTo>
                    <a:pt x="664" y="22363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86" y="23362"/>
                  </a:lnTo>
                  <a:lnTo>
                    <a:pt x="966" y="23679"/>
                  </a:lnTo>
                  <a:lnTo>
                    <a:pt x="1051" y="23997"/>
                  </a:lnTo>
                  <a:lnTo>
                    <a:pt x="1140" y="24315"/>
                  </a:lnTo>
                  <a:lnTo>
                    <a:pt x="1234" y="24610"/>
                  </a:lnTo>
                  <a:lnTo>
                    <a:pt x="1327" y="24916"/>
                  </a:lnTo>
                  <a:lnTo>
                    <a:pt x="1425" y="25200"/>
                  </a:lnTo>
                  <a:lnTo>
                    <a:pt x="1523" y="25483"/>
                  </a:lnTo>
                  <a:lnTo>
                    <a:pt x="1630" y="25767"/>
                  </a:lnTo>
                  <a:lnTo>
                    <a:pt x="1737" y="26039"/>
                  </a:lnTo>
                  <a:lnTo>
                    <a:pt x="1844" y="26300"/>
                  </a:lnTo>
                  <a:lnTo>
                    <a:pt x="1959" y="26550"/>
                  </a:lnTo>
                  <a:lnTo>
                    <a:pt x="2075" y="26800"/>
                  </a:lnTo>
                  <a:lnTo>
                    <a:pt x="2195" y="27038"/>
                  </a:lnTo>
                  <a:lnTo>
                    <a:pt x="2315" y="27276"/>
                  </a:lnTo>
                  <a:lnTo>
                    <a:pt x="2440" y="27492"/>
                  </a:lnTo>
                  <a:lnTo>
                    <a:pt x="2569" y="27707"/>
                  </a:lnTo>
                  <a:lnTo>
                    <a:pt x="2698" y="27923"/>
                  </a:lnTo>
                  <a:lnTo>
                    <a:pt x="2832" y="28116"/>
                  </a:lnTo>
                  <a:lnTo>
                    <a:pt x="2965" y="28309"/>
                  </a:lnTo>
                  <a:lnTo>
                    <a:pt x="3108" y="28479"/>
                  </a:lnTo>
                  <a:lnTo>
                    <a:pt x="3246" y="28649"/>
                  </a:lnTo>
                  <a:lnTo>
                    <a:pt x="3393" y="28808"/>
                  </a:lnTo>
                  <a:lnTo>
                    <a:pt x="3540" y="28955"/>
                  </a:lnTo>
                  <a:lnTo>
                    <a:pt x="3687" y="29103"/>
                  </a:lnTo>
                  <a:lnTo>
                    <a:pt x="3843" y="29228"/>
                  </a:lnTo>
                  <a:lnTo>
                    <a:pt x="3963" y="29318"/>
                  </a:lnTo>
                  <a:lnTo>
                    <a:pt x="4083" y="29409"/>
                  </a:lnTo>
                  <a:lnTo>
                    <a:pt x="4208" y="29489"/>
                  </a:lnTo>
                  <a:lnTo>
                    <a:pt x="4328" y="29568"/>
                  </a:lnTo>
                  <a:lnTo>
                    <a:pt x="4577" y="29693"/>
                  </a:lnTo>
                  <a:lnTo>
                    <a:pt x="4822" y="29795"/>
                  </a:lnTo>
                  <a:lnTo>
                    <a:pt x="5071" y="29863"/>
                  </a:lnTo>
                  <a:lnTo>
                    <a:pt x="5321" y="29908"/>
                  </a:lnTo>
                  <a:lnTo>
                    <a:pt x="5566" y="29931"/>
                  </a:lnTo>
                  <a:lnTo>
                    <a:pt x="5815" y="29931"/>
                  </a:lnTo>
                  <a:lnTo>
                    <a:pt x="6064" y="29897"/>
                  </a:lnTo>
                  <a:lnTo>
                    <a:pt x="6309" y="29840"/>
                  </a:lnTo>
                  <a:lnTo>
                    <a:pt x="6554" y="29761"/>
                  </a:lnTo>
                  <a:lnTo>
                    <a:pt x="6799" y="29659"/>
                  </a:lnTo>
                  <a:lnTo>
                    <a:pt x="7039" y="29523"/>
                  </a:lnTo>
                  <a:lnTo>
                    <a:pt x="7280" y="29375"/>
                  </a:lnTo>
                  <a:lnTo>
                    <a:pt x="7516" y="29194"/>
                  </a:lnTo>
                  <a:lnTo>
                    <a:pt x="7752" y="28989"/>
                  </a:lnTo>
                  <a:lnTo>
                    <a:pt x="7979" y="28751"/>
                  </a:lnTo>
                  <a:lnTo>
                    <a:pt x="8210" y="28501"/>
                  </a:lnTo>
                  <a:lnTo>
                    <a:pt x="8433" y="28229"/>
                  </a:lnTo>
                  <a:lnTo>
                    <a:pt x="8651" y="27934"/>
                  </a:lnTo>
                  <a:lnTo>
                    <a:pt x="8869" y="27605"/>
                  </a:lnTo>
                  <a:lnTo>
                    <a:pt x="9078" y="27265"/>
                  </a:lnTo>
                  <a:lnTo>
                    <a:pt x="9283" y="26890"/>
                  </a:lnTo>
                  <a:lnTo>
                    <a:pt x="9488" y="26505"/>
                  </a:lnTo>
                  <a:lnTo>
                    <a:pt x="9679" y="26085"/>
                  </a:lnTo>
                  <a:lnTo>
                    <a:pt x="9871" y="25654"/>
                  </a:lnTo>
                  <a:lnTo>
                    <a:pt x="10053" y="25200"/>
                  </a:lnTo>
                  <a:lnTo>
                    <a:pt x="10231" y="24723"/>
                  </a:lnTo>
                  <a:lnTo>
                    <a:pt x="10316" y="24474"/>
                  </a:lnTo>
                  <a:lnTo>
                    <a:pt x="10401" y="24224"/>
                  </a:lnTo>
                  <a:lnTo>
                    <a:pt x="10485" y="23963"/>
                  </a:lnTo>
                  <a:lnTo>
                    <a:pt x="10565" y="23702"/>
                  </a:lnTo>
                  <a:lnTo>
                    <a:pt x="10641" y="23430"/>
                  </a:lnTo>
                  <a:lnTo>
                    <a:pt x="10721" y="23157"/>
                  </a:lnTo>
                  <a:lnTo>
                    <a:pt x="10792" y="22885"/>
                  </a:lnTo>
                  <a:lnTo>
                    <a:pt x="10868" y="22590"/>
                  </a:lnTo>
                  <a:lnTo>
                    <a:pt x="10962" y="22204"/>
                  </a:lnTo>
                  <a:lnTo>
                    <a:pt x="11051" y="21819"/>
                  </a:lnTo>
                  <a:lnTo>
                    <a:pt x="11135" y="21422"/>
                  </a:lnTo>
                  <a:lnTo>
                    <a:pt x="11215" y="21024"/>
                  </a:lnTo>
                  <a:lnTo>
                    <a:pt x="11291" y="20616"/>
                  </a:lnTo>
                  <a:lnTo>
                    <a:pt x="11358" y="20219"/>
                  </a:lnTo>
                  <a:lnTo>
                    <a:pt x="11420" y="19810"/>
                  </a:lnTo>
                  <a:lnTo>
                    <a:pt x="11478" y="19402"/>
                  </a:lnTo>
                  <a:lnTo>
                    <a:pt x="11531" y="18993"/>
                  </a:lnTo>
                  <a:lnTo>
                    <a:pt x="11576" y="18585"/>
                  </a:lnTo>
                  <a:lnTo>
                    <a:pt x="11620" y="18165"/>
                  </a:lnTo>
                  <a:lnTo>
                    <a:pt x="11656" y="17757"/>
                  </a:lnTo>
                  <a:lnTo>
                    <a:pt x="11692" y="17337"/>
                  </a:lnTo>
                  <a:lnTo>
                    <a:pt x="11718" y="16928"/>
                  </a:lnTo>
                  <a:lnTo>
                    <a:pt x="11741" y="16509"/>
                  </a:lnTo>
                  <a:lnTo>
                    <a:pt x="11758" y="16089"/>
                  </a:lnTo>
                  <a:lnTo>
                    <a:pt x="11767" y="15680"/>
                  </a:lnTo>
                  <a:lnTo>
                    <a:pt x="11776" y="15261"/>
                  </a:lnTo>
                  <a:lnTo>
                    <a:pt x="11781" y="14852"/>
                  </a:lnTo>
                  <a:lnTo>
                    <a:pt x="11776" y="14432"/>
                  </a:lnTo>
                  <a:lnTo>
                    <a:pt x="11772" y="14024"/>
                  </a:lnTo>
                  <a:lnTo>
                    <a:pt x="11758" y="13615"/>
                  </a:lnTo>
                  <a:lnTo>
                    <a:pt x="11745" y="13207"/>
                  </a:lnTo>
                  <a:lnTo>
                    <a:pt x="11723" y="12810"/>
                  </a:lnTo>
                  <a:lnTo>
                    <a:pt x="11701" y="12401"/>
                  </a:lnTo>
                  <a:lnTo>
                    <a:pt x="11669" y="12004"/>
                  </a:lnTo>
                  <a:lnTo>
                    <a:pt x="11638" y="11607"/>
                  </a:lnTo>
                  <a:lnTo>
                    <a:pt x="11598" y="11210"/>
                  </a:lnTo>
                  <a:lnTo>
                    <a:pt x="11558" y="10824"/>
                  </a:lnTo>
                  <a:lnTo>
                    <a:pt x="11514" y="10427"/>
                  </a:lnTo>
                  <a:lnTo>
                    <a:pt x="11460" y="10053"/>
                  </a:lnTo>
                  <a:lnTo>
                    <a:pt x="11407" y="9667"/>
                  </a:lnTo>
                  <a:lnTo>
                    <a:pt x="11349" y="9293"/>
                  </a:lnTo>
                  <a:lnTo>
                    <a:pt x="11282" y="8930"/>
                  </a:lnTo>
                  <a:lnTo>
                    <a:pt x="11215" y="8566"/>
                  </a:lnTo>
                  <a:lnTo>
                    <a:pt x="11144" y="8203"/>
                  </a:lnTo>
                  <a:lnTo>
                    <a:pt x="11073" y="7852"/>
                  </a:lnTo>
                  <a:lnTo>
                    <a:pt x="10993" y="7500"/>
                  </a:lnTo>
                  <a:lnTo>
                    <a:pt x="10908" y="7160"/>
                  </a:lnTo>
                  <a:lnTo>
                    <a:pt x="10823" y="6831"/>
                  </a:lnTo>
                  <a:lnTo>
                    <a:pt x="10730" y="6501"/>
                  </a:lnTo>
                  <a:lnTo>
                    <a:pt x="10636" y="6184"/>
                  </a:lnTo>
                  <a:lnTo>
                    <a:pt x="10539" y="5866"/>
                  </a:lnTo>
                  <a:lnTo>
                    <a:pt x="10436" y="5560"/>
                  </a:lnTo>
                  <a:lnTo>
                    <a:pt x="10334" y="5253"/>
                  </a:lnTo>
                  <a:lnTo>
                    <a:pt x="10222" y="4970"/>
                  </a:lnTo>
                  <a:lnTo>
                    <a:pt x="10111" y="4686"/>
                  </a:lnTo>
                  <a:lnTo>
                    <a:pt x="9995" y="4414"/>
                  </a:lnTo>
                  <a:lnTo>
                    <a:pt x="9875" y="4141"/>
                  </a:lnTo>
                  <a:lnTo>
                    <a:pt x="9755" y="3892"/>
                  </a:lnTo>
                  <a:lnTo>
                    <a:pt x="9626" y="3642"/>
                  </a:lnTo>
                  <a:lnTo>
                    <a:pt x="9497" y="3404"/>
                  </a:lnTo>
                  <a:lnTo>
                    <a:pt x="9368" y="3177"/>
                  </a:lnTo>
                  <a:lnTo>
                    <a:pt x="9230" y="2950"/>
                  </a:lnTo>
                  <a:lnTo>
                    <a:pt x="9092" y="2746"/>
                  </a:lnTo>
                  <a:lnTo>
                    <a:pt x="8949" y="2553"/>
                  </a:lnTo>
                  <a:lnTo>
                    <a:pt x="8802" y="2360"/>
                  </a:lnTo>
                  <a:lnTo>
                    <a:pt x="8655" y="2190"/>
                  </a:lnTo>
                  <a:lnTo>
                    <a:pt x="8504" y="2020"/>
                  </a:lnTo>
                  <a:lnTo>
                    <a:pt x="8348" y="1872"/>
                  </a:lnTo>
                  <a:lnTo>
                    <a:pt x="8192" y="1736"/>
                  </a:lnTo>
                  <a:lnTo>
                    <a:pt x="8032" y="1600"/>
                  </a:lnTo>
                  <a:lnTo>
                    <a:pt x="7872" y="1487"/>
                  </a:lnTo>
                  <a:lnTo>
                    <a:pt x="7703" y="1384"/>
                  </a:lnTo>
                  <a:lnTo>
                    <a:pt x="7667" y="1362"/>
                  </a:lnTo>
                  <a:lnTo>
                    <a:pt x="7631" y="1316"/>
                  </a:lnTo>
                  <a:lnTo>
                    <a:pt x="7600" y="1271"/>
                  </a:lnTo>
                  <a:lnTo>
                    <a:pt x="7573" y="1214"/>
                  </a:lnTo>
                  <a:lnTo>
                    <a:pt x="7551" y="1146"/>
                  </a:lnTo>
                  <a:lnTo>
                    <a:pt x="7529" y="1078"/>
                  </a:lnTo>
                  <a:lnTo>
                    <a:pt x="7511" y="999"/>
                  </a:lnTo>
                  <a:lnTo>
                    <a:pt x="7493" y="919"/>
                  </a:lnTo>
                  <a:lnTo>
                    <a:pt x="7484" y="828"/>
                  </a:lnTo>
                  <a:lnTo>
                    <a:pt x="7475" y="749"/>
                  </a:lnTo>
                  <a:lnTo>
                    <a:pt x="7467" y="658"/>
                  </a:lnTo>
                  <a:lnTo>
                    <a:pt x="7462" y="556"/>
                  </a:lnTo>
                  <a:lnTo>
                    <a:pt x="7462" y="465"/>
                  </a:lnTo>
                  <a:lnTo>
                    <a:pt x="7467" y="375"/>
                  </a:lnTo>
                  <a:lnTo>
                    <a:pt x="7471" y="284"/>
                  </a:lnTo>
                  <a:lnTo>
                    <a:pt x="7475" y="193"/>
                  </a:lnTo>
                  <a:lnTo>
                    <a:pt x="7226" y="114"/>
                  </a:lnTo>
                  <a:lnTo>
                    <a:pt x="6977" y="57"/>
                  </a:lnTo>
                  <a:lnTo>
                    <a:pt x="6723" y="23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982;p37">
              <a:extLst>
                <a:ext uri="{FF2B5EF4-FFF2-40B4-BE49-F238E27FC236}">
                  <a16:creationId xmlns:a16="http://schemas.microsoft.com/office/drawing/2014/main" id="{C08144E9-48E2-B7F6-0787-90D3CC7CFAEE}"/>
                </a:ext>
              </a:extLst>
            </p:cNvPr>
            <p:cNvSpPr/>
            <p:nvPr/>
          </p:nvSpPr>
          <p:spPr>
            <a:xfrm>
              <a:off x="3347750" y="-10932625"/>
              <a:ext cx="196700" cy="524500"/>
            </a:xfrm>
            <a:custGeom>
              <a:avLst/>
              <a:gdLst/>
              <a:ahLst/>
              <a:cxnLst/>
              <a:rect l="l" t="t" r="r" b="b"/>
              <a:pathLst>
                <a:path w="7868" h="20980" extrusionOk="0">
                  <a:moveTo>
                    <a:pt x="3927" y="0"/>
                  </a:moveTo>
                  <a:lnTo>
                    <a:pt x="3825" y="12"/>
                  </a:lnTo>
                  <a:lnTo>
                    <a:pt x="3722" y="23"/>
                  </a:lnTo>
                  <a:lnTo>
                    <a:pt x="3624" y="34"/>
                  </a:lnTo>
                  <a:lnTo>
                    <a:pt x="3522" y="57"/>
                  </a:lnTo>
                  <a:lnTo>
                    <a:pt x="3424" y="91"/>
                  </a:lnTo>
                  <a:lnTo>
                    <a:pt x="3326" y="136"/>
                  </a:lnTo>
                  <a:lnTo>
                    <a:pt x="3228" y="182"/>
                  </a:lnTo>
                  <a:lnTo>
                    <a:pt x="3130" y="239"/>
                  </a:lnTo>
                  <a:lnTo>
                    <a:pt x="3037" y="295"/>
                  </a:lnTo>
                  <a:lnTo>
                    <a:pt x="2939" y="363"/>
                  </a:lnTo>
                  <a:lnTo>
                    <a:pt x="2845" y="443"/>
                  </a:lnTo>
                  <a:lnTo>
                    <a:pt x="2752" y="522"/>
                  </a:lnTo>
                  <a:lnTo>
                    <a:pt x="2658" y="613"/>
                  </a:lnTo>
                  <a:lnTo>
                    <a:pt x="2565" y="704"/>
                  </a:lnTo>
                  <a:lnTo>
                    <a:pt x="2476" y="806"/>
                  </a:lnTo>
                  <a:lnTo>
                    <a:pt x="2387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70" y="1680"/>
                  </a:lnTo>
                  <a:lnTo>
                    <a:pt x="1710" y="1986"/>
                  </a:lnTo>
                  <a:lnTo>
                    <a:pt x="1550" y="2315"/>
                  </a:lnTo>
                  <a:lnTo>
                    <a:pt x="1403" y="2655"/>
                  </a:lnTo>
                  <a:lnTo>
                    <a:pt x="1256" y="3018"/>
                  </a:lnTo>
                  <a:lnTo>
                    <a:pt x="1118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44" y="4652"/>
                  </a:lnTo>
                  <a:lnTo>
                    <a:pt x="633" y="5106"/>
                  </a:lnTo>
                  <a:lnTo>
                    <a:pt x="530" y="5571"/>
                  </a:lnTo>
                  <a:lnTo>
                    <a:pt x="437" y="6048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5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7" y="9724"/>
                  </a:lnTo>
                  <a:lnTo>
                    <a:pt x="14" y="10008"/>
                  </a:lnTo>
                  <a:lnTo>
                    <a:pt x="9" y="10280"/>
                  </a:lnTo>
                  <a:lnTo>
                    <a:pt x="5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6"/>
                  </a:lnTo>
                  <a:lnTo>
                    <a:pt x="45" y="12345"/>
                  </a:lnTo>
                  <a:lnTo>
                    <a:pt x="76" y="12833"/>
                  </a:lnTo>
                  <a:lnTo>
                    <a:pt x="121" y="13321"/>
                  </a:lnTo>
                  <a:lnTo>
                    <a:pt x="174" y="13786"/>
                  </a:lnTo>
                  <a:lnTo>
                    <a:pt x="236" y="14251"/>
                  </a:lnTo>
                  <a:lnTo>
                    <a:pt x="308" y="14693"/>
                  </a:lnTo>
                  <a:lnTo>
                    <a:pt x="383" y="15136"/>
                  </a:lnTo>
                  <a:lnTo>
                    <a:pt x="472" y="15556"/>
                  </a:lnTo>
                  <a:lnTo>
                    <a:pt x="566" y="15964"/>
                  </a:lnTo>
                  <a:lnTo>
                    <a:pt x="664" y="16361"/>
                  </a:lnTo>
                  <a:lnTo>
                    <a:pt x="775" y="16747"/>
                  </a:lnTo>
                  <a:lnTo>
                    <a:pt x="886" y="17121"/>
                  </a:lnTo>
                  <a:lnTo>
                    <a:pt x="1011" y="17473"/>
                  </a:lnTo>
                  <a:lnTo>
                    <a:pt x="1136" y="17814"/>
                  </a:lnTo>
                  <a:lnTo>
                    <a:pt x="1269" y="18143"/>
                  </a:lnTo>
                  <a:lnTo>
                    <a:pt x="1407" y="18449"/>
                  </a:lnTo>
                  <a:lnTo>
                    <a:pt x="1554" y="18744"/>
                  </a:lnTo>
                  <a:lnTo>
                    <a:pt x="1701" y="19028"/>
                  </a:lnTo>
                  <a:lnTo>
                    <a:pt x="1857" y="19289"/>
                  </a:lnTo>
                  <a:lnTo>
                    <a:pt x="2013" y="19527"/>
                  </a:lnTo>
                  <a:lnTo>
                    <a:pt x="2177" y="19754"/>
                  </a:lnTo>
                  <a:lnTo>
                    <a:pt x="2342" y="19969"/>
                  </a:lnTo>
                  <a:lnTo>
                    <a:pt x="2511" y="20162"/>
                  </a:lnTo>
                  <a:lnTo>
                    <a:pt x="2680" y="20332"/>
                  </a:lnTo>
                  <a:lnTo>
                    <a:pt x="2859" y="20480"/>
                  </a:lnTo>
                  <a:lnTo>
                    <a:pt x="3037" y="20616"/>
                  </a:lnTo>
                  <a:lnTo>
                    <a:pt x="3215" y="20730"/>
                  </a:lnTo>
                  <a:lnTo>
                    <a:pt x="3397" y="20820"/>
                  </a:lnTo>
                  <a:lnTo>
                    <a:pt x="3580" y="20888"/>
                  </a:lnTo>
                  <a:lnTo>
                    <a:pt x="3767" y="20934"/>
                  </a:lnTo>
                  <a:lnTo>
                    <a:pt x="3954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501" y="20922"/>
                  </a:lnTo>
                  <a:lnTo>
                    <a:pt x="4679" y="20866"/>
                  </a:lnTo>
                  <a:lnTo>
                    <a:pt x="4858" y="20786"/>
                  </a:lnTo>
                  <a:lnTo>
                    <a:pt x="5031" y="20684"/>
                  </a:lnTo>
                  <a:lnTo>
                    <a:pt x="5200" y="20571"/>
                  </a:lnTo>
                  <a:lnTo>
                    <a:pt x="5370" y="20435"/>
                  </a:lnTo>
                  <a:lnTo>
                    <a:pt x="5534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6" y="19674"/>
                  </a:lnTo>
                  <a:lnTo>
                    <a:pt x="6153" y="19436"/>
                  </a:lnTo>
                  <a:lnTo>
                    <a:pt x="6300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6" y="17643"/>
                  </a:lnTo>
                  <a:lnTo>
                    <a:pt x="7057" y="17280"/>
                  </a:lnTo>
                  <a:lnTo>
                    <a:pt x="7164" y="16906"/>
                  </a:lnTo>
                  <a:lnTo>
                    <a:pt x="7262" y="16520"/>
                  </a:lnTo>
                  <a:lnTo>
                    <a:pt x="7355" y="16112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6"/>
                  </a:lnTo>
                  <a:lnTo>
                    <a:pt x="7654" y="14330"/>
                  </a:lnTo>
                  <a:lnTo>
                    <a:pt x="7711" y="13842"/>
                  </a:lnTo>
                  <a:lnTo>
                    <a:pt x="7760" y="13355"/>
                  </a:lnTo>
                  <a:lnTo>
                    <a:pt x="7796" y="12844"/>
                  </a:lnTo>
                  <a:lnTo>
                    <a:pt x="7827" y="12345"/>
                  </a:lnTo>
                  <a:lnTo>
                    <a:pt x="7849" y="11857"/>
                  </a:lnTo>
                  <a:lnTo>
                    <a:pt x="7863" y="11369"/>
                  </a:lnTo>
                  <a:lnTo>
                    <a:pt x="7867" y="10870"/>
                  </a:lnTo>
                  <a:lnTo>
                    <a:pt x="7867" y="10371"/>
                  </a:lnTo>
                  <a:lnTo>
                    <a:pt x="7858" y="9883"/>
                  </a:lnTo>
                  <a:lnTo>
                    <a:pt x="7845" y="9395"/>
                  </a:lnTo>
                  <a:lnTo>
                    <a:pt x="7818" y="8896"/>
                  </a:lnTo>
                  <a:lnTo>
                    <a:pt x="7792" y="8419"/>
                  </a:lnTo>
                  <a:lnTo>
                    <a:pt x="7751" y="7931"/>
                  </a:lnTo>
                  <a:lnTo>
                    <a:pt x="7707" y="7455"/>
                  </a:lnTo>
                  <a:lnTo>
                    <a:pt x="7658" y="6989"/>
                  </a:lnTo>
                  <a:lnTo>
                    <a:pt x="7600" y="6524"/>
                  </a:lnTo>
                  <a:lnTo>
                    <a:pt x="7533" y="6070"/>
                  </a:lnTo>
                  <a:lnTo>
                    <a:pt x="7462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8" y="4334"/>
                  </a:lnTo>
                  <a:lnTo>
                    <a:pt x="7110" y="3937"/>
                  </a:lnTo>
                  <a:lnTo>
                    <a:pt x="7004" y="3540"/>
                  </a:lnTo>
                  <a:lnTo>
                    <a:pt x="6897" y="3166"/>
                  </a:lnTo>
                  <a:lnTo>
                    <a:pt x="6781" y="2791"/>
                  </a:lnTo>
                  <a:lnTo>
                    <a:pt x="6656" y="2451"/>
                  </a:lnTo>
                  <a:lnTo>
                    <a:pt x="6527" y="2111"/>
                  </a:lnTo>
                  <a:lnTo>
                    <a:pt x="6394" y="1793"/>
                  </a:lnTo>
                  <a:lnTo>
                    <a:pt x="6256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801" y="704"/>
                  </a:lnTo>
                  <a:lnTo>
                    <a:pt x="5637" y="477"/>
                  </a:lnTo>
                  <a:lnTo>
                    <a:pt x="5472" y="284"/>
                  </a:lnTo>
                  <a:lnTo>
                    <a:pt x="5298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8" y="34"/>
                  </a:lnTo>
                  <a:lnTo>
                    <a:pt x="5089" y="57"/>
                  </a:lnTo>
                  <a:lnTo>
                    <a:pt x="5040" y="91"/>
                  </a:lnTo>
                  <a:lnTo>
                    <a:pt x="4996" y="136"/>
                  </a:lnTo>
                  <a:lnTo>
                    <a:pt x="4951" y="193"/>
                  </a:lnTo>
                  <a:lnTo>
                    <a:pt x="4911" y="273"/>
                  </a:lnTo>
                  <a:lnTo>
                    <a:pt x="4875" y="363"/>
                  </a:lnTo>
                  <a:lnTo>
                    <a:pt x="4840" y="454"/>
                  </a:lnTo>
                  <a:lnTo>
                    <a:pt x="4813" y="568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1"/>
                  </a:lnTo>
                  <a:lnTo>
                    <a:pt x="4728" y="1055"/>
                  </a:lnTo>
                  <a:lnTo>
                    <a:pt x="4715" y="1192"/>
                  </a:lnTo>
                  <a:lnTo>
                    <a:pt x="4706" y="1385"/>
                  </a:lnTo>
                  <a:lnTo>
                    <a:pt x="4706" y="1566"/>
                  </a:lnTo>
                  <a:lnTo>
                    <a:pt x="4720" y="1748"/>
                  </a:lnTo>
                  <a:lnTo>
                    <a:pt x="4728" y="1838"/>
                  </a:lnTo>
                  <a:lnTo>
                    <a:pt x="4742" y="1918"/>
                  </a:lnTo>
                  <a:lnTo>
                    <a:pt x="4755" y="2009"/>
                  </a:lnTo>
                  <a:lnTo>
                    <a:pt x="4773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4"/>
                  </a:lnTo>
                  <a:lnTo>
                    <a:pt x="4866" y="2372"/>
                  </a:lnTo>
                  <a:lnTo>
                    <a:pt x="4902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9" y="2769"/>
                  </a:lnTo>
                  <a:lnTo>
                    <a:pt x="5223" y="2928"/>
                  </a:lnTo>
                  <a:lnTo>
                    <a:pt x="5312" y="3086"/>
                  </a:lnTo>
                  <a:lnTo>
                    <a:pt x="5401" y="3257"/>
                  </a:lnTo>
                  <a:lnTo>
                    <a:pt x="5485" y="3438"/>
                  </a:lnTo>
                  <a:lnTo>
                    <a:pt x="5565" y="3620"/>
                  </a:lnTo>
                  <a:lnTo>
                    <a:pt x="5646" y="3813"/>
                  </a:lnTo>
                  <a:lnTo>
                    <a:pt x="5721" y="4005"/>
                  </a:lnTo>
                  <a:lnTo>
                    <a:pt x="5797" y="4210"/>
                  </a:lnTo>
                  <a:lnTo>
                    <a:pt x="5868" y="4414"/>
                  </a:lnTo>
                  <a:lnTo>
                    <a:pt x="5935" y="4618"/>
                  </a:lnTo>
                  <a:lnTo>
                    <a:pt x="6002" y="4845"/>
                  </a:lnTo>
                  <a:lnTo>
                    <a:pt x="6064" y="5061"/>
                  </a:lnTo>
                  <a:lnTo>
                    <a:pt x="6122" y="5288"/>
                  </a:lnTo>
                  <a:lnTo>
                    <a:pt x="6180" y="5514"/>
                  </a:lnTo>
                  <a:lnTo>
                    <a:pt x="6238" y="5753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5" y="6479"/>
                  </a:lnTo>
                  <a:lnTo>
                    <a:pt x="6429" y="6728"/>
                  </a:lnTo>
                  <a:lnTo>
                    <a:pt x="6469" y="6978"/>
                  </a:lnTo>
                  <a:lnTo>
                    <a:pt x="6505" y="7239"/>
                  </a:lnTo>
                  <a:lnTo>
                    <a:pt x="6540" y="7489"/>
                  </a:lnTo>
                  <a:lnTo>
                    <a:pt x="6576" y="7750"/>
                  </a:lnTo>
                  <a:lnTo>
                    <a:pt x="6603" y="8011"/>
                  </a:lnTo>
                  <a:lnTo>
                    <a:pt x="6634" y="8272"/>
                  </a:lnTo>
                  <a:lnTo>
                    <a:pt x="6656" y="8533"/>
                  </a:lnTo>
                  <a:lnTo>
                    <a:pt x="6679" y="8805"/>
                  </a:lnTo>
                  <a:lnTo>
                    <a:pt x="6696" y="9066"/>
                  </a:lnTo>
                  <a:lnTo>
                    <a:pt x="6714" y="9338"/>
                  </a:lnTo>
                  <a:lnTo>
                    <a:pt x="6727" y="9599"/>
                  </a:lnTo>
                  <a:lnTo>
                    <a:pt x="6736" y="9871"/>
                  </a:lnTo>
                  <a:lnTo>
                    <a:pt x="6745" y="10132"/>
                  </a:lnTo>
                  <a:lnTo>
                    <a:pt x="6750" y="10405"/>
                  </a:lnTo>
                  <a:lnTo>
                    <a:pt x="6754" y="10677"/>
                  </a:lnTo>
                  <a:lnTo>
                    <a:pt x="6754" y="10938"/>
                  </a:lnTo>
                  <a:lnTo>
                    <a:pt x="6750" y="11199"/>
                  </a:lnTo>
                  <a:lnTo>
                    <a:pt x="6745" y="11471"/>
                  </a:lnTo>
                  <a:lnTo>
                    <a:pt x="6736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4"/>
                  </a:lnTo>
                  <a:lnTo>
                    <a:pt x="6674" y="12765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2"/>
                  </a:lnTo>
                  <a:lnTo>
                    <a:pt x="6536" y="13990"/>
                  </a:lnTo>
                  <a:lnTo>
                    <a:pt x="6500" y="14217"/>
                  </a:lnTo>
                  <a:lnTo>
                    <a:pt x="6460" y="14455"/>
                  </a:lnTo>
                  <a:lnTo>
                    <a:pt x="6416" y="14682"/>
                  </a:lnTo>
                  <a:lnTo>
                    <a:pt x="6371" y="14898"/>
                  </a:lnTo>
                  <a:lnTo>
                    <a:pt x="6327" y="15113"/>
                  </a:lnTo>
                  <a:lnTo>
                    <a:pt x="6273" y="15329"/>
                  </a:lnTo>
                  <a:lnTo>
                    <a:pt x="6224" y="15533"/>
                  </a:lnTo>
                  <a:lnTo>
                    <a:pt x="6167" y="15737"/>
                  </a:lnTo>
                  <a:lnTo>
                    <a:pt x="6109" y="15930"/>
                  </a:lnTo>
                  <a:lnTo>
                    <a:pt x="6046" y="16123"/>
                  </a:lnTo>
                  <a:lnTo>
                    <a:pt x="5984" y="16305"/>
                  </a:lnTo>
                  <a:lnTo>
                    <a:pt x="5917" y="16475"/>
                  </a:lnTo>
                  <a:lnTo>
                    <a:pt x="5846" y="16645"/>
                  </a:lnTo>
                  <a:lnTo>
                    <a:pt x="5775" y="16804"/>
                  </a:lnTo>
                  <a:lnTo>
                    <a:pt x="5699" y="16963"/>
                  </a:lnTo>
                  <a:lnTo>
                    <a:pt x="5726" y="16758"/>
                  </a:lnTo>
                  <a:lnTo>
                    <a:pt x="5748" y="16554"/>
                  </a:lnTo>
                  <a:lnTo>
                    <a:pt x="5766" y="16350"/>
                  </a:lnTo>
                  <a:lnTo>
                    <a:pt x="5784" y="16146"/>
                  </a:lnTo>
                  <a:lnTo>
                    <a:pt x="5797" y="15930"/>
                  </a:lnTo>
                  <a:lnTo>
                    <a:pt x="5806" y="15726"/>
                  </a:lnTo>
                  <a:lnTo>
                    <a:pt x="5815" y="15522"/>
                  </a:lnTo>
                  <a:lnTo>
                    <a:pt x="5819" y="15317"/>
                  </a:lnTo>
                  <a:lnTo>
                    <a:pt x="5824" y="15113"/>
                  </a:lnTo>
                  <a:lnTo>
                    <a:pt x="5824" y="14909"/>
                  </a:lnTo>
                  <a:lnTo>
                    <a:pt x="5815" y="14512"/>
                  </a:lnTo>
                  <a:lnTo>
                    <a:pt x="5797" y="14103"/>
                  </a:lnTo>
                  <a:lnTo>
                    <a:pt x="5766" y="13718"/>
                  </a:lnTo>
                  <a:lnTo>
                    <a:pt x="5730" y="13332"/>
                  </a:lnTo>
                  <a:lnTo>
                    <a:pt x="5681" y="12969"/>
                  </a:lnTo>
                  <a:lnTo>
                    <a:pt x="5623" y="12606"/>
                  </a:lnTo>
                  <a:lnTo>
                    <a:pt x="5561" y="12254"/>
                  </a:lnTo>
                  <a:lnTo>
                    <a:pt x="5490" y="11925"/>
                  </a:lnTo>
                  <a:lnTo>
                    <a:pt x="5410" y="11607"/>
                  </a:lnTo>
                  <a:lnTo>
                    <a:pt x="5321" y="11312"/>
                  </a:lnTo>
                  <a:lnTo>
                    <a:pt x="5227" y="11029"/>
                  </a:lnTo>
                  <a:lnTo>
                    <a:pt x="5125" y="10768"/>
                  </a:lnTo>
                  <a:lnTo>
                    <a:pt x="5018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2"/>
                  </a:lnTo>
                  <a:lnTo>
                    <a:pt x="4786" y="10121"/>
                  </a:lnTo>
                  <a:lnTo>
                    <a:pt x="4724" y="10030"/>
                  </a:lnTo>
                  <a:lnTo>
                    <a:pt x="4662" y="9951"/>
                  </a:lnTo>
                  <a:lnTo>
                    <a:pt x="4595" y="9883"/>
                  </a:lnTo>
                  <a:lnTo>
                    <a:pt x="4533" y="9815"/>
                  </a:lnTo>
                  <a:lnTo>
                    <a:pt x="4466" y="9758"/>
                  </a:lnTo>
                  <a:lnTo>
                    <a:pt x="4399" y="9701"/>
                  </a:lnTo>
                  <a:lnTo>
                    <a:pt x="4332" y="9656"/>
                  </a:lnTo>
                  <a:lnTo>
                    <a:pt x="4261" y="9622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6" y="9554"/>
                  </a:lnTo>
                  <a:lnTo>
                    <a:pt x="3905" y="9565"/>
                  </a:lnTo>
                  <a:lnTo>
                    <a:pt x="3829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51" y="9781"/>
                  </a:lnTo>
                  <a:lnTo>
                    <a:pt x="3375" y="9849"/>
                  </a:lnTo>
                  <a:lnTo>
                    <a:pt x="3295" y="9928"/>
                  </a:lnTo>
                  <a:lnTo>
                    <a:pt x="3219" y="10019"/>
                  </a:lnTo>
                  <a:lnTo>
                    <a:pt x="3139" y="10121"/>
                  </a:lnTo>
                  <a:lnTo>
                    <a:pt x="3063" y="10234"/>
                  </a:lnTo>
                  <a:lnTo>
                    <a:pt x="3001" y="10325"/>
                  </a:lnTo>
                  <a:lnTo>
                    <a:pt x="2939" y="10427"/>
                  </a:lnTo>
                  <a:lnTo>
                    <a:pt x="2881" y="10541"/>
                  </a:lnTo>
                  <a:lnTo>
                    <a:pt x="2823" y="10654"/>
                  </a:lnTo>
                  <a:lnTo>
                    <a:pt x="2770" y="10779"/>
                  </a:lnTo>
                  <a:lnTo>
                    <a:pt x="2716" y="10904"/>
                  </a:lnTo>
                  <a:lnTo>
                    <a:pt x="2663" y="11029"/>
                  </a:lnTo>
                  <a:lnTo>
                    <a:pt x="2614" y="11165"/>
                  </a:lnTo>
                  <a:lnTo>
                    <a:pt x="2565" y="11301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4"/>
                  </a:lnTo>
                  <a:lnTo>
                    <a:pt x="2360" y="12072"/>
                  </a:lnTo>
                  <a:lnTo>
                    <a:pt x="2329" y="12243"/>
                  </a:lnTo>
                  <a:lnTo>
                    <a:pt x="2298" y="12402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7" y="12935"/>
                  </a:lnTo>
                  <a:lnTo>
                    <a:pt x="2195" y="13105"/>
                  </a:lnTo>
                  <a:lnTo>
                    <a:pt x="2177" y="13287"/>
                  </a:lnTo>
                  <a:lnTo>
                    <a:pt x="2160" y="13479"/>
                  </a:lnTo>
                  <a:lnTo>
                    <a:pt x="2151" y="13661"/>
                  </a:lnTo>
                  <a:lnTo>
                    <a:pt x="2137" y="13854"/>
                  </a:lnTo>
                  <a:lnTo>
                    <a:pt x="2133" y="14047"/>
                  </a:lnTo>
                  <a:lnTo>
                    <a:pt x="2128" y="14228"/>
                  </a:lnTo>
                  <a:lnTo>
                    <a:pt x="2128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73" y="15397"/>
                  </a:lnTo>
                  <a:lnTo>
                    <a:pt x="2195" y="15669"/>
                  </a:lnTo>
                  <a:lnTo>
                    <a:pt x="2231" y="15919"/>
                  </a:lnTo>
                  <a:lnTo>
                    <a:pt x="2271" y="16168"/>
                  </a:lnTo>
                  <a:lnTo>
                    <a:pt x="2320" y="16407"/>
                  </a:lnTo>
                  <a:lnTo>
                    <a:pt x="2373" y="16645"/>
                  </a:lnTo>
                  <a:lnTo>
                    <a:pt x="2431" y="16872"/>
                  </a:lnTo>
                  <a:lnTo>
                    <a:pt x="2494" y="17099"/>
                  </a:lnTo>
                  <a:lnTo>
                    <a:pt x="2560" y="17314"/>
                  </a:lnTo>
                  <a:lnTo>
                    <a:pt x="2471" y="17190"/>
                  </a:lnTo>
                  <a:lnTo>
                    <a:pt x="2382" y="17053"/>
                  </a:lnTo>
                  <a:lnTo>
                    <a:pt x="2298" y="16906"/>
                  </a:lnTo>
                  <a:lnTo>
                    <a:pt x="2209" y="16758"/>
                  </a:lnTo>
                  <a:lnTo>
                    <a:pt x="2128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2"/>
                  </a:lnTo>
                  <a:lnTo>
                    <a:pt x="1812" y="15930"/>
                  </a:lnTo>
                  <a:lnTo>
                    <a:pt x="1741" y="15749"/>
                  </a:lnTo>
                  <a:lnTo>
                    <a:pt x="1670" y="15556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8" y="14943"/>
                  </a:lnTo>
                  <a:lnTo>
                    <a:pt x="1416" y="14727"/>
                  </a:lnTo>
                  <a:lnTo>
                    <a:pt x="1363" y="14501"/>
                  </a:lnTo>
                  <a:lnTo>
                    <a:pt x="1309" y="14274"/>
                  </a:lnTo>
                  <a:lnTo>
                    <a:pt x="1256" y="14047"/>
                  </a:lnTo>
                  <a:lnTo>
                    <a:pt x="1211" y="13808"/>
                  </a:lnTo>
                  <a:lnTo>
                    <a:pt x="1167" y="13570"/>
                  </a:lnTo>
                  <a:lnTo>
                    <a:pt x="1127" y="13321"/>
                  </a:lnTo>
                  <a:lnTo>
                    <a:pt x="1091" y="13071"/>
                  </a:lnTo>
                  <a:lnTo>
                    <a:pt x="1060" y="12810"/>
                  </a:lnTo>
                  <a:lnTo>
                    <a:pt x="1029" y="12549"/>
                  </a:lnTo>
                  <a:lnTo>
                    <a:pt x="1002" y="12277"/>
                  </a:lnTo>
                  <a:lnTo>
                    <a:pt x="984" y="12004"/>
                  </a:lnTo>
                  <a:lnTo>
                    <a:pt x="966" y="11732"/>
                  </a:lnTo>
                  <a:lnTo>
                    <a:pt x="953" y="11448"/>
                  </a:lnTo>
                  <a:lnTo>
                    <a:pt x="944" y="11165"/>
                  </a:lnTo>
                  <a:lnTo>
                    <a:pt x="940" y="10870"/>
                  </a:lnTo>
                  <a:lnTo>
                    <a:pt x="940" y="10586"/>
                  </a:lnTo>
                  <a:lnTo>
                    <a:pt x="944" y="10280"/>
                  </a:lnTo>
                  <a:lnTo>
                    <a:pt x="958" y="9849"/>
                  </a:lnTo>
                  <a:lnTo>
                    <a:pt x="984" y="9418"/>
                  </a:lnTo>
                  <a:lnTo>
                    <a:pt x="1015" y="8986"/>
                  </a:lnTo>
                  <a:lnTo>
                    <a:pt x="1055" y="8567"/>
                  </a:lnTo>
                  <a:lnTo>
                    <a:pt x="1100" y="8158"/>
                  </a:lnTo>
                  <a:lnTo>
                    <a:pt x="1158" y="7750"/>
                  </a:lnTo>
                  <a:lnTo>
                    <a:pt x="1220" y="7341"/>
                  </a:lnTo>
                  <a:lnTo>
                    <a:pt x="1287" y="6955"/>
                  </a:lnTo>
                  <a:lnTo>
                    <a:pt x="1363" y="6570"/>
                  </a:lnTo>
                  <a:lnTo>
                    <a:pt x="1443" y="6195"/>
                  </a:lnTo>
                  <a:lnTo>
                    <a:pt x="1532" y="5832"/>
                  </a:lnTo>
                  <a:lnTo>
                    <a:pt x="1625" y="5480"/>
                  </a:lnTo>
                  <a:lnTo>
                    <a:pt x="1723" y="5140"/>
                  </a:lnTo>
                  <a:lnTo>
                    <a:pt x="1830" y="4811"/>
                  </a:lnTo>
                  <a:lnTo>
                    <a:pt x="1937" y="4482"/>
                  </a:lnTo>
                  <a:lnTo>
                    <a:pt x="2053" y="4187"/>
                  </a:lnTo>
                  <a:lnTo>
                    <a:pt x="2173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6" y="3098"/>
                  </a:lnTo>
                  <a:lnTo>
                    <a:pt x="2689" y="2871"/>
                  </a:lnTo>
                  <a:lnTo>
                    <a:pt x="2827" y="2655"/>
                  </a:lnTo>
                  <a:lnTo>
                    <a:pt x="2970" y="2462"/>
                  </a:lnTo>
                  <a:lnTo>
                    <a:pt x="3112" y="2281"/>
                  </a:lnTo>
                  <a:lnTo>
                    <a:pt x="3259" y="2122"/>
                  </a:lnTo>
                  <a:lnTo>
                    <a:pt x="3406" y="1975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80"/>
                  </a:lnTo>
                  <a:lnTo>
                    <a:pt x="4021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5"/>
                  </a:lnTo>
                  <a:lnTo>
                    <a:pt x="4426" y="1532"/>
                  </a:lnTo>
                  <a:lnTo>
                    <a:pt x="4466" y="1487"/>
                  </a:lnTo>
                  <a:lnTo>
                    <a:pt x="4497" y="1430"/>
                  </a:lnTo>
                  <a:lnTo>
                    <a:pt x="4528" y="1373"/>
                  </a:lnTo>
                  <a:lnTo>
                    <a:pt x="4550" y="1294"/>
                  </a:lnTo>
                  <a:lnTo>
                    <a:pt x="4568" y="1203"/>
                  </a:lnTo>
                  <a:lnTo>
                    <a:pt x="4582" y="1124"/>
                  </a:lnTo>
                  <a:lnTo>
                    <a:pt x="4590" y="1044"/>
                  </a:lnTo>
                  <a:lnTo>
                    <a:pt x="4595" y="965"/>
                  </a:lnTo>
                  <a:lnTo>
                    <a:pt x="4595" y="885"/>
                  </a:lnTo>
                  <a:lnTo>
                    <a:pt x="4595" y="795"/>
                  </a:lnTo>
                  <a:lnTo>
                    <a:pt x="4590" y="715"/>
                  </a:lnTo>
                  <a:lnTo>
                    <a:pt x="4582" y="636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9" y="329"/>
                  </a:lnTo>
                  <a:lnTo>
                    <a:pt x="4497" y="273"/>
                  </a:lnTo>
                  <a:lnTo>
                    <a:pt x="4470" y="216"/>
                  </a:lnTo>
                  <a:lnTo>
                    <a:pt x="4439" y="170"/>
                  </a:lnTo>
                  <a:lnTo>
                    <a:pt x="4408" y="125"/>
                  </a:lnTo>
                  <a:lnTo>
                    <a:pt x="4372" y="91"/>
                  </a:lnTo>
                  <a:lnTo>
                    <a:pt x="4332" y="80"/>
                  </a:lnTo>
                  <a:lnTo>
                    <a:pt x="4230" y="46"/>
                  </a:lnTo>
                  <a:lnTo>
                    <a:pt x="4127" y="23"/>
                  </a:lnTo>
                  <a:lnTo>
                    <a:pt x="4025" y="12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983;p37">
              <a:extLst>
                <a:ext uri="{FF2B5EF4-FFF2-40B4-BE49-F238E27FC236}">
                  <a16:creationId xmlns:a16="http://schemas.microsoft.com/office/drawing/2014/main" id="{704A32AF-7341-DC5A-E621-DB7C2626EF8E}"/>
                </a:ext>
              </a:extLst>
            </p:cNvPr>
            <p:cNvSpPr/>
            <p:nvPr/>
          </p:nvSpPr>
          <p:spPr>
            <a:xfrm>
              <a:off x="3371225" y="-10904550"/>
              <a:ext cx="145400" cy="404800"/>
            </a:xfrm>
            <a:custGeom>
              <a:avLst/>
              <a:gdLst/>
              <a:ahLst/>
              <a:cxnLst/>
              <a:rect l="l" t="t" r="r" b="b"/>
              <a:pathLst>
                <a:path w="5816" h="16192" extrusionOk="0">
                  <a:moveTo>
                    <a:pt x="3643" y="1"/>
                  </a:moveTo>
                  <a:lnTo>
                    <a:pt x="3629" y="80"/>
                  </a:lnTo>
                  <a:lnTo>
                    <a:pt x="3611" y="171"/>
                  </a:lnTo>
                  <a:lnTo>
                    <a:pt x="3589" y="250"/>
                  </a:lnTo>
                  <a:lnTo>
                    <a:pt x="3558" y="307"/>
                  </a:lnTo>
                  <a:lnTo>
                    <a:pt x="3527" y="364"/>
                  </a:lnTo>
                  <a:lnTo>
                    <a:pt x="3487" y="409"/>
                  </a:lnTo>
                  <a:lnTo>
                    <a:pt x="3442" y="432"/>
                  </a:lnTo>
                  <a:lnTo>
                    <a:pt x="3393" y="443"/>
                  </a:lnTo>
                  <a:lnTo>
                    <a:pt x="3237" y="454"/>
                  </a:lnTo>
                  <a:lnTo>
                    <a:pt x="3082" y="488"/>
                  </a:lnTo>
                  <a:lnTo>
                    <a:pt x="2926" y="557"/>
                  </a:lnTo>
                  <a:lnTo>
                    <a:pt x="2770" y="636"/>
                  </a:lnTo>
                  <a:lnTo>
                    <a:pt x="2619" y="738"/>
                  </a:lnTo>
                  <a:lnTo>
                    <a:pt x="2467" y="852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1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7" y="1975"/>
                  </a:lnTo>
                  <a:lnTo>
                    <a:pt x="1483" y="2224"/>
                  </a:lnTo>
                  <a:lnTo>
                    <a:pt x="1354" y="2485"/>
                  </a:lnTo>
                  <a:lnTo>
                    <a:pt x="1234" y="2769"/>
                  </a:lnTo>
                  <a:lnTo>
                    <a:pt x="1114" y="3064"/>
                  </a:lnTo>
                  <a:lnTo>
                    <a:pt x="998" y="3359"/>
                  </a:lnTo>
                  <a:lnTo>
                    <a:pt x="891" y="3688"/>
                  </a:lnTo>
                  <a:lnTo>
                    <a:pt x="784" y="4017"/>
                  </a:lnTo>
                  <a:lnTo>
                    <a:pt x="686" y="4357"/>
                  </a:lnTo>
                  <a:lnTo>
                    <a:pt x="593" y="4709"/>
                  </a:lnTo>
                  <a:lnTo>
                    <a:pt x="504" y="5072"/>
                  </a:lnTo>
                  <a:lnTo>
                    <a:pt x="424" y="5447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9" y="6627"/>
                  </a:lnTo>
                  <a:lnTo>
                    <a:pt x="161" y="7035"/>
                  </a:lnTo>
                  <a:lnTo>
                    <a:pt x="116" y="7444"/>
                  </a:lnTo>
                  <a:lnTo>
                    <a:pt x="76" y="7863"/>
                  </a:lnTo>
                  <a:lnTo>
                    <a:pt x="45" y="8295"/>
                  </a:lnTo>
                  <a:lnTo>
                    <a:pt x="19" y="8726"/>
                  </a:lnTo>
                  <a:lnTo>
                    <a:pt x="5" y="9157"/>
                  </a:lnTo>
                  <a:lnTo>
                    <a:pt x="1" y="9463"/>
                  </a:lnTo>
                  <a:lnTo>
                    <a:pt x="1" y="9747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3" y="11154"/>
                  </a:lnTo>
                  <a:lnTo>
                    <a:pt x="90" y="11426"/>
                  </a:lnTo>
                  <a:lnTo>
                    <a:pt x="121" y="11687"/>
                  </a:lnTo>
                  <a:lnTo>
                    <a:pt x="152" y="11948"/>
                  </a:lnTo>
                  <a:lnTo>
                    <a:pt x="188" y="12198"/>
                  </a:lnTo>
                  <a:lnTo>
                    <a:pt x="228" y="12447"/>
                  </a:lnTo>
                  <a:lnTo>
                    <a:pt x="272" y="12685"/>
                  </a:lnTo>
                  <a:lnTo>
                    <a:pt x="317" y="12924"/>
                  </a:lnTo>
                  <a:lnTo>
                    <a:pt x="370" y="13151"/>
                  </a:lnTo>
                  <a:lnTo>
                    <a:pt x="424" y="13378"/>
                  </a:lnTo>
                  <a:lnTo>
                    <a:pt x="477" y="13604"/>
                  </a:lnTo>
                  <a:lnTo>
                    <a:pt x="539" y="13820"/>
                  </a:lnTo>
                  <a:lnTo>
                    <a:pt x="597" y="14024"/>
                  </a:lnTo>
                  <a:lnTo>
                    <a:pt x="664" y="14228"/>
                  </a:lnTo>
                  <a:lnTo>
                    <a:pt x="731" y="14433"/>
                  </a:lnTo>
                  <a:lnTo>
                    <a:pt x="802" y="14626"/>
                  </a:lnTo>
                  <a:lnTo>
                    <a:pt x="873" y="14807"/>
                  </a:lnTo>
                  <a:lnTo>
                    <a:pt x="949" y="14989"/>
                  </a:lnTo>
                  <a:lnTo>
                    <a:pt x="1025" y="15159"/>
                  </a:lnTo>
                  <a:lnTo>
                    <a:pt x="1105" y="15329"/>
                  </a:lnTo>
                  <a:lnTo>
                    <a:pt x="1189" y="15488"/>
                  </a:lnTo>
                  <a:lnTo>
                    <a:pt x="1270" y="15635"/>
                  </a:lnTo>
                  <a:lnTo>
                    <a:pt x="1359" y="15783"/>
                  </a:lnTo>
                  <a:lnTo>
                    <a:pt x="1443" y="15930"/>
                  </a:lnTo>
                  <a:lnTo>
                    <a:pt x="1532" y="16067"/>
                  </a:lnTo>
                  <a:lnTo>
                    <a:pt x="1621" y="16191"/>
                  </a:lnTo>
                  <a:lnTo>
                    <a:pt x="1555" y="15976"/>
                  </a:lnTo>
                  <a:lnTo>
                    <a:pt x="1492" y="15749"/>
                  </a:lnTo>
                  <a:lnTo>
                    <a:pt x="1434" y="15522"/>
                  </a:lnTo>
                  <a:lnTo>
                    <a:pt x="1381" y="15284"/>
                  </a:lnTo>
                  <a:lnTo>
                    <a:pt x="1332" y="15045"/>
                  </a:lnTo>
                  <a:lnTo>
                    <a:pt x="1292" y="14796"/>
                  </a:lnTo>
                  <a:lnTo>
                    <a:pt x="1256" y="14546"/>
                  </a:lnTo>
                  <a:lnTo>
                    <a:pt x="1234" y="14274"/>
                  </a:lnTo>
                  <a:lnTo>
                    <a:pt x="1216" y="14081"/>
                  </a:lnTo>
                  <a:lnTo>
                    <a:pt x="1203" y="13888"/>
                  </a:lnTo>
                  <a:lnTo>
                    <a:pt x="1194" y="13695"/>
                  </a:lnTo>
                  <a:lnTo>
                    <a:pt x="1189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4" y="12924"/>
                  </a:lnTo>
                  <a:lnTo>
                    <a:pt x="1198" y="12731"/>
                  </a:lnTo>
                  <a:lnTo>
                    <a:pt x="1212" y="12538"/>
                  </a:lnTo>
                  <a:lnTo>
                    <a:pt x="1221" y="12356"/>
                  </a:lnTo>
                  <a:lnTo>
                    <a:pt x="1238" y="12164"/>
                  </a:lnTo>
                  <a:lnTo>
                    <a:pt x="1256" y="11982"/>
                  </a:lnTo>
                  <a:lnTo>
                    <a:pt x="1278" y="11812"/>
                  </a:lnTo>
                  <a:lnTo>
                    <a:pt x="1301" y="11630"/>
                  </a:lnTo>
                  <a:lnTo>
                    <a:pt x="1327" y="11460"/>
                  </a:lnTo>
                  <a:lnTo>
                    <a:pt x="1359" y="11279"/>
                  </a:lnTo>
                  <a:lnTo>
                    <a:pt x="1390" y="11120"/>
                  </a:lnTo>
                  <a:lnTo>
                    <a:pt x="1421" y="10949"/>
                  </a:lnTo>
                  <a:lnTo>
                    <a:pt x="1457" y="10791"/>
                  </a:lnTo>
                  <a:lnTo>
                    <a:pt x="1497" y="10632"/>
                  </a:lnTo>
                  <a:lnTo>
                    <a:pt x="1537" y="10473"/>
                  </a:lnTo>
                  <a:lnTo>
                    <a:pt x="1581" y="10325"/>
                  </a:lnTo>
                  <a:lnTo>
                    <a:pt x="1626" y="10178"/>
                  </a:lnTo>
                  <a:lnTo>
                    <a:pt x="1675" y="10042"/>
                  </a:lnTo>
                  <a:lnTo>
                    <a:pt x="1724" y="9906"/>
                  </a:lnTo>
                  <a:lnTo>
                    <a:pt x="1777" y="9781"/>
                  </a:lnTo>
                  <a:lnTo>
                    <a:pt x="1831" y="9656"/>
                  </a:lnTo>
                  <a:lnTo>
                    <a:pt x="1884" y="9531"/>
                  </a:lnTo>
                  <a:lnTo>
                    <a:pt x="1942" y="9418"/>
                  </a:lnTo>
                  <a:lnTo>
                    <a:pt x="2000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0" y="8998"/>
                  </a:lnTo>
                  <a:lnTo>
                    <a:pt x="2280" y="8896"/>
                  </a:lnTo>
                  <a:lnTo>
                    <a:pt x="2356" y="8805"/>
                  </a:lnTo>
                  <a:lnTo>
                    <a:pt x="2436" y="8726"/>
                  </a:lnTo>
                  <a:lnTo>
                    <a:pt x="2512" y="8658"/>
                  </a:lnTo>
                  <a:lnTo>
                    <a:pt x="2587" y="8601"/>
                  </a:lnTo>
                  <a:lnTo>
                    <a:pt x="2663" y="8544"/>
                  </a:lnTo>
                  <a:lnTo>
                    <a:pt x="2739" y="8510"/>
                  </a:lnTo>
                  <a:lnTo>
                    <a:pt x="2814" y="8476"/>
                  </a:lnTo>
                  <a:lnTo>
                    <a:pt x="2890" y="8453"/>
                  </a:lnTo>
                  <a:lnTo>
                    <a:pt x="2966" y="8442"/>
                  </a:lnTo>
                  <a:lnTo>
                    <a:pt x="3037" y="8431"/>
                  </a:lnTo>
                  <a:lnTo>
                    <a:pt x="3108" y="8442"/>
                  </a:lnTo>
                  <a:lnTo>
                    <a:pt x="3180" y="8453"/>
                  </a:lnTo>
                  <a:lnTo>
                    <a:pt x="3251" y="8476"/>
                  </a:lnTo>
                  <a:lnTo>
                    <a:pt x="3322" y="8499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7" y="8635"/>
                  </a:lnTo>
                  <a:lnTo>
                    <a:pt x="3594" y="8692"/>
                  </a:lnTo>
                  <a:lnTo>
                    <a:pt x="3656" y="8760"/>
                  </a:lnTo>
                  <a:lnTo>
                    <a:pt x="3723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5" y="9089"/>
                  </a:lnTo>
                  <a:lnTo>
                    <a:pt x="3963" y="9191"/>
                  </a:lnTo>
                  <a:lnTo>
                    <a:pt x="4021" y="9293"/>
                  </a:lnTo>
                  <a:lnTo>
                    <a:pt x="4079" y="9406"/>
                  </a:lnTo>
                  <a:lnTo>
                    <a:pt x="4186" y="9645"/>
                  </a:lnTo>
                  <a:lnTo>
                    <a:pt x="4288" y="9906"/>
                  </a:lnTo>
                  <a:lnTo>
                    <a:pt x="4382" y="10189"/>
                  </a:lnTo>
                  <a:lnTo>
                    <a:pt x="4471" y="10484"/>
                  </a:lnTo>
                  <a:lnTo>
                    <a:pt x="4551" y="10802"/>
                  </a:lnTo>
                  <a:lnTo>
                    <a:pt x="4622" y="11131"/>
                  </a:lnTo>
                  <a:lnTo>
                    <a:pt x="4684" y="11483"/>
                  </a:lnTo>
                  <a:lnTo>
                    <a:pt x="4742" y="11846"/>
                  </a:lnTo>
                  <a:lnTo>
                    <a:pt x="4791" y="12209"/>
                  </a:lnTo>
                  <a:lnTo>
                    <a:pt x="4827" y="12595"/>
                  </a:lnTo>
                  <a:lnTo>
                    <a:pt x="4858" y="12980"/>
                  </a:lnTo>
                  <a:lnTo>
                    <a:pt x="4876" y="13389"/>
                  </a:lnTo>
                  <a:lnTo>
                    <a:pt x="4885" y="13786"/>
                  </a:lnTo>
                  <a:lnTo>
                    <a:pt x="4885" y="13990"/>
                  </a:lnTo>
                  <a:lnTo>
                    <a:pt x="4880" y="14194"/>
                  </a:lnTo>
                  <a:lnTo>
                    <a:pt x="4876" y="14399"/>
                  </a:lnTo>
                  <a:lnTo>
                    <a:pt x="4867" y="14603"/>
                  </a:lnTo>
                  <a:lnTo>
                    <a:pt x="4858" y="14807"/>
                  </a:lnTo>
                  <a:lnTo>
                    <a:pt x="4845" y="15023"/>
                  </a:lnTo>
                  <a:lnTo>
                    <a:pt x="4827" y="15227"/>
                  </a:lnTo>
                  <a:lnTo>
                    <a:pt x="4809" y="15431"/>
                  </a:lnTo>
                  <a:lnTo>
                    <a:pt x="4787" y="15635"/>
                  </a:lnTo>
                  <a:lnTo>
                    <a:pt x="4760" y="15840"/>
                  </a:lnTo>
                  <a:lnTo>
                    <a:pt x="4836" y="15681"/>
                  </a:lnTo>
                  <a:lnTo>
                    <a:pt x="4907" y="15522"/>
                  </a:lnTo>
                  <a:lnTo>
                    <a:pt x="4978" y="15352"/>
                  </a:lnTo>
                  <a:lnTo>
                    <a:pt x="5045" y="15182"/>
                  </a:lnTo>
                  <a:lnTo>
                    <a:pt x="5107" y="15000"/>
                  </a:lnTo>
                  <a:lnTo>
                    <a:pt x="5170" y="14807"/>
                  </a:lnTo>
                  <a:lnTo>
                    <a:pt x="5228" y="14614"/>
                  </a:lnTo>
                  <a:lnTo>
                    <a:pt x="5285" y="14410"/>
                  </a:lnTo>
                  <a:lnTo>
                    <a:pt x="5334" y="14206"/>
                  </a:lnTo>
                  <a:lnTo>
                    <a:pt x="5388" y="13990"/>
                  </a:lnTo>
                  <a:lnTo>
                    <a:pt x="5432" y="13775"/>
                  </a:lnTo>
                  <a:lnTo>
                    <a:pt x="5477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28" y="12629"/>
                  </a:lnTo>
                  <a:lnTo>
                    <a:pt x="5659" y="12379"/>
                  </a:lnTo>
                  <a:lnTo>
                    <a:pt x="5686" y="12141"/>
                  </a:lnTo>
                  <a:lnTo>
                    <a:pt x="5713" y="11891"/>
                  </a:lnTo>
                  <a:lnTo>
                    <a:pt x="5735" y="11642"/>
                  </a:lnTo>
                  <a:lnTo>
                    <a:pt x="5753" y="11381"/>
                  </a:lnTo>
                  <a:lnTo>
                    <a:pt x="5771" y="11131"/>
                  </a:lnTo>
                  <a:lnTo>
                    <a:pt x="5784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1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1" y="9282"/>
                  </a:lnTo>
                  <a:lnTo>
                    <a:pt x="5806" y="9009"/>
                  </a:lnTo>
                  <a:lnTo>
                    <a:pt x="5797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57" y="7943"/>
                  </a:lnTo>
                  <a:lnTo>
                    <a:pt x="5740" y="7682"/>
                  </a:lnTo>
                  <a:lnTo>
                    <a:pt x="5717" y="7410"/>
                  </a:lnTo>
                  <a:lnTo>
                    <a:pt x="5695" y="7149"/>
                  </a:lnTo>
                  <a:lnTo>
                    <a:pt x="5664" y="6888"/>
                  </a:lnTo>
                  <a:lnTo>
                    <a:pt x="5637" y="6627"/>
                  </a:lnTo>
                  <a:lnTo>
                    <a:pt x="5601" y="6366"/>
                  </a:lnTo>
                  <a:lnTo>
                    <a:pt x="5566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6" y="5356"/>
                  </a:lnTo>
                  <a:lnTo>
                    <a:pt x="5397" y="5106"/>
                  </a:lnTo>
                  <a:lnTo>
                    <a:pt x="5348" y="4868"/>
                  </a:lnTo>
                  <a:lnTo>
                    <a:pt x="5299" y="4630"/>
                  </a:lnTo>
                  <a:lnTo>
                    <a:pt x="5241" y="4391"/>
                  </a:lnTo>
                  <a:lnTo>
                    <a:pt x="5183" y="4165"/>
                  </a:lnTo>
                  <a:lnTo>
                    <a:pt x="5125" y="3938"/>
                  </a:lnTo>
                  <a:lnTo>
                    <a:pt x="5063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7"/>
                  </a:lnTo>
                  <a:lnTo>
                    <a:pt x="4782" y="2882"/>
                  </a:lnTo>
                  <a:lnTo>
                    <a:pt x="4707" y="2690"/>
                  </a:lnTo>
                  <a:lnTo>
                    <a:pt x="4626" y="2497"/>
                  </a:lnTo>
                  <a:lnTo>
                    <a:pt x="4546" y="2315"/>
                  </a:lnTo>
                  <a:lnTo>
                    <a:pt x="4462" y="2134"/>
                  </a:lnTo>
                  <a:lnTo>
                    <a:pt x="4373" y="1963"/>
                  </a:lnTo>
                  <a:lnTo>
                    <a:pt x="4284" y="1805"/>
                  </a:lnTo>
                  <a:lnTo>
                    <a:pt x="4190" y="1646"/>
                  </a:lnTo>
                  <a:lnTo>
                    <a:pt x="4092" y="1498"/>
                  </a:lnTo>
                  <a:lnTo>
                    <a:pt x="3994" y="1362"/>
                  </a:lnTo>
                  <a:lnTo>
                    <a:pt x="3963" y="1305"/>
                  </a:lnTo>
                  <a:lnTo>
                    <a:pt x="3927" y="1249"/>
                  </a:lnTo>
                  <a:lnTo>
                    <a:pt x="3901" y="1181"/>
                  </a:lnTo>
                  <a:lnTo>
                    <a:pt x="3874" y="1112"/>
                  </a:lnTo>
                  <a:lnTo>
                    <a:pt x="3852" y="1044"/>
                  </a:lnTo>
                  <a:lnTo>
                    <a:pt x="3834" y="965"/>
                  </a:lnTo>
                  <a:lnTo>
                    <a:pt x="3816" y="886"/>
                  </a:lnTo>
                  <a:lnTo>
                    <a:pt x="3803" y="795"/>
                  </a:lnTo>
                  <a:lnTo>
                    <a:pt x="3789" y="715"/>
                  </a:lnTo>
                  <a:lnTo>
                    <a:pt x="3781" y="625"/>
                  </a:lnTo>
                  <a:lnTo>
                    <a:pt x="3767" y="443"/>
                  </a:lnTo>
                  <a:lnTo>
                    <a:pt x="3767" y="262"/>
                  </a:lnTo>
                  <a:lnTo>
                    <a:pt x="3776" y="69"/>
                  </a:lnTo>
                  <a:lnTo>
                    <a:pt x="3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76741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7"/>
          <p:cNvSpPr/>
          <p:nvPr/>
        </p:nvSpPr>
        <p:spPr>
          <a:xfrm rot="21140322">
            <a:off x="6400500" y="1200650"/>
            <a:ext cx="2788575" cy="2689400"/>
          </a:xfrm>
          <a:custGeom>
            <a:avLst/>
            <a:gdLst/>
            <a:ahLst/>
            <a:cxnLst/>
            <a:rect l="l" t="t" r="r" b="b"/>
            <a:pathLst>
              <a:path w="111543" h="107576" extrusionOk="0">
                <a:moveTo>
                  <a:pt x="85363" y="0"/>
                </a:moveTo>
                <a:lnTo>
                  <a:pt x="111543" y="23954"/>
                </a:lnTo>
                <a:lnTo>
                  <a:pt x="111494" y="100172"/>
                </a:lnTo>
                <a:lnTo>
                  <a:pt x="89158" y="107576"/>
                </a:lnTo>
                <a:lnTo>
                  <a:pt x="0" y="62716"/>
                </a:lnTo>
                <a:lnTo>
                  <a:pt x="17421" y="3397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333806" y="379430"/>
            <a:ext cx="77040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5500" dirty="0" err="1"/>
              <a:t>How</a:t>
            </a:r>
            <a:r>
              <a:rPr lang="en" sz="5500" dirty="0"/>
              <a:t> </a:t>
            </a:r>
            <a:r>
              <a:rPr lang="cs-CZ" sz="5500" dirty="0" err="1">
                <a:solidFill>
                  <a:schemeClr val="bg1"/>
                </a:solidFill>
              </a:rPr>
              <a:t>it</a:t>
            </a:r>
            <a:r>
              <a:rPr lang="cs-CZ" sz="5500" dirty="0">
                <a:solidFill>
                  <a:schemeClr val="lt1"/>
                </a:solidFill>
              </a:rPr>
              <a:t> </a:t>
            </a:r>
            <a:r>
              <a:rPr lang="cs-CZ" sz="5500" dirty="0" err="1">
                <a:solidFill>
                  <a:schemeClr val="tx1"/>
                </a:solidFill>
              </a:rPr>
              <a:t>works</a:t>
            </a:r>
            <a:endParaRPr sz="5500" dirty="0">
              <a:solidFill>
                <a:schemeClr val="tx1"/>
              </a:solidFill>
            </a:endParaRPr>
          </a:p>
        </p:txBody>
      </p:sp>
      <p:sp>
        <p:nvSpPr>
          <p:cNvPr id="915" name="Google Shape;915;p37"/>
          <p:cNvSpPr txBox="1"/>
          <p:nvPr/>
        </p:nvSpPr>
        <p:spPr>
          <a:xfrm>
            <a:off x="28567" y="4547317"/>
            <a:ext cx="9086866" cy="50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  <a:sym typeface="Didact Gothic"/>
              </a:rPr>
              <a:t>GitHub: </a:t>
            </a:r>
            <a:r>
              <a:rPr lang="cs-CZ" sz="2000" dirty="0">
                <a:latin typeface="Didact Gothic" panose="00000500000000000000" pitchFamily="2" charset="0"/>
                <a:ea typeface="Didact Gothic"/>
                <a:cs typeface="Didact Gothic"/>
                <a:sym typeface="Didact Gothic"/>
                <a:hlinkClick r:id="rId3"/>
              </a:rPr>
              <a:t>https://github.com/balooooooooo/text-analytics-2-coursework/tree/large</a:t>
            </a:r>
            <a:endParaRPr lang="cs-CZ" sz="2000" dirty="0">
              <a:latin typeface="Didact Gothic" panose="00000500000000000000" pitchFamily="2" charset="0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916" name="Google Shape;916;p37"/>
          <p:cNvGrpSpPr/>
          <p:nvPr/>
        </p:nvGrpSpPr>
        <p:grpSpPr>
          <a:xfrm rot="10800000">
            <a:off x="7281960" y="-677138"/>
            <a:ext cx="1428176" cy="3170676"/>
            <a:chOff x="2473025" y="-13112500"/>
            <a:chExt cx="2673950" cy="13350625"/>
          </a:xfrm>
        </p:grpSpPr>
        <p:sp>
          <p:nvSpPr>
            <p:cNvPr id="917" name="Google Shape;917;p37"/>
            <p:cNvSpPr/>
            <p:nvPr/>
          </p:nvSpPr>
          <p:spPr>
            <a:xfrm>
              <a:off x="2473025" y="-9353550"/>
              <a:ext cx="2673950" cy="9591675"/>
            </a:xfrm>
            <a:custGeom>
              <a:avLst/>
              <a:gdLst/>
              <a:ahLst/>
              <a:cxnLst/>
              <a:rect l="l" t="t" r="r" b="b"/>
              <a:pathLst>
                <a:path w="106958" h="383667" extrusionOk="0">
                  <a:moveTo>
                    <a:pt x="17381" y="3722"/>
                  </a:moveTo>
                  <a:lnTo>
                    <a:pt x="17323" y="4233"/>
                  </a:lnTo>
                  <a:lnTo>
                    <a:pt x="17261" y="4732"/>
                  </a:lnTo>
                  <a:lnTo>
                    <a:pt x="17194" y="5231"/>
                  </a:lnTo>
                  <a:lnTo>
                    <a:pt x="17123" y="5719"/>
                  </a:lnTo>
                  <a:lnTo>
                    <a:pt x="17052" y="6196"/>
                  </a:lnTo>
                  <a:lnTo>
                    <a:pt x="16976" y="6672"/>
                  </a:lnTo>
                  <a:lnTo>
                    <a:pt x="16896" y="7137"/>
                  </a:lnTo>
                  <a:lnTo>
                    <a:pt x="16816" y="7591"/>
                  </a:lnTo>
                  <a:lnTo>
                    <a:pt x="16736" y="8045"/>
                  </a:lnTo>
                  <a:lnTo>
                    <a:pt x="16647" y="8488"/>
                  </a:lnTo>
                  <a:lnTo>
                    <a:pt x="16557" y="8930"/>
                  </a:lnTo>
                  <a:lnTo>
                    <a:pt x="16468" y="9350"/>
                  </a:lnTo>
                  <a:lnTo>
                    <a:pt x="16375" y="9781"/>
                  </a:lnTo>
                  <a:lnTo>
                    <a:pt x="16277" y="10189"/>
                  </a:lnTo>
                  <a:lnTo>
                    <a:pt x="16179" y="10598"/>
                  </a:lnTo>
                  <a:lnTo>
                    <a:pt x="16077" y="10995"/>
                  </a:lnTo>
                  <a:lnTo>
                    <a:pt x="15974" y="11392"/>
                  </a:lnTo>
                  <a:lnTo>
                    <a:pt x="15867" y="11767"/>
                  </a:lnTo>
                  <a:lnTo>
                    <a:pt x="15761" y="12141"/>
                  </a:lnTo>
                  <a:lnTo>
                    <a:pt x="15649" y="12515"/>
                  </a:lnTo>
                  <a:lnTo>
                    <a:pt x="15538" y="12878"/>
                  </a:lnTo>
                  <a:lnTo>
                    <a:pt x="15427" y="13230"/>
                  </a:lnTo>
                  <a:lnTo>
                    <a:pt x="15306" y="13571"/>
                  </a:lnTo>
                  <a:lnTo>
                    <a:pt x="15191" y="13911"/>
                  </a:lnTo>
                  <a:lnTo>
                    <a:pt x="15070" y="14240"/>
                  </a:lnTo>
                  <a:lnTo>
                    <a:pt x="14950" y="14569"/>
                  </a:lnTo>
                  <a:lnTo>
                    <a:pt x="14826" y="14887"/>
                  </a:lnTo>
                  <a:lnTo>
                    <a:pt x="14696" y="15193"/>
                  </a:lnTo>
                  <a:lnTo>
                    <a:pt x="14572" y="15488"/>
                  </a:lnTo>
                  <a:lnTo>
                    <a:pt x="14443" y="15783"/>
                  </a:lnTo>
                  <a:lnTo>
                    <a:pt x="14309" y="16067"/>
                  </a:lnTo>
                  <a:lnTo>
                    <a:pt x="14180" y="16339"/>
                  </a:lnTo>
                  <a:lnTo>
                    <a:pt x="14046" y="16611"/>
                  </a:lnTo>
                  <a:lnTo>
                    <a:pt x="13908" y="16872"/>
                  </a:lnTo>
                  <a:lnTo>
                    <a:pt x="13770" y="17122"/>
                  </a:lnTo>
                  <a:lnTo>
                    <a:pt x="13632" y="17371"/>
                  </a:lnTo>
                  <a:lnTo>
                    <a:pt x="13494" y="17610"/>
                  </a:lnTo>
                  <a:lnTo>
                    <a:pt x="13352" y="17837"/>
                  </a:lnTo>
                  <a:lnTo>
                    <a:pt x="13209" y="18064"/>
                  </a:lnTo>
                  <a:lnTo>
                    <a:pt x="13067" y="18279"/>
                  </a:lnTo>
                  <a:lnTo>
                    <a:pt x="12925" y="18483"/>
                  </a:lnTo>
                  <a:lnTo>
                    <a:pt x="12778" y="18676"/>
                  </a:lnTo>
                  <a:lnTo>
                    <a:pt x="12631" y="18869"/>
                  </a:lnTo>
                  <a:lnTo>
                    <a:pt x="12484" y="19051"/>
                  </a:lnTo>
                  <a:lnTo>
                    <a:pt x="12337" y="19221"/>
                  </a:lnTo>
                  <a:lnTo>
                    <a:pt x="12185" y="19391"/>
                  </a:lnTo>
                  <a:lnTo>
                    <a:pt x="12034" y="19550"/>
                  </a:lnTo>
                  <a:lnTo>
                    <a:pt x="11883" y="19697"/>
                  </a:lnTo>
                  <a:lnTo>
                    <a:pt x="11731" y="19845"/>
                  </a:lnTo>
                  <a:lnTo>
                    <a:pt x="11580" y="19981"/>
                  </a:lnTo>
                  <a:lnTo>
                    <a:pt x="11424" y="20106"/>
                  </a:lnTo>
                  <a:lnTo>
                    <a:pt x="11273" y="20219"/>
                  </a:lnTo>
                  <a:lnTo>
                    <a:pt x="11117" y="20333"/>
                  </a:lnTo>
                  <a:lnTo>
                    <a:pt x="10961" y="20435"/>
                  </a:lnTo>
                  <a:lnTo>
                    <a:pt x="10805" y="20526"/>
                  </a:lnTo>
                  <a:lnTo>
                    <a:pt x="10650" y="20616"/>
                  </a:lnTo>
                  <a:lnTo>
                    <a:pt x="10494" y="20696"/>
                  </a:lnTo>
                  <a:lnTo>
                    <a:pt x="10333" y="20764"/>
                  </a:lnTo>
                  <a:lnTo>
                    <a:pt x="10178" y="20821"/>
                  </a:lnTo>
                  <a:lnTo>
                    <a:pt x="10022" y="20877"/>
                  </a:lnTo>
                  <a:lnTo>
                    <a:pt x="9861" y="20923"/>
                  </a:lnTo>
                  <a:lnTo>
                    <a:pt x="9706" y="20957"/>
                  </a:lnTo>
                  <a:lnTo>
                    <a:pt x="9550" y="20980"/>
                  </a:lnTo>
                  <a:lnTo>
                    <a:pt x="9390" y="21002"/>
                  </a:lnTo>
                  <a:lnTo>
                    <a:pt x="9234" y="21014"/>
                  </a:lnTo>
                  <a:lnTo>
                    <a:pt x="9073" y="21025"/>
                  </a:lnTo>
                  <a:lnTo>
                    <a:pt x="8918" y="21014"/>
                  </a:lnTo>
                  <a:lnTo>
                    <a:pt x="8757" y="21002"/>
                  </a:lnTo>
                  <a:lnTo>
                    <a:pt x="8602" y="20980"/>
                  </a:lnTo>
                  <a:lnTo>
                    <a:pt x="8446" y="20945"/>
                  </a:lnTo>
                  <a:lnTo>
                    <a:pt x="8290" y="20911"/>
                  </a:lnTo>
                  <a:lnTo>
                    <a:pt x="8130" y="20866"/>
                  </a:lnTo>
                  <a:lnTo>
                    <a:pt x="7974" y="20809"/>
                  </a:lnTo>
                  <a:lnTo>
                    <a:pt x="7818" y="20741"/>
                  </a:lnTo>
                  <a:lnTo>
                    <a:pt x="7662" y="20673"/>
                  </a:lnTo>
                  <a:lnTo>
                    <a:pt x="7511" y="20594"/>
                  </a:lnTo>
                  <a:lnTo>
                    <a:pt x="7355" y="20503"/>
                  </a:lnTo>
                  <a:lnTo>
                    <a:pt x="7204" y="20412"/>
                  </a:lnTo>
                  <a:lnTo>
                    <a:pt x="7048" y="20299"/>
                  </a:lnTo>
                  <a:lnTo>
                    <a:pt x="6896" y="20185"/>
                  </a:lnTo>
                  <a:lnTo>
                    <a:pt x="6745" y="20060"/>
                  </a:lnTo>
                  <a:lnTo>
                    <a:pt x="6598" y="19936"/>
                  </a:lnTo>
                  <a:lnTo>
                    <a:pt x="6447" y="19788"/>
                  </a:lnTo>
                  <a:lnTo>
                    <a:pt x="6300" y="19641"/>
                  </a:lnTo>
                  <a:lnTo>
                    <a:pt x="6148" y="19482"/>
                  </a:lnTo>
                  <a:lnTo>
                    <a:pt x="6001" y="19323"/>
                  </a:lnTo>
                  <a:lnTo>
                    <a:pt x="5859" y="19141"/>
                  </a:lnTo>
                  <a:lnTo>
                    <a:pt x="5712" y="18960"/>
                  </a:lnTo>
                  <a:lnTo>
                    <a:pt x="5570" y="18767"/>
                  </a:lnTo>
                  <a:lnTo>
                    <a:pt x="5427" y="18574"/>
                  </a:lnTo>
                  <a:lnTo>
                    <a:pt x="5289" y="18359"/>
                  </a:lnTo>
                  <a:lnTo>
                    <a:pt x="5147" y="18143"/>
                  </a:lnTo>
                  <a:lnTo>
                    <a:pt x="5009" y="17916"/>
                  </a:lnTo>
                  <a:lnTo>
                    <a:pt x="4875" y="17678"/>
                  </a:lnTo>
                  <a:lnTo>
                    <a:pt x="4737" y="17440"/>
                  </a:lnTo>
                  <a:lnTo>
                    <a:pt x="4604" y="17190"/>
                  </a:lnTo>
                  <a:lnTo>
                    <a:pt x="4474" y="16929"/>
                  </a:lnTo>
                  <a:lnTo>
                    <a:pt x="4341" y="16657"/>
                  </a:lnTo>
                  <a:lnTo>
                    <a:pt x="4212" y="16373"/>
                  </a:lnTo>
                  <a:lnTo>
                    <a:pt x="4087" y="16089"/>
                  </a:lnTo>
                  <a:lnTo>
                    <a:pt x="3962" y="15794"/>
                  </a:lnTo>
                  <a:lnTo>
                    <a:pt x="3838" y="15488"/>
                  </a:lnTo>
                  <a:lnTo>
                    <a:pt x="3713" y="15170"/>
                  </a:lnTo>
                  <a:lnTo>
                    <a:pt x="3593" y="14841"/>
                  </a:lnTo>
                  <a:lnTo>
                    <a:pt x="3477" y="14512"/>
                  </a:lnTo>
                  <a:lnTo>
                    <a:pt x="3361" y="14172"/>
                  </a:lnTo>
                  <a:lnTo>
                    <a:pt x="3246" y="13820"/>
                  </a:lnTo>
                  <a:lnTo>
                    <a:pt x="3134" y="13457"/>
                  </a:lnTo>
                  <a:lnTo>
                    <a:pt x="3027" y="13094"/>
                  </a:lnTo>
                  <a:lnTo>
                    <a:pt x="2916" y="12720"/>
                  </a:lnTo>
                  <a:lnTo>
                    <a:pt x="2814" y="12334"/>
                  </a:lnTo>
                  <a:lnTo>
                    <a:pt x="2711" y="11937"/>
                  </a:lnTo>
                  <a:lnTo>
                    <a:pt x="2609" y="11528"/>
                  </a:lnTo>
                  <a:lnTo>
                    <a:pt x="2511" y="11120"/>
                  </a:lnTo>
                  <a:lnTo>
                    <a:pt x="2413" y="10689"/>
                  </a:lnTo>
                  <a:lnTo>
                    <a:pt x="2320" y="10258"/>
                  </a:lnTo>
                  <a:lnTo>
                    <a:pt x="2231" y="9826"/>
                  </a:lnTo>
                  <a:lnTo>
                    <a:pt x="2141" y="9373"/>
                  </a:lnTo>
                  <a:lnTo>
                    <a:pt x="2057" y="8907"/>
                  </a:lnTo>
                  <a:lnTo>
                    <a:pt x="1972" y="8442"/>
                  </a:lnTo>
                  <a:lnTo>
                    <a:pt x="1892" y="7966"/>
                  </a:lnTo>
                  <a:lnTo>
                    <a:pt x="1816" y="7478"/>
                  </a:lnTo>
                  <a:lnTo>
                    <a:pt x="1741" y="6990"/>
                  </a:lnTo>
                  <a:lnTo>
                    <a:pt x="1670" y="6479"/>
                  </a:lnTo>
                  <a:lnTo>
                    <a:pt x="1598" y="5969"/>
                  </a:lnTo>
                  <a:lnTo>
                    <a:pt x="1536" y="5447"/>
                  </a:lnTo>
                  <a:lnTo>
                    <a:pt x="1469" y="4914"/>
                  </a:lnTo>
                  <a:lnTo>
                    <a:pt x="1411" y="4369"/>
                  </a:lnTo>
                  <a:lnTo>
                    <a:pt x="1402" y="4312"/>
                  </a:lnTo>
                  <a:lnTo>
                    <a:pt x="1394" y="4267"/>
                  </a:lnTo>
                  <a:lnTo>
                    <a:pt x="1385" y="4221"/>
                  </a:lnTo>
                  <a:lnTo>
                    <a:pt x="1376" y="4165"/>
                  </a:lnTo>
                  <a:lnTo>
                    <a:pt x="1865" y="4278"/>
                  </a:lnTo>
                  <a:lnTo>
                    <a:pt x="2360" y="4369"/>
                  </a:lnTo>
                  <a:lnTo>
                    <a:pt x="2858" y="4448"/>
                  </a:lnTo>
                  <a:lnTo>
                    <a:pt x="3352" y="4516"/>
                  </a:lnTo>
                  <a:lnTo>
                    <a:pt x="3851" y="4584"/>
                  </a:lnTo>
                  <a:lnTo>
                    <a:pt x="4350" y="4630"/>
                  </a:lnTo>
                  <a:lnTo>
                    <a:pt x="4848" y="4675"/>
                  </a:lnTo>
                  <a:lnTo>
                    <a:pt x="5351" y="4709"/>
                  </a:lnTo>
                  <a:lnTo>
                    <a:pt x="5850" y="4743"/>
                  </a:lnTo>
                  <a:lnTo>
                    <a:pt x="6353" y="4755"/>
                  </a:lnTo>
                  <a:lnTo>
                    <a:pt x="6856" y="4766"/>
                  </a:lnTo>
                  <a:lnTo>
                    <a:pt x="7862" y="4766"/>
                  </a:lnTo>
                  <a:lnTo>
                    <a:pt x="8366" y="4755"/>
                  </a:lnTo>
                  <a:lnTo>
                    <a:pt x="9376" y="4709"/>
                  </a:lnTo>
                  <a:lnTo>
                    <a:pt x="10382" y="4641"/>
                  </a:lnTo>
                  <a:lnTo>
                    <a:pt x="11393" y="4550"/>
                  </a:lnTo>
                  <a:lnTo>
                    <a:pt x="12399" y="4448"/>
                  </a:lnTo>
                  <a:lnTo>
                    <a:pt x="13401" y="4324"/>
                  </a:lnTo>
                  <a:lnTo>
                    <a:pt x="14403" y="4187"/>
                  </a:lnTo>
                  <a:lnTo>
                    <a:pt x="15400" y="4040"/>
                  </a:lnTo>
                  <a:lnTo>
                    <a:pt x="16393" y="3881"/>
                  </a:lnTo>
                  <a:lnTo>
                    <a:pt x="17381" y="3722"/>
                  </a:lnTo>
                  <a:close/>
                  <a:moveTo>
                    <a:pt x="90311" y="15443"/>
                  </a:moveTo>
                  <a:lnTo>
                    <a:pt x="90806" y="15692"/>
                  </a:lnTo>
                  <a:lnTo>
                    <a:pt x="91300" y="15942"/>
                  </a:lnTo>
                  <a:lnTo>
                    <a:pt x="92284" y="16475"/>
                  </a:lnTo>
                  <a:lnTo>
                    <a:pt x="93263" y="17020"/>
                  </a:lnTo>
                  <a:lnTo>
                    <a:pt x="94243" y="17598"/>
                  </a:lnTo>
                  <a:lnTo>
                    <a:pt x="95218" y="18177"/>
                  </a:lnTo>
                  <a:lnTo>
                    <a:pt x="96193" y="18778"/>
                  </a:lnTo>
                  <a:lnTo>
                    <a:pt x="97168" y="19391"/>
                  </a:lnTo>
                  <a:lnTo>
                    <a:pt x="98138" y="20015"/>
                  </a:lnTo>
                  <a:lnTo>
                    <a:pt x="100088" y="21275"/>
                  </a:lnTo>
                  <a:lnTo>
                    <a:pt x="102034" y="22523"/>
                  </a:lnTo>
                  <a:lnTo>
                    <a:pt x="103009" y="23147"/>
                  </a:lnTo>
                  <a:lnTo>
                    <a:pt x="103984" y="23759"/>
                  </a:lnTo>
                  <a:lnTo>
                    <a:pt x="104959" y="24372"/>
                  </a:lnTo>
                  <a:lnTo>
                    <a:pt x="105938" y="24962"/>
                  </a:lnTo>
                  <a:lnTo>
                    <a:pt x="105872" y="25370"/>
                  </a:lnTo>
                  <a:lnTo>
                    <a:pt x="105800" y="25768"/>
                  </a:lnTo>
                  <a:lnTo>
                    <a:pt x="105720" y="26176"/>
                  </a:lnTo>
                  <a:lnTo>
                    <a:pt x="105640" y="26562"/>
                  </a:lnTo>
                  <a:lnTo>
                    <a:pt x="105551" y="26959"/>
                  </a:lnTo>
                  <a:lnTo>
                    <a:pt x="105458" y="27333"/>
                  </a:lnTo>
                  <a:lnTo>
                    <a:pt x="105360" y="27719"/>
                  </a:lnTo>
                  <a:lnTo>
                    <a:pt x="105253" y="28082"/>
                  </a:lnTo>
                  <a:lnTo>
                    <a:pt x="105146" y="28457"/>
                  </a:lnTo>
                  <a:lnTo>
                    <a:pt x="105035" y="28808"/>
                  </a:lnTo>
                  <a:lnTo>
                    <a:pt x="104914" y="29171"/>
                  </a:lnTo>
                  <a:lnTo>
                    <a:pt x="104794" y="29512"/>
                  </a:lnTo>
                  <a:lnTo>
                    <a:pt x="104670" y="29863"/>
                  </a:lnTo>
                  <a:lnTo>
                    <a:pt x="104541" y="30193"/>
                  </a:lnTo>
                  <a:lnTo>
                    <a:pt x="104407" y="30522"/>
                  </a:lnTo>
                  <a:lnTo>
                    <a:pt x="104269" y="30851"/>
                  </a:lnTo>
                  <a:lnTo>
                    <a:pt x="104126" y="31168"/>
                  </a:lnTo>
                  <a:lnTo>
                    <a:pt x="103984" y="31475"/>
                  </a:lnTo>
                  <a:lnTo>
                    <a:pt x="103837" y="31781"/>
                  </a:lnTo>
                  <a:lnTo>
                    <a:pt x="103686" y="32076"/>
                  </a:lnTo>
                  <a:lnTo>
                    <a:pt x="103534" y="32371"/>
                  </a:lnTo>
                  <a:lnTo>
                    <a:pt x="103374" y="32655"/>
                  </a:lnTo>
                  <a:lnTo>
                    <a:pt x="103218" y="32938"/>
                  </a:lnTo>
                  <a:lnTo>
                    <a:pt x="103053" y="33199"/>
                  </a:lnTo>
                  <a:lnTo>
                    <a:pt x="102893" y="33472"/>
                  </a:lnTo>
                  <a:lnTo>
                    <a:pt x="102724" y="33732"/>
                  </a:lnTo>
                  <a:lnTo>
                    <a:pt x="102559" y="33982"/>
                  </a:lnTo>
                  <a:lnTo>
                    <a:pt x="102386" y="34220"/>
                  </a:lnTo>
                  <a:lnTo>
                    <a:pt x="102216" y="34459"/>
                  </a:lnTo>
                  <a:lnTo>
                    <a:pt x="102043" y="34686"/>
                  </a:lnTo>
                  <a:lnTo>
                    <a:pt x="101865" y="34912"/>
                  </a:lnTo>
                  <a:lnTo>
                    <a:pt x="101691" y="35128"/>
                  </a:lnTo>
                  <a:lnTo>
                    <a:pt x="101513" y="35332"/>
                  </a:lnTo>
                  <a:lnTo>
                    <a:pt x="101331" y="35536"/>
                  </a:lnTo>
                  <a:lnTo>
                    <a:pt x="101152" y="35729"/>
                  </a:lnTo>
                  <a:lnTo>
                    <a:pt x="100970" y="35911"/>
                  </a:lnTo>
                  <a:lnTo>
                    <a:pt x="100787" y="36092"/>
                  </a:lnTo>
                  <a:lnTo>
                    <a:pt x="100609" y="36263"/>
                  </a:lnTo>
                  <a:lnTo>
                    <a:pt x="100427" y="36433"/>
                  </a:lnTo>
                  <a:lnTo>
                    <a:pt x="100240" y="36580"/>
                  </a:lnTo>
                  <a:lnTo>
                    <a:pt x="100057" y="36728"/>
                  </a:lnTo>
                  <a:lnTo>
                    <a:pt x="99875" y="36875"/>
                  </a:lnTo>
                  <a:lnTo>
                    <a:pt x="99692" y="37000"/>
                  </a:lnTo>
                  <a:lnTo>
                    <a:pt x="99510" y="37125"/>
                  </a:lnTo>
                  <a:lnTo>
                    <a:pt x="99327" y="37250"/>
                  </a:lnTo>
                  <a:lnTo>
                    <a:pt x="99149" y="37352"/>
                  </a:lnTo>
                  <a:lnTo>
                    <a:pt x="98966" y="37454"/>
                  </a:lnTo>
                  <a:lnTo>
                    <a:pt x="98788" y="37545"/>
                  </a:lnTo>
                  <a:lnTo>
                    <a:pt x="98610" y="37624"/>
                  </a:lnTo>
                  <a:lnTo>
                    <a:pt x="98432" y="37704"/>
                  </a:lnTo>
                  <a:lnTo>
                    <a:pt x="98254" y="37772"/>
                  </a:lnTo>
                  <a:lnTo>
                    <a:pt x="98080" y="37828"/>
                  </a:lnTo>
                  <a:lnTo>
                    <a:pt x="97907" y="37874"/>
                  </a:lnTo>
                  <a:lnTo>
                    <a:pt x="97738" y="37919"/>
                  </a:lnTo>
                  <a:lnTo>
                    <a:pt x="97568" y="37953"/>
                  </a:lnTo>
                  <a:lnTo>
                    <a:pt x="97399" y="37976"/>
                  </a:lnTo>
                  <a:lnTo>
                    <a:pt x="97235" y="37987"/>
                  </a:lnTo>
                  <a:lnTo>
                    <a:pt x="97070" y="37999"/>
                  </a:lnTo>
                  <a:lnTo>
                    <a:pt x="96910" y="37999"/>
                  </a:lnTo>
                  <a:lnTo>
                    <a:pt x="96754" y="37987"/>
                  </a:lnTo>
                  <a:lnTo>
                    <a:pt x="96598" y="37965"/>
                  </a:lnTo>
                  <a:lnTo>
                    <a:pt x="96447" y="37931"/>
                  </a:lnTo>
                  <a:lnTo>
                    <a:pt x="96295" y="37896"/>
                  </a:lnTo>
                  <a:lnTo>
                    <a:pt x="96148" y="37851"/>
                  </a:lnTo>
                  <a:lnTo>
                    <a:pt x="95966" y="37772"/>
                  </a:lnTo>
                  <a:lnTo>
                    <a:pt x="95783" y="37692"/>
                  </a:lnTo>
                  <a:lnTo>
                    <a:pt x="95601" y="37590"/>
                  </a:lnTo>
                  <a:lnTo>
                    <a:pt x="95423" y="37477"/>
                  </a:lnTo>
                  <a:lnTo>
                    <a:pt x="95249" y="37352"/>
                  </a:lnTo>
                  <a:lnTo>
                    <a:pt x="95075" y="37216"/>
                  </a:lnTo>
                  <a:lnTo>
                    <a:pt x="94902" y="37068"/>
                  </a:lnTo>
                  <a:lnTo>
                    <a:pt x="94732" y="36909"/>
                  </a:lnTo>
                  <a:lnTo>
                    <a:pt x="94568" y="36739"/>
                  </a:lnTo>
                  <a:lnTo>
                    <a:pt x="94403" y="36558"/>
                  </a:lnTo>
                  <a:lnTo>
                    <a:pt x="94243" y="36365"/>
                  </a:lnTo>
                  <a:lnTo>
                    <a:pt x="94082" y="36161"/>
                  </a:lnTo>
                  <a:lnTo>
                    <a:pt x="93927" y="35945"/>
                  </a:lnTo>
                  <a:lnTo>
                    <a:pt x="93771" y="35729"/>
                  </a:lnTo>
                  <a:lnTo>
                    <a:pt x="93619" y="35491"/>
                  </a:lnTo>
                  <a:lnTo>
                    <a:pt x="93473" y="35241"/>
                  </a:lnTo>
                  <a:lnTo>
                    <a:pt x="93326" y="34992"/>
                  </a:lnTo>
                  <a:lnTo>
                    <a:pt x="93183" y="34720"/>
                  </a:lnTo>
                  <a:lnTo>
                    <a:pt x="93045" y="34447"/>
                  </a:lnTo>
                  <a:lnTo>
                    <a:pt x="92907" y="34164"/>
                  </a:lnTo>
                  <a:lnTo>
                    <a:pt x="92774" y="33869"/>
                  </a:lnTo>
                  <a:lnTo>
                    <a:pt x="92640" y="33574"/>
                  </a:lnTo>
                  <a:lnTo>
                    <a:pt x="92511" y="33256"/>
                  </a:lnTo>
                  <a:lnTo>
                    <a:pt x="92386" y="32938"/>
                  </a:lnTo>
                  <a:lnTo>
                    <a:pt x="92266" y="32609"/>
                  </a:lnTo>
                  <a:lnTo>
                    <a:pt x="92146" y="32280"/>
                  </a:lnTo>
                  <a:lnTo>
                    <a:pt x="92030" y="31928"/>
                  </a:lnTo>
                  <a:lnTo>
                    <a:pt x="91914" y="31588"/>
                  </a:lnTo>
                  <a:lnTo>
                    <a:pt x="91807" y="31225"/>
                  </a:lnTo>
                  <a:lnTo>
                    <a:pt x="91701" y="30862"/>
                  </a:lnTo>
                  <a:lnTo>
                    <a:pt x="91598" y="30488"/>
                  </a:lnTo>
                  <a:lnTo>
                    <a:pt x="91496" y="30102"/>
                  </a:lnTo>
                  <a:lnTo>
                    <a:pt x="91402" y="29716"/>
                  </a:lnTo>
                  <a:lnTo>
                    <a:pt x="91309" y="29319"/>
                  </a:lnTo>
                  <a:lnTo>
                    <a:pt x="91220" y="28922"/>
                  </a:lnTo>
                  <a:lnTo>
                    <a:pt x="91131" y="28513"/>
                  </a:lnTo>
                  <a:lnTo>
                    <a:pt x="91051" y="28105"/>
                  </a:lnTo>
                  <a:lnTo>
                    <a:pt x="90970" y="27685"/>
                  </a:lnTo>
                  <a:lnTo>
                    <a:pt x="90895" y="27265"/>
                  </a:lnTo>
                  <a:lnTo>
                    <a:pt x="90823" y="26834"/>
                  </a:lnTo>
                  <a:lnTo>
                    <a:pt x="90757" y="26403"/>
                  </a:lnTo>
                  <a:lnTo>
                    <a:pt x="90690" y="25960"/>
                  </a:lnTo>
                  <a:lnTo>
                    <a:pt x="90632" y="25518"/>
                  </a:lnTo>
                  <a:lnTo>
                    <a:pt x="90574" y="25075"/>
                  </a:lnTo>
                  <a:lnTo>
                    <a:pt x="90521" y="24622"/>
                  </a:lnTo>
                  <a:lnTo>
                    <a:pt x="90472" y="24168"/>
                  </a:lnTo>
                  <a:lnTo>
                    <a:pt x="90427" y="23703"/>
                  </a:lnTo>
                  <a:lnTo>
                    <a:pt x="90387" y="23237"/>
                  </a:lnTo>
                  <a:lnTo>
                    <a:pt x="90352" y="22772"/>
                  </a:lnTo>
                  <a:lnTo>
                    <a:pt x="90320" y="22307"/>
                  </a:lnTo>
                  <a:lnTo>
                    <a:pt x="90289" y="21830"/>
                  </a:lnTo>
                  <a:lnTo>
                    <a:pt x="90267" y="21354"/>
                  </a:lnTo>
                  <a:lnTo>
                    <a:pt x="90245" y="20866"/>
                  </a:lnTo>
                  <a:lnTo>
                    <a:pt x="90231" y="20390"/>
                  </a:lnTo>
                  <a:lnTo>
                    <a:pt x="90218" y="19902"/>
                  </a:lnTo>
                  <a:lnTo>
                    <a:pt x="90214" y="19414"/>
                  </a:lnTo>
                  <a:lnTo>
                    <a:pt x="90209" y="18926"/>
                  </a:lnTo>
                  <a:lnTo>
                    <a:pt x="90209" y="18438"/>
                  </a:lnTo>
                  <a:lnTo>
                    <a:pt x="90218" y="17950"/>
                  </a:lnTo>
                  <a:lnTo>
                    <a:pt x="90227" y="17451"/>
                  </a:lnTo>
                  <a:lnTo>
                    <a:pt x="90240" y="16963"/>
                  </a:lnTo>
                  <a:lnTo>
                    <a:pt x="90263" y="16464"/>
                  </a:lnTo>
                  <a:lnTo>
                    <a:pt x="90285" y="15965"/>
                  </a:lnTo>
                  <a:lnTo>
                    <a:pt x="90311" y="15465"/>
                  </a:lnTo>
                  <a:lnTo>
                    <a:pt x="90311" y="15443"/>
                  </a:lnTo>
                  <a:close/>
                  <a:moveTo>
                    <a:pt x="12021" y="23861"/>
                  </a:moveTo>
                  <a:lnTo>
                    <a:pt x="12007" y="24020"/>
                  </a:lnTo>
                  <a:lnTo>
                    <a:pt x="11994" y="24179"/>
                  </a:lnTo>
                  <a:lnTo>
                    <a:pt x="11985" y="24361"/>
                  </a:lnTo>
                  <a:lnTo>
                    <a:pt x="11985" y="24565"/>
                  </a:lnTo>
                  <a:lnTo>
                    <a:pt x="12025" y="26051"/>
                  </a:lnTo>
                  <a:lnTo>
                    <a:pt x="12079" y="27549"/>
                  </a:lnTo>
                  <a:lnTo>
                    <a:pt x="12137" y="29047"/>
                  </a:lnTo>
                  <a:lnTo>
                    <a:pt x="12194" y="30544"/>
                  </a:lnTo>
                  <a:lnTo>
                    <a:pt x="12266" y="32053"/>
                  </a:lnTo>
                  <a:lnTo>
                    <a:pt x="12337" y="33551"/>
                  </a:lnTo>
                  <a:lnTo>
                    <a:pt x="12413" y="35060"/>
                  </a:lnTo>
                  <a:lnTo>
                    <a:pt x="12493" y="36558"/>
                  </a:lnTo>
                  <a:lnTo>
                    <a:pt x="8967" y="37976"/>
                  </a:lnTo>
                  <a:lnTo>
                    <a:pt x="8829" y="38021"/>
                  </a:lnTo>
                  <a:lnTo>
                    <a:pt x="8686" y="38067"/>
                  </a:lnTo>
                  <a:lnTo>
                    <a:pt x="8388" y="38146"/>
                  </a:lnTo>
                  <a:lnTo>
                    <a:pt x="8085" y="38237"/>
                  </a:lnTo>
                  <a:lnTo>
                    <a:pt x="7929" y="38282"/>
                  </a:lnTo>
                  <a:lnTo>
                    <a:pt x="7773" y="38339"/>
                  </a:lnTo>
                  <a:lnTo>
                    <a:pt x="7680" y="36580"/>
                  </a:lnTo>
                  <a:lnTo>
                    <a:pt x="7591" y="34810"/>
                  </a:lnTo>
                  <a:lnTo>
                    <a:pt x="7506" y="33040"/>
                  </a:lnTo>
                  <a:lnTo>
                    <a:pt x="7426" y="31259"/>
                  </a:lnTo>
                  <a:lnTo>
                    <a:pt x="7350" y="29478"/>
                  </a:lnTo>
                  <a:lnTo>
                    <a:pt x="7284" y="27685"/>
                  </a:lnTo>
                  <a:lnTo>
                    <a:pt x="7217" y="25892"/>
                  </a:lnTo>
                  <a:lnTo>
                    <a:pt x="7155" y="24088"/>
                  </a:lnTo>
                  <a:lnTo>
                    <a:pt x="7155" y="24088"/>
                  </a:lnTo>
                  <a:lnTo>
                    <a:pt x="7457" y="24270"/>
                  </a:lnTo>
                  <a:lnTo>
                    <a:pt x="7765" y="24429"/>
                  </a:lnTo>
                  <a:lnTo>
                    <a:pt x="8067" y="24554"/>
                  </a:lnTo>
                  <a:lnTo>
                    <a:pt x="8374" y="24656"/>
                  </a:lnTo>
                  <a:lnTo>
                    <a:pt x="8682" y="24735"/>
                  </a:lnTo>
                  <a:lnTo>
                    <a:pt x="8989" y="24792"/>
                  </a:lnTo>
                  <a:lnTo>
                    <a:pt x="9296" y="24814"/>
                  </a:lnTo>
                  <a:lnTo>
                    <a:pt x="9603" y="24814"/>
                  </a:lnTo>
                  <a:lnTo>
                    <a:pt x="9910" y="24792"/>
                  </a:lnTo>
                  <a:lnTo>
                    <a:pt x="10218" y="24735"/>
                  </a:lnTo>
                  <a:lnTo>
                    <a:pt x="10520" y="24656"/>
                  </a:lnTo>
                  <a:lnTo>
                    <a:pt x="10828" y="24554"/>
                  </a:lnTo>
                  <a:lnTo>
                    <a:pt x="11126" y="24417"/>
                  </a:lnTo>
                  <a:lnTo>
                    <a:pt x="11429" y="24259"/>
                  </a:lnTo>
                  <a:lnTo>
                    <a:pt x="11727" y="24077"/>
                  </a:lnTo>
                  <a:lnTo>
                    <a:pt x="12021" y="23861"/>
                  </a:lnTo>
                  <a:close/>
                  <a:moveTo>
                    <a:pt x="12591" y="38418"/>
                  </a:moveTo>
                  <a:lnTo>
                    <a:pt x="12715" y="40359"/>
                  </a:lnTo>
                  <a:lnTo>
                    <a:pt x="12844" y="42287"/>
                  </a:lnTo>
                  <a:lnTo>
                    <a:pt x="12987" y="44228"/>
                  </a:lnTo>
                  <a:lnTo>
                    <a:pt x="13134" y="46156"/>
                  </a:lnTo>
                  <a:lnTo>
                    <a:pt x="13294" y="48085"/>
                  </a:lnTo>
                  <a:lnTo>
                    <a:pt x="13463" y="50014"/>
                  </a:lnTo>
                  <a:lnTo>
                    <a:pt x="13548" y="50967"/>
                  </a:lnTo>
                  <a:lnTo>
                    <a:pt x="13641" y="51932"/>
                  </a:lnTo>
                  <a:lnTo>
                    <a:pt x="13730" y="52885"/>
                  </a:lnTo>
                  <a:lnTo>
                    <a:pt x="13828" y="53838"/>
                  </a:lnTo>
                  <a:lnTo>
                    <a:pt x="13254" y="54326"/>
                  </a:lnTo>
                  <a:lnTo>
                    <a:pt x="12671" y="54813"/>
                  </a:lnTo>
                  <a:lnTo>
                    <a:pt x="11495" y="55789"/>
                  </a:lnTo>
                  <a:lnTo>
                    <a:pt x="10903" y="56288"/>
                  </a:lnTo>
                  <a:lnTo>
                    <a:pt x="10316" y="56810"/>
                  </a:lnTo>
                  <a:lnTo>
                    <a:pt x="10026" y="57083"/>
                  </a:lnTo>
                  <a:lnTo>
                    <a:pt x="9732" y="57366"/>
                  </a:lnTo>
                  <a:lnTo>
                    <a:pt x="9443" y="57650"/>
                  </a:lnTo>
                  <a:lnTo>
                    <a:pt x="9158" y="57945"/>
                  </a:lnTo>
                  <a:lnTo>
                    <a:pt x="8971" y="55823"/>
                  </a:lnTo>
                  <a:lnTo>
                    <a:pt x="8793" y="53702"/>
                  </a:lnTo>
                  <a:lnTo>
                    <a:pt x="8624" y="51568"/>
                  </a:lnTo>
                  <a:lnTo>
                    <a:pt x="8464" y="49424"/>
                  </a:lnTo>
                  <a:lnTo>
                    <a:pt x="8312" y="47291"/>
                  </a:lnTo>
                  <a:lnTo>
                    <a:pt x="8170" y="45135"/>
                  </a:lnTo>
                  <a:lnTo>
                    <a:pt x="8032" y="42991"/>
                  </a:lnTo>
                  <a:lnTo>
                    <a:pt x="7903" y="40824"/>
                  </a:lnTo>
                  <a:lnTo>
                    <a:pt x="7978" y="40801"/>
                  </a:lnTo>
                  <a:lnTo>
                    <a:pt x="8054" y="40756"/>
                  </a:lnTo>
                  <a:lnTo>
                    <a:pt x="8134" y="40688"/>
                  </a:lnTo>
                  <a:lnTo>
                    <a:pt x="8210" y="40608"/>
                  </a:lnTo>
                  <a:lnTo>
                    <a:pt x="8940" y="40234"/>
                  </a:lnTo>
                  <a:lnTo>
                    <a:pt x="9301" y="40052"/>
                  </a:lnTo>
                  <a:lnTo>
                    <a:pt x="9666" y="39871"/>
                  </a:lnTo>
                  <a:lnTo>
                    <a:pt x="10031" y="39689"/>
                  </a:lnTo>
                  <a:lnTo>
                    <a:pt x="10391" y="39508"/>
                  </a:lnTo>
                  <a:lnTo>
                    <a:pt x="11491" y="38952"/>
                  </a:lnTo>
                  <a:lnTo>
                    <a:pt x="12043" y="38679"/>
                  </a:lnTo>
                  <a:lnTo>
                    <a:pt x="12591" y="38418"/>
                  </a:lnTo>
                  <a:close/>
                  <a:moveTo>
                    <a:pt x="93806" y="40551"/>
                  </a:moveTo>
                  <a:lnTo>
                    <a:pt x="94029" y="40801"/>
                  </a:lnTo>
                  <a:lnTo>
                    <a:pt x="94261" y="41039"/>
                  </a:lnTo>
                  <a:lnTo>
                    <a:pt x="94496" y="41255"/>
                  </a:lnTo>
                  <a:lnTo>
                    <a:pt x="94732" y="41459"/>
                  </a:lnTo>
                  <a:lnTo>
                    <a:pt x="94973" y="41629"/>
                  </a:lnTo>
                  <a:lnTo>
                    <a:pt x="95218" y="41788"/>
                  </a:lnTo>
                  <a:lnTo>
                    <a:pt x="95467" y="41913"/>
                  </a:lnTo>
                  <a:lnTo>
                    <a:pt x="95721" y="42015"/>
                  </a:lnTo>
                  <a:lnTo>
                    <a:pt x="95948" y="42095"/>
                  </a:lnTo>
                  <a:lnTo>
                    <a:pt x="96184" y="42151"/>
                  </a:lnTo>
                  <a:lnTo>
                    <a:pt x="96424" y="42197"/>
                  </a:lnTo>
                  <a:lnTo>
                    <a:pt x="96674" y="42219"/>
                  </a:lnTo>
                  <a:lnTo>
                    <a:pt x="96927" y="42219"/>
                  </a:lnTo>
                  <a:lnTo>
                    <a:pt x="97186" y="42197"/>
                  </a:lnTo>
                  <a:lnTo>
                    <a:pt x="97453" y="42163"/>
                  </a:lnTo>
                  <a:lnTo>
                    <a:pt x="97720" y="42106"/>
                  </a:lnTo>
                  <a:lnTo>
                    <a:pt x="97991" y="42026"/>
                  </a:lnTo>
                  <a:lnTo>
                    <a:pt x="98267" y="41936"/>
                  </a:lnTo>
                  <a:lnTo>
                    <a:pt x="98548" y="41822"/>
                  </a:lnTo>
                  <a:lnTo>
                    <a:pt x="98833" y="41697"/>
                  </a:lnTo>
                  <a:lnTo>
                    <a:pt x="99113" y="41550"/>
                  </a:lnTo>
                  <a:lnTo>
                    <a:pt x="99403" y="41380"/>
                  </a:lnTo>
                  <a:lnTo>
                    <a:pt x="99688" y="41198"/>
                  </a:lnTo>
                  <a:lnTo>
                    <a:pt x="99977" y="41005"/>
                  </a:lnTo>
                  <a:lnTo>
                    <a:pt x="99977" y="41005"/>
                  </a:lnTo>
                  <a:lnTo>
                    <a:pt x="99781" y="43399"/>
                  </a:lnTo>
                  <a:lnTo>
                    <a:pt x="99581" y="45793"/>
                  </a:lnTo>
                  <a:lnTo>
                    <a:pt x="99380" y="48165"/>
                  </a:lnTo>
                  <a:lnTo>
                    <a:pt x="99171" y="50536"/>
                  </a:lnTo>
                  <a:lnTo>
                    <a:pt x="98958" y="52896"/>
                  </a:lnTo>
                  <a:lnTo>
                    <a:pt x="98735" y="55256"/>
                  </a:lnTo>
                  <a:lnTo>
                    <a:pt x="98503" y="57593"/>
                  </a:lnTo>
                  <a:lnTo>
                    <a:pt x="98267" y="59930"/>
                  </a:lnTo>
                  <a:lnTo>
                    <a:pt x="97902" y="59647"/>
                  </a:lnTo>
                  <a:lnTo>
                    <a:pt x="97537" y="59375"/>
                  </a:lnTo>
                  <a:lnTo>
                    <a:pt x="97168" y="59125"/>
                  </a:lnTo>
                  <a:lnTo>
                    <a:pt x="96798" y="58875"/>
                  </a:lnTo>
                  <a:lnTo>
                    <a:pt x="96429" y="58648"/>
                  </a:lnTo>
                  <a:lnTo>
                    <a:pt x="96055" y="58433"/>
                  </a:lnTo>
                  <a:lnTo>
                    <a:pt x="95681" y="58229"/>
                  </a:lnTo>
                  <a:lnTo>
                    <a:pt x="95302" y="58047"/>
                  </a:lnTo>
                  <a:lnTo>
                    <a:pt x="94928" y="57865"/>
                  </a:lnTo>
                  <a:lnTo>
                    <a:pt x="94550" y="57718"/>
                  </a:lnTo>
                  <a:lnTo>
                    <a:pt x="94176" y="57570"/>
                  </a:lnTo>
                  <a:lnTo>
                    <a:pt x="93798" y="57446"/>
                  </a:lnTo>
                  <a:lnTo>
                    <a:pt x="93419" y="57344"/>
                  </a:lnTo>
                  <a:lnTo>
                    <a:pt x="93041" y="57264"/>
                  </a:lnTo>
                  <a:lnTo>
                    <a:pt x="92662" y="57196"/>
                  </a:lnTo>
                  <a:lnTo>
                    <a:pt x="92288" y="57139"/>
                  </a:lnTo>
                  <a:lnTo>
                    <a:pt x="92413" y="56118"/>
                  </a:lnTo>
                  <a:lnTo>
                    <a:pt x="92538" y="55097"/>
                  </a:lnTo>
                  <a:lnTo>
                    <a:pt x="92658" y="54076"/>
                  </a:lnTo>
                  <a:lnTo>
                    <a:pt x="92774" y="53043"/>
                  </a:lnTo>
                  <a:lnTo>
                    <a:pt x="92880" y="52011"/>
                  </a:lnTo>
                  <a:lnTo>
                    <a:pt x="92987" y="50978"/>
                  </a:lnTo>
                  <a:lnTo>
                    <a:pt x="93090" y="49946"/>
                  </a:lnTo>
                  <a:lnTo>
                    <a:pt x="93188" y="48902"/>
                  </a:lnTo>
                  <a:lnTo>
                    <a:pt x="93281" y="47870"/>
                  </a:lnTo>
                  <a:lnTo>
                    <a:pt x="93370" y="46826"/>
                  </a:lnTo>
                  <a:lnTo>
                    <a:pt x="93455" y="45782"/>
                  </a:lnTo>
                  <a:lnTo>
                    <a:pt x="93535" y="44738"/>
                  </a:lnTo>
                  <a:lnTo>
                    <a:pt x="93611" y="43694"/>
                  </a:lnTo>
                  <a:lnTo>
                    <a:pt x="93677" y="42650"/>
                  </a:lnTo>
                  <a:lnTo>
                    <a:pt x="93744" y="41607"/>
                  </a:lnTo>
                  <a:lnTo>
                    <a:pt x="93806" y="40551"/>
                  </a:lnTo>
                  <a:close/>
                  <a:moveTo>
                    <a:pt x="91985" y="59352"/>
                  </a:moveTo>
                  <a:lnTo>
                    <a:pt x="92760" y="59567"/>
                  </a:lnTo>
                  <a:lnTo>
                    <a:pt x="93526" y="59783"/>
                  </a:lnTo>
                  <a:lnTo>
                    <a:pt x="94292" y="60021"/>
                  </a:lnTo>
                  <a:lnTo>
                    <a:pt x="95053" y="60282"/>
                  </a:lnTo>
                  <a:lnTo>
                    <a:pt x="95436" y="60418"/>
                  </a:lnTo>
                  <a:lnTo>
                    <a:pt x="95814" y="60566"/>
                  </a:lnTo>
                  <a:lnTo>
                    <a:pt x="96197" y="60713"/>
                  </a:lnTo>
                  <a:lnTo>
                    <a:pt x="96576" y="60872"/>
                  </a:lnTo>
                  <a:lnTo>
                    <a:pt x="96954" y="61042"/>
                  </a:lnTo>
                  <a:lnTo>
                    <a:pt x="97337" y="61224"/>
                  </a:lnTo>
                  <a:lnTo>
                    <a:pt x="97715" y="61417"/>
                  </a:lnTo>
                  <a:lnTo>
                    <a:pt x="98094" y="61610"/>
                  </a:lnTo>
                  <a:lnTo>
                    <a:pt x="97960" y="62835"/>
                  </a:lnTo>
                  <a:lnTo>
                    <a:pt x="97827" y="64049"/>
                  </a:lnTo>
                  <a:lnTo>
                    <a:pt x="97689" y="65263"/>
                  </a:lnTo>
                  <a:lnTo>
                    <a:pt x="97546" y="66466"/>
                  </a:lnTo>
                  <a:lnTo>
                    <a:pt x="97404" y="67668"/>
                  </a:lnTo>
                  <a:lnTo>
                    <a:pt x="97252" y="68871"/>
                  </a:lnTo>
                  <a:lnTo>
                    <a:pt x="97101" y="70062"/>
                  </a:lnTo>
                  <a:lnTo>
                    <a:pt x="96945" y="71265"/>
                  </a:lnTo>
                  <a:lnTo>
                    <a:pt x="96785" y="72445"/>
                  </a:lnTo>
                  <a:lnTo>
                    <a:pt x="96625" y="73636"/>
                  </a:lnTo>
                  <a:lnTo>
                    <a:pt x="96455" y="74816"/>
                  </a:lnTo>
                  <a:lnTo>
                    <a:pt x="96286" y="75996"/>
                  </a:lnTo>
                  <a:lnTo>
                    <a:pt x="96113" y="77165"/>
                  </a:lnTo>
                  <a:lnTo>
                    <a:pt x="95930" y="78334"/>
                  </a:lnTo>
                  <a:lnTo>
                    <a:pt x="95748" y="79502"/>
                  </a:lnTo>
                  <a:lnTo>
                    <a:pt x="95561" y="80660"/>
                  </a:lnTo>
                  <a:lnTo>
                    <a:pt x="94813" y="79752"/>
                  </a:lnTo>
                  <a:lnTo>
                    <a:pt x="94069" y="78844"/>
                  </a:lnTo>
                  <a:lnTo>
                    <a:pt x="93321" y="77948"/>
                  </a:lnTo>
                  <a:lnTo>
                    <a:pt x="92573" y="77063"/>
                  </a:lnTo>
                  <a:lnTo>
                    <a:pt x="91821" y="76189"/>
                  </a:lnTo>
                  <a:lnTo>
                    <a:pt x="91064" y="75327"/>
                  </a:lnTo>
                  <a:lnTo>
                    <a:pt x="90307" y="74487"/>
                  </a:lnTo>
                  <a:lnTo>
                    <a:pt x="89550" y="73659"/>
                  </a:lnTo>
                  <a:lnTo>
                    <a:pt x="89728" y="72797"/>
                  </a:lnTo>
                  <a:lnTo>
                    <a:pt x="89902" y="71923"/>
                  </a:lnTo>
                  <a:lnTo>
                    <a:pt x="90071" y="71050"/>
                  </a:lnTo>
                  <a:lnTo>
                    <a:pt x="90240" y="70176"/>
                  </a:lnTo>
                  <a:lnTo>
                    <a:pt x="90401" y="69291"/>
                  </a:lnTo>
                  <a:lnTo>
                    <a:pt x="90561" y="68406"/>
                  </a:lnTo>
                  <a:lnTo>
                    <a:pt x="90721" y="67510"/>
                  </a:lnTo>
                  <a:lnTo>
                    <a:pt x="90872" y="66625"/>
                  </a:lnTo>
                  <a:lnTo>
                    <a:pt x="91024" y="65717"/>
                  </a:lnTo>
                  <a:lnTo>
                    <a:pt x="91171" y="64821"/>
                  </a:lnTo>
                  <a:lnTo>
                    <a:pt x="91313" y="63913"/>
                  </a:lnTo>
                  <a:lnTo>
                    <a:pt x="91456" y="63005"/>
                  </a:lnTo>
                  <a:lnTo>
                    <a:pt x="91594" y="62098"/>
                  </a:lnTo>
                  <a:lnTo>
                    <a:pt x="91727" y="61190"/>
                  </a:lnTo>
                  <a:lnTo>
                    <a:pt x="91856" y="60271"/>
                  </a:lnTo>
                  <a:lnTo>
                    <a:pt x="91985" y="59352"/>
                  </a:lnTo>
                  <a:close/>
                  <a:moveTo>
                    <a:pt x="14002" y="55608"/>
                  </a:moveTo>
                  <a:lnTo>
                    <a:pt x="14140" y="56901"/>
                  </a:lnTo>
                  <a:lnTo>
                    <a:pt x="14282" y="58183"/>
                  </a:lnTo>
                  <a:lnTo>
                    <a:pt x="14429" y="59477"/>
                  </a:lnTo>
                  <a:lnTo>
                    <a:pt x="14581" y="60759"/>
                  </a:lnTo>
                  <a:lnTo>
                    <a:pt x="14741" y="62029"/>
                  </a:lnTo>
                  <a:lnTo>
                    <a:pt x="14901" y="63312"/>
                  </a:lnTo>
                  <a:lnTo>
                    <a:pt x="15066" y="64582"/>
                  </a:lnTo>
                  <a:lnTo>
                    <a:pt x="15240" y="65842"/>
                  </a:lnTo>
                  <a:lnTo>
                    <a:pt x="15413" y="67101"/>
                  </a:lnTo>
                  <a:lnTo>
                    <a:pt x="15596" y="68361"/>
                  </a:lnTo>
                  <a:lnTo>
                    <a:pt x="15778" y="69609"/>
                  </a:lnTo>
                  <a:lnTo>
                    <a:pt x="15970" y="70845"/>
                  </a:lnTo>
                  <a:lnTo>
                    <a:pt x="16166" y="72082"/>
                  </a:lnTo>
                  <a:lnTo>
                    <a:pt x="16366" y="73307"/>
                  </a:lnTo>
                  <a:lnTo>
                    <a:pt x="16571" y="74533"/>
                  </a:lnTo>
                  <a:lnTo>
                    <a:pt x="16785" y="75747"/>
                  </a:lnTo>
                  <a:lnTo>
                    <a:pt x="16500" y="76212"/>
                  </a:lnTo>
                  <a:lnTo>
                    <a:pt x="16215" y="76666"/>
                  </a:lnTo>
                  <a:lnTo>
                    <a:pt x="15930" y="77097"/>
                  </a:lnTo>
                  <a:lnTo>
                    <a:pt x="15640" y="77528"/>
                  </a:lnTo>
                  <a:lnTo>
                    <a:pt x="15351" y="77937"/>
                  </a:lnTo>
                  <a:lnTo>
                    <a:pt x="15057" y="78345"/>
                  </a:lnTo>
                  <a:lnTo>
                    <a:pt x="14763" y="78731"/>
                  </a:lnTo>
                  <a:lnTo>
                    <a:pt x="14469" y="79105"/>
                  </a:lnTo>
                  <a:lnTo>
                    <a:pt x="14171" y="79468"/>
                  </a:lnTo>
                  <a:lnTo>
                    <a:pt x="13868" y="79820"/>
                  </a:lnTo>
                  <a:lnTo>
                    <a:pt x="13566" y="80160"/>
                  </a:lnTo>
                  <a:lnTo>
                    <a:pt x="13258" y="80489"/>
                  </a:lnTo>
                  <a:lnTo>
                    <a:pt x="12951" y="80807"/>
                  </a:lnTo>
                  <a:lnTo>
                    <a:pt x="12640" y="81114"/>
                  </a:lnTo>
                  <a:lnTo>
                    <a:pt x="12328" y="81397"/>
                  </a:lnTo>
                  <a:lnTo>
                    <a:pt x="12012" y="81681"/>
                  </a:lnTo>
                  <a:lnTo>
                    <a:pt x="11812" y="80387"/>
                  </a:lnTo>
                  <a:lnTo>
                    <a:pt x="11620" y="79094"/>
                  </a:lnTo>
                  <a:lnTo>
                    <a:pt x="11433" y="77789"/>
                  </a:lnTo>
                  <a:lnTo>
                    <a:pt x="11251" y="76484"/>
                  </a:lnTo>
                  <a:lnTo>
                    <a:pt x="11077" y="75191"/>
                  </a:lnTo>
                  <a:lnTo>
                    <a:pt x="10903" y="73886"/>
                  </a:lnTo>
                  <a:lnTo>
                    <a:pt x="10734" y="72581"/>
                  </a:lnTo>
                  <a:lnTo>
                    <a:pt x="10569" y="71265"/>
                  </a:lnTo>
                  <a:lnTo>
                    <a:pt x="10409" y="69960"/>
                  </a:lnTo>
                  <a:lnTo>
                    <a:pt x="10258" y="68644"/>
                  </a:lnTo>
                  <a:lnTo>
                    <a:pt x="10106" y="67328"/>
                  </a:lnTo>
                  <a:lnTo>
                    <a:pt x="9959" y="66012"/>
                  </a:lnTo>
                  <a:lnTo>
                    <a:pt x="9817" y="64696"/>
                  </a:lnTo>
                  <a:lnTo>
                    <a:pt x="9679" y="63368"/>
                  </a:lnTo>
                  <a:lnTo>
                    <a:pt x="9541" y="62052"/>
                  </a:lnTo>
                  <a:lnTo>
                    <a:pt x="9412" y="60725"/>
                  </a:lnTo>
                  <a:lnTo>
                    <a:pt x="9701" y="60441"/>
                  </a:lnTo>
                  <a:lnTo>
                    <a:pt x="9995" y="60146"/>
                  </a:lnTo>
                  <a:lnTo>
                    <a:pt x="10284" y="59851"/>
                  </a:lnTo>
                  <a:lnTo>
                    <a:pt x="10574" y="59533"/>
                  </a:lnTo>
                  <a:lnTo>
                    <a:pt x="11157" y="58898"/>
                  </a:lnTo>
                  <a:lnTo>
                    <a:pt x="11731" y="58240"/>
                  </a:lnTo>
                  <a:lnTo>
                    <a:pt x="12876" y="56901"/>
                  </a:lnTo>
                  <a:lnTo>
                    <a:pt x="13441" y="56243"/>
                  </a:lnTo>
                  <a:lnTo>
                    <a:pt x="14002" y="55608"/>
                  </a:lnTo>
                  <a:close/>
                  <a:moveTo>
                    <a:pt x="89141" y="75599"/>
                  </a:moveTo>
                  <a:lnTo>
                    <a:pt x="89902" y="76473"/>
                  </a:lnTo>
                  <a:lnTo>
                    <a:pt x="90668" y="77324"/>
                  </a:lnTo>
                  <a:lnTo>
                    <a:pt x="91433" y="78164"/>
                  </a:lnTo>
                  <a:lnTo>
                    <a:pt x="92204" y="78992"/>
                  </a:lnTo>
                  <a:lnTo>
                    <a:pt x="92974" y="79809"/>
                  </a:lnTo>
                  <a:lnTo>
                    <a:pt x="93749" y="80614"/>
                  </a:lnTo>
                  <a:lnTo>
                    <a:pt x="95293" y="82203"/>
                  </a:lnTo>
                  <a:lnTo>
                    <a:pt x="95124" y="83179"/>
                  </a:lnTo>
                  <a:lnTo>
                    <a:pt x="94955" y="84143"/>
                  </a:lnTo>
                  <a:lnTo>
                    <a:pt x="94777" y="85107"/>
                  </a:lnTo>
                  <a:lnTo>
                    <a:pt x="94599" y="86072"/>
                  </a:lnTo>
                  <a:lnTo>
                    <a:pt x="94416" y="87036"/>
                  </a:lnTo>
                  <a:lnTo>
                    <a:pt x="94229" y="87989"/>
                  </a:lnTo>
                  <a:lnTo>
                    <a:pt x="94042" y="88942"/>
                  </a:lnTo>
                  <a:lnTo>
                    <a:pt x="93846" y="89895"/>
                  </a:lnTo>
                  <a:lnTo>
                    <a:pt x="93651" y="90837"/>
                  </a:lnTo>
                  <a:lnTo>
                    <a:pt x="93446" y="91779"/>
                  </a:lnTo>
                  <a:lnTo>
                    <a:pt x="93241" y="92721"/>
                  </a:lnTo>
                  <a:lnTo>
                    <a:pt x="93032" y="93651"/>
                  </a:lnTo>
                  <a:lnTo>
                    <a:pt x="92814" y="94581"/>
                  </a:lnTo>
                  <a:lnTo>
                    <a:pt x="92595" y="95512"/>
                  </a:lnTo>
                  <a:lnTo>
                    <a:pt x="92368" y="96431"/>
                  </a:lnTo>
                  <a:lnTo>
                    <a:pt x="92141" y="97350"/>
                  </a:lnTo>
                  <a:lnTo>
                    <a:pt x="92008" y="97860"/>
                  </a:lnTo>
                  <a:lnTo>
                    <a:pt x="91879" y="98348"/>
                  </a:lnTo>
                  <a:lnTo>
                    <a:pt x="91745" y="98825"/>
                  </a:lnTo>
                  <a:lnTo>
                    <a:pt x="91612" y="99313"/>
                  </a:lnTo>
                  <a:lnTo>
                    <a:pt x="91224" y="98802"/>
                  </a:lnTo>
                  <a:lnTo>
                    <a:pt x="90841" y="98269"/>
                  </a:lnTo>
                  <a:lnTo>
                    <a:pt x="90458" y="97713"/>
                  </a:lnTo>
                  <a:lnTo>
                    <a:pt x="90084" y="97134"/>
                  </a:lnTo>
                  <a:lnTo>
                    <a:pt x="89715" y="96544"/>
                  </a:lnTo>
                  <a:lnTo>
                    <a:pt x="89350" y="95943"/>
                  </a:lnTo>
                  <a:lnTo>
                    <a:pt x="88985" y="95319"/>
                  </a:lnTo>
                  <a:lnTo>
                    <a:pt x="88629" y="94672"/>
                  </a:lnTo>
                  <a:lnTo>
                    <a:pt x="88277" y="94014"/>
                  </a:lnTo>
                  <a:lnTo>
                    <a:pt x="87925" y="93345"/>
                  </a:lnTo>
                  <a:lnTo>
                    <a:pt x="87578" y="92641"/>
                  </a:lnTo>
                  <a:lnTo>
                    <a:pt x="87235" y="91938"/>
                  </a:lnTo>
                  <a:lnTo>
                    <a:pt x="86897" y="91212"/>
                  </a:lnTo>
                  <a:lnTo>
                    <a:pt x="86558" y="90463"/>
                  </a:lnTo>
                  <a:lnTo>
                    <a:pt x="86224" y="89714"/>
                  </a:lnTo>
                  <a:lnTo>
                    <a:pt x="85895" y="88931"/>
                  </a:lnTo>
                  <a:lnTo>
                    <a:pt x="85864" y="88863"/>
                  </a:lnTo>
                  <a:lnTo>
                    <a:pt x="85828" y="88806"/>
                  </a:lnTo>
                  <a:lnTo>
                    <a:pt x="85793" y="88749"/>
                  </a:lnTo>
                  <a:lnTo>
                    <a:pt x="85761" y="88715"/>
                  </a:lnTo>
                  <a:lnTo>
                    <a:pt x="85993" y="87944"/>
                  </a:lnTo>
                  <a:lnTo>
                    <a:pt x="86224" y="87161"/>
                  </a:lnTo>
                  <a:lnTo>
                    <a:pt x="86451" y="86378"/>
                  </a:lnTo>
                  <a:lnTo>
                    <a:pt x="86679" y="85584"/>
                  </a:lnTo>
                  <a:lnTo>
                    <a:pt x="86897" y="84790"/>
                  </a:lnTo>
                  <a:lnTo>
                    <a:pt x="87115" y="83984"/>
                  </a:lnTo>
                  <a:lnTo>
                    <a:pt x="87333" y="83167"/>
                  </a:lnTo>
                  <a:lnTo>
                    <a:pt x="87547" y="82350"/>
                  </a:lnTo>
                  <a:lnTo>
                    <a:pt x="87756" y="81522"/>
                  </a:lnTo>
                  <a:lnTo>
                    <a:pt x="87961" y="80694"/>
                  </a:lnTo>
                  <a:lnTo>
                    <a:pt x="88166" y="79865"/>
                  </a:lnTo>
                  <a:lnTo>
                    <a:pt x="88366" y="79015"/>
                  </a:lnTo>
                  <a:lnTo>
                    <a:pt x="88566" y="78175"/>
                  </a:lnTo>
                  <a:lnTo>
                    <a:pt x="88762" y="77324"/>
                  </a:lnTo>
                  <a:lnTo>
                    <a:pt x="88954" y="76462"/>
                  </a:lnTo>
                  <a:lnTo>
                    <a:pt x="89141" y="75599"/>
                  </a:lnTo>
                  <a:close/>
                  <a:moveTo>
                    <a:pt x="17101" y="77483"/>
                  </a:moveTo>
                  <a:lnTo>
                    <a:pt x="17314" y="78617"/>
                  </a:lnTo>
                  <a:lnTo>
                    <a:pt x="17528" y="79752"/>
                  </a:lnTo>
                  <a:lnTo>
                    <a:pt x="17751" y="80875"/>
                  </a:lnTo>
                  <a:lnTo>
                    <a:pt x="17973" y="81987"/>
                  </a:lnTo>
                  <a:lnTo>
                    <a:pt x="18205" y="83099"/>
                  </a:lnTo>
                  <a:lnTo>
                    <a:pt x="18436" y="84200"/>
                  </a:lnTo>
                  <a:lnTo>
                    <a:pt x="18677" y="85289"/>
                  </a:lnTo>
                  <a:lnTo>
                    <a:pt x="18917" y="86367"/>
                  </a:lnTo>
                  <a:lnTo>
                    <a:pt x="19166" y="87445"/>
                  </a:lnTo>
                  <a:lnTo>
                    <a:pt x="19420" y="88511"/>
                  </a:lnTo>
                  <a:lnTo>
                    <a:pt x="19678" y="89566"/>
                  </a:lnTo>
                  <a:lnTo>
                    <a:pt x="19937" y="90610"/>
                  </a:lnTo>
                  <a:lnTo>
                    <a:pt x="20204" y="91643"/>
                  </a:lnTo>
                  <a:lnTo>
                    <a:pt x="20480" y="92675"/>
                  </a:lnTo>
                  <a:lnTo>
                    <a:pt x="20756" y="93685"/>
                  </a:lnTo>
                  <a:lnTo>
                    <a:pt x="21036" y="94695"/>
                  </a:lnTo>
                  <a:lnTo>
                    <a:pt x="20694" y="94990"/>
                  </a:lnTo>
                  <a:lnTo>
                    <a:pt x="20346" y="95296"/>
                  </a:lnTo>
                  <a:lnTo>
                    <a:pt x="19995" y="95614"/>
                  </a:lnTo>
                  <a:lnTo>
                    <a:pt x="19647" y="95954"/>
                  </a:lnTo>
                  <a:lnTo>
                    <a:pt x="19296" y="96306"/>
                  </a:lnTo>
                  <a:lnTo>
                    <a:pt x="18944" y="96669"/>
                  </a:lnTo>
                  <a:lnTo>
                    <a:pt x="18597" y="97055"/>
                  </a:lnTo>
                  <a:lnTo>
                    <a:pt x="18249" y="97463"/>
                  </a:lnTo>
                  <a:lnTo>
                    <a:pt x="17902" y="97883"/>
                  </a:lnTo>
                  <a:lnTo>
                    <a:pt x="17564" y="98325"/>
                  </a:lnTo>
                  <a:lnTo>
                    <a:pt x="17225" y="98791"/>
                  </a:lnTo>
                  <a:lnTo>
                    <a:pt x="16896" y="99267"/>
                  </a:lnTo>
                  <a:lnTo>
                    <a:pt x="16571" y="99766"/>
                  </a:lnTo>
                  <a:lnTo>
                    <a:pt x="16411" y="100027"/>
                  </a:lnTo>
                  <a:lnTo>
                    <a:pt x="16250" y="100288"/>
                  </a:lnTo>
                  <a:lnTo>
                    <a:pt x="16094" y="100561"/>
                  </a:lnTo>
                  <a:lnTo>
                    <a:pt x="15939" y="100833"/>
                  </a:lnTo>
                  <a:lnTo>
                    <a:pt x="15787" y="101117"/>
                  </a:lnTo>
                  <a:lnTo>
                    <a:pt x="15636" y="101400"/>
                  </a:lnTo>
                  <a:lnTo>
                    <a:pt x="15453" y="100561"/>
                  </a:lnTo>
                  <a:lnTo>
                    <a:pt x="15275" y="99710"/>
                  </a:lnTo>
                  <a:lnTo>
                    <a:pt x="14919" y="98008"/>
                  </a:lnTo>
                  <a:lnTo>
                    <a:pt x="14576" y="96283"/>
                  </a:lnTo>
                  <a:lnTo>
                    <a:pt x="14238" y="94559"/>
                  </a:lnTo>
                  <a:lnTo>
                    <a:pt x="13913" y="92834"/>
                  </a:lnTo>
                  <a:lnTo>
                    <a:pt x="13592" y="91109"/>
                  </a:lnTo>
                  <a:lnTo>
                    <a:pt x="13285" y="89385"/>
                  </a:lnTo>
                  <a:lnTo>
                    <a:pt x="12982" y="87672"/>
                  </a:lnTo>
                  <a:lnTo>
                    <a:pt x="12902" y="87206"/>
                  </a:lnTo>
                  <a:lnTo>
                    <a:pt x="12827" y="86753"/>
                  </a:lnTo>
                  <a:lnTo>
                    <a:pt x="12675" y="85811"/>
                  </a:lnTo>
                  <a:lnTo>
                    <a:pt x="12528" y="84880"/>
                  </a:lnTo>
                  <a:lnTo>
                    <a:pt x="12381" y="83939"/>
                  </a:lnTo>
                  <a:lnTo>
                    <a:pt x="12697" y="83644"/>
                  </a:lnTo>
                  <a:lnTo>
                    <a:pt x="13009" y="83326"/>
                  </a:lnTo>
                  <a:lnTo>
                    <a:pt x="13316" y="82986"/>
                  </a:lnTo>
                  <a:lnTo>
                    <a:pt x="13624" y="82645"/>
                  </a:lnTo>
                  <a:lnTo>
                    <a:pt x="13926" y="82294"/>
                  </a:lnTo>
                  <a:lnTo>
                    <a:pt x="14229" y="81919"/>
                  </a:lnTo>
                  <a:lnTo>
                    <a:pt x="14527" y="81533"/>
                  </a:lnTo>
                  <a:lnTo>
                    <a:pt x="14826" y="81148"/>
                  </a:lnTo>
                  <a:lnTo>
                    <a:pt x="15119" y="80728"/>
                  </a:lnTo>
                  <a:lnTo>
                    <a:pt x="15409" y="80308"/>
                  </a:lnTo>
                  <a:lnTo>
                    <a:pt x="15698" y="79877"/>
                  </a:lnTo>
                  <a:lnTo>
                    <a:pt x="15983" y="79423"/>
                  </a:lnTo>
                  <a:lnTo>
                    <a:pt x="16268" y="78958"/>
                  </a:lnTo>
                  <a:lnTo>
                    <a:pt x="16549" y="78481"/>
                  </a:lnTo>
                  <a:lnTo>
                    <a:pt x="16825" y="77993"/>
                  </a:lnTo>
                  <a:lnTo>
                    <a:pt x="17101" y="77483"/>
                  </a:lnTo>
                  <a:close/>
                  <a:moveTo>
                    <a:pt x="85276" y="90224"/>
                  </a:moveTo>
                  <a:lnTo>
                    <a:pt x="85307" y="90338"/>
                  </a:lnTo>
                  <a:lnTo>
                    <a:pt x="85343" y="90451"/>
                  </a:lnTo>
                  <a:lnTo>
                    <a:pt x="85503" y="90860"/>
                  </a:lnTo>
                  <a:lnTo>
                    <a:pt x="85668" y="91257"/>
                  </a:lnTo>
                  <a:lnTo>
                    <a:pt x="85833" y="91654"/>
                  </a:lnTo>
                  <a:lnTo>
                    <a:pt x="86002" y="92051"/>
                  </a:lnTo>
                  <a:lnTo>
                    <a:pt x="86171" y="92426"/>
                  </a:lnTo>
                  <a:lnTo>
                    <a:pt x="86340" y="92811"/>
                  </a:lnTo>
                  <a:lnTo>
                    <a:pt x="86514" y="93174"/>
                  </a:lnTo>
                  <a:lnTo>
                    <a:pt x="86687" y="93537"/>
                  </a:lnTo>
                  <a:lnTo>
                    <a:pt x="86861" y="93901"/>
                  </a:lnTo>
                  <a:lnTo>
                    <a:pt x="87039" y="94252"/>
                  </a:lnTo>
                  <a:lnTo>
                    <a:pt x="87217" y="94604"/>
                  </a:lnTo>
                  <a:lnTo>
                    <a:pt x="87400" y="94944"/>
                  </a:lnTo>
                  <a:lnTo>
                    <a:pt x="87578" y="95273"/>
                  </a:lnTo>
                  <a:lnTo>
                    <a:pt x="87765" y="95602"/>
                  </a:lnTo>
                  <a:lnTo>
                    <a:pt x="88134" y="96238"/>
                  </a:lnTo>
                  <a:lnTo>
                    <a:pt x="88508" y="96862"/>
                  </a:lnTo>
                  <a:lnTo>
                    <a:pt x="88887" y="97452"/>
                  </a:lnTo>
                  <a:lnTo>
                    <a:pt x="89274" y="98030"/>
                  </a:lnTo>
                  <a:lnTo>
                    <a:pt x="89661" y="98575"/>
                  </a:lnTo>
                  <a:lnTo>
                    <a:pt x="90058" y="99108"/>
                  </a:lnTo>
                  <a:lnTo>
                    <a:pt x="90454" y="99619"/>
                  </a:lnTo>
                  <a:lnTo>
                    <a:pt x="90855" y="100107"/>
                  </a:lnTo>
                  <a:lnTo>
                    <a:pt x="91260" y="100583"/>
                  </a:lnTo>
                  <a:lnTo>
                    <a:pt x="90966" y="101627"/>
                  </a:lnTo>
                  <a:lnTo>
                    <a:pt x="90668" y="102660"/>
                  </a:lnTo>
                  <a:lnTo>
                    <a:pt x="90365" y="103658"/>
                  </a:lnTo>
                  <a:lnTo>
                    <a:pt x="90062" y="104645"/>
                  </a:lnTo>
                  <a:lnTo>
                    <a:pt x="89755" y="105598"/>
                  </a:lnTo>
                  <a:lnTo>
                    <a:pt x="89443" y="106551"/>
                  </a:lnTo>
                  <a:lnTo>
                    <a:pt x="89127" y="107470"/>
                  </a:lnTo>
                  <a:lnTo>
                    <a:pt x="88811" y="108367"/>
                  </a:lnTo>
                  <a:lnTo>
                    <a:pt x="88491" y="109252"/>
                  </a:lnTo>
                  <a:lnTo>
                    <a:pt x="88166" y="110114"/>
                  </a:lnTo>
                  <a:lnTo>
                    <a:pt x="87836" y="110954"/>
                  </a:lnTo>
                  <a:lnTo>
                    <a:pt x="87507" y="111782"/>
                  </a:lnTo>
                  <a:lnTo>
                    <a:pt x="87173" y="112587"/>
                  </a:lnTo>
                  <a:lnTo>
                    <a:pt x="86834" y="113370"/>
                  </a:lnTo>
                  <a:lnTo>
                    <a:pt x="86496" y="114142"/>
                  </a:lnTo>
                  <a:lnTo>
                    <a:pt x="86149" y="114891"/>
                  </a:lnTo>
                  <a:lnTo>
                    <a:pt x="85855" y="113983"/>
                  </a:lnTo>
                  <a:lnTo>
                    <a:pt x="85561" y="113087"/>
                  </a:lnTo>
                  <a:lnTo>
                    <a:pt x="84960" y="111294"/>
                  </a:lnTo>
                  <a:lnTo>
                    <a:pt x="84355" y="109524"/>
                  </a:lnTo>
                  <a:lnTo>
                    <a:pt x="83745" y="107765"/>
                  </a:lnTo>
                  <a:lnTo>
                    <a:pt x="83126" y="106018"/>
                  </a:lnTo>
                  <a:lnTo>
                    <a:pt x="82507" y="104282"/>
                  </a:lnTo>
                  <a:lnTo>
                    <a:pt x="81884" y="102569"/>
                  </a:lnTo>
                  <a:lnTo>
                    <a:pt x="81260" y="100856"/>
                  </a:lnTo>
                  <a:lnTo>
                    <a:pt x="81527" y="100254"/>
                  </a:lnTo>
                  <a:lnTo>
                    <a:pt x="81795" y="99642"/>
                  </a:lnTo>
                  <a:lnTo>
                    <a:pt x="82062" y="99018"/>
                  </a:lnTo>
                  <a:lnTo>
                    <a:pt x="82324" y="98382"/>
                  </a:lnTo>
                  <a:lnTo>
                    <a:pt x="82583" y="97747"/>
                  </a:lnTo>
                  <a:lnTo>
                    <a:pt x="82841" y="97100"/>
                  </a:lnTo>
                  <a:lnTo>
                    <a:pt x="83095" y="96442"/>
                  </a:lnTo>
                  <a:lnTo>
                    <a:pt x="83348" y="95784"/>
                  </a:lnTo>
                  <a:lnTo>
                    <a:pt x="83598" y="95115"/>
                  </a:lnTo>
                  <a:lnTo>
                    <a:pt x="83843" y="94434"/>
                  </a:lnTo>
                  <a:lnTo>
                    <a:pt x="84087" y="93753"/>
                  </a:lnTo>
                  <a:lnTo>
                    <a:pt x="84332" y="93061"/>
                  </a:lnTo>
                  <a:lnTo>
                    <a:pt x="84573" y="92357"/>
                  </a:lnTo>
                  <a:lnTo>
                    <a:pt x="84809" y="91654"/>
                  </a:lnTo>
                  <a:lnTo>
                    <a:pt x="85045" y="90939"/>
                  </a:lnTo>
                  <a:lnTo>
                    <a:pt x="85276" y="90224"/>
                  </a:lnTo>
                  <a:close/>
                  <a:moveTo>
                    <a:pt x="21419" y="96090"/>
                  </a:moveTo>
                  <a:lnTo>
                    <a:pt x="21673" y="96941"/>
                  </a:lnTo>
                  <a:lnTo>
                    <a:pt x="21936" y="97792"/>
                  </a:lnTo>
                  <a:lnTo>
                    <a:pt x="22198" y="98632"/>
                  </a:lnTo>
                  <a:lnTo>
                    <a:pt x="22465" y="99471"/>
                  </a:lnTo>
                  <a:lnTo>
                    <a:pt x="22733" y="100288"/>
                  </a:lnTo>
                  <a:lnTo>
                    <a:pt x="23009" y="101105"/>
                  </a:lnTo>
                  <a:lnTo>
                    <a:pt x="23285" y="101911"/>
                  </a:lnTo>
                  <a:lnTo>
                    <a:pt x="23570" y="102705"/>
                  </a:lnTo>
                  <a:lnTo>
                    <a:pt x="23855" y="103499"/>
                  </a:lnTo>
                  <a:lnTo>
                    <a:pt x="24144" y="104271"/>
                  </a:lnTo>
                  <a:lnTo>
                    <a:pt x="24438" y="105042"/>
                  </a:lnTo>
                  <a:lnTo>
                    <a:pt x="24736" y="105803"/>
                  </a:lnTo>
                  <a:lnTo>
                    <a:pt x="25034" y="106540"/>
                  </a:lnTo>
                  <a:lnTo>
                    <a:pt x="25342" y="107289"/>
                  </a:lnTo>
                  <a:lnTo>
                    <a:pt x="25649" y="108015"/>
                  </a:lnTo>
                  <a:lnTo>
                    <a:pt x="25965" y="108730"/>
                  </a:lnTo>
                  <a:lnTo>
                    <a:pt x="25270" y="109830"/>
                  </a:lnTo>
                  <a:lnTo>
                    <a:pt x="24576" y="110954"/>
                  </a:lnTo>
                  <a:lnTo>
                    <a:pt x="23886" y="112077"/>
                  </a:lnTo>
                  <a:lnTo>
                    <a:pt x="23200" y="113223"/>
                  </a:lnTo>
                  <a:lnTo>
                    <a:pt x="22514" y="114369"/>
                  </a:lnTo>
                  <a:lnTo>
                    <a:pt x="21833" y="115537"/>
                  </a:lnTo>
                  <a:lnTo>
                    <a:pt x="21157" y="116706"/>
                  </a:lnTo>
                  <a:lnTo>
                    <a:pt x="20484" y="117897"/>
                  </a:lnTo>
                  <a:lnTo>
                    <a:pt x="20458" y="117954"/>
                  </a:lnTo>
                  <a:lnTo>
                    <a:pt x="20431" y="118022"/>
                  </a:lnTo>
                  <a:lnTo>
                    <a:pt x="20409" y="118079"/>
                  </a:lnTo>
                  <a:lnTo>
                    <a:pt x="20382" y="118147"/>
                  </a:lnTo>
                  <a:lnTo>
                    <a:pt x="20084" y="117364"/>
                  </a:lnTo>
                  <a:lnTo>
                    <a:pt x="19794" y="116559"/>
                  </a:lnTo>
                  <a:lnTo>
                    <a:pt x="19505" y="115742"/>
                  </a:lnTo>
                  <a:lnTo>
                    <a:pt x="19224" y="114913"/>
                  </a:lnTo>
                  <a:lnTo>
                    <a:pt x="18944" y="114062"/>
                  </a:lnTo>
                  <a:lnTo>
                    <a:pt x="18672" y="113189"/>
                  </a:lnTo>
                  <a:lnTo>
                    <a:pt x="18405" y="112315"/>
                  </a:lnTo>
                  <a:lnTo>
                    <a:pt x="18138" y="111419"/>
                  </a:lnTo>
                  <a:lnTo>
                    <a:pt x="17880" y="110511"/>
                  </a:lnTo>
                  <a:lnTo>
                    <a:pt x="17626" y="109592"/>
                  </a:lnTo>
                  <a:lnTo>
                    <a:pt x="17372" y="108662"/>
                  </a:lnTo>
                  <a:lnTo>
                    <a:pt x="17127" y="107720"/>
                  </a:lnTo>
                  <a:lnTo>
                    <a:pt x="16887" y="106767"/>
                  </a:lnTo>
                  <a:lnTo>
                    <a:pt x="16647" y="105814"/>
                  </a:lnTo>
                  <a:lnTo>
                    <a:pt x="16415" y="104838"/>
                  </a:lnTo>
                  <a:lnTo>
                    <a:pt x="16184" y="103862"/>
                  </a:lnTo>
                  <a:lnTo>
                    <a:pt x="16424" y="103420"/>
                  </a:lnTo>
                  <a:lnTo>
                    <a:pt x="16664" y="102977"/>
                  </a:lnTo>
                  <a:lnTo>
                    <a:pt x="17145" y="102081"/>
                  </a:lnTo>
                  <a:lnTo>
                    <a:pt x="17390" y="101639"/>
                  </a:lnTo>
                  <a:lnTo>
                    <a:pt x="17635" y="101207"/>
                  </a:lnTo>
                  <a:lnTo>
                    <a:pt x="17884" y="100788"/>
                  </a:lnTo>
                  <a:lnTo>
                    <a:pt x="18138" y="100379"/>
                  </a:lnTo>
                  <a:lnTo>
                    <a:pt x="18534" y="99789"/>
                  </a:lnTo>
                  <a:lnTo>
                    <a:pt x="18939" y="99210"/>
                  </a:lnTo>
                  <a:lnTo>
                    <a:pt x="19345" y="98655"/>
                  </a:lnTo>
                  <a:lnTo>
                    <a:pt x="19754" y="98110"/>
                  </a:lnTo>
                  <a:lnTo>
                    <a:pt x="20168" y="97577"/>
                  </a:lnTo>
                  <a:lnTo>
                    <a:pt x="20582" y="97066"/>
                  </a:lnTo>
                  <a:lnTo>
                    <a:pt x="21001" y="96567"/>
                  </a:lnTo>
                  <a:lnTo>
                    <a:pt x="21419" y="96090"/>
                  </a:lnTo>
                  <a:close/>
                  <a:moveTo>
                    <a:pt x="80535" y="102399"/>
                  </a:moveTo>
                  <a:lnTo>
                    <a:pt x="81153" y="104123"/>
                  </a:lnTo>
                  <a:lnTo>
                    <a:pt x="81781" y="105859"/>
                  </a:lnTo>
                  <a:lnTo>
                    <a:pt x="82409" y="107584"/>
                  </a:lnTo>
                  <a:lnTo>
                    <a:pt x="83041" y="109286"/>
                  </a:lnTo>
                  <a:lnTo>
                    <a:pt x="83678" y="110988"/>
                  </a:lnTo>
                  <a:lnTo>
                    <a:pt x="84319" y="112678"/>
                  </a:lnTo>
                  <a:lnTo>
                    <a:pt x="84969" y="114335"/>
                  </a:lnTo>
                  <a:lnTo>
                    <a:pt x="85294" y="115163"/>
                  </a:lnTo>
                  <a:lnTo>
                    <a:pt x="85623" y="115980"/>
                  </a:lnTo>
                  <a:lnTo>
                    <a:pt x="85281" y="116672"/>
                  </a:lnTo>
                  <a:lnTo>
                    <a:pt x="84933" y="117341"/>
                  </a:lnTo>
                  <a:lnTo>
                    <a:pt x="84582" y="117999"/>
                  </a:lnTo>
                  <a:lnTo>
                    <a:pt x="84225" y="118646"/>
                  </a:lnTo>
                  <a:lnTo>
                    <a:pt x="83869" y="119282"/>
                  </a:lnTo>
                  <a:lnTo>
                    <a:pt x="83509" y="119894"/>
                  </a:lnTo>
                  <a:lnTo>
                    <a:pt x="83144" y="120507"/>
                  </a:lnTo>
                  <a:lnTo>
                    <a:pt x="82774" y="121097"/>
                  </a:lnTo>
                  <a:lnTo>
                    <a:pt x="82405" y="121687"/>
                  </a:lnTo>
                  <a:lnTo>
                    <a:pt x="82031" y="122254"/>
                  </a:lnTo>
                  <a:lnTo>
                    <a:pt x="81648" y="122810"/>
                  </a:lnTo>
                  <a:lnTo>
                    <a:pt x="81265" y="123355"/>
                  </a:lnTo>
                  <a:lnTo>
                    <a:pt x="80882" y="123888"/>
                  </a:lnTo>
                  <a:lnTo>
                    <a:pt x="80490" y="124410"/>
                  </a:lnTo>
                  <a:lnTo>
                    <a:pt x="80094" y="124921"/>
                  </a:lnTo>
                  <a:lnTo>
                    <a:pt x="79698" y="125420"/>
                  </a:lnTo>
                  <a:lnTo>
                    <a:pt x="79230" y="123525"/>
                  </a:lnTo>
                  <a:lnTo>
                    <a:pt x="78758" y="121619"/>
                  </a:lnTo>
                  <a:lnTo>
                    <a:pt x="78282" y="119735"/>
                  </a:lnTo>
                  <a:lnTo>
                    <a:pt x="77805" y="117852"/>
                  </a:lnTo>
                  <a:lnTo>
                    <a:pt x="77320" y="115980"/>
                  </a:lnTo>
                  <a:lnTo>
                    <a:pt x="76830" y="114119"/>
                  </a:lnTo>
                  <a:lnTo>
                    <a:pt x="76581" y="113200"/>
                  </a:lnTo>
                  <a:lnTo>
                    <a:pt x="76332" y="112281"/>
                  </a:lnTo>
                  <a:lnTo>
                    <a:pt x="76078" y="111373"/>
                  </a:lnTo>
                  <a:lnTo>
                    <a:pt x="75824" y="110466"/>
                  </a:lnTo>
                  <a:lnTo>
                    <a:pt x="76136" y="110035"/>
                  </a:lnTo>
                  <a:lnTo>
                    <a:pt x="76443" y="109603"/>
                  </a:lnTo>
                  <a:lnTo>
                    <a:pt x="76750" y="109150"/>
                  </a:lnTo>
                  <a:lnTo>
                    <a:pt x="77053" y="108684"/>
                  </a:lnTo>
                  <a:lnTo>
                    <a:pt x="77356" y="108219"/>
                  </a:lnTo>
                  <a:lnTo>
                    <a:pt x="77659" y="107731"/>
                  </a:lnTo>
                  <a:lnTo>
                    <a:pt x="77952" y="107243"/>
                  </a:lnTo>
                  <a:lnTo>
                    <a:pt x="78251" y="106744"/>
                  </a:lnTo>
                  <a:lnTo>
                    <a:pt x="78545" y="106234"/>
                  </a:lnTo>
                  <a:lnTo>
                    <a:pt x="78834" y="105712"/>
                  </a:lnTo>
                  <a:lnTo>
                    <a:pt x="79123" y="105178"/>
                  </a:lnTo>
                  <a:lnTo>
                    <a:pt x="79408" y="104634"/>
                  </a:lnTo>
                  <a:lnTo>
                    <a:pt x="79693" y="104089"/>
                  </a:lnTo>
                  <a:lnTo>
                    <a:pt x="79974" y="103533"/>
                  </a:lnTo>
                  <a:lnTo>
                    <a:pt x="80254" y="102966"/>
                  </a:lnTo>
                  <a:lnTo>
                    <a:pt x="80535" y="102399"/>
                  </a:lnTo>
                  <a:close/>
                  <a:moveTo>
                    <a:pt x="26610" y="110091"/>
                  </a:moveTo>
                  <a:lnTo>
                    <a:pt x="27002" y="110920"/>
                  </a:lnTo>
                  <a:lnTo>
                    <a:pt x="27394" y="111725"/>
                  </a:lnTo>
                  <a:lnTo>
                    <a:pt x="27795" y="112519"/>
                  </a:lnTo>
                  <a:lnTo>
                    <a:pt x="28204" y="113302"/>
                  </a:lnTo>
                  <a:lnTo>
                    <a:pt x="28614" y="114074"/>
                  </a:lnTo>
                  <a:lnTo>
                    <a:pt x="29032" y="114823"/>
                  </a:lnTo>
                  <a:lnTo>
                    <a:pt x="29460" y="115549"/>
                  </a:lnTo>
                  <a:lnTo>
                    <a:pt x="29673" y="115900"/>
                  </a:lnTo>
                  <a:lnTo>
                    <a:pt x="29892" y="116252"/>
                  </a:lnTo>
                  <a:lnTo>
                    <a:pt x="29633" y="117398"/>
                  </a:lnTo>
                  <a:lnTo>
                    <a:pt x="29504" y="117977"/>
                  </a:lnTo>
                  <a:lnTo>
                    <a:pt x="29380" y="118555"/>
                  </a:lnTo>
                  <a:lnTo>
                    <a:pt x="29255" y="119145"/>
                  </a:lnTo>
                  <a:lnTo>
                    <a:pt x="29135" y="119735"/>
                  </a:lnTo>
                  <a:lnTo>
                    <a:pt x="29015" y="120337"/>
                  </a:lnTo>
                  <a:lnTo>
                    <a:pt x="28899" y="120949"/>
                  </a:lnTo>
                  <a:lnTo>
                    <a:pt x="28783" y="121562"/>
                  </a:lnTo>
                  <a:lnTo>
                    <a:pt x="28672" y="122175"/>
                  </a:lnTo>
                  <a:lnTo>
                    <a:pt x="28560" y="122799"/>
                  </a:lnTo>
                  <a:lnTo>
                    <a:pt x="28449" y="123423"/>
                  </a:lnTo>
                  <a:lnTo>
                    <a:pt x="28342" y="124058"/>
                  </a:lnTo>
                  <a:lnTo>
                    <a:pt x="28240" y="124694"/>
                  </a:lnTo>
                  <a:lnTo>
                    <a:pt x="28137" y="125340"/>
                  </a:lnTo>
                  <a:lnTo>
                    <a:pt x="28035" y="125987"/>
                  </a:lnTo>
                  <a:lnTo>
                    <a:pt x="27928" y="126736"/>
                  </a:lnTo>
                  <a:lnTo>
                    <a:pt x="27830" y="127496"/>
                  </a:lnTo>
                  <a:lnTo>
                    <a:pt x="27625" y="129017"/>
                  </a:lnTo>
                  <a:lnTo>
                    <a:pt x="27394" y="128869"/>
                  </a:lnTo>
                  <a:lnTo>
                    <a:pt x="27162" y="128722"/>
                  </a:lnTo>
                  <a:lnTo>
                    <a:pt x="26935" y="128551"/>
                  </a:lnTo>
                  <a:lnTo>
                    <a:pt x="26708" y="128370"/>
                  </a:lnTo>
                  <a:lnTo>
                    <a:pt x="26481" y="128188"/>
                  </a:lnTo>
                  <a:lnTo>
                    <a:pt x="26259" y="127995"/>
                  </a:lnTo>
                  <a:lnTo>
                    <a:pt x="26041" y="127780"/>
                  </a:lnTo>
                  <a:lnTo>
                    <a:pt x="25822" y="127576"/>
                  </a:lnTo>
                  <a:lnTo>
                    <a:pt x="25604" y="127349"/>
                  </a:lnTo>
                  <a:lnTo>
                    <a:pt x="25391" y="127110"/>
                  </a:lnTo>
                  <a:lnTo>
                    <a:pt x="25177" y="126872"/>
                  </a:lnTo>
                  <a:lnTo>
                    <a:pt x="24968" y="126622"/>
                  </a:lnTo>
                  <a:lnTo>
                    <a:pt x="24758" y="126362"/>
                  </a:lnTo>
                  <a:lnTo>
                    <a:pt x="24554" y="126101"/>
                  </a:lnTo>
                  <a:lnTo>
                    <a:pt x="24349" y="125817"/>
                  </a:lnTo>
                  <a:lnTo>
                    <a:pt x="24144" y="125533"/>
                  </a:lnTo>
                  <a:lnTo>
                    <a:pt x="23944" y="125250"/>
                  </a:lnTo>
                  <a:lnTo>
                    <a:pt x="23748" y="124943"/>
                  </a:lnTo>
                  <a:lnTo>
                    <a:pt x="23552" y="124637"/>
                  </a:lnTo>
                  <a:lnTo>
                    <a:pt x="23356" y="124319"/>
                  </a:lnTo>
                  <a:lnTo>
                    <a:pt x="23160" y="124002"/>
                  </a:lnTo>
                  <a:lnTo>
                    <a:pt x="22969" y="123673"/>
                  </a:lnTo>
                  <a:lnTo>
                    <a:pt x="22782" y="123332"/>
                  </a:lnTo>
                  <a:lnTo>
                    <a:pt x="22595" y="122992"/>
                  </a:lnTo>
                  <a:lnTo>
                    <a:pt x="22408" y="122640"/>
                  </a:lnTo>
                  <a:lnTo>
                    <a:pt x="22225" y="122288"/>
                  </a:lnTo>
                  <a:lnTo>
                    <a:pt x="22043" y="121925"/>
                  </a:lnTo>
                  <a:lnTo>
                    <a:pt x="21860" y="121551"/>
                  </a:lnTo>
                  <a:lnTo>
                    <a:pt x="21682" y="121176"/>
                  </a:lnTo>
                  <a:lnTo>
                    <a:pt x="21504" y="120791"/>
                  </a:lnTo>
                  <a:lnTo>
                    <a:pt x="21330" y="120405"/>
                  </a:lnTo>
                  <a:lnTo>
                    <a:pt x="21157" y="120008"/>
                  </a:lnTo>
                  <a:lnTo>
                    <a:pt x="21847" y="118805"/>
                  </a:lnTo>
                  <a:lnTo>
                    <a:pt x="22537" y="117591"/>
                  </a:lnTo>
                  <a:lnTo>
                    <a:pt x="23222" y="116366"/>
                  </a:lnTo>
                  <a:lnTo>
                    <a:pt x="23908" y="115129"/>
                  </a:lnTo>
                  <a:lnTo>
                    <a:pt x="24589" y="113892"/>
                  </a:lnTo>
                  <a:lnTo>
                    <a:pt x="25266" y="112633"/>
                  </a:lnTo>
                  <a:lnTo>
                    <a:pt x="25938" y="111362"/>
                  </a:lnTo>
                  <a:lnTo>
                    <a:pt x="26610" y="110091"/>
                  </a:lnTo>
                  <a:close/>
                  <a:moveTo>
                    <a:pt x="75067" y="111510"/>
                  </a:moveTo>
                  <a:lnTo>
                    <a:pt x="75303" y="112451"/>
                  </a:lnTo>
                  <a:lnTo>
                    <a:pt x="75544" y="113382"/>
                  </a:lnTo>
                  <a:lnTo>
                    <a:pt x="75784" y="114312"/>
                  </a:lnTo>
                  <a:lnTo>
                    <a:pt x="76025" y="115242"/>
                  </a:lnTo>
                  <a:lnTo>
                    <a:pt x="76519" y="117092"/>
                  </a:lnTo>
                  <a:lnTo>
                    <a:pt x="77017" y="118919"/>
                  </a:lnTo>
                  <a:lnTo>
                    <a:pt x="77521" y="120745"/>
                  </a:lnTo>
                  <a:lnTo>
                    <a:pt x="78028" y="122561"/>
                  </a:lnTo>
                  <a:lnTo>
                    <a:pt x="79052" y="126169"/>
                  </a:lnTo>
                  <a:lnTo>
                    <a:pt x="78504" y="126804"/>
                  </a:lnTo>
                  <a:lnTo>
                    <a:pt x="77948" y="127417"/>
                  </a:lnTo>
                  <a:lnTo>
                    <a:pt x="77387" y="128018"/>
                  </a:lnTo>
                  <a:lnTo>
                    <a:pt x="76817" y="128608"/>
                  </a:lnTo>
                  <a:lnTo>
                    <a:pt x="76243" y="129187"/>
                  </a:lnTo>
                  <a:lnTo>
                    <a:pt x="75660" y="129743"/>
                  </a:lnTo>
                  <a:lnTo>
                    <a:pt x="75067" y="130299"/>
                  </a:lnTo>
                  <a:lnTo>
                    <a:pt x="74471" y="130832"/>
                  </a:lnTo>
                  <a:lnTo>
                    <a:pt x="74266" y="129822"/>
                  </a:lnTo>
                  <a:lnTo>
                    <a:pt x="74061" y="128824"/>
                  </a:lnTo>
                  <a:lnTo>
                    <a:pt x="73852" y="127825"/>
                  </a:lnTo>
                  <a:lnTo>
                    <a:pt x="73643" y="126838"/>
                  </a:lnTo>
                  <a:lnTo>
                    <a:pt x="73425" y="125862"/>
                  </a:lnTo>
                  <a:lnTo>
                    <a:pt x="73202" y="124898"/>
                  </a:lnTo>
                  <a:lnTo>
                    <a:pt x="72979" y="123945"/>
                  </a:lnTo>
                  <a:lnTo>
                    <a:pt x="72752" y="122992"/>
                  </a:lnTo>
                  <a:lnTo>
                    <a:pt x="72516" y="122050"/>
                  </a:lnTo>
                  <a:lnTo>
                    <a:pt x="72280" y="121120"/>
                  </a:lnTo>
                  <a:lnTo>
                    <a:pt x="72040" y="120201"/>
                  </a:lnTo>
                  <a:lnTo>
                    <a:pt x="71795" y="119293"/>
                  </a:lnTo>
                  <a:lnTo>
                    <a:pt x="71546" y="118385"/>
                  </a:lnTo>
                  <a:lnTo>
                    <a:pt x="71296" y="117489"/>
                  </a:lnTo>
                  <a:lnTo>
                    <a:pt x="71038" y="116604"/>
                  </a:lnTo>
                  <a:lnTo>
                    <a:pt x="70780" y="115730"/>
                  </a:lnTo>
                  <a:lnTo>
                    <a:pt x="71056" y="115526"/>
                  </a:lnTo>
                  <a:lnTo>
                    <a:pt x="71332" y="115310"/>
                  </a:lnTo>
                  <a:lnTo>
                    <a:pt x="71608" y="115095"/>
                  </a:lnTo>
                  <a:lnTo>
                    <a:pt x="71880" y="114868"/>
                  </a:lnTo>
                  <a:lnTo>
                    <a:pt x="72156" y="114630"/>
                  </a:lnTo>
                  <a:lnTo>
                    <a:pt x="72427" y="114380"/>
                  </a:lnTo>
                  <a:lnTo>
                    <a:pt x="72694" y="114130"/>
                  </a:lnTo>
                  <a:lnTo>
                    <a:pt x="72966" y="113870"/>
                  </a:lnTo>
                  <a:lnTo>
                    <a:pt x="73233" y="113597"/>
                  </a:lnTo>
                  <a:lnTo>
                    <a:pt x="73500" y="113314"/>
                  </a:lnTo>
                  <a:lnTo>
                    <a:pt x="73763" y="113030"/>
                  </a:lnTo>
                  <a:lnTo>
                    <a:pt x="74030" y="112746"/>
                  </a:lnTo>
                  <a:lnTo>
                    <a:pt x="74293" y="112440"/>
                  </a:lnTo>
                  <a:lnTo>
                    <a:pt x="74551" y="112145"/>
                  </a:lnTo>
                  <a:lnTo>
                    <a:pt x="74809" y="111827"/>
                  </a:lnTo>
                  <a:lnTo>
                    <a:pt x="75067" y="111510"/>
                  </a:lnTo>
                  <a:close/>
                  <a:moveTo>
                    <a:pt x="49307" y="92562"/>
                  </a:moveTo>
                  <a:lnTo>
                    <a:pt x="49597" y="92584"/>
                  </a:lnTo>
                  <a:lnTo>
                    <a:pt x="49891" y="92607"/>
                  </a:lnTo>
                  <a:lnTo>
                    <a:pt x="50180" y="92630"/>
                  </a:lnTo>
                  <a:lnTo>
                    <a:pt x="50478" y="92675"/>
                  </a:lnTo>
                  <a:lnTo>
                    <a:pt x="50772" y="92732"/>
                  </a:lnTo>
                  <a:lnTo>
                    <a:pt x="51070" y="92789"/>
                  </a:lnTo>
                  <a:lnTo>
                    <a:pt x="51373" y="92857"/>
                  </a:lnTo>
                  <a:lnTo>
                    <a:pt x="51671" y="92936"/>
                  </a:lnTo>
                  <a:lnTo>
                    <a:pt x="51974" y="93027"/>
                  </a:lnTo>
                  <a:lnTo>
                    <a:pt x="52281" y="93129"/>
                  </a:lnTo>
                  <a:lnTo>
                    <a:pt x="52562" y="93231"/>
                  </a:lnTo>
                  <a:lnTo>
                    <a:pt x="52847" y="93345"/>
                  </a:lnTo>
                  <a:lnTo>
                    <a:pt x="53127" y="93469"/>
                  </a:lnTo>
                  <a:lnTo>
                    <a:pt x="53403" y="93594"/>
                  </a:lnTo>
                  <a:lnTo>
                    <a:pt x="53684" y="93730"/>
                  </a:lnTo>
                  <a:lnTo>
                    <a:pt x="53960" y="93866"/>
                  </a:lnTo>
                  <a:lnTo>
                    <a:pt x="54231" y="94025"/>
                  </a:lnTo>
                  <a:lnTo>
                    <a:pt x="54507" y="94184"/>
                  </a:lnTo>
                  <a:lnTo>
                    <a:pt x="54779" y="94354"/>
                  </a:lnTo>
                  <a:lnTo>
                    <a:pt x="55051" y="94525"/>
                  </a:lnTo>
                  <a:lnTo>
                    <a:pt x="55318" y="94717"/>
                  </a:lnTo>
                  <a:lnTo>
                    <a:pt x="55585" y="94910"/>
                  </a:lnTo>
                  <a:lnTo>
                    <a:pt x="55852" y="95103"/>
                  </a:lnTo>
                  <a:lnTo>
                    <a:pt x="56119" y="95319"/>
                  </a:lnTo>
                  <a:lnTo>
                    <a:pt x="56382" y="95534"/>
                  </a:lnTo>
                  <a:lnTo>
                    <a:pt x="56644" y="95761"/>
                  </a:lnTo>
                  <a:lnTo>
                    <a:pt x="56907" y="95988"/>
                  </a:lnTo>
                  <a:lnTo>
                    <a:pt x="57165" y="96226"/>
                  </a:lnTo>
                  <a:lnTo>
                    <a:pt x="57424" y="96476"/>
                  </a:lnTo>
                  <a:lnTo>
                    <a:pt x="57677" y="96726"/>
                  </a:lnTo>
                  <a:lnTo>
                    <a:pt x="57936" y="96987"/>
                  </a:lnTo>
                  <a:lnTo>
                    <a:pt x="58189" y="97259"/>
                  </a:lnTo>
                  <a:lnTo>
                    <a:pt x="58443" y="97531"/>
                  </a:lnTo>
                  <a:lnTo>
                    <a:pt x="58692" y="97815"/>
                  </a:lnTo>
                  <a:lnTo>
                    <a:pt x="58942" y="98110"/>
                  </a:lnTo>
                  <a:lnTo>
                    <a:pt x="59191" y="98405"/>
                  </a:lnTo>
                  <a:lnTo>
                    <a:pt x="59436" y="98711"/>
                  </a:lnTo>
                  <a:lnTo>
                    <a:pt x="59681" y="99018"/>
                  </a:lnTo>
                  <a:lnTo>
                    <a:pt x="59926" y="99335"/>
                  </a:lnTo>
                  <a:lnTo>
                    <a:pt x="60171" y="99664"/>
                  </a:lnTo>
                  <a:lnTo>
                    <a:pt x="60411" y="99993"/>
                  </a:lnTo>
                  <a:lnTo>
                    <a:pt x="60647" y="100334"/>
                  </a:lnTo>
                  <a:lnTo>
                    <a:pt x="60887" y="100674"/>
                  </a:lnTo>
                  <a:lnTo>
                    <a:pt x="61123" y="101026"/>
                  </a:lnTo>
                  <a:lnTo>
                    <a:pt x="61359" y="101389"/>
                  </a:lnTo>
                  <a:lnTo>
                    <a:pt x="61595" y="101752"/>
                  </a:lnTo>
                  <a:lnTo>
                    <a:pt x="61827" y="102126"/>
                  </a:lnTo>
                  <a:lnTo>
                    <a:pt x="62058" y="102501"/>
                  </a:lnTo>
                  <a:lnTo>
                    <a:pt x="62285" y="102887"/>
                  </a:lnTo>
                  <a:lnTo>
                    <a:pt x="62512" y="103272"/>
                  </a:lnTo>
                  <a:lnTo>
                    <a:pt x="62739" y="103669"/>
                  </a:lnTo>
                  <a:lnTo>
                    <a:pt x="62966" y="104078"/>
                  </a:lnTo>
                  <a:lnTo>
                    <a:pt x="63189" y="104486"/>
                  </a:lnTo>
                  <a:lnTo>
                    <a:pt x="63412" y="104895"/>
                  </a:lnTo>
                  <a:lnTo>
                    <a:pt x="63630" y="105315"/>
                  </a:lnTo>
                  <a:lnTo>
                    <a:pt x="63852" y="105746"/>
                  </a:lnTo>
                  <a:lnTo>
                    <a:pt x="64071" y="106177"/>
                  </a:lnTo>
                  <a:lnTo>
                    <a:pt x="64284" y="106619"/>
                  </a:lnTo>
                  <a:lnTo>
                    <a:pt x="64712" y="107504"/>
                  </a:lnTo>
                  <a:lnTo>
                    <a:pt x="65135" y="108423"/>
                  </a:lnTo>
                  <a:lnTo>
                    <a:pt x="65553" y="109365"/>
                  </a:lnTo>
                  <a:lnTo>
                    <a:pt x="65963" y="110318"/>
                  </a:lnTo>
                  <a:lnTo>
                    <a:pt x="66363" y="111294"/>
                  </a:lnTo>
                  <a:lnTo>
                    <a:pt x="66764" y="112292"/>
                  </a:lnTo>
                  <a:lnTo>
                    <a:pt x="67156" y="113314"/>
                  </a:lnTo>
                  <a:lnTo>
                    <a:pt x="67543" y="114357"/>
                  </a:lnTo>
                  <a:lnTo>
                    <a:pt x="67922" y="115413"/>
                  </a:lnTo>
                  <a:lnTo>
                    <a:pt x="68296" y="116490"/>
                  </a:lnTo>
                  <a:lnTo>
                    <a:pt x="68661" y="117580"/>
                  </a:lnTo>
                  <a:lnTo>
                    <a:pt x="69026" y="118692"/>
                  </a:lnTo>
                  <a:lnTo>
                    <a:pt x="69382" y="119826"/>
                  </a:lnTo>
                  <a:lnTo>
                    <a:pt x="69729" y="120972"/>
                  </a:lnTo>
                  <a:lnTo>
                    <a:pt x="70072" y="122129"/>
                  </a:lnTo>
                  <a:lnTo>
                    <a:pt x="70410" y="123309"/>
                  </a:lnTo>
                  <a:lnTo>
                    <a:pt x="70740" y="124501"/>
                  </a:lnTo>
                  <a:lnTo>
                    <a:pt x="71065" y="125703"/>
                  </a:lnTo>
                  <a:lnTo>
                    <a:pt x="71381" y="126929"/>
                  </a:lnTo>
                  <a:lnTo>
                    <a:pt x="71693" y="128154"/>
                  </a:lnTo>
                  <a:lnTo>
                    <a:pt x="72000" y="129402"/>
                  </a:lnTo>
                  <a:lnTo>
                    <a:pt x="72298" y="130662"/>
                  </a:lnTo>
                  <a:lnTo>
                    <a:pt x="72592" y="131932"/>
                  </a:lnTo>
                  <a:lnTo>
                    <a:pt x="72877" y="133226"/>
                  </a:lnTo>
                  <a:lnTo>
                    <a:pt x="73157" y="134519"/>
                  </a:lnTo>
                  <a:lnTo>
                    <a:pt x="73429" y="135824"/>
                  </a:lnTo>
                  <a:lnTo>
                    <a:pt x="73701" y="137140"/>
                  </a:lnTo>
                  <a:lnTo>
                    <a:pt x="73959" y="138456"/>
                  </a:lnTo>
                  <a:lnTo>
                    <a:pt x="74213" y="139795"/>
                  </a:lnTo>
                  <a:lnTo>
                    <a:pt x="74462" y="141134"/>
                  </a:lnTo>
                  <a:lnTo>
                    <a:pt x="74702" y="142496"/>
                  </a:lnTo>
                  <a:lnTo>
                    <a:pt x="74938" y="143846"/>
                  </a:lnTo>
                  <a:lnTo>
                    <a:pt x="75165" y="145219"/>
                  </a:lnTo>
                  <a:lnTo>
                    <a:pt x="75388" y="146592"/>
                  </a:lnTo>
                  <a:lnTo>
                    <a:pt x="75602" y="147976"/>
                  </a:lnTo>
                  <a:lnTo>
                    <a:pt x="75811" y="149360"/>
                  </a:lnTo>
                  <a:lnTo>
                    <a:pt x="76011" y="150744"/>
                  </a:lnTo>
                  <a:lnTo>
                    <a:pt x="76207" y="152140"/>
                  </a:lnTo>
                  <a:lnTo>
                    <a:pt x="76399" y="153547"/>
                  </a:lnTo>
                  <a:lnTo>
                    <a:pt x="76577" y="154954"/>
                  </a:lnTo>
                  <a:lnTo>
                    <a:pt x="76701" y="155941"/>
                  </a:lnTo>
                  <a:lnTo>
                    <a:pt x="76822" y="156928"/>
                  </a:lnTo>
                  <a:lnTo>
                    <a:pt x="76942" y="157926"/>
                  </a:lnTo>
                  <a:lnTo>
                    <a:pt x="77057" y="158913"/>
                  </a:lnTo>
                  <a:lnTo>
                    <a:pt x="77169" y="159912"/>
                  </a:lnTo>
                  <a:lnTo>
                    <a:pt x="77276" y="160910"/>
                  </a:lnTo>
                  <a:lnTo>
                    <a:pt x="77378" y="161897"/>
                  </a:lnTo>
                  <a:lnTo>
                    <a:pt x="77480" y="162896"/>
                  </a:lnTo>
                  <a:lnTo>
                    <a:pt x="77578" y="163894"/>
                  </a:lnTo>
                  <a:lnTo>
                    <a:pt x="77672" y="164893"/>
                  </a:lnTo>
                  <a:lnTo>
                    <a:pt x="77765" y="165891"/>
                  </a:lnTo>
                  <a:lnTo>
                    <a:pt x="77854" y="166901"/>
                  </a:lnTo>
                  <a:lnTo>
                    <a:pt x="77943" y="167899"/>
                  </a:lnTo>
                  <a:lnTo>
                    <a:pt x="78024" y="168898"/>
                  </a:lnTo>
                  <a:lnTo>
                    <a:pt x="78104" y="169908"/>
                  </a:lnTo>
                  <a:lnTo>
                    <a:pt x="78184" y="170906"/>
                  </a:lnTo>
                  <a:lnTo>
                    <a:pt x="78255" y="171916"/>
                  </a:lnTo>
                  <a:lnTo>
                    <a:pt x="78331" y="172914"/>
                  </a:lnTo>
                  <a:lnTo>
                    <a:pt x="78398" y="173924"/>
                  </a:lnTo>
                  <a:lnTo>
                    <a:pt x="78464" y="174934"/>
                  </a:lnTo>
                  <a:lnTo>
                    <a:pt x="78589" y="176954"/>
                  </a:lnTo>
                  <a:lnTo>
                    <a:pt x="78705" y="178973"/>
                  </a:lnTo>
                  <a:lnTo>
                    <a:pt x="78812" y="180993"/>
                  </a:lnTo>
                  <a:lnTo>
                    <a:pt x="78905" y="183024"/>
                  </a:lnTo>
                  <a:lnTo>
                    <a:pt x="78990" y="185043"/>
                  </a:lnTo>
                  <a:lnTo>
                    <a:pt x="79070" y="187074"/>
                  </a:lnTo>
                  <a:lnTo>
                    <a:pt x="79137" y="189116"/>
                  </a:lnTo>
                  <a:lnTo>
                    <a:pt x="79199" y="191147"/>
                  </a:lnTo>
                  <a:lnTo>
                    <a:pt x="79252" y="193190"/>
                  </a:lnTo>
                  <a:lnTo>
                    <a:pt x="79297" y="195221"/>
                  </a:lnTo>
                  <a:lnTo>
                    <a:pt x="79333" y="197263"/>
                  </a:lnTo>
                  <a:lnTo>
                    <a:pt x="79364" y="199305"/>
                  </a:lnTo>
                  <a:lnTo>
                    <a:pt x="79386" y="201359"/>
                  </a:lnTo>
                  <a:lnTo>
                    <a:pt x="79404" y="203401"/>
                  </a:lnTo>
                  <a:lnTo>
                    <a:pt x="79413" y="205455"/>
                  </a:lnTo>
                  <a:lnTo>
                    <a:pt x="79422" y="207497"/>
                  </a:lnTo>
                  <a:lnTo>
                    <a:pt x="79422" y="209551"/>
                  </a:lnTo>
                  <a:lnTo>
                    <a:pt x="79417" y="211604"/>
                  </a:lnTo>
                  <a:lnTo>
                    <a:pt x="79404" y="213658"/>
                  </a:lnTo>
                  <a:lnTo>
                    <a:pt x="79390" y="215712"/>
                  </a:lnTo>
                  <a:lnTo>
                    <a:pt x="79373" y="217765"/>
                  </a:lnTo>
                  <a:lnTo>
                    <a:pt x="79350" y="219819"/>
                  </a:lnTo>
                  <a:lnTo>
                    <a:pt x="78513" y="220216"/>
                  </a:lnTo>
                  <a:lnTo>
                    <a:pt x="77676" y="220590"/>
                  </a:lnTo>
                  <a:lnTo>
                    <a:pt x="76839" y="220965"/>
                  </a:lnTo>
                  <a:lnTo>
                    <a:pt x="76002" y="221317"/>
                  </a:lnTo>
                  <a:lnTo>
                    <a:pt x="75165" y="221657"/>
                  </a:lnTo>
                  <a:lnTo>
                    <a:pt x="74333" y="221986"/>
                  </a:lnTo>
                  <a:lnTo>
                    <a:pt x="73496" y="222304"/>
                  </a:lnTo>
                  <a:lnTo>
                    <a:pt x="72663" y="222610"/>
                  </a:lnTo>
                  <a:lnTo>
                    <a:pt x="71826" y="222894"/>
                  </a:lnTo>
                  <a:lnTo>
                    <a:pt x="70994" y="223166"/>
                  </a:lnTo>
                  <a:lnTo>
                    <a:pt x="70161" y="223427"/>
                  </a:lnTo>
                  <a:lnTo>
                    <a:pt x="69329" y="223677"/>
                  </a:lnTo>
                  <a:lnTo>
                    <a:pt x="68496" y="223915"/>
                  </a:lnTo>
                  <a:lnTo>
                    <a:pt x="67663" y="224142"/>
                  </a:lnTo>
                  <a:lnTo>
                    <a:pt x="66835" y="224346"/>
                  </a:lnTo>
                  <a:lnTo>
                    <a:pt x="66003" y="224539"/>
                  </a:lnTo>
                  <a:lnTo>
                    <a:pt x="65170" y="224720"/>
                  </a:lnTo>
                  <a:lnTo>
                    <a:pt x="64342" y="224891"/>
                  </a:lnTo>
                  <a:lnTo>
                    <a:pt x="63514" y="225038"/>
                  </a:lnTo>
                  <a:lnTo>
                    <a:pt x="62682" y="225174"/>
                  </a:lnTo>
                  <a:lnTo>
                    <a:pt x="61853" y="225299"/>
                  </a:lnTo>
                  <a:lnTo>
                    <a:pt x="61025" y="225412"/>
                  </a:lnTo>
                  <a:lnTo>
                    <a:pt x="60197" y="225503"/>
                  </a:lnTo>
                  <a:lnTo>
                    <a:pt x="59369" y="225583"/>
                  </a:lnTo>
                  <a:lnTo>
                    <a:pt x="58541" y="225651"/>
                  </a:lnTo>
                  <a:lnTo>
                    <a:pt x="57713" y="225707"/>
                  </a:lnTo>
                  <a:lnTo>
                    <a:pt x="56885" y="225741"/>
                  </a:lnTo>
                  <a:lnTo>
                    <a:pt x="56057" y="225764"/>
                  </a:lnTo>
                  <a:lnTo>
                    <a:pt x="55229" y="225776"/>
                  </a:lnTo>
                  <a:lnTo>
                    <a:pt x="54405" y="225764"/>
                  </a:lnTo>
                  <a:lnTo>
                    <a:pt x="53577" y="225741"/>
                  </a:lnTo>
                  <a:lnTo>
                    <a:pt x="52749" y="225707"/>
                  </a:lnTo>
                  <a:lnTo>
                    <a:pt x="51925" y="225662"/>
                  </a:lnTo>
                  <a:lnTo>
                    <a:pt x="51097" y="225594"/>
                  </a:lnTo>
                  <a:lnTo>
                    <a:pt x="50273" y="225503"/>
                  </a:lnTo>
                  <a:lnTo>
                    <a:pt x="49445" y="225412"/>
                  </a:lnTo>
                  <a:lnTo>
                    <a:pt x="48622" y="225299"/>
                  </a:lnTo>
                  <a:lnTo>
                    <a:pt x="47798" y="225174"/>
                  </a:lnTo>
                  <a:lnTo>
                    <a:pt x="46970" y="225027"/>
                  </a:lnTo>
                  <a:lnTo>
                    <a:pt x="46146" y="224868"/>
                  </a:lnTo>
                  <a:lnTo>
                    <a:pt x="45323" y="224686"/>
                  </a:lnTo>
                  <a:lnTo>
                    <a:pt x="44495" y="224505"/>
                  </a:lnTo>
                  <a:lnTo>
                    <a:pt x="43671" y="224289"/>
                  </a:lnTo>
                  <a:lnTo>
                    <a:pt x="42847" y="224074"/>
                  </a:lnTo>
                  <a:lnTo>
                    <a:pt x="42024" y="223835"/>
                  </a:lnTo>
                  <a:lnTo>
                    <a:pt x="41200" y="223574"/>
                  </a:lnTo>
                  <a:lnTo>
                    <a:pt x="40372" y="223313"/>
                  </a:lnTo>
                  <a:lnTo>
                    <a:pt x="39548" y="223018"/>
                  </a:lnTo>
                  <a:lnTo>
                    <a:pt x="38725" y="222723"/>
                  </a:lnTo>
                  <a:lnTo>
                    <a:pt x="37901" y="222394"/>
                  </a:lnTo>
                  <a:lnTo>
                    <a:pt x="37077" y="222065"/>
                  </a:lnTo>
                  <a:lnTo>
                    <a:pt x="36254" y="221714"/>
                  </a:lnTo>
                  <a:lnTo>
                    <a:pt x="35426" y="221339"/>
                  </a:lnTo>
                  <a:lnTo>
                    <a:pt x="34602" y="220953"/>
                  </a:lnTo>
                  <a:lnTo>
                    <a:pt x="33778" y="220556"/>
                  </a:lnTo>
                  <a:lnTo>
                    <a:pt x="32955" y="220137"/>
                  </a:lnTo>
                  <a:lnTo>
                    <a:pt x="32131" y="219705"/>
                  </a:lnTo>
                  <a:lnTo>
                    <a:pt x="31303" y="219252"/>
                  </a:lnTo>
                  <a:lnTo>
                    <a:pt x="30479" y="218775"/>
                  </a:lnTo>
                  <a:lnTo>
                    <a:pt x="29656" y="218287"/>
                  </a:lnTo>
                  <a:lnTo>
                    <a:pt x="28832" y="217788"/>
                  </a:lnTo>
                  <a:lnTo>
                    <a:pt x="28004" y="217266"/>
                  </a:lnTo>
                  <a:lnTo>
                    <a:pt x="27180" y="216721"/>
                  </a:lnTo>
                  <a:lnTo>
                    <a:pt x="26357" y="216177"/>
                  </a:lnTo>
                  <a:lnTo>
                    <a:pt x="26308" y="215984"/>
                  </a:lnTo>
                  <a:lnTo>
                    <a:pt x="26250" y="215802"/>
                  </a:lnTo>
                  <a:lnTo>
                    <a:pt x="26187" y="215644"/>
                  </a:lnTo>
                  <a:lnTo>
                    <a:pt x="26156" y="215564"/>
                  </a:lnTo>
                  <a:lnTo>
                    <a:pt x="26121" y="215496"/>
                  </a:lnTo>
                  <a:lnTo>
                    <a:pt x="26081" y="215439"/>
                  </a:lnTo>
                  <a:lnTo>
                    <a:pt x="26041" y="215371"/>
                  </a:lnTo>
                  <a:lnTo>
                    <a:pt x="26000" y="215326"/>
                  </a:lnTo>
                  <a:lnTo>
                    <a:pt x="25956" y="215280"/>
                  </a:lnTo>
                  <a:lnTo>
                    <a:pt x="25907" y="215246"/>
                  </a:lnTo>
                  <a:lnTo>
                    <a:pt x="25858" y="215212"/>
                  </a:lnTo>
                  <a:lnTo>
                    <a:pt x="25809" y="215190"/>
                  </a:lnTo>
                  <a:lnTo>
                    <a:pt x="25756" y="215178"/>
                  </a:lnTo>
                  <a:lnTo>
                    <a:pt x="24620" y="214929"/>
                  </a:lnTo>
                  <a:lnTo>
                    <a:pt x="24643" y="212716"/>
                  </a:lnTo>
                  <a:lnTo>
                    <a:pt x="24674" y="210492"/>
                  </a:lnTo>
                  <a:lnTo>
                    <a:pt x="24705" y="208280"/>
                  </a:lnTo>
                  <a:lnTo>
                    <a:pt x="24740" y="206056"/>
                  </a:lnTo>
                  <a:lnTo>
                    <a:pt x="24781" y="203844"/>
                  </a:lnTo>
                  <a:lnTo>
                    <a:pt x="24825" y="201631"/>
                  </a:lnTo>
                  <a:lnTo>
                    <a:pt x="24874" y="199407"/>
                  </a:lnTo>
                  <a:lnTo>
                    <a:pt x="24923" y="197195"/>
                  </a:lnTo>
                  <a:lnTo>
                    <a:pt x="24981" y="194982"/>
                  </a:lnTo>
                  <a:lnTo>
                    <a:pt x="25043" y="192770"/>
                  </a:lnTo>
                  <a:lnTo>
                    <a:pt x="25106" y="190557"/>
                  </a:lnTo>
                  <a:lnTo>
                    <a:pt x="25177" y="188345"/>
                  </a:lnTo>
                  <a:lnTo>
                    <a:pt x="25252" y="186132"/>
                  </a:lnTo>
                  <a:lnTo>
                    <a:pt x="25333" y="183931"/>
                  </a:lnTo>
                  <a:lnTo>
                    <a:pt x="25413" y="181719"/>
                  </a:lnTo>
                  <a:lnTo>
                    <a:pt x="25502" y="179518"/>
                  </a:lnTo>
                  <a:lnTo>
                    <a:pt x="25595" y="177317"/>
                  </a:lnTo>
                  <a:lnTo>
                    <a:pt x="25693" y="175127"/>
                  </a:lnTo>
                  <a:lnTo>
                    <a:pt x="25796" y="172926"/>
                  </a:lnTo>
                  <a:lnTo>
                    <a:pt x="25907" y="170736"/>
                  </a:lnTo>
                  <a:lnTo>
                    <a:pt x="26018" y="168546"/>
                  </a:lnTo>
                  <a:lnTo>
                    <a:pt x="26138" y="166356"/>
                  </a:lnTo>
                  <a:lnTo>
                    <a:pt x="26259" y="164178"/>
                  </a:lnTo>
                  <a:lnTo>
                    <a:pt x="26392" y="161999"/>
                  </a:lnTo>
                  <a:lnTo>
                    <a:pt x="26526" y="159832"/>
                  </a:lnTo>
                  <a:lnTo>
                    <a:pt x="26664" y="157654"/>
                  </a:lnTo>
                  <a:lnTo>
                    <a:pt x="26811" y="155498"/>
                  </a:lnTo>
                  <a:lnTo>
                    <a:pt x="26962" y="153331"/>
                  </a:lnTo>
                  <a:lnTo>
                    <a:pt x="27118" y="151175"/>
                  </a:lnTo>
                  <a:lnTo>
                    <a:pt x="27283" y="149031"/>
                  </a:lnTo>
                  <a:lnTo>
                    <a:pt x="27452" y="146887"/>
                  </a:lnTo>
                  <a:lnTo>
                    <a:pt x="27625" y="144742"/>
                  </a:lnTo>
                  <a:lnTo>
                    <a:pt x="27763" y="143176"/>
                  </a:lnTo>
                  <a:lnTo>
                    <a:pt x="27906" y="141633"/>
                  </a:lnTo>
                  <a:lnTo>
                    <a:pt x="28057" y="140102"/>
                  </a:lnTo>
                  <a:lnTo>
                    <a:pt x="28222" y="138593"/>
                  </a:lnTo>
                  <a:lnTo>
                    <a:pt x="28391" y="137095"/>
                  </a:lnTo>
                  <a:lnTo>
                    <a:pt x="28569" y="135609"/>
                  </a:lnTo>
                  <a:lnTo>
                    <a:pt x="28756" y="134156"/>
                  </a:lnTo>
                  <a:lnTo>
                    <a:pt x="28952" y="132715"/>
                  </a:lnTo>
                  <a:lnTo>
                    <a:pt x="29157" y="131297"/>
                  </a:lnTo>
                  <a:lnTo>
                    <a:pt x="29371" y="129890"/>
                  </a:lnTo>
                  <a:lnTo>
                    <a:pt x="29482" y="129198"/>
                  </a:lnTo>
                  <a:lnTo>
                    <a:pt x="29593" y="128506"/>
                  </a:lnTo>
                  <a:lnTo>
                    <a:pt x="29709" y="127825"/>
                  </a:lnTo>
                  <a:lnTo>
                    <a:pt x="29825" y="127144"/>
                  </a:lnTo>
                  <a:lnTo>
                    <a:pt x="29941" y="126475"/>
                  </a:lnTo>
                  <a:lnTo>
                    <a:pt x="30061" y="125806"/>
                  </a:lnTo>
                  <a:lnTo>
                    <a:pt x="30185" y="125136"/>
                  </a:lnTo>
                  <a:lnTo>
                    <a:pt x="30310" y="124478"/>
                  </a:lnTo>
                  <a:lnTo>
                    <a:pt x="30435" y="123831"/>
                  </a:lnTo>
                  <a:lnTo>
                    <a:pt x="30564" y="123185"/>
                  </a:lnTo>
                  <a:lnTo>
                    <a:pt x="30693" y="122538"/>
                  </a:lnTo>
                  <a:lnTo>
                    <a:pt x="30827" y="121903"/>
                  </a:lnTo>
                  <a:lnTo>
                    <a:pt x="30960" y="121267"/>
                  </a:lnTo>
                  <a:lnTo>
                    <a:pt x="31098" y="120643"/>
                  </a:lnTo>
                  <a:lnTo>
                    <a:pt x="31236" y="120019"/>
                  </a:lnTo>
                  <a:lnTo>
                    <a:pt x="31379" y="119406"/>
                  </a:lnTo>
                  <a:lnTo>
                    <a:pt x="31521" y="118805"/>
                  </a:lnTo>
                  <a:lnTo>
                    <a:pt x="31664" y="118192"/>
                  </a:lnTo>
                  <a:lnTo>
                    <a:pt x="31810" y="117602"/>
                  </a:lnTo>
                  <a:lnTo>
                    <a:pt x="31962" y="117012"/>
                  </a:lnTo>
                  <a:lnTo>
                    <a:pt x="32109" y="116422"/>
                  </a:lnTo>
                  <a:lnTo>
                    <a:pt x="32265" y="115844"/>
                  </a:lnTo>
                  <a:lnTo>
                    <a:pt x="32416" y="115265"/>
                  </a:lnTo>
                  <a:lnTo>
                    <a:pt x="32576" y="114698"/>
                  </a:lnTo>
                  <a:lnTo>
                    <a:pt x="32732" y="114142"/>
                  </a:lnTo>
                  <a:lnTo>
                    <a:pt x="32892" y="113586"/>
                  </a:lnTo>
                  <a:lnTo>
                    <a:pt x="33057" y="113041"/>
                  </a:lnTo>
                  <a:lnTo>
                    <a:pt x="33222" y="112497"/>
                  </a:lnTo>
                  <a:lnTo>
                    <a:pt x="33387" y="111952"/>
                  </a:lnTo>
                  <a:lnTo>
                    <a:pt x="33556" y="111430"/>
                  </a:lnTo>
                  <a:lnTo>
                    <a:pt x="33729" y="110897"/>
                  </a:lnTo>
                  <a:lnTo>
                    <a:pt x="33899" y="110386"/>
                  </a:lnTo>
                  <a:lnTo>
                    <a:pt x="34072" y="109876"/>
                  </a:lnTo>
                  <a:lnTo>
                    <a:pt x="34250" y="109365"/>
                  </a:lnTo>
                  <a:lnTo>
                    <a:pt x="34428" y="108866"/>
                  </a:lnTo>
                  <a:lnTo>
                    <a:pt x="34611" y="108378"/>
                  </a:lnTo>
                  <a:lnTo>
                    <a:pt x="34789" y="107890"/>
                  </a:lnTo>
                  <a:lnTo>
                    <a:pt x="34976" y="107414"/>
                  </a:lnTo>
                  <a:lnTo>
                    <a:pt x="35163" y="106937"/>
                  </a:lnTo>
                  <a:lnTo>
                    <a:pt x="35350" y="106472"/>
                  </a:lnTo>
                  <a:lnTo>
                    <a:pt x="35537" y="106018"/>
                  </a:lnTo>
                  <a:lnTo>
                    <a:pt x="35728" y="105564"/>
                  </a:lnTo>
                  <a:lnTo>
                    <a:pt x="35924" y="105122"/>
                  </a:lnTo>
                  <a:lnTo>
                    <a:pt x="36120" y="104679"/>
                  </a:lnTo>
                  <a:lnTo>
                    <a:pt x="36316" y="104248"/>
                  </a:lnTo>
                  <a:lnTo>
                    <a:pt x="36516" y="103828"/>
                  </a:lnTo>
                  <a:lnTo>
                    <a:pt x="36717" y="103408"/>
                  </a:lnTo>
                  <a:lnTo>
                    <a:pt x="36917" y="103000"/>
                  </a:lnTo>
                  <a:lnTo>
                    <a:pt x="37122" y="102592"/>
                  </a:lnTo>
                  <a:lnTo>
                    <a:pt x="37331" y="102194"/>
                  </a:lnTo>
                  <a:lnTo>
                    <a:pt x="37540" y="101809"/>
                  </a:lnTo>
                  <a:lnTo>
                    <a:pt x="37750" y="101423"/>
                  </a:lnTo>
                  <a:lnTo>
                    <a:pt x="37959" y="101049"/>
                  </a:lnTo>
                  <a:lnTo>
                    <a:pt x="38173" y="100685"/>
                  </a:lnTo>
                  <a:lnTo>
                    <a:pt x="38391" y="100322"/>
                  </a:lnTo>
                  <a:lnTo>
                    <a:pt x="38609" y="99982"/>
                  </a:lnTo>
                  <a:lnTo>
                    <a:pt x="38827" y="99630"/>
                  </a:lnTo>
                  <a:lnTo>
                    <a:pt x="39050" y="99301"/>
                  </a:lnTo>
                  <a:lnTo>
                    <a:pt x="39272" y="98972"/>
                  </a:lnTo>
                  <a:lnTo>
                    <a:pt x="39495" y="98643"/>
                  </a:lnTo>
                  <a:lnTo>
                    <a:pt x="39722" y="98337"/>
                  </a:lnTo>
                  <a:lnTo>
                    <a:pt x="39949" y="98030"/>
                  </a:lnTo>
                  <a:lnTo>
                    <a:pt x="40180" y="97724"/>
                  </a:lnTo>
                  <a:lnTo>
                    <a:pt x="40412" y="97440"/>
                  </a:lnTo>
                  <a:lnTo>
                    <a:pt x="40644" y="97157"/>
                  </a:lnTo>
                  <a:lnTo>
                    <a:pt x="40879" y="96885"/>
                  </a:lnTo>
                  <a:lnTo>
                    <a:pt x="41115" y="96612"/>
                  </a:lnTo>
                  <a:lnTo>
                    <a:pt x="41356" y="96363"/>
                  </a:lnTo>
                  <a:lnTo>
                    <a:pt x="41596" y="96102"/>
                  </a:lnTo>
                  <a:lnTo>
                    <a:pt x="41841" y="95863"/>
                  </a:lnTo>
                  <a:lnTo>
                    <a:pt x="42082" y="95625"/>
                  </a:lnTo>
                  <a:lnTo>
                    <a:pt x="42331" y="95410"/>
                  </a:lnTo>
                  <a:lnTo>
                    <a:pt x="42576" y="95183"/>
                  </a:lnTo>
                  <a:lnTo>
                    <a:pt x="42825" y="94978"/>
                  </a:lnTo>
                  <a:lnTo>
                    <a:pt x="43074" y="94774"/>
                  </a:lnTo>
                  <a:lnTo>
                    <a:pt x="43328" y="94581"/>
                  </a:lnTo>
                  <a:lnTo>
                    <a:pt x="43582" y="94400"/>
                  </a:lnTo>
                  <a:lnTo>
                    <a:pt x="43840" y="94230"/>
                  </a:lnTo>
                  <a:lnTo>
                    <a:pt x="44098" y="94059"/>
                  </a:lnTo>
                  <a:lnTo>
                    <a:pt x="44357" y="93901"/>
                  </a:lnTo>
                  <a:lnTo>
                    <a:pt x="44619" y="93753"/>
                  </a:lnTo>
                  <a:lnTo>
                    <a:pt x="44882" y="93606"/>
                  </a:lnTo>
                  <a:lnTo>
                    <a:pt x="45145" y="93481"/>
                  </a:lnTo>
                  <a:lnTo>
                    <a:pt x="45412" y="93356"/>
                  </a:lnTo>
                  <a:lnTo>
                    <a:pt x="45679" y="93242"/>
                  </a:lnTo>
                  <a:lnTo>
                    <a:pt x="45946" y="93129"/>
                  </a:lnTo>
                  <a:lnTo>
                    <a:pt x="46218" y="93038"/>
                  </a:lnTo>
                  <a:lnTo>
                    <a:pt x="46489" y="92947"/>
                  </a:lnTo>
                  <a:lnTo>
                    <a:pt x="46765" y="92868"/>
                  </a:lnTo>
                  <a:lnTo>
                    <a:pt x="47041" y="92800"/>
                  </a:lnTo>
                  <a:lnTo>
                    <a:pt x="47317" y="92732"/>
                  </a:lnTo>
                  <a:lnTo>
                    <a:pt x="47598" y="92686"/>
                  </a:lnTo>
                  <a:lnTo>
                    <a:pt x="47878" y="92641"/>
                  </a:lnTo>
                  <a:lnTo>
                    <a:pt x="48163" y="92607"/>
                  </a:lnTo>
                  <a:lnTo>
                    <a:pt x="48444" y="92584"/>
                  </a:lnTo>
                  <a:lnTo>
                    <a:pt x="48729" y="92573"/>
                  </a:lnTo>
                  <a:lnTo>
                    <a:pt x="49018" y="92562"/>
                  </a:lnTo>
                  <a:close/>
                  <a:moveTo>
                    <a:pt x="24580" y="219524"/>
                  </a:moveTo>
                  <a:lnTo>
                    <a:pt x="25337" y="220080"/>
                  </a:lnTo>
                  <a:lnTo>
                    <a:pt x="26089" y="220624"/>
                  </a:lnTo>
                  <a:lnTo>
                    <a:pt x="26851" y="221158"/>
                  </a:lnTo>
                  <a:lnTo>
                    <a:pt x="27608" y="221668"/>
                  </a:lnTo>
                  <a:lnTo>
                    <a:pt x="28369" y="222179"/>
                  </a:lnTo>
                  <a:lnTo>
                    <a:pt x="29130" y="222667"/>
                  </a:lnTo>
                  <a:lnTo>
                    <a:pt x="29896" y="223143"/>
                  </a:lnTo>
                  <a:lnTo>
                    <a:pt x="30657" y="223597"/>
                  </a:lnTo>
                  <a:lnTo>
                    <a:pt x="31428" y="224051"/>
                  </a:lnTo>
                  <a:lnTo>
                    <a:pt x="32193" y="224482"/>
                  </a:lnTo>
                  <a:lnTo>
                    <a:pt x="32964" y="224902"/>
                  </a:lnTo>
                  <a:lnTo>
                    <a:pt x="33734" y="225310"/>
                  </a:lnTo>
                  <a:lnTo>
                    <a:pt x="34504" y="225707"/>
                  </a:lnTo>
                  <a:lnTo>
                    <a:pt x="35279" y="226082"/>
                  </a:lnTo>
                  <a:lnTo>
                    <a:pt x="36053" y="226445"/>
                  </a:lnTo>
                  <a:lnTo>
                    <a:pt x="36828" y="226797"/>
                  </a:lnTo>
                  <a:lnTo>
                    <a:pt x="37603" y="227137"/>
                  </a:lnTo>
                  <a:lnTo>
                    <a:pt x="38382" y="227455"/>
                  </a:lnTo>
                  <a:lnTo>
                    <a:pt x="39161" y="227761"/>
                  </a:lnTo>
                  <a:lnTo>
                    <a:pt x="39940" y="228056"/>
                  </a:lnTo>
                  <a:lnTo>
                    <a:pt x="40719" y="228340"/>
                  </a:lnTo>
                  <a:lnTo>
                    <a:pt x="41498" y="228601"/>
                  </a:lnTo>
                  <a:lnTo>
                    <a:pt x="42282" y="228850"/>
                  </a:lnTo>
                  <a:lnTo>
                    <a:pt x="43061" y="229089"/>
                  </a:lnTo>
                  <a:lnTo>
                    <a:pt x="43845" y="229304"/>
                  </a:lnTo>
                  <a:lnTo>
                    <a:pt x="44628" y="229508"/>
                  </a:lnTo>
                  <a:lnTo>
                    <a:pt x="45412" y="229701"/>
                  </a:lnTo>
                  <a:lnTo>
                    <a:pt x="46195" y="229871"/>
                  </a:lnTo>
                  <a:lnTo>
                    <a:pt x="46983" y="230042"/>
                  </a:lnTo>
                  <a:lnTo>
                    <a:pt x="47767" y="230178"/>
                  </a:lnTo>
                  <a:lnTo>
                    <a:pt x="48550" y="230314"/>
                  </a:lnTo>
                  <a:lnTo>
                    <a:pt x="49339" y="230427"/>
                  </a:lnTo>
                  <a:lnTo>
                    <a:pt x="50127" y="230530"/>
                  </a:lnTo>
                  <a:lnTo>
                    <a:pt x="50910" y="230609"/>
                  </a:lnTo>
                  <a:lnTo>
                    <a:pt x="51698" y="230677"/>
                  </a:lnTo>
                  <a:lnTo>
                    <a:pt x="52486" y="230734"/>
                  </a:lnTo>
                  <a:lnTo>
                    <a:pt x="53270" y="230779"/>
                  </a:lnTo>
                  <a:lnTo>
                    <a:pt x="54058" y="230802"/>
                  </a:lnTo>
                  <a:lnTo>
                    <a:pt x="55629" y="230802"/>
                  </a:lnTo>
                  <a:lnTo>
                    <a:pt x="56417" y="230768"/>
                  </a:lnTo>
                  <a:lnTo>
                    <a:pt x="57205" y="230734"/>
                  </a:lnTo>
                  <a:lnTo>
                    <a:pt x="57989" y="230677"/>
                  </a:lnTo>
                  <a:lnTo>
                    <a:pt x="58777" y="230609"/>
                  </a:lnTo>
                  <a:lnTo>
                    <a:pt x="59561" y="230518"/>
                  </a:lnTo>
                  <a:lnTo>
                    <a:pt x="60344" y="230416"/>
                  </a:lnTo>
                  <a:lnTo>
                    <a:pt x="61132" y="230303"/>
                  </a:lnTo>
                  <a:lnTo>
                    <a:pt x="61916" y="230166"/>
                  </a:lnTo>
                  <a:lnTo>
                    <a:pt x="62699" y="230008"/>
                  </a:lnTo>
                  <a:lnTo>
                    <a:pt x="63483" y="229849"/>
                  </a:lnTo>
                  <a:lnTo>
                    <a:pt x="64267" y="229656"/>
                  </a:lnTo>
                  <a:lnTo>
                    <a:pt x="65046" y="229463"/>
                  </a:lnTo>
                  <a:lnTo>
                    <a:pt x="65829" y="229247"/>
                  </a:lnTo>
                  <a:lnTo>
                    <a:pt x="66608" y="229009"/>
                  </a:lnTo>
                  <a:lnTo>
                    <a:pt x="67387" y="228760"/>
                  </a:lnTo>
                  <a:lnTo>
                    <a:pt x="68167" y="228499"/>
                  </a:lnTo>
                  <a:lnTo>
                    <a:pt x="68946" y="228215"/>
                  </a:lnTo>
                  <a:lnTo>
                    <a:pt x="69720" y="227909"/>
                  </a:lnTo>
                  <a:lnTo>
                    <a:pt x="70500" y="227591"/>
                  </a:lnTo>
                  <a:lnTo>
                    <a:pt x="71274" y="227262"/>
                  </a:lnTo>
                  <a:lnTo>
                    <a:pt x="72044" y="226910"/>
                  </a:lnTo>
                  <a:lnTo>
                    <a:pt x="72819" y="226547"/>
                  </a:lnTo>
                  <a:lnTo>
                    <a:pt x="73589" y="226161"/>
                  </a:lnTo>
                  <a:lnTo>
                    <a:pt x="74360" y="225753"/>
                  </a:lnTo>
                  <a:lnTo>
                    <a:pt x="74983" y="225424"/>
                  </a:lnTo>
                  <a:lnTo>
                    <a:pt x="75606" y="225083"/>
                  </a:lnTo>
                  <a:lnTo>
                    <a:pt x="76229" y="224720"/>
                  </a:lnTo>
                  <a:lnTo>
                    <a:pt x="76848" y="224346"/>
                  </a:lnTo>
                  <a:lnTo>
                    <a:pt x="77467" y="223960"/>
                  </a:lnTo>
                  <a:lnTo>
                    <a:pt x="78086" y="223574"/>
                  </a:lnTo>
                  <a:lnTo>
                    <a:pt x="78700" y="223166"/>
                  </a:lnTo>
                  <a:lnTo>
                    <a:pt x="79315" y="222757"/>
                  </a:lnTo>
                  <a:lnTo>
                    <a:pt x="79261" y="226229"/>
                  </a:lnTo>
                  <a:lnTo>
                    <a:pt x="79199" y="229713"/>
                  </a:lnTo>
                  <a:lnTo>
                    <a:pt x="79132" y="233184"/>
                  </a:lnTo>
                  <a:lnTo>
                    <a:pt x="79061" y="236656"/>
                  </a:lnTo>
                  <a:lnTo>
                    <a:pt x="78967" y="241308"/>
                  </a:lnTo>
                  <a:lnTo>
                    <a:pt x="78874" y="245949"/>
                  </a:lnTo>
                  <a:lnTo>
                    <a:pt x="78780" y="250601"/>
                  </a:lnTo>
                  <a:lnTo>
                    <a:pt x="78696" y="255241"/>
                  </a:lnTo>
                  <a:lnTo>
                    <a:pt x="78696" y="255389"/>
                  </a:lnTo>
                  <a:lnTo>
                    <a:pt x="78700" y="255525"/>
                  </a:lnTo>
                  <a:lnTo>
                    <a:pt x="78714" y="255661"/>
                  </a:lnTo>
                  <a:lnTo>
                    <a:pt x="78727" y="255786"/>
                  </a:lnTo>
                  <a:lnTo>
                    <a:pt x="78749" y="255911"/>
                  </a:lnTo>
                  <a:lnTo>
                    <a:pt x="78772" y="256024"/>
                  </a:lnTo>
                  <a:lnTo>
                    <a:pt x="78798" y="256138"/>
                  </a:lnTo>
                  <a:lnTo>
                    <a:pt x="78834" y="256228"/>
                  </a:lnTo>
                  <a:lnTo>
                    <a:pt x="75419" y="257420"/>
                  </a:lnTo>
                  <a:lnTo>
                    <a:pt x="73714" y="258010"/>
                  </a:lnTo>
                  <a:lnTo>
                    <a:pt x="72013" y="258588"/>
                  </a:lnTo>
                  <a:lnTo>
                    <a:pt x="70313" y="259144"/>
                  </a:lnTo>
                  <a:lnTo>
                    <a:pt x="68612" y="259689"/>
                  </a:lnTo>
                  <a:lnTo>
                    <a:pt x="66911" y="260211"/>
                  </a:lnTo>
                  <a:lnTo>
                    <a:pt x="66065" y="260460"/>
                  </a:lnTo>
                  <a:lnTo>
                    <a:pt x="65215" y="260699"/>
                  </a:lnTo>
                  <a:lnTo>
                    <a:pt x="64364" y="260937"/>
                  </a:lnTo>
                  <a:lnTo>
                    <a:pt x="63519" y="261164"/>
                  </a:lnTo>
                  <a:lnTo>
                    <a:pt x="62673" y="261379"/>
                  </a:lnTo>
                  <a:lnTo>
                    <a:pt x="61822" y="261584"/>
                  </a:lnTo>
                  <a:lnTo>
                    <a:pt x="60976" y="261777"/>
                  </a:lnTo>
                  <a:lnTo>
                    <a:pt x="60130" y="261958"/>
                  </a:lnTo>
                  <a:lnTo>
                    <a:pt x="59285" y="262128"/>
                  </a:lnTo>
                  <a:lnTo>
                    <a:pt x="58439" y="262287"/>
                  </a:lnTo>
                  <a:lnTo>
                    <a:pt x="57593" y="262423"/>
                  </a:lnTo>
                  <a:lnTo>
                    <a:pt x="56747" y="262559"/>
                  </a:lnTo>
                  <a:lnTo>
                    <a:pt x="55905" y="262673"/>
                  </a:lnTo>
                  <a:lnTo>
                    <a:pt x="55060" y="262775"/>
                  </a:lnTo>
                  <a:lnTo>
                    <a:pt x="54218" y="262866"/>
                  </a:lnTo>
                  <a:lnTo>
                    <a:pt x="53372" y="262934"/>
                  </a:lnTo>
                  <a:lnTo>
                    <a:pt x="52531" y="262991"/>
                  </a:lnTo>
                  <a:lnTo>
                    <a:pt x="51685" y="263036"/>
                  </a:lnTo>
                  <a:lnTo>
                    <a:pt x="50843" y="263047"/>
                  </a:lnTo>
                  <a:lnTo>
                    <a:pt x="50002" y="263059"/>
                  </a:lnTo>
                  <a:lnTo>
                    <a:pt x="49160" y="263036"/>
                  </a:lnTo>
                  <a:lnTo>
                    <a:pt x="48319" y="263002"/>
                  </a:lnTo>
                  <a:lnTo>
                    <a:pt x="47478" y="262945"/>
                  </a:lnTo>
                  <a:lnTo>
                    <a:pt x="46636" y="262866"/>
                  </a:lnTo>
                  <a:lnTo>
                    <a:pt x="45799" y="262775"/>
                  </a:lnTo>
                  <a:lnTo>
                    <a:pt x="44958" y="262650"/>
                  </a:lnTo>
                  <a:lnTo>
                    <a:pt x="44116" y="262503"/>
                  </a:lnTo>
                  <a:lnTo>
                    <a:pt x="43279" y="262344"/>
                  </a:lnTo>
                  <a:lnTo>
                    <a:pt x="42438" y="262151"/>
                  </a:lnTo>
                  <a:lnTo>
                    <a:pt x="41601" y="261947"/>
                  </a:lnTo>
                  <a:lnTo>
                    <a:pt x="40764" y="261708"/>
                  </a:lnTo>
                  <a:lnTo>
                    <a:pt x="39927" y="261447"/>
                  </a:lnTo>
                  <a:lnTo>
                    <a:pt x="39090" y="261152"/>
                  </a:lnTo>
                  <a:lnTo>
                    <a:pt x="38253" y="260846"/>
                  </a:lnTo>
                  <a:lnTo>
                    <a:pt x="37416" y="260506"/>
                  </a:lnTo>
                  <a:lnTo>
                    <a:pt x="36997" y="260324"/>
                  </a:lnTo>
                  <a:lnTo>
                    <a:pt x="36579" y="260131"/>
                  </a:lnTo>
                  <a:lnTo>
                    <a:pt x="36160" y="259938"/>
                  </a:lnTo>
                  <a:lnTo>
                    <a:pt x="35742" y="259734"/>
                  </a:lnTo>
                  <a:lnTo>
                    <a:pt x="35323" y="259530"/>
                  </a:lnTo>
                  <a:lnTo>
                    <a:pt x="34905" y="259314"/>
                  </a:lnTo>
                  <a:lnTo>
                    <a:pt x="34491" y="259088"/>
                  </a:lnTo>
                  <a:lnTo>
                    <a:pt x="34072" y="258861"/>
                  </a:lnTo>
                  <a:lnTo>
                    <a:pt x="33654" y="258622"/>
                  </a:lnTo>
                  <a:lnTo>
                    <a:pt x="33235" y="258373"/>
                  </a:lnTo>
                  <a:lnTo>
                    <a:pt x="32821" y="258123"/>
                  </a:lnTo>
                  <a:lnTo>
                    <a:pt x="32403" y="257862"/>
                  </a:lnTo>
                  <a:lnTo>
                    <a:pt x="31984" y="257590"/>
                  </a:lnTo>
                  <a:lnTo>
                    <a:pt x="31570" y="257318"/>
                  </a:lnTo>
                  <a:lnTo>
                    <a:pt x="31152" y="257023"/>
                  </a:lnTo>
                  <a:lnTo>
                    <a:pt x="30733" y="256739"/>
                  </a:lnTo>
                  <a:lnTo>
                    <a:pt x="30319" y="256433"/>
                  </a:lnTo>
                  <a:lnTo>
                    <a:pt x="29901" y="256126"/>
                  </a:lnTo>
                  <a:lnTo>
                    <a:pt x="29486" y="255808"/>
                  </a:lnTo>
                  <a:lnTo>
                    <a:pt x="29068" y="255479"/>
                  </a:lnTo>
                  <a:lnTo>
                    <a:pt x="28654" y="255150"/>
                  </a:lnTo>
                  <a:lnTo>
                    <a:pt x="28235" y="254810"/>
                  </a:lnTo>
                  <a:lnTo>
                    <a:pt x="27821" y="254458"/>
                  </a:lnTo>
                  <a:lnTo>
                    <a:pt x="27403" y="254095"/>
                  </a:lnTo>
                  <a:lnTo>
                    <a:pt x="26989" y="253732"/>
                  </a:lnTo>
                  <a:lnTo>
                    <a:pt x="26570" y="253358"/>
                  </a:lnTo>
                  <a:lnTo>
                    <a:pt x="26156" y="252972"/>
                  </a:lnTo>
                  <a:lnTo>
                    <a:pt x="25742" y="252575"/>
                  </a:lnTo>
                  <a:lnTo>
                    <a:pt x="25324" y="252178"/>
                  </a:lnTo>
                  <a:lnTo>
                    <a:pt x="24910" y="251758"/>
                  </a:lnTo>
                  <a:lnTo>
                    <a:pt x="24847" y="251713"/>
                  </a:lnTo>
                  <a:lnTo>
                    <a:pt x="24794" y="251690"/>
                  </a:lnTo>
                  <a:lnTo>
                    <a:pt x="24683" y="251667"/>
                  </a:lnTo>
                  <a:lnTo>
                    <a:pt x="24687" y="251622"/>
                  </a:lnTo>
                  <a:lnTo>
                    <a:pt x="24692" y="251588"/>
                  </a:lnTo>
                  <a:lnTo>
                    <a:pt x="24643" y="247605"/>
                  </a:lnTo>
                  <a:lnTo>
                    <a:pt x="24607" y="243612"/>
                  </a:lnTo>
                  <a:lnTo>
                    <a:pt x="24576" y="239618"/>
                  </a:lnTo>
                  <a:lnTo>
                    <a:pt x="24558" y="235613"/>
                  </a:lnTo>
                  <a:lnTo>
                    <a:pt x="24549" y="231596"/>
                  </a:lnTo>
                  <a:lnTo>
                    <a:pt x="24549" y="227580"/>
                  </a:lnTo>
                  <a:lnTo>
                    <a:pt x="24562" y="223552"/>
                  </a:lnTo>
                  <a:lnTo>
                    <a:pt x="24571" y="221543"/>
                  </a:lnTo>
                  <a:lnTo>
                    <a:pt x="24580" y="219524"/>
                  </a:lnTo>
                  <a:close/>
                  <a:moveTo>
                    <a:pt x="27617" y="258985"/>
                  </a:moveTo>
                  <a:lnTo>
                    <a:pt x="28195" y="259485"/>
                  </a:lnTo>
                  <a:lnTo>
                    <a:pt x="28779" y="259972"/>
                  </a:lnTo>
                  <a:lnTo>
                    <a:pt x="29357" y="260438"/>
                  </a:lnTo>
                  <a:lnTo>
                    <a:pt x="29941" y="260892"/>
                  </a:lnTo>
                  <a:lnTo>
                    <a:pt x="30528" y="261334"/>
                  </a:lnTo>
                  <a:lnTo>
                    <a:pt x="31116" y="261754"/>
                  </a:lnTo>
                  <a:lnTo>
                    <a:pt x="31704" y="262162"/>
                  </a:lnTo>
                  <a:lnTo>
                    <a:pt x="32291" y="262559"/>
                  </a:lnTo>
                  <a:lnTo>
                    <a:pt x="32879" y="262934"/>
                  </a:lnTo>
                  <a:lnTo>
                    <a:pt x="33471" y="263308"/>
                  </a:lnTo>
                  <a:lnTo>
                    <a:pt x="34063" y="263649"/>
                  </a:lnTo>
                  <a:lnTo>
                    <a:pt x="34660" y="263989"/>
                  </a:lnTo>
                  <a:lnTo>
                    <a:pt x="35252" y="264318"/>
                  </a:lnTo>
                  <a:lnTo>
                    <a:pt x="35849" y="264624"/>
                  </a:lnTo>
                  <a:lnTo>
                    <a:pt x="36445" y="264919"/>
                  </a:lnTo>
                  <a:lnTo>
                    <a:pt x="37046" y="265203"/>
                  </a:lnTo>
                  <a:lnTo>
                    <a:pt x="36855" y="265646"/>
                  </a:lnTo>
                  <a:lnTo>
                    <a:pt x="36672" y="266099"/>
                  </a:lnTo>
                  <a:lnTo>
                    <a:pt x="36490" y="266565"/>
                  </a:lnTo>
                  <a:lnTo>
                    <a:pt x="36312" y="267041"/>
                  </a:lnTo>
                  <a:lnTo>
                    <a:pt x="36138" y="267506"/>
                  </a:lnTo>
                  <a:lnTo>
                    <a:pt x="35969" y="267994"/>
                  </a:lnTo>
                  <a:lnTo>
                    <a:pt x="35800" y="268482"/>
                  </a:lnTo>
                  <a:lnTo>
                    <a:pt x="35635" y="268970"/>
                  </a:lnTo>
                  <a:lnTo>
                    <a:pt x="35479" y="269469"/>
                  </a:lnTo>
                  <a:lnTo>
                    <a:pt x="35319" y="269968"/>
                  </a:lnTo>
                  <a:lnTo>
                    <a:pt x="35167" y="270479"/>
                  </a:lnTo>
                  <a:lnTo>
                    <a:pt x="35020" y="270990"/>
                  </a:lnTo>
                  <a:lnTo>
                    <a:pt x="34874" y="271511"/>
                  </a:lnTo>
                  <a:lnTo>
                    <a:pt x="34731" y="272033"/>
                  </a:lnTo>
                  <a:lnTo>
                    <a:pt x="34589" y="272567"/>
                  </a:lnTo>
                  <a:lnTo>
                    <a:pt x="34455" y="273100"/>
                  </a:lnTo>
                  <a:lnTo>
                    <a:pt x="32225" y="272601"/>
                  </a:lnTo>
                  <a:lnTo>
                    <a:pt x="31107" y="272362"/>
                  </a:lnTo>
                  <a:lnTo>
                    <a:pt x="29990" y="272135"/>
                  </a:lnTo>
                  <a:lnTo>
                    <a:pt x="28872" y="271931"/>
                  </a:lnTo>
                  <a:lnTo>
                    <a:pt x="27755" y="271738"/>
                  </a:lnTo>
                  <a:lnTo>
                    <a:pt x="26637" y="271557"/>
                  </a:lnTo>
                  <a:lnTo>
                    <a:pt x="25520" y="271409"/>
                  </a:lnTo>
                  <a:lnTo>
                    <a:pt x="25626" y="270615"/>
                  </a:lnTo>
                  <a:lnTo>
                    <a:pt x="25738" y="269832"/>
                  </a:lnTo>
                  <a:lnTo>
                    <a:pt x="25854" y="269049"/>
                  </a:lnTo>
                  <a:lnTo>
                    <a:pt x="25974" y="268266"/>
                  </a:lnTo>
                  <a:lnTo>
                    <a:pt x="26094" y="267484"/>
                  </a:lnTo>
                  <a:lnTo>
                    <a:pt x="26214" y="266712"/>
                  </a:lnTo>
                  <a:lnTo>
                    <a:pt x="26343" y="265929"/>
                  </a:lnTo>
                  <a:lnTo>
                    <a:pt x="26472" y="265146"/>
                  </a:lnTo>
                  <a:lnTo>
                    <a:pt x="26606" y="264375"/>
                  </a:lnTo>
                  <a:lnTo>
                    <a:pt x="26740" y="263603"/>
                  </a:lnTo>
                  <a:lnTo>
                    <a:pt x="26882" y="262832"/>
                  </a:lnTo>
                  <a:lnTo>
                    <a:pt x="27020" y="262060"/>
                  </a:lnTo>
                  <a:lnTo>
                    <a:pt x="27167" y="261289"/>
                  </a:lnTo>
                  <a:lnTo>
                    <a:pt x="27314" y="260517"/>
                  </a:lnTo>
                  <a:lnTo>
                    <a:pt x="27465" y="259757"/>
                  </a:lnTo>
                  <a:lnTo>
                    <a:pt x="27617" y="258985"/>
                  </a:lnTo>
                  <a:close/>
                  <a:moveTo>
                    <a:pt x="76977" y="260699"/>
                  </a:moveTo>
                  <a:lnTo>
                    <a:pt x="76995" y="260755"/>
                  </a:lnTo>
                  <a:lnTo>
                    <a:pt x="77004" y="260812"/>
                  </a:lnTo>
                  <a:lnTo>
                    <a:pt x="77017" y="260857"/>
                  </a:lnTo>
                  <a:lnTo>
                    <a:pt x="77031" y="260903"/>
                  </a:lnTo>
                  <a:lnTo>
                    <a:pt x="77182" y="261266"/>
                  </a:lnTo>
                  <a:lnTo>
                    <a:pt x="77325" y="261640"/>
                  </a:lnTo>
                  <a:lnTo>
                    <a:pt x="77472" y="262015"/>
                  </a:lnTo>
                  <a:lnTo>
                    <a:pt x="77610" y="262389"/>
                  </a:lnTo>
                  <a:lnTo>
                    <a:pt x="77748" y="262775"/>
                  </a:lnTo>
                  <a:lnTo>
                    <a:pt x="77886" y="263172"/>
                  </a:lnTo>
                  <a:lnTo>
                    <a:pt x="78019" y="263569"/>
                  </a:lnTo>
                  <a:lnTo>
                    <a:pt x="78153" y="263966"/>
                  </a:lnTo>
                  <a:lnTo>
                    <a:pt x="78282" y="264363"/>
                  </a:lnTo>
                  <a:lnTo>
                    <a:pt x="78411" y="264772"/>
                  </a:lnTo>
                  <a:lnTo>
                    <a:pt x="78536" y="265192"/>
                  </a:lnTo>
                  <a:lnTo>
                    <a:pt x="78656" y="265611"/>
                  </a:lnTo>
                  <a:lnTo>
                    <a:pt x="78780" y="266031"/>
                  </a:lnTo>
                  <a:lnTo>
                    <a:pt x="78896" y="266451"/>
                  </a:lnTo>
                  <a:lnTo>
                    <a:pt x="79128" y="267313"/>
                  </a:lnTo>
                  <a:lnTo>
                    <a:pt x="79350" y="268198"/>
                  </a:lnTo>
                  <a:lnTo>
                    <a:pt x="79568" y="269095"/>
                  </a:lnTo>
                  <a:lnTo>
                    <a:pt x="79773" y="270002"/>
                  </a:lnTo>
                  <a:lnTo>
                    <a:pt x="79974" y="270933"/>
                  </a:lnTo>
                  <a:lnTo>
                    <a:pt x="80161" y="271863"/>
                  </a:lnTo>
                  <a:lnTo>
                    <a:pt x="80343" y="272816"/>
                  </a:lnTo>
                  <a:lnTo>
                    <a:pt x="80521" y="273781"/>
                  </a:lnTo>
                  <a:lnTo>
                    <a:pt x="80686" y="274756"/>
                  </a:lnTo>
                  <a:lnTo>
                    <a:pt x="80116" y="274620"/>
                  </a:lnTo>
                  <a:lnTo>
                    <a:pt x="79542" y="274495"/>
                  </a:lnTo>
                  <a:lnTo>
                    <a:pt x="78963" y="274382"/>
                  </a:lnTo>
                  <a:lnTo>
                    <a:pt x="78384" y="274280"/>
                  </a:lnTo>
                  <a:lnTo>
                    <a:pt x="77801" y="274189"/>
                  </a:lnTo>
                  <a:lnTo>
                    <a:pt x="77218" y="274121"/>
                  </a:lnTo>
                  <a:lnTo>
                    <a:pt x="76635" y="274076"/>
                  </a:lnTo>
                  <a:lnTo>
                    <a:pt x="76051" y="274042"/>
                  </a:lnTo>
                  <a:lnTo>
                    <a:pt x="75468" y="274042"/>
                  </a:lnTo>
                  <a:lnTo>
                    <a:pt x="75174" y="274053"/>
                  </a:lnTo>
                  <a:lnTo>
                    <a:pt x="74885" y="274076"/>
                  </a:lnTo>
                  <a:lnTo>
                    <a:pt x="74591" y="274098"/>
                  </a:lnTo>
                  <a:lnTo>
                    <a:pt x="74302" y="274132"/>
                  </a:lnTo>
                  <a:lnTo>
                    <a:pt x="74012" y="274166"/>
                  </a:lnTo>
                  <a:lnTo>
                    <a:pt x="73723" y="274212"/>
                  </a:lnTo>
                  <a:lnTo>
                    <a:pt x="73433" y="274269"/>
                  </a:lnTo>
                  <a:lnTo>
                    <a:pt x="73144" y="274337"/>
                  </a:lnTo>
                  <a:lnTo>
                    <a:pt x="72855" y="274416"/>
                  </a:lnTo>
                  <a:lnTo>
                    <a:pt x="72570" y="274495"/>
                  </a:lnTo>
                  <a:lnTo>
                    <a:pt x="72285" y="274586"/>
                  </a:lnTo>
                  <a:lnTo>
                    <a:pt x="72000" y="274700"/>
                  </a:lnTo>
                  <a:lnTo>
                    <a:pt x="71715" y="274813"/>
                  </a:lnTo>
                  <a:lnTo>
                    <a:pt x="71434" y="274938"/>
                  </a:lnTo>
                  <a:lnTo>
                    <a:pt x="71252" y="274246"/>
                  </a:lnTo>
                  <a:lnTo>
                    <a:pt x="71060" y="273565"/>
                  </a:lnTo>
                  <a:lnTo>
                    <a:pt x="70869" y="272896"/>
                  </a:lnTo>
                  <a:lnTo>
                    <a:pt x="70669" y="272238"/>
                  </a:lnTo>
                  <a:lnTo>
                    <a:pt x="70464" y="271579"/>
                  </a:lnTo>
                  <a:lnTo>
                    <a:pt x="70255" y="270933"/>
                  </a:lnTo>
                  <a:lnTo>
                    <a:pt x="70041" y="270286"/>
                  </a:lnTo>
                  <a:lnTo>
                    <a:pt x="69823" y="269651"/>
                  </a:lnTo>
                  <a:lnTo>
                    <a:pt x="69596" y="269027"/>
                  </a:lnTo>
                  <a:lnTo>
                    <a:pt x="69364" y="268414"/>
                  </a:lnTo>
                  <a:lnTo>
                    <a:pt x="69133" y="267813"/>
                  </a:lnTo>
                  <a:lnTo>
                    <a:pt x="68888" y="267211"/>
                  </a:lnTo>
                  <a:lnTo>
                    <a:pt x="68643" y="266621"/>
                  </a:lnTo>
                  <a:lnTo>
                    <a:pt x="68389" y="266031"/>
                  </a:lnTo>
                  <a:lnTo>
                    <a:pt x="68131" y="265464"/>
                  </a:lnTo>
                  <a:lnTo>
                    <a:pt x="67868" y="264897"/>
                  </a:lnTo>
                  <a:lnTo>
                    <a:pt x="69017" y="264443"/>
                  </a:lnTo>
                  <a:lnTo>
                    <a:pt x="70166" y="263966"/>
                  </a:lnTo>
                  <a:lnTo>
                    <a:pt x="71305" y="263467"/>
                  </a:lnTo>
                  <a:lnTo>
                    <a:pt x="72450" y="262945"/>
                  </a:lnTo>
                  <a:lnTo>
                    <a:pt x="73585" y="262412"/>
                  </a:lnTo>
                  <a:lnTo>
                    <a:pt x="74720" y="261856"/>
                  </a:lnTo>
                  <a:lnTo>
                    <a:pt x="75851" y="261289"/>
                  </a:lnTo>
                  <a:lnTo>
                    <a:pt x="76977" y="260699"/>
                  </a:lnTo>
                  <a:close/>
                  <a:moveTo>
                    <a:pt x="25110" y="274484"/>
                  </a:moveTo>
                  <a:lnTo>
                    <a:pt x="25662" y="274564"/>
                  </a:lnTo>
                  <a:lnTo>
                    <a:pt x="26219" y="274643"/>
                  </a:lnTo>
                  <a:lnTo>
                    <a:pt x="27327" y="274768"/>
                  </a:lnTo>
                  <a:lnTo>
                    <a:pt x="28436" y="274870"/>
                  </a:lnTo>
                  <a:lnTo>
                    <a:pt x="29544" y="274961"/>
                  </a:lnTo>
                  <a:lnTo>
                    <a:pt x="30653" y="275029"/>
                  </a:lnTo>
                  <a:lnTo>
                    <a:pt x="31766" y="275085"/>
                  </a:lnTo>
                  <a:lnTo>
                    <a:pt x="33983" y="275188"/>
                  </a:lnTo>
                  <a:lnTo>
                    <a:pt x="33805" y="275993"/>
                  </a:lnTo>
                  <a:lnTo>
                    <a:pt x="33636" y="276810"/>
                  </a:lnTo>
                  <a:lnTo>
                    <a:pt x="33476" y="277638"/>
                  </a:lnTo>
                  <a:lnTo>
                    <a:pt x="33320" y="278478"/>
                  </a:lnTo>
                  <a:lnTo>
                    <a:pt x="33168" y="279329"/>
                  </a:lnTo>
                  <a:lnTo>
                    <a:pt x="33026" y="280180"/>
                  </a:lnTo>
                  <a:lnTo>
                    <a:pt x="32892" y="281042"/>
                  </a:lnTo>
                  <a:lnTo>
                    <a:pt x="32759" y="281916"/>
                  </a:lnTo>
                  <a:lnTo>
                    <a:pt x="32639" y="282801"/>
                  </a:lnTo>
                  <a:lnTo>
                    <a:pt x="32518" y="283686"/>
                  </a:lnTo>
                  <a:lnTo>
                    <a:pt x="32407" y="284582"/>
                  </a:lnTo>
                  <a:lnTo>
                    <a:pt x="32300" y="285478"/>
                  </a:lnTo>
                  <a:lnTo>
                    <a:pt x="32202" y="286386"/>
                  </a:lnTo>
                  <a:lnTo>
                    <a:pt x="32109" y="287294"/>
                  </a:lnTo>
                  <a:lnTo>
                    <a:pt x="32020" y="288213"/>
                  </a:lnTo>
                  <a:lnTo>
                    <a:pt x="31935" y="289143"/>
                  </a:lnTo>
                  <a:lnTo>
                    <a:pt x="30916" y="289109"/>
                  </a:lnTo>
                  <a:lnTo>
                    <a:pt x="29901" y="289086"/>
                  </a:lnTo>
                  <a:lnTo>
                    <a:pt x="27861" y="289064"/>
                  </a:lnTo>
                  <a:lnTo>
                    <a:pt x="26842" y="289052"/>
                  </a:lnTo>
                  <a:lnTo>
                    <a:pt x="25822" y="289030"/>
                  </a:lnTo>
                  <a:lnTo>
                    <a:pt x="24803" y="288996"/>
                  </a:lnTo>
                  <a:lnTo>
                    <a:pt x="23783" y="288939"/>
                  </a:lnTo>
                  <a:lnTo>
                    <a:pt x="23841" y="288031"/>
                  </a:lnTo>
                  <a:lnTo>
                    <a:pt x="23903" y="287124"/>
                  </a:lnTo>
                  <a:lnTo>
                    <a:pt x="23966" y="286205"/>
                  </a:lnTo>
                  <a:lnTo>
                    <a:pt x="24033" y="285297"/>
                  </a:lnTo>
                  <a:lnTo>
                    <a:pt x="24104" y="284389"/>
                  </a:lnTo>
                  <a:lnTo>
                    <a:pt x="24180" y="283481"/>
                  </a:lnTo>
                  <a:lnTo>
                    <a:pt x="24260" y="282585"/>
                  </a:lnTo>
                  <a:lnTo>
                    <a:pt x="24340" y="281677"/>
                  </a:lnTo>
                  <a:lnTo>
                    <a:pt x="24424" y="280770"/>
                  </a:lnTo>
                  <a:lnTo>
                    <a:pt x="24513" y="279873"/>
                  </a:lnTo>
                  <a:lnTo>
                    <a:pt x="24602" y="278977"/>
                  </a:lnTo>
                  <a:lnTo>
                    <a:pt x="24700" y="278069"/>
                  </a:lnTo>
                  <a:lnTo>
                    <a:pt x="24798" y="277173"/>
                  </a:lnTo>
                  <a:lnTo>
                    <a:pt x="24896" y="276277"/>
                  </a:lnTo>
                  <a:lnTo>
                    <a:pt x="25003" y="275380"/>
                  </a:lnTo>
                  <a:lnTo>
                    <a:pt x="25110" y="274484"/>
                  </a:lnTo>
                  <a:close/>
                  <a:moveTo>
                    <a:pt x="31770" y="291072"/>
                  </a:moveTo>
                  <a:lnTo>
                    <a:pt x="31695" y="292195"/>
                  </a:lnTo>
                  <a:lnTo>
                    <a:pt x="31623" y="293319"/>
                  </a:lnTo>
                  <a:lnTo>
                    <a:pt x="31561" y="294442"/>
                  </a:lnTo>
                  <a:lnTo>
                    <a:pt x="31503" y="295576"/>
                  </a:lnTo>
                  <a:lnTo>
                    <a:pt x="31454" y="296722"/>
                  </a:lnTo>
                  <a:lnTo>
                    <a:pt x="31410" y="297868"/>
                  </a:lnTo>
                  <a:lnTo>
                    <a:pt x="31370" y="299014"/>
                  </a:lnTo>
                  <a:lnTo>
                    <a:pt x="31339" y="300172"/>
                  </a:lnTo>
                  <a:lnTo>
                    <a:pt x="31316" y="301329"/>
                  </a:lnTo>
                  <a:lnTo>
                    <a:pt x="31294" y="302486"/>
                  </a:lnTo>
                  <a:lnTo>
                    <a:pt x="31281" y="303643"/>
                  </a:lnTo>
                  <a:lnTo>
                    <a:pt x="31272" y="304812"/>
                  </a:lnTo>
                  <a:lnTo>
                    <a:pt x="31272" y="305981"/>
                  </a:lnTo>
                  <a:lnTo>
                    <a:pt x="31272" y="307149"/>
                  </a:lnTo>
                  <a:lnTo>
                    <a:pt x="31281" y="308307"/>
                  </a:lnTo>
                  <a:lnTo>
                    <a:pt x="31290" y="309487"/>
                  </a:lnTo>
                  <a:lnTo>
                    <a:pt x="31307" y="310780"/>
                  </a:lnTo>
                  <a:lnTo>
                    <a:pt x="31325" y="312085"/>
                  </a:lnTo>
                  <a:lnTo>
                    <a:pt x="31316" y="312074"/>
                  </a:lnTo>
                  <a:lnTo>
                    <a:pt x="31307" y="312051"/>
                  </a:lnTo>
                  <a:lnTo>
                    <a:pt x="31303" y="312028"/>
                  </a:lnTo>
                  <a:lnTo>
                    <a:pt x="31290" y="312017"/>
                  </a:lnTo>
                  <a:lnTo>
                    <a:pt x="31049" y="311915"/>
                  </a:lnTo>
                  <a:lnTo>
                    <a:pt x="30809" y="311824"/>
                  </a:lnTo>
                  <a:lnTo>
                    <a:pt x="30564" y="311733"/>
                  </a:lnTo>
                  <a:lnTo>
                    <a:pt x="30323" y="311665"/>
                  </a:lnTo>
                  <a:lnTo>
                    <a:pt x="30079" y="311586"/>
                  </a:lnTo>
                  <a:lnTo>
                    <a:pt x="29834" y="311529"/>
                  </a:lnTo>
                  <a:lnTo>
                    <a:pt x="29344" y="311427"/>
                  </a:lnTo>
                  <a:lnTo>
                    <a:pt x="28850" y="311336"/>
                  </a:lnTo>
                  <a:lnTo>
                    <a:pt x="28356" y="311279"/>
                  </a:lnTo>
                  <a:lnTo>
                    <a:pt x="27857" y="311234"/>
                  </a:lnTo>
                  <a:lnTo>
                    <a:pt x="27363" y="311211"/>
                  </a:lnTo>
                  <a:lnTo>
                    <a:pt x="26864" y="311189"/>
                  </a:lnTo>
                  <a:lnTo>
                    <a:pt x="26366" y="311189"/>
                  </a:lnTo>
                  <a:lnTo>
                    <a:pt x="25368" y="311200"/>
                  </a:lnTo>
                  <a:lnTo>
                    <a:pt x="24375" y="311211"/>
                  </a:lnTo>
                  <a:lnTo>
                    <a:pt x="23881" y="311223"/>
                  </a:lnTo>
                  <a:lnTo>
                    <a:pt x="23392" y="311223"/>
                  </a:lnTo>
                  <a:lnTo>
                    <a:pt x="23360" y="310020"/>
                  </a:lnTo>
                  <a:lnTo>
                    <a:pt x="23338" y="308817"/>
                  </a:lnTo>
                  <a:lnTo>
                    <a:pt x="23320" y="307615"/>
                  </a:lnTo>
                  <a:lnTo>
                    <a:pt x="23307" y="306412"/>
                  </a:lnTo>
                  <a:lnTo>
                    <a:pt x="23302" y="305209"/>
                  </a:lnTo>
                  <a:lnTo>
                    <a:pt x="23302" y="304018"/>
                  </a:lnTo>
                  <a:lnTo>
                    <a:pt x="23307" y="302815"/>
                  </a:lnTo>
                  <a:lnTo>
                    <a:pt x="23320" y="301612"/>
                  </a:lnTo>
                  <a:lnTo>
                    <a:pt x="23338" y="300410"/>
                  </a:lnTo>
                  <a:lnTo>
                    <a:pt x="23360" y="299207"/>
                  </a:lnTo>
                  <a:lnTo>
                    <a:pt x="23387" y="298016"/>
                  </a:lnTo>
                  <a:lnTo>
                    <a:pt x="23423" y="296813"/>
                  </a:lnTo>
                  <a:lnTo>
                    <a:pt x="23458" y="295610"/>
                  </a:lnTo>
                  <a:lnTo>
                    <a:pt x="23503" y="294419"/>
                  </a:lnTo>
                  <a:lnTo>
                    <a:pt x="23556" y="293216"/>
                  </a:lnTo>
                  <a:lnTo>
                    <a:pt x="23610" y="292025"/>
                  </a:lnTo>
                  <a:lnTo>
                    <a:pt x="24117" y="292082"/>
                  </a:lnTo>
                  <a:lnTo>
                    <a:pt x="24625" y="292127"/>
                  </a:lnTo>
                  <a:lnTo>
                    <a:pt x="25137" y="292161"/>
                  </a:lnTo>
                  <a:lnTo>
                    <a:pt x="25649" y="292173"/>
                  </a:lnTo>
                  <a:lnTo>
                    <a:pt x="26161" y="292173"/>
                  </a:lnTo>
                  <a:lnTo>
                    <a:pt x="26673" y="292161"/>
                  </a:lnTo>
                  <a:lnTo>
                    <a:pt x="27189" y="292139"/>
                  </a:lnTo>
                  <a:lnTo>
                    <a:pt x="27701" y="292093"/>
                  </a:lnTo>
                  <a:lnTo>
                    <a:pt x="28213" y="292025"/>
                  </a:lnTo>
                  <a:lnTo>
                    <a:pt x="28725" y="291946"/>
                  </a:lnTo>
                  <a:lnTo>
                    <a:pt x="29237" y="291855"/>
                  </a:lnTo>
                  <a:lnTo>
                    <a:pt x="29749" y="291730"/>
                  </a:lnTo>
                  <a:lnTo>
                    <a:pt x="30257" y="291605"/>
                  </a:lnTo>
                  <a:lnTo>
                    <a:pt x="30764" y="291446"/>
                  </a:lnTo>
                  <a:lnTo>
                    <a:pt x="31272" y="291276"/>
                  </a:lnTo>
                  <a:lnTo>
                    <a:pt x="31770" y="291072"/>
                  </a:lnTo>
                  <a:close/>
                  <a:moveTo>
                    <a:pt x="79871" y="276526"/>
                  </a:moveTo>
                  <a:lnTo>
                    <a:pt x="80432" y="276538"/>
                  </a:lnTo>
                  <a:lnTo>
                    <a:pt x="80998" y="276572"/>
                  </a:lnTo>
                  <a:lnTo>
                    <a:pt x="81078" y="277139"/>
                  </a:lnTo>
                  <a:lnTo>
                    <a:pt x="81158" y="277695"/>
                  </a:lnTo>
                  <a:lnTo>
                    <a:pt x="81234" y="278262"/>
                  </a:lnTo>
                  <a:lnTo>
                    <a:pt x="81309" y="278841"/>
                  </a:lnTo>
                  <a:lnTo>
                    <a:pt x="81447" y="279987"/>
                  </a:lnTo>
                  <a:lnTo>
                    <a:pt x="81581" y="281156"/>
                  </a:lnTo>
                  <a:lnTo>
                    <a:pt x="81706" y="282336"/>
                  </a:lnTo>
                  <a:lnTo>
                    <a:pt x="81817" y="283516"/>
                  </a:lnTo>
                  <a:lnTo>
                    <a:pt x="81924" y="284718"/>
                  </a:lnTo>
                  <a:lnTo>
                    <a:pt x="82017" y="285932"/>
                  </a:lnTo>
                  <a:lnTo>
                    <a:pt x="82106" y="287146"/>
                  </a:lnTo>
                  <a:lnTo>
                    <a:pt x="82182" y="288383"/>
                  </a:lnTo>
                  <a:lnTo>
                    <a:pt x="82253" y="289620"/>
                  </a:lnTo>
                  <a:lnTo>
                    <a:pt x="82311" y="290868"/>
                  </a:lnTo>
                  <a:lnTo>
                    <a:pt x="82364" y="292116"/>
                  </a:lnTo>
                  <a:lnTo>
                    <a:pt x="82409" y="293375"/>
                  </a:lnTo>
                  <a:lnTo>
                    <a:pt x="82445" y="294646"/>
                  </a:lnTo>
                  <a:lnTo>
                    <a:pt x="82467" y="295917"/>
                  </a:lnTo>
                  <a:lnTo>
                    <a:pt x="82467" y="295917"/>
                  </a:lnTo>
                  <a:lnTo>
                    <a:pt x="82031" y="295849"/>
                  </a:lnTo>
                  <a:lnTo>
                    <a:pt x="81585" y="295758"/>
                  </a:lnTo>
                  <a:lnTo>
                    <a:pt x="80677" y="295576"/>
                  </a:lnTo>
                  <a:lnTo>
                    <a:pt x="80214" y="295497"/>
                  </a:lnTo>
                  <a:lnTo>
                    <a:pt x="79751" y="295406"/>
                  </a:lnTo>
                  <a:lnTo>
                    <a:pt x="79284" y="295338"/>
                  </a:lnTo>
                  <a:lnTo>
                    <a:pt x="78821" y="295281"/>
                  </a:lnTo>
                  <a:lnTo>
                    <a:pt x="78353" y="295236"/>
                  </a:lnTo>
                  <a:lnTo>
                    <a:pt x="77890" y="295213"/>
                  </a:lnTo>
                  <a:lnTo>
                    <a:pt x="77427" y="295213"/>
                  </a:lnTo>
                  <a:lnTo>
                    <a:pt x="77200" y="295225"/>
                  </a:lnTo>
                  <a:lnTo>
                    <a:pt x="76968" y="295236"/>
                  </a:lnTo>
                  <a:lnTo>
                    <a:pt x="76741" y="295270"/>
                  </a:lnTo>
                  <a:lnTo>
                    <a:pt x="76514" y="295293"/>
                  </a:lnTo>
                  <a:lnTo>
                    <a:pt x="76292" y="295338"/>
                  </a:lnTo>
                  <a:lnTo>
                    <a:pt x="76069" y="295395"/>
                  </a:lnTo>
                  <a:lnTo>
                    <a:pt x="75847" y="295452"/>
                  </a:lnTo>
                  <a:lnTo>
                    <a:pt x="75628" y="295520"/>
                  </a:lnTo>
                  <a:lnTo>
                    <a:pt x="75410" y="295610"/>
                  </a:lnTo>
                  <a:lnTo>
                    <a:pt x="75197" y="295701"/>
                  </a:lnTo>
                  <a:lnTo>
                    <a:pt x="75165" y="295724"/>
                  </a:lnTo>
                  <a:lnTo>
                    <a:pt x="75134" y="295747"/>
                  </a:lnTo>
                  <a:lnTo>
                    <a:pt x="75103" y="295792"/>
                  </a:lnTo>
                  <a:lnTo>
                    <a:pt x="75076" y="295826"/>
                  </a:lnTo>
                  <a:lnTo>
                    <a:pt x="75054" y="295883"/>
                  </a:lnTo>
                  <a:lnTo>
                    <a:pt x="75032" y="295939"/>
                  </a:lnTo>
                  <a:lnTo>
                    <a:pt x="75010" y="295996"/>
                  </a:lnTo>
                  <a:lnTo>
                    <a:pt x="74992" y="296064"/>
                  </a:lnTo>
                  <a:lnTo>
                    <a:pt x="74961" y="296200"/>
                  </a:lnTo>
                  <a:lnTo>
                    <a:pt x="74943" y="296359"/>
                  </a:lnTo>
                  <a:lnTo>
                    <a:pt x="74929" y="296518"/>
                  </a:lnTo>
                  <a:lnTo>
                    <a:pt x="74925" y="296688"/>
                  </a:lnTo>
                  <a:lnTo>
                    <a:pt x="74929" y="296870"/>
                  </a:lnTo>
                  <a:lnTo>
                    <a:pt x="74943" y="297040"/>
                  </a:lnTo>
                  <a:lnTo>
                    <a:pt x="74961" y="297199"/>
                  </a:lnTo>
                  <a:lnTo>
                    <a:pt x="74992" y="297346"/>
                  </a:lnTo>
                  <a:lnTo>
                    <a:pt x="75010" y="297414"/>
                  </a:lnTo>
                  <a:lnTo>
                    <a:pt x="75032" y="297483"/>
                  </a:lnTo>
                  <a:lnTo>
                    <a:pt x="75054" y="297539"/>
                  </a:lnTo>
                  <a:lnTo>
                    <a:pt x="75076" y="297585"/>
                  </a:lnTo>
                  <a:lnTo>
                    <a:pt x="75103" y="297630"/>
                  </a:lnTo>
                  <a:lnTo>
                    <a:pt x="75134" y="297664"/>
                  </a:lnTo>
                  <a:lnTo>
                    <a:pt x="75165" y="297687"/>
                  </a:lnTo>
                  <a:lnTo>
                    <a:pt x="75197" y="297709"/>
                  </a:lnTo>
                  <a:lnTo>
                    <a:pt x="75410" y="297800"/>
                  </a:lnTo>
                  <a:lnTo>
                    <a:pt x="75628" y="297880"/>
                  </a:lnTo>
                  <a:lnTo>
                    <a:pt x="75851" y="297948"/>
                  </a:lnTo>
                  <a:lnTo>
                    <a:pt x="76074" y="298016"/>
                  </a:lnTo>
                  <a:lnTo>
                    <a:pt x="76296" y="298061"/>
                  </a:lnTo>
                  <a:lnTo>
                    <a:pt x="76523" y="298107"/>
                  </a:lnTo>
                  <a:lnTo>
                    <a:pt x="76750" y="298141"/>
                  </a:lnTo>
                  <a:lnTo>
                    <a:pt x="76977" y="298163"/>
                  </a:lnTo>
                  <a:lnTo>
                    <a:pt x="77204" y="298186"/>
                  </a:lnTo>
                  <a:lnTo>
                    <a:pt x="77436" y="298197"/>
                  </a:lnTo>
                  <a:lnTo>
                    <a:pt x="77899" y="298197"/>
                  </a:lnTo>
                  <a:lnTo>
                    <a:pt x="78366" y="298175"/>
                  </a:lnTo>
                  <a:lnTo>
                    <a:pt x="78834" y="298129"/>
                  </a:lnTo>
                  <a:lnTo>
                    <a:pt x="79301" y="298072"/>
                  </a:lnTo>
                  <a:lnTo>
                    <a:pt x="79769" y="297993"/>
                  </a:lnTo>
                  <a:lnTo>
                    <a:pt x="80236" y="297914"/>
                  </a:lnTo>
                  <a:lnTo>
                    <a:pt x="80699" y="297823"/>
                  </a:lnTo>
                  <a:lnTo>
                    <a:pt x="81616" y="297641"/>
                  </a:lnTo>
                  <a:lnTo>
                    <a:pt x="82062" y="297562"/>
                  </a:lnTo>
                  <a:lnTo>
                    <a:pt x="82507" y="297483"/>
                  </a:lnTo>
                  <a:lnTo>
                    <a:pt x="82511" y="298708"/>
                  </a:lnTo>
                  <a:lnTo>
                    <a:pt x="82511" y="299933"/>
                  </a:lnTo>
                  <a:lnTo>
                    <a:pt x="82502" y="301159"/>
                  </a:lnTo>
                  <a:lnTo>
                    <a:pt x="82489" y="302395"/>
                  </a:lnTo>
                  <a:lnTo>
                    <a:pt x="82467" y="303621"/>
                  </a:lnTo>
                  <a:lnTo>
                    <a:pt x="82436" y="304857"/>
                  </a:lnTo>
                  <a:lnTo>
                    <a:pt x="82400" y="306094"/>
                  </a:lnTo>
                  <a:lnTo>
                    <a:pt x="82360" y="307331"/>
                  </a:lnTo>
                  <a:lnTo>
                    <a:pt x="82307" y="308568"/>
                  </a:lnTo>
                  <a:lnTo>
                    <a:pt x="82253" y="309804"/>
                  </a:lnTo>
                  <a:lnTo>
                    <a:pt x="82186" y="311030"/>
                  </a:lnTo>
                  <a:lnTo>
                    <a:pt x="82120" y="312266"/>
                  </a:lnTo>
                  <a:lnTo>
                    <a:pt x="82039" y="313492"/>
                  </a:lnTo>
                  <a:lnTo>
                    <a:pt x="81955" y="314717"/>
                  </a:lnTo>
                  <a:lnTo>
                    <a:pt x="81866" y="315943"/>
                  </a:lnTo>
                  <a:lnTo>
                    <a:pt x="81768" y="317157"/>
                  </a:lnTo>
                  <a:lnTo>
                    <a:pt x="81318" y="317043"/>
                  </a:lnTo>
                  <a:lnTo>
                    <a:pt x="80864" y="316907"/>
                  </a:lnTo>
                  <a:lnTo>
                    <a:pt x="79951" y="316646"/>
                  </a:lnTo>
                  <a:lnTo>
                    <a:pt x="79039" y="316374"/>
                  </a:lnTo>
                  <a:lnTo>
                    <a:pt x="78580" y="316249"/>
                  </a:lnTo>
                  <a:lnTo>
                    <a:pt x="78117" y="316124"/>
                  </a:lnTo>
                  <a:lnTo>
                    <a:pt x="77659" y="316011"/>
                  </a:lnTo>
                  <a:lnTo>
                    <a:pt x="77200" y="315908"/>
                  </a:lnTo>
                  <a:lnTo>
                    <a:pt x="76741" y="315829"/>
                  </a:lnTo>
                  <a:lnTo>
                    <a:pt x="76283" y="315761"/>
                  </a:lnTo>
                  <a:lnTo>
                    <a:pt x="75829" y="315716"/>
                  </a:lnTo>
                  <a:lnTo>
                    <a:pt x="75375" y="315693"/>
                  </a:lnTo>
                  <a:lnTo>
                    <a:pt x="75148" y="315693"/>
                  </a:lnTo>
                  <a:lnTo>
                    <a:pt x="74920" y="315704"/>
                  </a:lnTo>
                  <a:lnTo>
                    <a:pt x="74693" y="315716"/>
                  </a:lnTo>
                  <a:lnTo>
                    <a:pt x="74471" y="315738"/>
                  </a:lnTo>
                  <a:lnTo>
                    <a:pt x="74471" y="315738"/>
                  </a:lnTo>
                  <a:lnTo>
                    <a:pt x="74538" y="314547"/>
                  </a:lnTo>
                  <a:lnTo>
                    <a:pt x="74595" y="313367"/>
                  </a:lnTo>
                  <a:lnTo>
                    <a:pt x="74649" y="312176"/>
                  </a:lnTo>
                  <a:lnTo>
                    <a:pt x="74693" y="310984"/>
                  </a:lnTo>
                  <a:lnTo>
                    <a:pt x="74729" y="309793"/>
                  </a:lnTo>
                  <a:lnTo>
                    <a:pt x="74756" y="308602"/>
                  </a:lnTo>
                  <a:lnTo>
                    <a:pt x="74778" y="307410"/>
                  </a:lnTo>
                  <a:lnTo>
                    <a:pt x="74787" y="306219"/>
                  </a:lnTo>
                  <a:lnTo>
                    <a:pt x="74791" y="305039"/>
                  </a:lnTo>
                  <a:lnTo>
                    <a:pt x="74787" y="303848"/>
                  </a:lnTo>
                  <a:lnTo>
                    <a:pt x="74774" y="302668"/>
                  </a:lnTo>
                  <a:lnTo>
                    <a:pt x="74751" y="301488"/>
                  </a:lnTo>
                  <a:lnTo>
                    <a:pt x="74716" y="300319"/>
                  </a:lnTo>
                  <a:lnTo>
                    <a:pt x="74676" y="299139"/>
                  </a:lnTo>
                  <a:lnTo>
                    <a:pt x="74627" y="297982"/>
                  </a:lnTo>
                  <a:lnTo>
                    <a:pt x="74569" y="296813"/>
                  </a:lnTo>
                  <a:lnTo>
                    <a:pt x="74533" y="296178"/>
                  </a:lnTo>
                  <a:lnTo>
                    <a:pt x="74498" y="295542"/>
                  </a:lnTo>
                  <a:lnTo>
                    <a:pt x="74457" y="294896"/>
                  </a:lnTo>
                  <a:lnTo>
                    <a:pt x="74413" y="294272"/>
                  </a:lnTo>
                  <a:lnTo>
                    <a:pt x="74368" y="293636"/>
                  </a:lnTo>
                  <a:lnTo>
                    <a:pt x="74319" y="293001"/>
                  </a:lnTo>
                  <a:lnTo>
                    <a:pt x="74270" y="292377"/>
                  </a:lnTo>
                  <a:lnTo>
                    <a:pt x="74217" y="291753"/>
                  </a:lnTo>
                  <a:lnTo>
                    <a:pt x="74159" y="291129"/>
                  </a:lnTo>
                  <a:lnTo>
                    <a:pt x="74101" y="290505"/>
                  </a:lnTo>
                  <a:lnTo>
                    <a:pt x="74039" y="289881"/>
                  </a:lnTo>
                  <a:lnTo>
                    <a:pt x="73977" y="289268"/>
                  </a:lnTo>
                  <a:lnTo>
                    <a:pt x="73905" y="288655"/>
                  </a:lnTo>
                  <a:lnTo>
                    <a:pt x="73839" y="288043"/>
                  </a:lnTo>
                  <a:lnTo>
                    <a:pt x="73763" y="287430"/>
                  </a:lnTo>
                  <a:lnTo>
                    <a:pt x="73687" y="286829"/>
                  </a:lnTo>
                  <a:lnTo>
                    <a:pt x="73607" y="286216"/>
                  </a:lnTo>
                  <a:lnTo>
                    <a:pt x="73527" y="285615"/>
                  </a:lnTo>
                  <a:lnTo>
                    <a:pt x="73442" y="285025"/>
                  </a:lnTo>
                  <a:lnTo>
                    <a:pt x="73353" y="284423"/>
                  </a:lnTo>
                  <a:lnTo>
                    <a:pt x="73264" y="283833"/>
                  </a:lnTo>
                  <a:lnTo>
                    <a:pt x="73171" y="283243"/>
                  </a:lnTo>
                  <a:lnTo>
                    <a:pt x="73073" y="282653"/>
                  </a:lnTo>
                  <a:lnTo>
                    <a:pt x="72975" y="282075"/>
                  </a:lnTo>
                  <a:lnTo>
                    <a:pt x="72872" y="281496"/>
                  </a:lnTo>
                  <a:lnTo>
                    <a:pt x="72766" y="280917"/>
                  </a:lnTo>
                  <a:lnTo>
                    <a:pt x="72659" y="280350"/>
                  </a:lnTo>
                  <a:lnTo>
                    <a:pt x="72547" y="279783"/>
                  </a:lnTo>
                  <a:lnTo>
                    <a:pt x="72432" y="279215"/>
                  </a:lnTo>
                  <a:lnTo>
                    <a:pt x="72316" y="278648"/>
                  </a:lnTo>
                  <a:lnTo>
                    <a:pt x="72191" y="278092"/>
                  </a:lnTo>
                  <a:lnTo>
                    <a:pt x="72071" y="277536"/>
                  </a:lnTo>
                  <a:lnTo>
                    <a:pt x="72628" y="277468"/>
                  </a:lnTo>
                  <a:lnTo>
                    <a:pt x="73184" y="277377"/>
                  </a:lnTo>
                  <a:lnTo>
                    <a:pt x="74297" y="277196"/>
                  </a:lnTo>
                  <a:lnTo>
                    <a:pt x="75410" y="277003"/>
                  </a:lnTo>
                  <a:lnTo>
                    <a:pt x="76523" y="276821"/>
                  </a:lnTo>
                  <a:lnTo>
                    <a:pt x="77080" y="276742"/>
                  </a:lnTo>
                  <a:lnTo>
                    <a:pt x="77636" y="276674"/>
                  </a:lnTo>
                  <a:lnTo>
                    <a:pt x="78193" y="276617"/>
                  </a:lnTo>
                  <a:lnTo>
                    <a:pt x="78749" y="276572"/>
                  </a:lnTo>
                  <a:lnTo>
                    <a:pt x="79310" y="276538"/>
                  </a:lnTo>
                  <a:lnTo>
                    <a:pt x="79871" y="276526"/>
                  </a:lnTo>
                  <a:close/>
                  <a:moveTo>
                    <a:pt x="31343" y="313583"/>
                  </a:moveTo>
                  <a:lnTo>
                    <a:pt x="31370" y="315602"/>
                  </a:lnTo>
                  <a:lnTo>
                    <a:pt x="31405" y="317656"/>
                  </a:lnTo>
                  <a:lnTo>
                    <a:pt x="31445" y="319743"/>
                  </a:lnTo>
                  <a:lnTo>
                    <a:pt x="31468" y="320787"/>
                  </a:lnTo>
                  <a:lnTo>
                    <a:pt x="31494" y="321842"/>
                  </a:lnTo>
                  <a:lnTo>
                    <a:pt x="31526" y="322898"/>
                  </a:lnTo>
                  <a:lnTo>
                    <a:pt x="31561" y="323953"/>
                  </a:lnTo>
                  <a:lnTo>
                    <a:pt x="31597" y="325019"/>
                  </a:lnTo>
                  <a:lnTo>
                    <a:pt x="31641" y="326075"/>
                  </a:lnTo>
                  <a:lnTo>
                    <a:pt x="31690" y="327130"/>
                  </a:lnTo>
                  <a:lnTo>
                    <a:pt x="31744" y="328185"/>
                  </a:lnTo>
                  <a:lnTo>
                    <a:pt x="31802" y="329240"/>
                  </a:lnTo>
                  <a:lnTo>
                    <a:pt x="31864" y="330295"/>
                  </a:lnTo>
                  <a:lnTo>
                    <a:pt x="30933" y="330068"/>
                  </a:lnTo>
                  <a:lnTo>
                    <a:pt x="29998" y="329841"/>
                  </a:lnTo>
                  <a:lnTo>
                    <a:pt x="29068" y="329626"/>
                  </a:lnTo>
                  <a:lnTo>
                    <a:pt x="28137" y="329422"/>
                  </a:lnTo>
                  <a:lnTo>
                    <a:pt x="27203" y="329229"/>
                  </a:lnTo>
                  <a:lnTo>
                    <a:pt x="26272" y="329047"/>
                  </a:lnTo>
                  <a:lnTo>
                    <a:pt x="25342" y="328866"/>
                  </a:lnTo>
                  <a:lnTo>
                    <a:pt x="24411" y="328707"/>
                  </a:lnTo>
                  <a:lnTo>
                    <a:pt x="24331" y="327822"/>
                  </a:lnTo>
                  <a:lnTo>
                    <a:pt x="24255" y="326937"/>
                  </a:lnTo>
                  <a:lnTo>
                    <a:pt x="24180" y="326040"/>
                  </a:lnTo>
                  <a:lnTo>
                    <a:pt x="24113" y="325155"/>
                  </a:lnTo>
                  <a:lnTo>
                    <a:pt x="24046" y="324271"/>
                  </a:lnTo>
                  <a:lnTo>
                    <a:pt x="23979" y="323374"/>
                  </a:lnTo>
                  <a:lnTo>
                    <a:pt x="23917" y="322489"/>
                  </a:lnTo>
                  <a:lnTo>
                    <a:pt x="23859" y="321593"/>
                  </a:lnTo>
                  <a:lnTo>
                    <a:pt x="23806" y="320708"/>
                  </a:lnTo>
                  <a:lnTo>
                    <a:pt x="23752" y="319812"/>
                  </a:lnTo>
                  <a:lnTo>
                    <a:pt x="23703" y="318915"/>
                  </a:lnTo>
                  <a:lnTo>
                    <a:pt x="23654" y="318019"/>
                  </a:lnTo>
                  <a:lnTo>
                    <a:pt x="23610" y="317134"/>
                  </a:lnTo>
                  <a:lnTo>
                    <a:pt x="23570" y="316238"/>
                  </a:lnTo>
                  <a:lnTo>
                    <a:pt x="23534" y="315341"/>
                  </a:lnTo>
                  <a:lnTo>
                    <a:pt x="23498" y="314445"/>
                  </a:lnTo>
                  <a:lnTo>
                    <a:pt x="24473" y="314456"/>
                  </a:lnTo>
                  <a:lnTo>
                    <a:pt x="25453" y="314490"/>
                  </a:lnTo>
                  <a:lnTo>
                    <a:pt x="26432" y="314502"/>
                  </a:lnTo>
                  <a:lnTo>
                    <a:pt x="26926" y="314502"/>
                  </a:lnTo>
                  <a:lnTo>
                    <a:pt x="27416" y="314479"/>
                  </a:lnTo>
                  <a:lnTo>
                    <a:pt x="27906" y="314456"/>
                  </a:lnTo>
                  <a:lnTo>
                    <a:pt x="28396" y="314411"/>
                  </a:lnTo>
                  <a:lnTo>
                    <a:pt x="28885" y="314354"/>
                  </a:lnTo>
                  <a:lnTo>
                    <a:pt x="29371" y="314275"/>
                  </a:lnTo>
                  <a:lnTo>
                    <a:pt x="29856" y="314161"/>
                  </a:lnTo>
                  <a:lnTo>
                    <a:pt x="30096" y="314104"/>
                  </a:lnTo>
                  <a:lnTo>
                    <a:pt x="30337" y="314036"/>
                  </a:lnTo>
                  <a:lnTo>
                    <a:pt x="30577" y="313957"/>
                  </a:lnTo>
                  <a:lnTo>
                    <a:pt x="30813" y="313866"/>
                  </a:lnTo>
                  <a:lnTo>
                    <a:pt x="31054" y="313775"/>
                  </a:lnTo>
                  <a:lnTo>
                    <a:pt x="31290" y="313673"/>
                  </a:lnTo>
                  <a:lnTo>
                    <a:pt x="31316" y="313628"/>
                  </a:lnTo>
                  <a:lnTo>
                    <a:pt x="31343" y="313583"/>
                  </a:lnTo>
                  <a:close/>
                  <a:moveTo>
                    <a:pt x="74306" y="318268"/>
                  </a:moveTo>
                  <a:lnTo>
                    <a:pt x="74529" y="318359"/>
                  </a:lnTo>
                  <a:lnTo>
                    <a:pt x="74751" y="318439"/>
                  </a:lnTo>
                  <a:lnTo>
                    <a:pt x="75201" y="318575"/>
                  </a:lnTo>
                  <a:lnTo>
                    <a:pt x="75655" y="318688"/>
                  </a:lnTo>
                  <a:lnTo>
                    <a:pt x="76109" y="318779"/>
                  </a:lnTo>
                  <a:lnTo>
                    <a:pt x="76563" y="318847"/>
                  </a:lnTo>
                  <a:lnTo>
                    <a:pt x="77022" y="318904"/>
                  </a:lnTo>
                  <a:lnTo>
                    <a:pt x="77480" y="318949"/>
                  </a:lnTo>
                  <a:lnTo>
                    <a:pt x="77943" y="318972"/>
                  </a:lnTo>
                  <a:lnTo>
                    <a:pt x="78402" y="318995"/>
                  </a:lnTo>
                  <a:lnTo>
                    <a:pt x="78861" y="318995"/>
                  </a:lnTo>
                  <a:lnTo>
                    <a:pt x="79782" y="319006"/>
                  </a:lnTo>
                  <a:lnTo>
                    <a:pt x="80699" y="319006"/>
                  </a:lnTo>
                  <a:lnTo>
                    <a:pt x="81603" y="319017"/>
                  </a:lnTo>
                  <a:lnTo>
                    <a:pt x="81510" y="320061"/>
                  </a:lnTo>
                  <a:lnTo>
                    <a:pt x="81407" y="321094"/>
                  </a:lnTo>
                  <a:lnTo>
                    <a:pt x="81305" y="322126"/>
                  </a:lnTo>
                  <a:lnTo>
                    <a:pt x="81194" y="323159"/>
                  </a:lnTo>
                  <a:lnTo>
                    <a:pt x="81078" y="324180"/>
                  </a:lnTo>
                  <a:lnTo>
                    <a:pt x="80958" y="325201"/>
                  </a:lnTo>
                  <a:lnTo>
                    <a:pt x="80837" y="326211"/>
                  </a:lnTo>
                  <a:lnTo>
                    <a:pt x="80708" y="327220"/>
                  </a:lnTo>
                  <a:lnTo>
                    <a:pt x="80575" y="328219"/>
                  </a:lnTo>
                  <a:lnTo>
                    <a:pt x="80441" y="329206"/>
                  </a:lnTo>
                  <a:lnTo>
                    <a:pt x="80299" y="330193"/>
                  </a:lnTo>
                  <a:lnTo>
                    <a:pt x="80156" y="331169"/>
                  </a:lnTo>
                  <a:lnTo>
                    <a:pt x="80005" y="332133"/>
                  </a:lnTo>
                  <a:lnTo>
                    <a:pt x="79853" y="333098"/>
                  </a:lnTo>
                  <a:lnTo>
                    <a:pt x="79693" y="334051"/>
                  </a:lnTo>
                  <a:lnTo>
                    <a:pt x="79533" y="334993"/>
                  </a:lnTo>
                  <a:lnTo>
                    <a:pt x="79520" y="334981"/>
                  </a:lnTo>
                  <a:lnTo>
                    <a:pt x="79511" y="334981"/>
                  </a:lnTo>
                  <a:lnTo>
                    <a:pt x="79497" y="334970"/>
                  </a:lnTo>
                  <a:lnTo>
                    <a:pt x="79488" y="334958"/>
                  </a:lnTo>
                  <a:lnTo>
                    <a:pt x="79065" y="334766"/>
                  </a:lnTo>
                  <a:lnTo>
                    <a:pt x="78642" y="334573"/>
                  </a:lnTo>
                  <a:lnTo>
                    <a:pt x="78220" y="334391"/>
                  </a:lnTo>
                  <a:lnTo>
                    <a:pt x="77792" y="334221"/>
                  </a:lnTo>
                  <a:lnTo>
                    <a:pt x="77369" y="334062"/>
                  </a:lnTo>
                  <a:lnTo>
                    <a:pt x="76942" y="333903"/>
                  </a:lnTo>
                  <a:lnTo>
                    <a:pt x="76514" y="333756"/>
                  </a:lnTo>
                  <a:lnTo>
                    <a:pt x="76087" y="333608"/>
                  </a:lnTo>
                  <a:lnTo>
                    <a:pt x="75232" y="333347"/>
                  </a:lnTo>
                  <a:lnTo>
                    <a:pt x="74373" y="333098"/>
                  </a:lnTo>
                  <a:lnTo>
                    <a:pt x="73518" y="332871"/>
                  </a:lnTo>
                  <a:lnTo>
                    <a:pt x="72659" y="332655"/>
                  </a:lnTo>
                  <a:lnTo>
                    <a:pt x="72797" y="331782"/>
                  </a:lnTo>
                  <a:lnTo>
                    <a:pt x="72926" y="330908"/>
                  </a:lnTo>
                  <a:lnTo>
                    <a:pt x="73055" y="330034"/>
                  </a:lnTo>
                  <a:lnTo>
                    <a:pt x="73175" y="329149"/>
                  </a:lnTo>
                  <a:lnTo>
                    <a:pt x="73295" y="328253"/>
                  </a:lnTo>
                  <a:lnTo>
                    <a:pt x="73407" y="327368"/>
                  </a:lnTo>
                  <a:lnTo>
                    <a:pt x="73518" y="326472"/>
                  </a:lnTo>
                  <a:lnTo>
                    <a:pt x="73625" y="325564"/>
                  </a:lnTo>
                  <a:lnTo>
                    <a:pt x="73723" y="324656"/>
                  </a:lnTo>
                  <a:lnTo>
                    <a:pt x="73821" y="323760"/>
                  </a:lnTo>
                  <a:lnTo>
                    <a:pt x="73910" y="322841"/>
                  </a:lnTo>
                  <a:lnTo>
                    <a:pt x="73999" y="321933"/>
                  </a:lnTo>
                  <a:lnTo>
                    <a:pt x="74083" y="321026"/>
                  </a:lnTo>
                  <a:lnTo>
                    <a:pt x="74159" y="320107"/>
                  </a:lnTo>
                  <a:lnTo>
                    <a:pt x="74235" y="319187"/>
                  </a:lnTo>
                  <a:lnTo>
                    <a:pt x="74306" y="318268"/>
                  </a:lnTo>
                  <a:close/>
                  <a:moveTo>
                    <a:pt x="72205" y="335412"/>
                  </a:moveTo>
                  <a:lnTo>
                    <a:pt x="73082" y="335639"/>
                  </a:lnTo>
                  <a:lnTo>
                    <a:pt x="73959" y="335855"/>
                  </a:lnTo>
                  <a:lnTo>
                    <a:pt x="74836" y="336059"/>
                  </a:lnTo>
                  <a:lnTo>
                    <a:pt x="75717" y="336241"/>
                  </a:lnTo>
                  <a:lnTo>
                    <a:pt x="76154" y="336320"/>
                  </a:lnTo>
                  <a:lnTo>
                    <a:pt x="76594" y="336399"/>
                  </a:lnTo>
                  <a:lnTo>
                    <a:pt x="77035" y="336467"/>
                  </a:lnTo>
                  <a:lnTo>
                    <a:pt x="77476" y="336524"/>
                  </a:lnTo>
                  <a:lnTo>
                    <a:pt x="77912" y="336581"/>
                  </a:lnTo>
                  <a:lnTo>
                    <a:pt x="78353" y="336615"/>
                  </a:lnTo>
                  <a:lnTo>
                    <a:pt x="78794" y="336649"/>
                  </a:lnTo>
                  <a:lnTo>
                    <a:pt x="79235" y="336672"/>
                  </a:lnTo>
                  <a:lnTo>
                    <a:pt x="79043" y="337670"/>
                  </a:lnTo>
                  <a:lnTo>
                    <a:pt x="78847" y="338657"/>
                  </a:lnTo>
                  <a:lnTo>
                    <a:pt x="78651" y="339622"/>
                  </a:lnTo>
                  <a:lnTo>
                    <a:pt x="78447" y="340586"/>
                  </a:lnTo>
                  <a:lnTo>
                    <a:pt x="78242" y="341528"/>
                  </a:lnTo>
                  <a:lnTo>
                    <a:pt x="78028" y="342458"/>
                  </a:lnTo>
                  <a:lnTo>
                    <a:pt x="77814" y="343377"/>
                  </a:lnTo>
                  <a:lnTo>
                    <a:pt x="77592" y="344274"/>
                  </a:lnTo>
                  <a:lnTo>
                    <a:pt x="77369" y="345159"/>
                  </a:lnTo>
                  <a:lnTo>
                    <a:pt x="77142" y="346032"/>
                  </a:lnTo>
                  <a:lnTo>
                    <a:pt x="76911" y="346895"/>
                  </a:lnTo>
                  <a:lnTo>
                    <a:pt x="76670" y="347723"/>
                  </a:lnTo>
                  <a:lnTo>
                    <a:pt x="76430" y="348551"/>
                  </a:lnTo>
                  <a:lnTo>
                    <a:pt x="76189" y="349357"/>
                  </a:lnTo>
                  <a:lnTo>
                    <a:pt x="75940" y="350139"/>
                  </a:lnTo>
                  <a:lnTo>
                    <a:pt x="75686" y="350911"/>
                  </a:lnTo>
                  <a:lnTo>
                    <a:pt x="75473" y="350571"/>
                  </a:lnTo>
                  <a:lnTo>
                    <a:pt x="75250" y="350253"/>
                  </a:lnTo>
                  <a:lnTo>
                    <a:pt x="75032" y="349947"/>
                  </a:lnTo>
                  <a:lnTo>
                    <a:pt x="74805" y="349652"/>
                  </a:lnTo>
                  <a:lnTo>
                    <a:pt x="74578" y="349379"/>
                  </a:lnTo>
                  <a:lnTo>
                    <a:pt x="74346" y="349118"/>
                  </a:lnTo>
                  <a:lnTo>
                    <a:pt x="74115" y="348869"/>
                  </a:lnTo>
                  <a:lnTo>
                    <a:pt x="73879" y="348642"/>
                  </a:lnTo>
                  <a:lnTo>
                    <a:pt x="73638" y="348438"/>
                  </a:lnTo>
                  <a:lnTo>
                    <a:pt x="73398" y="348245"/>
                  </a:lnTo>
                  <a:lnTo>
                    <a:pt x="73153" y="348074"/>
                  </a:lnTo>
                  <a:lnTo>
                    <a:pt x="72908" y="347916"/>
                  </a:lnTo>
                  <a:lnTo>
                    <a:pt x="72659" y="347779"/>
                  </a:lnTo>
                  <a:lnTo>
                    <a:pt x="72405" y="347655"/>
                  </a:lnTo>
                  <a:lnTo>
                    <a:pt x="72151" y="347564"/>
                  </a:lnTo>
                  <a:lnTo>
                    <a:pt x="71897" y="347484"/>
                  </a:lnTo>
                  <a:lnTo>
                    <a:pt x="71742" y="347439"/>
                  </a:lnTo>
                  <a:lnTo>
                    <a:pt x="71586" y="347416"/>
                  </a:lnTo>
                  <a:lnTo>
                    <a:pt x="71430" y="347394"/>
                  </a:lnTo>
                  <a:lnTo>
                    <a:pt x="71274" y="347371"/>
                  </a:lnTo>
                  <a:lnTo>
                    <a:pt x="70967" y="347371"/>
                  </a:lnTo>
                  <a:lnTo>
                    <a:pt x="70816" y="347382"/>
                  </a:lnTo>
                  <a:lnTo>
                    <a:pt x="70660" y="347394"/>
                  </a:lnTo>
                  <a:lnTo>
                    <a:pt x="70508" y="347416"/>
                  </a:lnTo>
                  <a:lnTo>
                    <a:pt x="70357" y="347439"/>
                  </a:lnTo>
                  <a:lnTo>
                    <a:pt x="70059" y="347519"/>
                  </a:lnTo>
                  <a:lnTo>
                    <a:pt x="69756" y="347621"/>
                  </a:lnTo>
                  <a:lnTo>
                    <a:pt x="69462" y="347757"/>
                  </a:lnTo>
                  <a:lnTo>
                    <a:pt x="69658" y="347042"/>
                  </a:lnTo>
                  <a:lnTo>
                    <a:pt x="69849" y="346316"/>
                  </a:lnTo>
                  <a:lnTo>
                    <a:pt x="70041" y="345578"/>
                  </a:lnTo>
                  <a:lnTo>
                    <a:pt x="70228" y="344841"/>
                  </a:lnTo>
                  <a:lnTo>
                    <a:pt x="70410" y="344092"/>
                  </a:lnTo>
                  <a:lnTo>
                    <a:pt x="70593" y="343332"/>
                  </a:lnTo>
                  <a:lnTo>
                    <a:pt x="70767" y="342572"/>
                  </a:lnTo>
                  <a:lnTo>
                    <a:pt x="70940" y="341800"/>
                  </a:lnTo>
                  <a:lnTo>
                    <a:pt x="71114" y="341017"/>
                  </a:lnTo>
                  <a:lnTo>
                    <a:pt x="71279" y="340234"/>
                  </a:lnTo>
                  <a:lnTo>
                    <a:pt x="71443" y="339440"/>
                  </a:lnTo>
                  <a:lnTo>
                    <a:pt x="71604" y="338646"/>
                  </a:lnTo>
                  <a:lnTo>
                    <a:pt x="71759" y="337852"/>
                  </a:lnTo>
                  <a:lnTo>
                    <a:pt x="71911" y="337035"/>
                  </a:lnTo>
                  <a:lnTo>
                    <a:pt x="72062" y="336229"/>
                  </a:lnTo>
                  <a:lnTo>
                    <a:pt x="72205" y="335412"/>
                  </a:lnTo>
                  <a:close/>
                  <a:moveTo>
                    <a:pt x="24709" y="331657"/>
                  </a:moveTo>
                  <a:lnTo>
                    <a:pt x="25622" y="331782"/>
                  </a:lnTo>
                  <a:lnTo>
                    <a:pt x="26530" y="331895"/>
                  </a:lnTo>
                  <a:lnTo>
                    <a:pt x="27443" y="331997"/>
                  </a:lnTo>
                  <a:lnTo>
                    <a:pt x="28356" y="332099"/>
                  </a:lnTo>
                  <a:lnTo>
                    <a:pt x="29268" y="332190"/>
                  </a:lnTo>
                  <a:lnTo>
                    <a:pt x="30177" y="332269"/>
                  </a:lnTo>
                  <a:lnTo>
                    <a:pt x="31997" y="332406"/>
                  </a:lnTo>
                  <a:lnTo>
                    <a:pt x="32091" y="333506"/>
                  </a:lnTo>
                  <a:lnTo>
                    <a:pt x="32184" y="334607"/>
                  </a:lnTo>
                  <a:lnTo>
                    <a:pt x="32291" y="335685"/>
                  </a:lnTo>
                  <a:lnTo>
                    <a:pt x="32407" y="336762"/>
                  </a:lnTo>
                  <a:lnTo>
                    <a:pt x="32532" y="337818"/>
                  </a:lnTo>
                  <a:lnTo>
                    <a:pt x="32594" y="338340"/>
                  </a:lnTo>
                  <a:lnTo>
                    <a:pt x="32661" y="338862"/>
                  </a:lnTo>
                  <a:lnTo>
                    <a:pt x="32732" y="339372"/>
                  </a:lnTo>
                  <a:lnTo>
                    <a:pt x="32808" y="339894"/>
                  </a:lnTo>
                  <a:lnTo>
                    <a:pt x="32883" y="340393"/>
                  </a:lnTo>
                  <a:lnTo>
                    <a:pt x="32959" y="340904"/>
                  </a:lnTo>
                  <a:lnTo>
                    <a:pt x="33039" y="341392"/>
                  </a:lnTo>
                  <a:lnTo>
                    <a:pt x="33124" y="341891"/>
                  </a:lnTo>
                  <a:lnTo>
                    <a:pt x="33208" y="342379"/>
                  </a:lnTo>
                  <a:lnTo>
                    <a:pt x="33302" y="342867"/>
                  </a:lnTo>
                  <a:lnTo>
                    <a:pt x="33391" y="343343"/>
                  </a:lnTo>
                  <a:lnTo>
                    <a:pt x="33489" y="343808"/>
                  </a:lnTo>
                  <a:lnTo>
                    <a:pt x="33587" y="344285"/>
                  </a:lnTo>
                  <a:lnTo>
                    <a:pt x="33685" y="344739"/>
                  </a:lnTo>
                  <a:lnTo>
                    <a:pt x="33792" y="345193"/>
                  </a:lnTo>
                  <a:lnTo>
                    <a:pt x="33899" y="345646"/>
                  </a:lnTo>
                  <a:lnTo>
                    <a:pt x="34005" y="346089"/>
                  </a:lnTo>
                  <a:lnTo>
                    <a:pt x="34121" y="346520"/>
                  </a:lnTo>
                  <a:lnTo>
                    <a:pt x="34237" y="346951"/>
                  </a:lnTo>
                  <a:lnTo>
                    <a:pt x="34357" y="347371"/>
                  </a:lnTo>
                  <a:lnTo>
                    <a:pt x="34482" y="347791"/>
                  </a:lnTo>
                  <a:lnTo>
                    <a:pt x="34606" y="348199"/>
                  </a:lnTo>
                  <a:lnTo>
                    <a:pt x="34268" y="347984"/>
                  </a:lnTo>
                  <a:lnTo>
                    <a:pt x="34094" y="347882"/>
                  </a:lnTo>
                  <a:lnTo>
                    <a:pt x="33916" y="347802"/>
                  </a:lnTo>
                  <a:lnTo>
                    <a:pt x="33698" y="347723"/>
                  </a:lnTo>
                  <a:lnTo>
                    <a:pt x="33476" y="347643"/>
                  </a:lnTo>
                  <a:lnTo>
                    <a:pt x="33257" y="347587"/>
                  </a:lnTo>
                  <a:lnTo>
                    <a:pt x="33039" y="347541"/>
                  </a:lnTo>
                  <a:lnTo>
                    <a:pt x="32821" y="347519"/>
                  </a:lnTo>
                  <a:lnTo>
                    <a:pt x="32603" y="347496"/>
                  </a:lnTo>
                  <a:lnTo>
                    <a:pt x="32389" y="347496"/>
                  </a:lnTo>
                  <a:lnTo>
                    <a:pt x="32176" y="347507"/>
                  </a:lnTo>
                  <a:lnTo>
                    <a:pt x="31962" y="347541"/>
                  </a:lnTo>
                  <a:lnTo>
                    <a:pt x="31748" y="347575"/>
                  </a:lnTo>
                  <a:lnTo>
                    <a:pt x="31539" y="347621"/>
                  </a:lnTo>
                  <a:lnTo>
                    <a:pt x="31330" y="347689"/>
                  </a:lnTo>
                  <a:lnTo>
                    <a:pt x="31120" y="347768"/>
                  </a:lnTo>
                  <a:lnTo>
                    <a:pt x="30911" y="347859"/>
                  </a:lnTo>
                  <a:lnTo>
                    <a:pt x="30706" y="347961"/>
                  </a:lnTo>
                  <a:lnTo>
                    <a:pt x="30502" y="348074"/>
                  </a:lnTo>
                  <a:lnTo>
                    <a:pt x="30301" y="348199"/>
                  </a:lnTo>
                  <a:lnTo>
                    <a:pt x="30096" y="348335"/>
                  </a:lnTo>
                  <a:lnTo>
                    <a:pt x="29896" y="348483"/>
                  </a:lnTo>
                  <a:lnTo>
                    <a:pt x="29700" y="348642"/>
                  </a:lnTo>
                  <a:lnTo>
                    <a:pt x="29504" y="348823"/>
                  </a:lnTo>
                  <a:lnTo>
                    <a:pt x="29308" y="349005"/>
                  </a:lnTo>
                  <a:lnTo>
                    <a:pt x="29112" y="349198"/>
                  </a:lnTo>
                  <a:lnTo>
                    <a:pt x="28921" y="349402"/>
                  </a:lnTo>
                  <a:lnTo>
                    <a:pt x="28734" y="349618"/>
                  </a:lnTo>
                  <a:lnTo>
                    <a:pt x="28543" y="349844"/>
                  </a:lnTo>
                  <a:lnTo>
                    <a:pt x="28356" y="350083"/>
                  </a:lnTo>
                  <a:lnTo>
                    <a:pt x="28173" y="350332"/>
                  </a:lnTo>
                  <a:lnTo>
                    <a:pt x="27991" y="350593"/>
                  </a:lnTo>
                  <a:lnTo>
                    <a:pt x="27808" y="350866"/>
                  </a:lnTo>
                  <a:lnTo>
                    <a:pt x="27630" y="351138"/>
                  </a:lnTo>
                  <a:lnTo>
                    <a:pt x="27456" y="351433"/>
                  </a:lnTo>
                  <a:lnTo>
                    <a:pt x="27243" y="350219"/>
                  </a:lnTo>
                  <a:lnTo>
                    <a:pt x="27033" y="349005"/>
                  </a:lnTo>
                  <a:lnTo>
                    <a:pt x="26833" y="347779"/>
                  </a:lnTo>
                  <a:lnTo>
                    <a:pt x="26633" y="346554"/>
                  </a:lnTo>
                  <a:lnTo>
                    <a:pt x="26446" y="345329"/>
                  </a:lnTo>
                  <a:lnTo>
                    <a:pt x="26259" y="344103"/>
                  </a:lnTo>
                  <a:lnTo>
                    <a:pt x="26081" y="342878"/>
                  </a:lnTo>
                  <a:lnTo>
                    <a:pt x="25903" y="341641"/>
                  </a:lnTo>
                  <a:lnTo>
                    <a:pt x="25738" y="340405"/>
                  </a:lnTo>
                  <a:lnTo>
                    <a:pt x="25573" y="339157"/>
                  </a:lnTo>
                  <a:lnTo>
                    <a:pt x="25417" y="337920"/>
                  </a:lnTo>
                  <a:lnTo>
                    <a:pt x="25261" y="336672"/>
                  </a:lnTo>
                  <a:lnTo>
                    <a:pt x="25119" y="335424"/>
                  </a:lnTo>
                  <a:lnTo>
                    <a:pt x="24976" y="334164"/>
                  </a:lnTo>
                  <a:lnTo>
                    <a:pt x="24838" y="332916"/>
                  </a:lnTo>
                  <a:lnTo>
                    <a:pt x="24709" y="331657"/>
                  </a:lnTo>
                  <a:close/>
                  <a:moveTo>
                    <a:pt x="32550" y="351796"/>
                  </a:moveTo>
                  <a:lnTo>
                    <a:pt x="32799" y="351807"/>
                  </a:lnTo>
                  <a:lnTo>
                    <a:pt x="33048" y="351830"/>
                  </a:lnTo>
                  <a:lnTo>
                    <a:pt x="33297" y="351887"/>
                  </a:lnTo>
                  <a:lnTo>
                    <a:pt x="33547" y="351955"/>
                  </a:lnTo>
                  <a:lnTo>
                    <a:pt x="33801" y="352046"/>
                  </a:lnTo>
                  <a:lnTo>
                    <a:pt x="34023" y="352148"/>
                  </a:lnTo>
                  <a:lnTo>
                    <a:pt x="34241" y="352261"/>
                  </a:lnTo>
                  <a:lnTo>
                    <a:pt x="34455" y="352397"/>
                  </a:lnTo>
                  <a:lnTo>
                    <a:pt x="34669" y="352533"/>
                  </a:lnTo>
                  <a:lnTo>
                    <a:pt x="34878" y="352692"/>
                  </a:lnTo>
                  <a:lnTo>
                    <a:pt x="35087" y="352874"/>
                  </a:lnTo>
                  <a:lnTo>
                    <a:pt x="35292" y="353055"/>
                  </a:lnTo>
                  <a:lnTo>
                    <a:pt x="35492" y="353260"/>
                  </a:lnTo>
                  <a:lnTo>
                    <a:pt x="35688" y="353464"/>
                  </a:lnTo>
                  <a:lnTo>
                    <a:pt x="35884" y="353691"/>
                  </a:lnTo>
                  <a:lnTo>
                    <a:pt x="36076" y="353940"/>
                  </a:lnTo>
                  <a:lnTo>
                    <a:pt x="36267" y="354190"/>
                  </a:lnTo>
                  <a:lnTo>
                    <a:pt x="36454" y="354451"/>
                  </a:lnTo>
                  <a:lnTo>
                    <a:pt x="36637" y="354723"/>
                  </a:lnTo>
                  <a:lnTo>
                    <a:pt x="36815" y="355018"/>
                  </a:lnTo>
                  <a:lnTo>
                    <a:pt x="36993" y="355313"/>
                  </a:lnTo>
                  <a:lnTo>
                    <a:pt x="37166" y="355631"/>
                  </a:lnTo>
                  <a:lnTo>
                    <a:pt x="37336" y="355949"/>
                  </a:lnTo>
                  <a:lnTo>
                    <a:pt x="37500" y="356289"/>
                  </a:lnTo>
                  <a:lnTo>
                    <a:pt x="37665" y="356629"/>
                  </a:lnTo>
                  <a:lnTo>
                    <a:pt x="37825" y="356981"/>
                  </a:lnTo>
                  <a:lnTo>
                    <a:pt x="37986" y="357356"/>
                  </a:lnTo>
                  <a:lnTo>
                    <a:pt x="38137" y="357730"/>
                  </a:lnTo>
                  <a:lnTo>
                    <a:pt x="38288" y="358116"/>
                  </a:lnTo>
                  <a:lnTo>
                    <a:pt x="38435" y="358502"/>
                  </a:lnTo>
                  <a:lnTo>
                    <a:pt x="38578" y="358910"/>
                  </a:lnTo>
                  <a:lnTo>
                    <a:pt x="38720" y="359318"/>
                  </a:lnTo>
                  <a:lnTo>
                    <a:pt x="38858" y="359738"/>
                  </a:lnTo>
                  <a:lnTo>
                    <a:pt x="38992" y="360169"/>
                  </a:lnTo>
                  <a:lnTo>
                    <a:pt x="39121" y="360612"/>
                  </a:lnTo>
                  <a:lnTo>
                    <a:pt x="39250" y="361054"/>
                  </a:lnTo>
                  <a:lnTo>
                    <a:pt x="39375" y="361508"/>
                  </a:lnTo>
                  <a:lnTo>
                    <a:pt x="39495" y="361973"/>
                  </a:lnTo>
                  <a:lnTo>
                    <a:pt x="39611" y="362439"/>
                  </a:lnTo>
                  <a:lnTo>
                    <a:pt x="39722" y="362915"/>
                  </a:lnTo>
                  <a:lnTo>
                    <a:pt x="39833" y="363403"/>
                  </a:lnTo>
                  <a:lnTo>
                    <a:pt x="39940" y="363891"/>
                  </a:lnTo>
                  <a:lnTo>
                    <a:pt x="40042" y="364390"/>
                  </a:lnTo>
                  <a:lnTo>
                    <a:pt x="40140" y="364889"/>
                  </a:lnTo>
                  <a:lnTo>
                    <a:pt x="40238" y="365400"/>
                  </a:lnTo>
                  <a:lnTo>
                    <a:pt x="40327" y="365910"/>
                  </a:lnTo>
                  <a:lnTo>
                    <a:pt x="40416" y="366432"/>
                  </a:lnTo>
                  <a:lnTo>
                    <a:pt x="40501" y="366954"/>
                  </a:lnTo>
                  <a:lnTo>
                    <a:pt x="40581" y="367488"/>
                  </a:lnTo>
                  <a:lnTo>
                    <a:pt x="40661" y="368021"/>
                  </a:lnTo>
                  <a:lnTo>
                    <a:pt x="40733" y="368554"/>
                  </a:lnTo>
                  <a:lnTo>
                    <a:pt x="40804" y="369099"/>
                  </a:lnTo>
                  <a:lnTo>
                    <a:pt x="40871" y="369643"/>
                  </a:lnTo>
                  <a:lnTo>
                    <a:pt x="40933" y="370199"/>
                  </a:lnTo>
                  <a:lnTo>
                    <a:pt x="40991" y="370755"/>
                  </a:lnTo>
                  <a:lnTo>
                    <a:pt x="41044" y="371311"/>
                  </a:lnTo>
                  <a:lnTo>
                    <a:pt x="41098" y="371867"/>
                  </a:lnTo>
                  <a:lnTo>
                    <a:pt x="41147" y="372423"/>
                  </a:lnTo>
                  <a:lnTo>
                    <a:pt x="41187" y="372990"/>
                  </a:lnTo>
                  <a:lnTo>
                    <a:pt x="41227" y="373558"/>
                  </a:lnTo>
                  <a:lnTo>
                    <a:pt x="41262" y="374125"/>
                  </a:lnTo>
                  <a:lnTo>
                    <a:pt x="41294" y="374704"/>
                  </a:lnTo>
                  <a:lnTo>
                    <a:pt x="41325" y="375271"/>
                  </a:lnTo>
                  <a:lnTo>
                    <a:pt x="41347" y="375850"/>
                  </a:lnTo>
                  <a:lnTo>
                    <a:pt x="41369" y="376417"/>
                  </a:lnTo>
                  <a:lnTo>
                    <a:pt x="41383" y="376996"/>
                  </a:lnTo>
                  <a:lnTo>
                    <a:pt x="41396" y="377574"/>
                  </a:lnTo>
                  <a:lnTo>
                    <a:pt x="41405" y="378153"/>
                  </a:lnTo>
                  <a:lnTo>
                    <a:pt x="41409" y="378720"/>
                  </a:lnTo>
                  <a:lnTo>
                    <a:pt x="39188" y="378357"/>
                  </a:lnTo>
                  <a:lnTo>
                    <a:pt x="36966" y="378017"/>
                  </a:lnTo>
                  <a:lnTo>
                    <a:pt x="34744" y="377699"/>
                  </a:lnTo>
                  <a:lnTo>
                    <a:pt x="32523" y="377404"/>
                  </a:lnTo>
                  <a:lnTo>
                    <a:pt x="30301" y="377120"/>
                  </a:lnTo>
                  <a:lnTo>
                    <a:pt x="28080" y="376882"/>
                  </a:lnTo>
                  <a:lnTo>
                    <a:pt x="26971" y="376769"/>
                  </a:lnTo>
                  <a:lnTo>
                    <a:pt x="25858" y="376655"/>
                  </a:lnTo>
                  <a:lnTo>
                    <a:pt x="24749" y="376553"/>
                  </a:lnTo>
                  <a:lnTo>
                    <a:pt x="23636" y="376462"/>
                  </a:lnTo>
                  <a:lnTo>
                    <a:pt x="23650" y="375793"/>
                  </a:lnTo>
                  <a:lnTo>
                    <a:pt x="23672" y="375135"/>
                  </a:lnTo>
                  <a:lnTo>
                    <a:pt x="23699" y="374477"/>
                  </a:lnTo>
                  <a:lnTo>
                    <a:pt x="23730" y="373819"/>
                  </a:lnTo>
                  <a:lnTo>
                    <a:pt x="23770" y="373161"/>
                  </a:lnTo>
                  <a:lnTo>
                    <a:pt x="23814" y="372514"/>
                  </a:lnTo>
                  <a:lnTo>
                    <a:pt x="23863" y="371867"/>
                  </a:lnTo>
                  <a:lnTo>
                    <a:pt x="23921" y="371232"/>
                  </a:lnTo>
                  <a:lnTo>
                    <a:pt x="23979" y="370596"/>
                  </a:lnTo>
                  <a:lnTo>
                    <a:pt x="24050" y="369972"/>
                  </a:lnTo>
                  <a:lnTo>
                    <a:pt x="24122" y="369348"/>
                  </a:lnTo>
                  <a:lnTo>
                    <a:pt x="24202" y="368724"/>
                  </a:lnTo>
                  <a:lnTo>
                    <a:pt x="24282" y="368123"/>
                  </a:lnTo>
                  <a:lnTo>
                    <a:pt x="24371" y="367510"/>
                  </a:lnTo>
                  <a:lnTo>
                    <a:pt x="24464" y="366920"/>
                  </a:lnTo>
                  <a:lnTo>
                    <a:pt x="24567" y="366330"/>
                  </a:lnTo>
                  <a:lnTo>
                    <a:pt x="24669" y="365740"/>
                  </a:lnTo>
                  <a:lnTo>
                    <a:pt x="24776" y="365162"/>
                  </a:lnTo>
                  <a:lnTo>
                    <a:pt x="24892" y="364594"/>
                  </a:lnTo>
                  <a:lnTo>
                    <a:pt x="25012" y="364038"/>
                  </a:lnTo>
                  <a:lnTo>
                    <a:pt x="25132" y="363494"/>
                  </a:lnTo>
                  <a:lnTo>
                    <a:pt x="25261" y="362949"/>
                  </a:lnTo>
                  <a:lnTo>
                    <a:pt x="25395" y="362416"/>
                  </a:lnTo>
                  <a:lnTo>
                    <a:pt x="25533" y="361894"/>
                  </a:lnTo>
                  <a:lnTo>
                    <a:pt x="25675" y="361383"/>
                  </a:lnTo>
                  <a:lnTo>
                    <a:pt x="25818" y="360873"/>
                  </a:lnTo>
                  <a:lnTo>
                    <a:pt x="25969" y="360385"/>
                  </a:lnTo>
                  <a:lnTo>
                    <a:pt x="26125" y="359897"/>
                  </a:lnTo>
                  <a:lnTo>
                    <a:pt x="26281" y="359432"/>
                  </a:lnTo>
                  <a:lnTo>
                    <a:pt x="26446" y="358967"/>
                  </a:lnTo>
                  <a:lnTo>
                    <a:pt x="26610" y="358524"/>
                  </a:lnTo>
                  <a:lnTo>
                    <a:pt x="26784" y="358082"/>
                  </a:lnTo>
                  <a:lnTo>
                    <a:pt x="26958" y="357662"/>
                  </a:lnTo>
                  <a:lnTo>
                    <a:pt x="27136" y="357242"/>
                  </a:lnTo>
                  <a:lnTo>
                    <a:pt x="27314" y="356845"/>
                  </a:lnTo>
                  <a:lnTo>
                    <a:pt x="27501" y="356459"/>
                  </a:lnTo>
                  <a:lnTo>
                    <a:pt x="27688" y="356085"/>
                  </a:lnTo>
                  <a:lnTo>
                    <a:pt x="27879" y="355722"/>
                  </a:lnTo>
                  <a:lnTo>
                    <a:pt x="28075" y="355381"/>
                  </a:lnTo>
                  <a:lnTo>
                    <a:pt x="28275" y="355041"/>
                  </a:lnTo>
                  <a:lnTo>
                    <a:pt x="28476" y="354723"/>
                  </a:lnTo>
                  <a:lnTo>
                    <a:pt x="28681" y="354428"/>
                  </a:lnTo>
                  <a:lnTo>
                    <a:pt x="28885" y="354133"/>
                  </a:lnTo>
                  <a:lnTo>
                    <a:pt x="29099" y="353861"/>
                  </a:lnTo>
                  <a:lnTo>
                    <a:pt x="29313" y="353600"/>
                  </a:lnTo>
                  <a:lnTo>
                    <a:pt x="29527" y="353362"/>
                  </a:lnTo>
                  <a:lnTo>
                    <a:pt x="29745" y="353135"/>
                  </a:lnTo>
                  <a:lnTo>
                    <a:pt x="29967" y="352931"/>
                  </a:lnTo>
                  <a:lnTo>
                    <a:pt x="30190" y="352738"/>
                  </a:lnTo>
                  <a:lnTo>
                    <a:pt x="30417" y="352556"/>
                  </a:lnTo>
                  <a:lnTo>
                    <a:pt x="30644" y="352397"/>
                  </a:lnTo>
                  <a:lnTo>
                    <a:pt x="30876" y="352261"/>
                  </a:lnTo>
                  <a:lnTo>
                    <a:pt x="31111" y="352136"/>
                  </a:lnTo>
                  <a:lnTo>
                    <a:pt x="31347" y="352034"/>
                  </a:lnTo>
                  <a:lnTo>
                    <a:pt x="31583" y="351943"/>
                  </a:lnTo>
                  <a:lnTo>
                    <a:pt x="31824" y="351875"/>
                  </a:lnTo>
                  <a:lnTo>
                    <a:pt x="32064" y="351830"/>
                  </a:lnTo>
                  <a:lnTo>
                    <a:pt x="32305" y="351807"/>
                  </a:lnTo>
                  <a:lnTo>
                    <a:pt x="32550" y="351796"/>
                  </a:lnTo>
                  <a:close/>
                  <a:moveTo>
                    <a:pt x="71167" y="351501"/>
                  </a:moveTo>
                  <a:lnTo>
                    <a:pt x="71426" y="351524"/>
                  </a:lnTo>
                  <a:lnTo>
                    <a:pt x="71666" y="351569"/>
                  </a:lnTo>
                  <a:lnTo>
                    <a:pt x="71902" y="351637"/>
                  </a:lnTo>
                  <a:lnTo>
                    <a:pt x="72138" y="351717"/>
                  </a:lnTo>
                  <a:lnTo>
                    <a:pt x="72365" y="351819"/>
                  </a:lnTo>
                  <a:lnTo>
                    <a:pt x="72596" y="351932"/>
                  </a:lnTo>
                  <a:lnTo>
                    <a:pt x="72819" y="352068"/>
                  </a:lnTo>
                  <a:lnTo>
                    <a:pt x="73042" y="352216"/>
                  </a:lnTo>
                  <a:lnTo>
                    <a:pt x="73260" y="352386"/>
                  </a:lnTo>
                  <a:lnTo>
                    <a:pt x="73474" y="352579"/>
                  </a:lnTo>
                  <a:lnTo>
                    <a:pt x="73683" y="352783"/>
                  </a:lnTo>
                  <a:lnTo>
                    <a:pt x="73892" y="352999"/>
                  </a:lnTo>
                  <a:lnTo>
                    <a:pt x="74097" y="353226"/>
                  </a:lnTo>
                  <a:lnTo>
                    <a:pt x="74302" y="353475"/>
                  </a:lnTo>
                  <a:lnTo>
                    <a:pt x="74498" y="353748"/>
                  </a:lnTo>
                  <a:lnTo>
                    <a:pt x="74693" y="354020"/>
                  </a:lnTo>
                  <a:lnTo>
                    <a:pt x="74889" y="354315"/>
                  </a:lnTo>
                  <a:lnTo>
                    <a:pt x="74916" y="354440"/>
                  </a:lnTo>
                  <a:lnTo>
                    <a:pt x="74956" y="354553"/>
                  </a:lnTo>
                  <a:lnTo>
                    <a:pt x="74996" y="354655"/>
                  </a:lnTo>
                  <a:lnTo>
                    <a:pt x="75045" y="354746"/>
                  </a:lnTo>
                  <a:lnTo>
                    <a:pt x="75094" y="354814"/>
                  </a:lnTo>
                  <a:lnTo>
                    <a:pt x="75148" y="354871"/>
                  </a:lnTo>
                  <a:lnTo>
                    <a:pt x="75201" y="354916"/>
                  </a:lnTo>
                  <a:lnTo>
                    <a:pt x="75259" y="354927"/>
                  </a:lnTo>
                  <a:lnTo>
                    <a:pt x="75401" y="355188"/>
                  </a:lnTo>
                  <a:lnTo>
                    <a:pt x="75539" y="355449"/>
                  </a:lnTo>
                  <a:lnTo>
                    <a:pt x="75673" y="355722"/>
                  </a:lnTo>
                  <a:lnTo>
                    <a:pt x="75806" y="355994"/>
                  </a:lnTo>
                  <a:lnTo>
                    <a:pt x="75940" y="356278"/>
                  </a:lnTo>
                  <a:lnTo>
                    <a:pt x="76069" y="356573"/>
                  </a:lnTo>
                  <a:lnTo>
                    <a:pt x="76194" y="356868"/>
                  </a:lnTo>
                  <a:lnTo>
                    <a:pt x="76323" y="357174"/>
                  </a:lnTo>
                  <a:lnTo>
                    <a:pt x="76443" y="357492"/>
                  </a:lnTo>
                  <a:lnTo>
                    <a:pt x="76563" y="357809"/>
                  </a:lnTo>
                  <a:lnTo>
                    <a:pt x="76684" y="358127"/>
                  </a:lnTo>
                  <a:lnTo>
                    <a:pt x="76799" y="358467"/>
                  </a:lnTo>
                  <a:lnTo>
                    <a:pt x="76915" y="358796"/>
                  </a:lnTo>
                  <a:lnTo>
                    <a:pt x="77026" y="359148"/>
                  </a:lnTo>
                  <a:lnTo>
                    <a:pt x="77133" y="359489"/>
                  </a:lnTo>
                  <a:lnTo>
                    <a:pt x="77240" y="359852"/>
                  </a:lnTo>
                  <a:lnTo>
                    <a:pt x="77347" y="360215"/>
                  </a:lnTo>
                  <a:lnTo>
                    <a:pt x="77449" y="360578"/>
                  </a:lnTo>
                  <a:lnTo>
                    <a:pt x="77552" y="360952"/>
                  </a:lnTo>
                  <a:lnTo>
                    <a:pt x="77650" y="361327"/>
                  </a:lnTo>
                  <a:lnTo>
                    <a:pt x="77743" y="361712"/>
                  </a:lnTo>
                  <a:lnTo>
                    <a:pt x="77837" y="362098"/>
                  </a:lnTo>
                  <a:lnTo>
                    <a:pt x="77930" y="362484"/>
                  </a:lnTo>
                  <a:lnTo>
                    <a:pt x="78019" y="362881"/>
                  </a:lnTo>
                  <a:lnTo>
                    <a:pt x="78104" y="363290"/>
                  </a:lnTo>
                  <a:lnTo>
                    <a:pt x="78188" y="363687"/>
                  </a:lnTo>
                  <a:lnTo>
                    <a:pt x="78268" y="364095"/>
                  </a:lnTo>
                  <a:lnTo>
                    <a:pt x="78349" y="364515"/>
                  </a:lnTo>
                  <a:lnTo>
                    <a:pt x="78424" y="364935"/>
                  </a:lnTo>
                  <a:lnTo>
                    <a:pt x="78500" y="365355"/>
                  </a:lnTo>
                  <a:lnTo>
                    <a:pt x="78571" y="365774"/>
                  </a:lnTo>
                  <a:lnTo>
                    <a:pt x="78638" y="366205"/>
                  </a:lnTo>
                  <a:lnTo>
                    <a:pt x="78705" y="366637"/>
                  </a:lnTo>
                  <a:lnTo>
                    <a:pt x="78772" y="367068"/>
                  </a:lnTo>
                  <a:lnTo>
                    <a:pt x="78834" y="367510"/>
                  </a:lnTo>
                  <a:lnTo>
                    <a:pt x="78892" y="367953"/>
                  </a:lnTo>
                  <a:lnTo>
                    <a:pt x="78950" y="368395"/>
                  </a:lnTo>
                  <a:lnTo>
                    <a:pt x="79003" y="368838"/>
                  </a:lnTo>
                  <a:lnTo>
                    <a:pt x="79052" y="369292"/>
                  </a:lnTo>
                  <a:lnTo>
                    <a:pt x="79101" y="369734"/>
                  </a:lnTo>
                  <a:lnTo>
                    <a:pt x="79150" y="370188"/>
                  </a:lnTo>
                  <a:lnTo>
                    <a:pt x="79195" y="370642"/>
                  </a:lnTo>
                  <a:lnTo>
                    <a:pt x="79235" y="371107"/>
                  </a:lnTo>
                  <a:lnTo>
                    <a:pt x="79270" y="371561"/>
                  </a:lnTo>
                  <a:lnTo>
                    <a:pt x="79306" y="372026"/>
                  </a:lnTo>
                  <a:lnTo>
                    <a:pt x="79341" y="372480"/>
                  </a:lnTo>
                  <a:lnTo>
                    <a:pt x="79373" y="372945"/>
                  </a:lnTo>
                  <a:lnTo>
                    <a:pt x="79399" y="373410"/>
                  </a:lnTo>
                  <a:lnTo>
                    <a:pt x="79426" y="373875"/>
                  </a:lnTo>
                  <a:lnTo>
                    <a:pt x="79448" y="374341"/>
                  </a:lnTo>
                  <a:lnTo>
                    <a:pt x="79466" y="374806"/>
                  </a:lnTo>
                  <a:lnTo>
                    <a:pt x="79484" y="375282"/>
                  </a:lnTo>
                  <a:lnTo>
                    <a:pt x="79497" y="375747"/>
                  </a:lnTo>
                  <a:lnTo>
                    <a:pt x="79511" y="376213"/>
                  </a:lnTo>
                  <a:lnTo>
                    <a:pt x="79520" y="376678"/>
                  </a:lnTo>
                  <a:lnTo>
                    <a:pt x="79524" y="377154"/>
                  </a:lnTo>
                  <a:lnTo>
                    <a:pt x="79528" y="377620"/>
                  </a:lnTo>
                  <a:lnTo>
                    <a:pt x="79528" y="378085"/>
                  </a:lnTo>
                  <a:lnTo>
                    <a:pt x="79524" y="378561"/>
                  </a:lnTo>
                  <a:lnTo>
                    <a:pt x="79520" y="379026"/>
                  </a:lnTo>
                  <a:lnTo>
                    <a:pt x="79511" y="379492"/>
                  </a:lnTo>
                  <a:lnTo>
                    <a:pt x="79502" y="379957"/>
                  </a:lnTo>
                  <a:lnTo>
                    <a:pt x="79484" y="380422"/>
                  </a:lnTo>
                  <a:lnTo>
                    <a:pt x="79471" y="380887"/>
                  </a:lnTo>
                  <a:lnTo>
                    <a:pt x="78420" y="380604"/>
                  </a:lnTo>
                  <a:lnTo>
                    <a:pt x="77365" y="380354"/>
                  </a:lnTo>
                  <a:lnTo>
                    <a:pt x="76314" y="380127"/>
                  </a:lnTo>
                  <a:lnTo>
                    <a:pt x="75259" y="379911"/>
                  </a:lnTo>
                  <a:lnTo>
                    <a:pt x="74204" y="379730"/>
                  </a:lnTo>
                  <a:lnTo>
                    <a:pt x="73144" y="379560"/>
                  </a:lnTo>
                  <a:lnTo>
                    <a:pt x="72089" y="379401"/>
                  </a:lnTo>
                  <a:lnTo>
                    <a:pt x="71029" y="379265"/>
                  </a:lnTo>
                  <a:lnTo>
                    <a:pt x="69974" y="379140"/>
                  </a:lnTo>
                  <a:lnTo>
                    <a:pt x="68915" y="379026"/>
                  </a:lnTo>
                  <a:lnTo>
                    <a:pt x="67859" y="378936"/>
                  </a:lnTo>
                  <a:lnTo>
                    <a:pt x="66800" y="378845"/>
                  </a:lnTo>
                  <a:lnTo>
                    <a:pt x="65745" y="378766"/>
                  </a:lnTo>
                  <a:lnTo>
                    <a:pt x="64689" y="378697"/>
                  </a:lnTo>
                  <a:lnTo>
                    <a:pt x="62579" y="378573"/>
                  </a:lnTo>
                  <a:lnTo>
                    <a:pt x="62566" y="378119"/>
                  </a:lnTo>
                  <a:lnTo>
                    <a:pt x="62557" y="377665"/>
                  </a:lnTo>
                  <a:lnTo>
                    <a:pt x="62548" y="377211"/>
                  </a:lnTo>
                  <a:lnTo>
                    <a:pt x="62544" y="376757"/>
                  </a:lnTo>
                  <a:lnTo>
                    <a:pt x="62544" y="376303"/>
                  </a:lnTo>
                  <a:lnTo>
                    <a:pt x="62548" y="375850"/>
                  </a:lnTo>
                  <a:lnTo>
                    <a:pt x="62552" y="375396"/>
                  </a:lnTo>
                  <a:lnTo>
                    <a:pt x="62561" y="374942"/>
                  </a:lnTo>
                  <a:lnTo>
                    <a:pt x="62575" y="374488"/>
                  </a:lnTo>
                  <a:lnTo>
                    <a:pt x="62588" y="374034"/>
                  </a:lnTo>
                  <a:lnTo>
                    <a:pt x="62606" y="373592"/>
                  </a:lnTo>
                  <a:lnTo>
                    <a:pt x="62628" y="373138"/>
                  </a:lnTo>
                  <a:lnTo>
                    <a:pt x="62655" y="372684"/>
                  </a:lnTo>
                  <a:lnTo>
                    <a:pt x="62682" y="372242"/>
                  </a:lnTo>
                  <a:lnTo>
                    <a:pt x="62708" y="371799"/>
                  </a:lnTo>
                  <a:lnTo>
                    <a:pt x="62744" y="371345"/>
                  </a:lnTo>
                  <a:lnTo>
                    <a:pt x="62780" y="370903"/>
                  </a:lnTo>
                  <a:lnTo>
                    <a:pt x="62815" y="370472"/>
                  </a:lnTo>
                  <a:lnTo>
                    <a:pt x="62860" y="370029"/>
                  </a:lnTo>
                  <a:lnTo>
                    <a:pt x="62904" y="369587"/>
                  </a:lnTo>
                  <a:lnTo>
                    <a:pt x="62949" y="369155"/>
                  </a:lnTo>
                  <a:lnTo>
                    <a:pt x="62998" y="368724"/>
                  </a:lnTo>
                  <a:lnTo>
                    <a:pt x="63051" y="368293"/>
                  </a:lnTo>
                  <a:lnTo>
                    <a:pt x="63109" y="367862"/>
                  </a:lnTo>
                  <a:lnTo>
                    <a:pt x="63162" y="367442"/>
                  </a:lnTo>
                  <a:lnTo>
                    <a:pt x="63225" y="367011"/>
                  </a:lnTo>
                  <a:lnTo>
                    <a:pt x="63287" y="366591"/>
                  </a:lnTo>
                  <a:lnTo>
                    <a:pt x="63354" y="366183"/>
                  </a:lnTo>
                  <a:lnTo>
                    <a:pt x="63421" y="365763"/>
                  </a:lnTo>
                  <a:lnTo>
                    <a:pt x="63492" y="365355"/>
                  </a:lnTo>
                  <a:lnTo>
                    <a:pt x="63568" y="364946"/>
                  </a:lnTo>
                  <a:lnTo>
                    <a:pt x="63643" y="364549"/>
                  </a:lnTo>
                  <a:lnTo>
                    <a:pt x="63719" y="364152"/>
                  </a:lnTo>
                  <a:lnTo>
                    <a:pt x="63799" y="363755"/>
                  </a:lnTo>
                  <a:lnTo>
                    <a:pt x="63884" y="363358"/>
                  </a:lnTo>
                  <a:lnTo>
                    <a:pt x="63968" y="362972"/>
                  </a:lnTo>
                  <a:lnTo>
                    <a:pt x="64057" y="362586"/>
                  </a:lnTo>
                  <a:lnTo>
                    <a:pt x="64146" y="362212"/>
                  </a:lnTo>
                  <a:lnTo>
                    <a:pt x="64240" y="361837"/>
                  </a:lnTo>
                  <a:lnTo>
                    <a:pt x="64333" y="361463"/>
                  </a:lnTo>
                  <a:lnTo>
                    <a:pt x="64431" y="361100"/>
                  </a:lnTo>
                  <a:lnTo>
                    <a:pt x="64529" y="360737"/>
                  </a:lnTo>
                  <a:lnTo>
                    <a:pt x="64632" y="360385"/>
                  </a:lnTo>
                  <a:lnTo>
                    <a:pt x="64738" y="360033"/>
                  </a:lnTo>
                  <a:lnTo>
                    <a:pt x="64841" y="359681"/>
                  </a:lnTo>
                  <a:lnTo>
                    <a:pt x="64952" y="359341"/>
                  </a:lnTo>
                  <a:lnTo>
                    <a:pt x="65059" y="359012"/>
                  </a:lnTo>
                  <a:lnTo>
                    <a:pt x="65175" y="358683"/>
                  </a:lnTo>
                  <a:lnTo>
                    <a:pt x="65286" y="358354"/>
                  </a:lnTo>
                  <a:lnTo>
                    <a:pt x="65402" y="358036"/>
                  </a:lnTo>
                  <a:lnTo>
                    <a:pt x="65522" y="357719"/>
                  </a:lnTo>
                  <a:lnTo>
                    <a:pt x="65642" y="357412"/>
                  </a:lnTo>
                  <a:lnTo>
                    <a:pt x="65767" y="357117"/>
                  </a:lnTo>
                  <a:lnTo>
                    <a:pt x="65887" y="356822"/>
                  </a:lnTo>
                  <a:lnTo>
                    <a:pt x="66016" y="356539"/>
                  </a:lnTo>
                  <a:lnTo>
                    <a:pt x="66145" y="356255"/>
                  </a:lnTo>
                  <a:lnTo>
                    <a:pt x="66274" y="355983"/>
                  </a:lnTo>
                  <a:lnTo>
                    <a:pt x="66404" y="355710"/>
                  </a:lnTo>
                  <a:lnTo>
                    <a:pt x="66537" y="355449"/>
                  </a:lnTo>
                  <a:lnTo>
                    <a:pt x="66675" y="355200"/>
                  </a:lnTo>
                  <a:lnTo>
                    <a:pt x="66813" y="354950"/>
                  </a:lnTo>
                  <a:lnTo>
                    <a:pt x="66951" y="354712"/>
                  </a:lnTo>
                  <a:lnTo>
                    <a:pt x="67089" y="354485"/>
                  </a:lnTo>
                  <a:lnTo>
                    <a:pt x="67232" y="354258"/>
                  </a:lnTo>
                  <a:lnTo>
                    <a:pt x="67272" y="354269"/>
                  </a:lnTo>
                  <a:lnTo>
                    <a:pt x="67312" y="354258"/>
                  </a:lnTo>
                  <a:lnTo>
                    <a:pt x="67347" y="354247"/>
                  </a:lnTo>
                  <a:lnTo>
                    <a:pt x="67387" y="354213"/>
                  </a:lnTo>
                  <a:lnTo>
                    <a:pt x="67423" y="354167"/>
                  </a:lnTo>
                  <a:lnTo>
                    <a:pt x="67459" y="354122"/>
                  </a:lnTo>
                  <a:lnTo>
                    <a:pt x="67494" y="354043"/>
                  </a:lnTo>
                  <a:lnTo>
                    <a:pt x="67525" y="353963"/>
                  </a:lnTo>
                  <a:lnTo>
                    <a:pt x="67570" y="353838"/>
                  </a:lnTo>
                  <a:lnTo>
                    <a:pt x="67615" y="353691"/>
                  </a:lnTo>
                  <a:lnTo>
                    <a:pt x="67833" y="353407"/>
                  </a:lnTo>
                  <a:lnTo>
                    <a:pt x="68051" y="353146"/>
                  </a:lnTo>
                  <a:lnTo>
                    <a:pt x="68273" y="352897"/>
                  </a:lnTo>
                  <a:lnTo>
                    <a:pt x="68500" y="352670"/>
                  </a:lnTo>
                  <a:lnTo>
                    <a:pt x="68728" y="352465"/>
                  </a:lnTo>
                  <a:lnTo>
                    <a:pt x="68959" y="352273"/>
                  </a:lnTo>
                  <a:lnTo>
                    <a:pt x="69195" y="352102"/>
                  </a:lnTo>
                  <a:lnTo>
                    <a:pt x="69431" y="351955"/>
                  </a:lnTo>
                  <a:lnTo>
                    <a:pt x="69671" y="351830"/>
                  </a:lnTo>
                  <a:lnTo>
                    <a:pt x="69912" y="351717"/>
                  </a:lnTo>
                  <a:lnTo>
                    <a:pt x="70161" y="351637"/>
                  </a:lnTo>
                  <a:lnTo>
                    <a:pt x="70406" y="351569"/>
                  </a:lnTo>
                  <a:lnTo>
                    <a:pt x="70660" y="351524"/>
                  </a:lnTo>
                  <a:lnTo>
                    <a:pt x="70909" y="351501"/>
                  </a:lnTo>
                  <a:close/>
                  <a:moveTo>
                    <a:pt x="7208" y="1"/>
                  </a:moveTo>
                  <a:lnTo>
                    <a:pt x="6665" y="12"/>
                  </a:lnTo>
                  <a:lnTo>
                    <a:pt x="6122" y="23"/>
                  </a:lnTo>
                  <a:lnTo>
                    <a:pt x="5579" y="46"/>
                  </a:lnTo>
                  <a:lnTo>
                    <a:pt x="5040" y="80"/>
                  </a:lnTo>
                  <a:lnTo>
                    <a:pt x="4497" y="126"/>
                  </a:lnTo>
                  <a:lnTo>
                    <a:pt x="3958" y="171"/>
                  </a:lnTo>
                  <a:lnTo>
                    <a:pt x="3419" y="239"/>
                  </a:lnTo>
                  <a:lnTo>
                    <a:pt x="2885" y="318"/>
                  </a:lnTo>
                  <a:lnTo>
                    <a:pt x="2351" y="398"/>
                  </a:lnTo>
                  <a:lnTo>
                    <a:pt x="1816" y="500"/>
                  </a:lnTo>
                  <a:lnTo>
                    <a:pt x="1287" y="613"/>
                  </a:lnTo>
                  <a:lnTo>
                    <a:pt x="757" y="738"/>
                  </a:lnTo>
                  <a:lnTo>
                    <a:pt x="703" y="761"/>
                  </a:lnTo>
                  <a:lnTo>
                    <a:pt x="654" y="784"/>
                  </a:lnTo>
                  <a:lnTo>
                    <a:pt x="610" y="818"/>
                  </a:lnTo>
                  <a:lnTo>
                    <a:pt x="565" y="863"/>
                  </a:lnTo>
                  <a:lnTo>
                    <a:pt x="521" y="908"/>
                  </a:lnTo>
                  <a:lnTo>
                    <a:pt x="481" y="965"/>
                  </a:lnTo>
                  <a:lnTo>
                    <a:pt x="445" y="1022"/>
                  </a:lnTo>
                  <a:lnTo>
                    <a:pt x="410" y="1090"/>
                  </a:lnTo>
                  <a:lnTo>
                    <a:pt x="378" y="1158"/>
                  </a:lnTo>
                  <a:lnTo>
                    <a:pt x="347" y="1237"/>
                  </a:lnTo>
                  <a:lnTo>
                    <a:pt x="321" y="1317"/>
                  </a:lnTo>
                  <a:lnTo>
                    <a:pt x="294" y="1396"/>
                  </a:lnTo>
                  <a:lnTo>
                    <a:pt x="272" y="1487"/>
                  </a:lnTo>
                  <a:lnTo>
                    <a:pt x="254" y="1578"/>
                  </a:lnTo>
                  <a:lnTo>
                    <a:pt x="218" y="1771"/>
                  </a:lnTo>
                  <a:lnTo>
                    <a:pt x="196" y="1975"/>
                  </a:lnTo>
                  <a:lnTo>
                    <a:pt x="178" y="2179"/>
                  </a:lnTo>
                  <a:lnTo>
                    <a:pt x="174" y="2383"/>
                  </a:lnTo>
                  <a:lnTo>
                    <a:pt x="178" y="2599"/>
                  </a:lnTo>
                  <a:lnTo>
                    <a:pt x="191" y="2803"/>
                  </a:lnTo>
                  <a:lnTo>
                    <a:pt x="218" y="3007"/>
                  </a:lnTo>
                  <a:lnTo>
                    <a:pt x="249" y="3189"/>
                  </a:lnTo>
                  <a:lnTo>
                    <a:pt x="272" y="3291"/>
                  </a:lnTo>
                  <a:lnTo>
                    <a:pt x="294" y="3370"/>
                  </a:lnTo>
                  <a:lnTo>
                    <a:pt x="254" y="3450"/>
                  </a:lnTo>
                  <a:lnTo>
                    <a:pt x="214" y="3541"/>
                  </a:lnTo>
                  <a:lnTo>
                    <a:pt x="178" y="3631"/>
                  </a:lnTo>
                  <a:lnTo>
                    <a:pt x="147" y="3734"/>
                  </a:lnTo>
                  <a:lnTo>
                    <a:pt x="116" y="3836"/>
                  </a:lnTo>
                  <a:lnTo>
                    <a:pt x="89" y="3949"/>
                  </a:lnTo>
                  <a:lnTo>
                    <a:pt x="67" y="4074"/>
                  </a:lnTo>
                  <a:lnTo>
                    <a:pt x="45" y="4199"/>
                  </a:lnTo>
                  <a:lnTo>
                    <a:pt x="27" y="4324"/>
                  </a:lnTo>
                  <a:lnTo>
                    <a:pt x="13" y="4471"/>
                  </a:lnTo>
                  <a:lnTo>
                    <a:pt x="4" y="4607"/>
                  </a:lnTo>
                  <a:lnTo>
                    <a:pt x="0" y="4766"/>
                  </a:lnTo>
                  <a:lnTo>
                    <a:pt x="0" y="4914"/>
                  </a:lnTo>
                  <a:lnTo>
                    <a:pt x="4" y="5072"/>
                  </a:lnTo>
                  <a:lnTo>
                    <a:pt x="13" y="5243"/>
                  </a:lnTo>
                  <a:lnTo>
                    <a:pt x="31" y="5413"/>
                  </a:lnTo>
                  <a:lnTo>
                    <a:pt x="116" y="6218"/>
                  </a:lnTo>
                  <a:lnTo>
                    <a:pt x="209" y="7013"/>
                  </a:lnTo>
                  <a:lnTo>
                    <a:pt x="312" y="7784"/>
                  </a:lnTo>
                  <a:lnTo>
                    <a:pt x="423" y="8544"/>
                  </a:lnTo>
                  <a:lnTo>
                    <a:pt x="539" y="9282"/>
                  </a:lnTo>
                  <a:lnTo>
                    <a:pt x="659" y="10008"/>
                  </a:lnTo>
                  <a:lnTo>
                    <a:pt x="788" y="10711"/>
                  </a:lnTo>
                  <a:lnTo>
                    <a:pt x="922" y="11403"/>
                  </a:lnTo>
                  <a:lnTo>
                    <a:pt x="1064" y="12084"/>
                  </a:lnTo>
                  <a:lnTo>
                    <a:pt x="1211" y="12731"/>
                  </a:lnTo>
                  <a:lnTo>
                    <a:pt x="1367" y="13378"/>
                  </a:lnTo>
                  <a:lnTo>
                    <a:pt x="1527" y="13990"/>
                  </a:lnTo>
                  <a:lnTo>
                    <a:pt x="1692" y="14603"/>
                  </a:lnTo>
                  <a:lnTo>
                    <a:pt x="1861" y="15193"/>
                  </a:lnTo>
                  <a:lnTo>
                    <a:pt x="2035" y="15760"/>
                  </a:lnTo>
                  <a:lnTo>
                    <a:pt x="2217" y="16305"/>
                  </a:lnTo>
                  <a:lnTo>
                    <a:pt x="2400" y="16850"/>
                  </a:lnTo>
                  <a:lnTo>
                    <a:pt x="2591" y="17360"/>
                  </a:lnTo>
                  <a:lnTo>
                    <a:pt x="2787" y="17871"/>
                  </a:lnTo>
                  <a:lnTo>
                    <a:pt x="2983" y="18347"/>
                  </a:lnTo>
                  <a:lnTo>
                    <a:pt x="3188" y="18812"/>
                  </a:lnTo>
                  <a:lnTo>
                    <a:pt x="3393" y="19266"/>
                  </a:lnTo>
                  <a:lnTo>
                    <a:pt x="3606" y="19697"/>
                  </a:lnTo>
                  <a:lnTo>
                    <a:pt x="3820" y="20106"/>
                  </a:lnTo>
                  <a:lnTo>
                    <a:pt x="4038" y="20503"/>
                  </a:lnTo>
                  <a:lnTo>
                    <a:pt x="4261" y="20889"/>
                  </a:lnTo>
                  <a:lnTo>
                    <a:pt x="4488" y="21252"/>
                  </a:lnTo>
                  <a:lnTo>
                    <a:pt x="4715" y="21592"/>
                  </a:lnTo>
                  <a:lnTo>
                    <a:pt x="4946" y="21921"/>
                  </a:lnTo>
                  <a:lnTo>
                    <a:pt x="5182" y="22228"/>
                  </a:lnTo>
                  <a:lnTo>
                    <a:pt x="5418" y="22523"/>
                  </a:lnTo>
                  <a:lnTo>
                    <a:pt x="5654" y="22795"/>
                  </a:lnTo>
                  <a:lnTo>
                    <a:pt x="5663" y="23964"/>
                  </a:lnTo>
                  <a:lnTo>
                    <a:pt x="5672" y="25121"/>
                  </a:lnTo>
                  <a:lnTo>
                    <a:pt x="5690" y="26289"/>
                  </a:lnTo>
                  <a:lnTo>
                    <a:pt x="5703" y="27458"/>
                  </a:lnTo>
                  <a:lnTo>
                    <a:pt x="5725" y="28615"/>
                  </a:lnTo>
                  <a:lnTo>
                    <a:pt x="5752" y="29784"/>
                  </a:lnTo>
                  <a:lnTo>
                    <a:pt x="5779" y="30953"/>
                  </a:lnTo>
                  <a:lnTo>
                    <a:pt x="5810" y="32110"/>
                  </a:lnTo>
                  <a:lnTo>
                    <a:pt x="5846" y="33279"/>
                  </a:lnTo>
                  <a:lnTo>
                    <a:pt x="5886" y="34436"/>
                  </a:lnTo>
                  <a:lnTo>
                    <a:pt x="5926" y="35605"/>
                  </a:lnTo>
                  <a:lnTo>
                    <a:pt x="5970" y="36762"/>
                  </a:lnTo>
                  <a:lnTo>
                    <a:pt x="6019" y="37931"/>
                  </a:lnTo>
                  <a:lnTo>
                    <a:pt x="6073" y="39088"/>
                  </a:lnTo>
                  <a:lnTo>
                    <a:pt x="6131" y="40245"/>
                  </a:lnTo>
                  <a:lnTo>
                    <a:pt x="6188" y="41402"/>
                  </a:lnTo>
                  <a:lnTo>
                    <a:pt x="6251" y="42571"/>
                  </a:lnTo>
                  <a:lnTo>
                    <a:pt x="6318" y="43728"/>
                  </a:lnTo>
                  <a:lnTo>
                    <a:pt x="6384" y="44874"/>
                  </a:lnTo>
                  <a:lnTo>
                    <a:pt x="6456" y="46032"/>
                  </a:lnTo>
                  <a:lnTo>
                    <a:pt x="6531" y="47189"/>
                  </a:lnTo>
                  <a:lnTo>
                    <a:pt x="6611" y="48346"/>
                  </a:lnTo>
                  <a:lnTo>
                    <a:pt x="6692" y="49492"/>
                  </a:lnTo>
                  <a:lnTo>
                    <a:pt x="6776" y="50638"/>
                  </a:lnTo>
                  <a:lnTo>
                    <a:pt x="6865" y="51795"/>
                  </a:lnTo>
                  <a:lnTo>
                    <a:pt x="6954" y="52941"/>
                  </a:lnTo>
                  <a:lnTo>
                    <a:pt x="7048" y="54087"/>
                  </a:lnTo>
                  <a:lnTo>
                    <a:pt x="7146" y="55222"/>
                  </a:lnTo>
                  <a:lnTo>
                    <a:pt x="7248" y="56368"/>
                  </a:lnTo>
                  <a:lnTo>
                    <a:pt x="7350" y="57502"/>
                  </a:lnTo>
                  <a:lnTo>
                    <a:pt x="7457" y="58637"/>
                  </a:lnTo>
                  <a:lnTo>
                    <a:pt x="7564" y="59772"/>
                  </a:lnTo>
                  <a:lnTo>
                    <a:pt x="7391" y="59999"/>
                  </a:lnTo>
                  <a:lnTo>
                    <a:pt x="7355" y="60055"/>
                  </a:lnTo>
                  <a:lnTo>
                    <a:pt x="7319" y="60123"/>
                  </a:lnTo>
                  <a:lnTo>
                    <a:pt x="7288" y="60191"/>
                  </a:lnTo>
                  <a:lnTo>
                    <a:pt x="7261" y="60271"/>
                  </a:lnTo>
                  <a:lnTo>
                    <a:pt x="7239" y="60350"/>
                  </a:lnTo>
                  <a:lnTo>
                    <a:pt x="7217" y="60441"/>
                  </a:lnTo>
                  <a:lnTo>
                    <a:pt x="7204" y="60532"/>
                  </a:lnTo>
                  <a:lnTo>
                    <a:pt x="7190" y="60623"/>
                  </a:lnTo>
                  <a:lnTo>
                    <a:pt x="7186" y="60713"/>
                  </a:lnTo>
                  <a:lnTo>
                    <a:pt x="7177" y="60804"/>
                  </a:lnTo>
                  <a:lnTo>
                    <a:pt x="7177" y="60906"/>
                  </a:lnTo>
                  <a:lnTo>
                    <a:pt x="7181" y="60997"/>
                  </a:lnTo>
                  <a:lnTo>
                    <a:pt x="7186" y="61099"/>
                  </a:lnTo>
                  <a:lnTo>
                    <a:pt x="7195" y="61190"/>
                  </a:lnTo>
                  <a:lnTo>
                    <a:pt x="7204" y="61292"/>
                  </a:lnTo>
                  <a:lnTo>
                    <a:pt x="7217" y="61383"/>
                  </a:lnTo>
                  <a:lnTo>
                    <a:pt x="7235" y="61474"/>
                  </a:lnTo>
                  <a:lnTo>
                    <a:pt x="7253" y="61564"/>
                  </a:lnTo>
                  <a:lnTo>
                    <a:pt x="7275" y="61644"/>
                  </a:lnTo>
                  <a:lnTo>
                    <a:pt x="7297" y="61723"/>
                  </a:lnTo>
                  <a:lnTo>
                    <a:pt x="7324" y="61791"/>
                  </a:lnTo>
                  <a:lnTo>
                    <a:pt x="7350" y="61859"/>
                  </a:lnTo>
                  <a:lnTo>
                    <a:pt x="7377" y="61927"/>
                  </a:lnTo>
                  <a:lnTo>
                    <a:pt x="7408" y="61984"/>
                  </a:lnTo>
                  <a:lnTo>
                    <a:pt x="7444" y="62029"/>
                  </a:lnTo>
                  <a:lnTo>
                    <a:pt x="7480" y="62075"/>
                  </a:lnTo>
                  <a:lnTo>
                    <a:pt x="7515" y="62098"/>
                  </a:lnTo>
                  <a:lnTo>
                    <a:pt x="7551" y="62120"/>
                  </a:lnTo>
                  <a:lnTo>
                    <a:pt x="7591" y="62132"/>
                  </a:lnTo>
                  <a:lnTo>
                    <a:pt x="7627" y="62143"/>
                  </a:lnTo>
                  <a:lnTo>
                    <a:pt x="7671" y="62132"/>
                  </a:lnTo>
                  <a:lnTo>
                    <a:pt x="7711" y="62109"/>
                  </a:lnTo>
                  <a:lnTo>
                    <a:pt x="7760" y="62075"/>
                  </a:lnTo>
                  <a:lnTo>
                    <a:pt x="7800" y="62041"/>
                  </a:lnTo>
                  <a:lnTo>
                    <a:pt x="7916" y="63130"/>
                  </a:lnTo>
                  <a:lnTo>
                    <a:pt x="8032" y="64219"/>
                  </a:lnTo>
                  <a:lnTo>
                    <a:pt x="8152" y="65308"/>
                  </a:lnTo>
                  <a:lnTo>
                    <a:pt x="8272" y="66386"/>
                  </a:lnTo>
                  <a:lnTo>
                    <a:pt x="8397" y="67476"/>
                  </a:lnTo>
                  <a:lnTo>
                    <a:pt x="8526" y="68553"/>
                  </a:lnTo>
                  <a:lnTo>
                    <a:pt x="8655" y="69631"/>
                  </a:lnTo>
                  <a:lnTo>
                    <a:pt x="8789" y="70698"/>
                  </a:lnTo>
                  <a:lnTo>
                    <a:pt x="8922" y="71776"/>
                  </a:lnTo>
                  <a:lnTo>
                    <a:pt x="9060" y="72842"/>
                  </a:lnTo>
                  <a:lnTo>
                    <a:pt x="9203" y="73909"/>
                  </a:lnTo>
                  <a:lnTo>
                    <a:pt x="9345" y="74975"/>
                  </a:lnTo>
                  <a:lnTo>
                    <a:pt x="9492" y="76042"/>
                  </a:lnTo>
                  <a:lnTo>
                    <a:pt x="9639" y="77097"/>
                  </a:lnTo>
                  <a:lnTo>
                    <a:pt x="9790" y="78152"/>
                  </a:lnTo>
                  <a:lnTo>
                    <a:pt x="9942" y="79207"/>
                  </a:lnTo>
                  <a:lnTo>
                    <a:pt x="10097" y="80251"/>
                  </a:lnTo>
                  <a:lnTo>
                    <a:pt x="10258" y="81295"/>
                  </a:lnTo>
                  <a:lnTo>
                    <a:pt x="10418" y="82339"/>
                  </a:lnTo>
                  <a:lnTo>
                    <a:pt x="10583" y="83383"/>
                  </a:lnTo>
                  <a:lnTo>
                    <a:pt x="10747" y="84415"/>
                  </a:lnTo>
                  <a:lnTo>
                    <a:pt x="10912" y="85448"/>
                  </a:lnTo>
                  <a:lnTo>
                    <a:pt x="11086" y="86480"/>
                  </a:lnTo>
                  <a:lnTo>
                    <a:pt x="11255" y="87501"/>
                  </a:lnTo>
                  <a:lnTo>
                    <a:pt x="11433" y="88522"/>
                  </a:lnTo>
                  <a:lnTo>
                    <a:pt x="11607" y="89544"/>
                  </a:lnTo>
                  <a:lnTo>
                    <a:pt x="11789" y="90553"/>
                  </a:lnTo>
                  <a:lnTo>
                    <a:pt x="11972" y="91563"/>
                  </a:lnTo>
                  <a:lnTo>
                    <a:pt x="12154" y="92573"/>
                  </a:lnTo>
                  <a:lnTo>
                    <a:pt x="12341" y="93571"/>
                  </a:lnTo>
                  <a:lnTo>
                    <a:pt x="12528" y="94570"/>
                  </a:lnTo>
                  <a:lnTo>
                    <a:pt x="12720" y="95568"/>
                  </a:lnTo>
                  <a:lnTo>
                    <a:pt x="12925" y="96635"/>
                  </a:lnTo>
                  <a:lnTo>
                    <a:pt x="13138" y="97713"/>
                  </a:lnTo>
                  <a:lnTo>
                    <a:pt x="13356" y="98791"/>
                  </a:lnTo>
                  <a:lnTo>
                    <a:pt x="13575" y="99869"/>
                  </a:lnTo>
                  <a:lnTo>
                    <a:pt x="13802" y="100935"/>
                  </a:lnTo>
                  <a:lnTo>
                    <a:pt x="14029" y="102013"/>
                  </a:lnTo>
                  <a:lnTo>
                    <a:pt x="14265" y="103091"/>
                  </a:lnTo>
                  <a:lnTo>
                    <a:pt x="14501" y="104157"/>
                  </a:lnTo>
                  <a:lnTo>
                    <a:pt x="14487" y="104282"/>
                  </a:lnTo>
                  <a:lnTo>
                    <a:pt x="14483" y="104418"/>
                  </a:lnTo>
                  <a:lnTo>
                    <a:pt x="14483" y="104543"/>
                  </a:lnTo>
                  <a:lnTo>
                    <a:pt x="14487" y="104668"/>
                  </a:lnTo>
                  <a:lnTo>
                    <a:pt x="14496" y="104793"/>
                  </a:lnTo>
                  <a:lnTo>
                    <a:pt x="14509" y="104906"/>
                  </a:lnTo>
                  <a:lnTo>
                    <a:pt x="14527" y="105031"/>
                  </a:lnTo>
                  <a:lnTo>
                    <a:pt x="14554" y="105133"/>
                  </a:lnTo>
                  <a:lnTo>
                    <a:pt x="14581" y="105247"/>
                  </a:lnTo>
                  <a:lnTo>
                    <a:pt x="14612" y="105337"/>
                  </a:lnTo>
                  <a:lnTo>
                    <a:pt x="14643" y="105428"/>
                  </a:lnTo>
                  <a:lnTo>
                    <a:pt x="14683" y="105508"/>
                  </a:lnTo>
                  <a:lnTo>
                    <a:pt x="14723" y="105587"/>
                  </a:lnTo>
                  <a:lnTo>
                    <a:pt x="14763" y="105644"/>
                  </a:lnTo>
                  <a:lnTo>
                    <a:pt x="14808" y="105689"/>
                  </a:lnTo>
                  <a:lnTo>
                    <a:pt x="14857" y="105723"/>
                  </a:lnTo>
                  <a:lnTo>
                    <a:pt x="15133" y="106903"/>
                  </a:lnTo>
                  <a:lnTo>
                    <a:pt x="15413" y="108083"/>
                  </a:lnTo>
                  <a:lnTo>
                    <a:pt x="15703" y="109240"/>
                  </a:lnTo>
                  <a:lnTo>
                    <a:pt x="15997" y="110398"/>
                  </a:lnTo>
                  <a:lnTo>
                    <a:pt x="16299" y="111532"/>
                  </a:lnTo>
                  <a:lnTo>
                    <a:pt x="16602" y="112656"/>
                  </a:lnTo>
                  <a:lnTo>
                    <a:pt x="16918" y="113767"/>
                  </a:lnTo>
                  <a:lnTo>
                    <a:pt x="17239" y="114857"/>
                  </a:lnTo>
                  <a:lnTo>
                    <a:pt x="17564" y="115923"/>
                  </a:lnTo>
                  <a:lnTo>
                    <a:pt x="17898" y="116978"/>
                  </a:lnTo>
                  <a:lnTo>
                    <a:pt x="18067" y="117500"/>
                  </a:lnTo>
                  <a:lnTo>
                    <a:pt x="18236" y="118011"/>
                  </a:lnTo>
                  <a:lnTo>
                    <a:pt x="18410" y="118510"/>
                  </a:lnTo>
                  <a:lnTo>
                    <a:pt x="18583" y="119009"/>
                  </a:lnTo>
                  <a:lnTo>
                    <a:pt x="18761" y="119509"/>
                  </a:lnTo>
                  <a:lnTo>
                    <a:pt x="18939" y="119996"/>
                  </a:lnTo>
                  <a:lnTo>
                    <a:pt x="19122" y="120473"/>
                  </a:lnTo>
                  <a:lnTo>
                    <a:pt x="19304" y="120949"/>
                  </a:lnTo>
                  <a:lnTo>
                    <a:pt x="19487" y="121415"/>
                  </a:lnTo>
                  <a:lnTo>
                    <a:pt x="19674" y="121880"/>
                  </a:lnTo>
                  <a:lnTo>
                    <a:pt x="19861" y="122334"/>
                  </a:lnTo>
                  <a:lnTo>
                    <a:pt x="20048" y="122776"/>
                  </a:lnTo>
                  <a:lnTo>
                    <a:pt x="20239" y="123207"/>
                  </a:lnTo>
                  <a:lnTo>
                    <a:pt x="20435" y="123638"/>
                  </a:lnTo>
                  <a:lnTo>
                    <a:pt x="20631" y="124058"/>
                  </a:lnTo>
                  <a:lnTo>
                    <a:pt x="20827" y="124478"/>
                  </a:lnTo>
                  <a:lnTo>
                    <a:pt x="21027" y="124875"/>
                  </a:lnTo>
                  <a:lnTo>
                    <a:pt x="21228" y="125272"/>
                  </a:lnTo>
                  <a:lnTo>
                    <a:pt x="21433" y="125658"/>
                  </a:lnTo>
                  <a:lnTo>
                    <a:pt x="21637" y="126044"/>
                  </a:lnTo>
                  <a:lnTo>
                    <a:pt x="21847" y="126407"/>
                  </a:lnTo>
                  <a:lnTo>
                    <a:pt x="22056" y="126770"/>
                  </a:lnTo>
                  <a:lnTo>
                    <a:pt x="22265" y="127122"/>
                  </a:lnTo>
                  <a:lnTo>
                    <a:pt x="22479" y="127462"/>
                  </a:lnTo>
                  <a:lnTo>
                    <a:pt x="22697" y="127791"/>
                  </a:lnTo>
                  <a:lnTo>
                    <a:pt x="22915" y="128109"/>
                  </a:lnTo>
                  <a:lnTo>
                    <a:pt x="23133" y="128415"/>
                  </a:lnTo>
                  <a:lnTo>
                    <a:pt x="23356" y="128722"/>
                  </a:lnTo>
                  <a:lnTo>
                    <a:pt x="23583" y="129005"/>
                  </a:lnTo>
                  <a:lnTo>
                    <a:pt x="23810" y="129289"/>
                  </a:lnTo>
                  <a:lnTo>
                    <a:pt x="24037" y="129550"/>
                  </a:lnTo>
                  <a:lnTo>
                    <a:pt x="24269" y="129811"/>
                  </a:lnTo>
                  <a:lnTo>
                    <a:pt x="24505" y="130049"/>
                  </a:lnTo>
                  <a:lnTo>
                    <a:pt x="24740" y="130287"/>
                  </a:lnTo>
                  <a:lnTo>
                    <a:pt x="24976" y="130503"/>
                  </a:lnTo>
                  <a:lnTo>
                    <a:pt x="25217" y="130718"/>
                  </a:lnTo>
                  <a:lnTo>
                    <a:pt x="25462" y="130911"/>
                  </a:lnTo>
                  <a:lnTo>
                    <a:pt x="25707" y="131093"/>
                  </a:lnTo>
                  <a:lnTo>
                    <a:pt x="25951" y="131263"/>
                  </a:lnTo>
                  <a:lnTo>
                    <a:pt x="26205" y="131422"/>
                  </a:lnTo>
                  <a:lnTo>
                    <a:pt x="26455" y="131569"/>
                  </a:lnTo>
                  <a:lnTo>
                    <a:pt x="26713" y="131706"/>
                  </a:lnTo>
                  <a:lnTo>
                    <a:pt x="26967" y="131819"/>
                  </a:lnTo>
                  <a:lnTo>
                    <a:pt x="27229" y="131921"/>
                  </a:lnTo>
                  <a:lnTo>
                    <a:pt x="27038" y="133475"/>
                  </a:lnTo>
                  <a:lnTo>
                    <a:pt x="26855" y="135041"/>
                  </a:lnTo>
                  <a:lnTo>
                    <a:pt x="26682" y="136618"/>
                  </a:lnTo>
                  <a:lnTo>
                    <a:pt x="26512" y="138195"/>
                  </a:lnTo>
                  <a:lnTo>
                    <a:pt x="26352" y="139784"/>
                  </a:lnTo>
                  <a:lnTo>
                    <a:pt x="26201" y="141372"/>
                  </a:lnTo>
                  <a:lnTo>
                    <a:pt x="26054" y="142983"/>
                  </a:lnTo>
                  <a:lnTo>
                    <a:pt x="25916" y="144583"/>
                  </a:lnTo>
                  <a:lnTo>
                    <a:pt x="25782" y="146206"/>
                  </a:lnTo>
                  <a:lnTo>
                    <a:pt x="25653" y="147817"/>
                  </a:lnTo>
                  <a:lnTo>
                    <a:pt x="25533" y="149451"/>
                  </a:lnTo>
                  <a:lnTo>
                    <a:pt x="25417" y="151073"/>
                  </a:lnTo>
                  <a:lnTo>
                    <a:pt x="25306" y="152707"/>
                  </a:lnTo>
                  <a:lnTo>
                    <a:pt x="25199" y="154341"/>
                  </a:lnTo>
                  <a:lnTo>
                    <a:pt x="25097" y="155986"/>
                  </a:lnTo>
                  <a:lnTo>
                    <a:pt x="25003" y="157631"/>
                  </a:lnTo>
                  <a:lnTo>
                    <a:pt x="24910" y="159265"/>
                  </a:lnTo>
                  <a:lnTo>
                    <a:pt x="24821" y="160910"/>
                  </a:lnTo>
                  <a:lnTo>
                    <a:pt x="24736" y="162555"/>
                  </a:lnTo>
                  <a:lnTo>
                    <a:pt x="24651" y="164212"/>
                  </a:lnTo>
                  <a:lnTo>
                    <a:pt x="24576" y="165857"/>
                  </a:lnTo>
                  <a:lnTo>
                    <a:pt x="24500" y="167502"/>
                  </a:lnTo>
                  <a:lnTo>
                    <a:pt x="24353" y="170781"/>
                  </a:lnTo>
                  <a:lnTo>
                    <a:pt x="24220" y="174060"/>
                  </a:lnTo>
                  <a:lnTo>
                    <a:pt x="24090" y="177328"/>
                  </a:lnTo>
                  <a:lnTo>
                    <a:pt x="23846" y="183807"/>
                  </a:lnTo>
                  <a:lnTo>
                    <a:pt x="23770" y="185917"/>
                  </a:lnTo>
                  <a:lnTo>
                    <a:pt x="23694" y="188039"/>
                  </a:lnTo>
                  <a:lnTo>
                    <a:pt x="23623" y="190149"/>
                  </a:lnTo>
                  <a:lnTo>
                    <a:pt x="23556" y="192259"/>
                  </a:lnTo>
                  <a:lnTo>
                    <a:pt x="23494" y="194381"/>
                  </a:lnTo>
                  <a:lnTo>
                    <a:pt x="23436" y="196491"/>
                  </a:lnTo>
                  <a:lnTo>
                    <a:pt x="23378" y="198602"/>
                  </a:lnTo>
                  <a:lnTo>
                    <a:pt x="23325" y="200723"/>
                  </a:lnTo>
                  <a:lnTo>
                    <a:pt x="23276" y="202834"/>
                  </a:lnTo>
                  <a:lnTo>
                    <a:pt x="23231" y="204956"/>
                  </a:lnTo>
                  <a:lnTo>
                    <a:pt x="23191" y="207066"/>
                  </a:lnTo>
                  <a:lnTo>
                    <a:pt x="23151" y="209188"/>
                  </a:lnTo>
                  <a:lnTo>
                    <a:pt x="23115" y="211309"/>
                  </a:lnTo>
                  <a:lnTo>
                    <a:pt x="23084" y="213420"/>
                  </a:lnTo>
                  <a:lnTo>
                    <a:pt x="23053" y="215541"/>
                  </a:lnTo>
                  <a:lnTo>
                    <a:pt x="23031" y="217663"/>
                  </a:lnTo>
                  <a:lnTo>
                    <a:pt x="23009" y="219785"/>
                  </a:lnTo>
                  <a:lnTo>
                    <a:pt x="22986" y="221895"/>
                  </a:lnTo>
                  <a:lnTo>
                    <a:pt x="22973" y="224017"/>
                  </a:lnTo>
                  <a:lnTo>
                    <a:pt x="22960" y="226139"/>
                  </a:lnTo>
                  <a:lnTo>
                    <a:pt x="22951" y="228260"/>
                  </a:lnTo>
                  <a:lnTo>
                    <a:pt x="22946" y="230382"/>
                  </a:lnTo>
                  <a:lnTo>
                    <a:pt x="22942" y="232504"/>
                  </a:lnTo>
                  <a:lnTo>
                    <a:pt x="22946" y="234625"/>
                  </a:lnTo>
                  <a:lnTo>
                    <a:pt x="22946" y="236736"/>
                  </a:lnTo>
                  <a:lnTo>
                    <a:pt x="22955" y="238858"/>
                  </a:lnTo>
                  <a:lnTo>
                    <a:pt x="22964" y="240979"/>
                  </a:lnTo>
                  <a:lnTo>
                    <a:pt x="22977" y="243101"/>
                  </a:lnTo>
                  <a:lnTo>
                    <a:pt x="22995" y="245223"/>
                  </a:lnTo>
                  <a:lnTo>
                    <a:pt x="23018" y="247344"/>
                  </a:lnTo>
                  <a:lnTo>
                    <a:pt x="23040" y="249466"/>
                  </a:lnTo>
                  <a:lnTo>
                    <a:pt x="23062" y="251588"/>
                  </a:lnTo>
                  <a:lnTo>
                    <a:pt x="23071" y="251860"/>
                  </a:lnTo>
                  <a:lnTo>
                    <a:pt x="23089" y="252110"/>
                  </a:lnTo>
                  <a:lnTo>
                    <a:pt x="23115" y="252337"/>
                  </a:lnTo>
                  <a:lnTo>
                    <a:pt x="23151" y="252552"/>
                  </a:lnTo>
                  <a:lnTo>
                    <a:pt x="23191" y="252745"/>
                  </a:lnTo>
                  <a:lnTo>
                    <a:pt x="23240" y="252927"/>
                  </a:lnTo>
                  <a:lnTo>
                    <a:pt x="23298" y="253085"/>
                  </a:lnTo>
                  <a:lnTo>
                    <a:pt x="23356" y="253222"/>
                  </a:lnTo>
                  <a:lnTo>
                    <a:pt x="23423" y="253346"/>
                  </a:lnTo>
                  <a:lnTo>
                    <a:pt x="23489" y="253449"/>
                  </a:lnTo>
                  <a:lnTo>
                    <a:pt x="23561" y="253528"/>
                  </a:lnTo>
                  <a:lnTo>
                    <a:pt x="23636" y="253596"/>
                  </a:lnTo>
                  <a:lnTo>
                    <a:pt x="23717" y="253653"/>
                  </a:lnTo>
                  <a:lnTo>
                    <a:pt x="23797" y="253687"/>
                  </a:lnTo>
                  <a:lnTo>
                    <a:pt x="23877" y="253698"/>
                  </a:lnTo>
                  <a:lnTo>
                    <a:pt x="23957" y="253698"/>
                  </a:lnTo>
                  <a:lnTo>
                    <a:pt x="23952" y="253868"/>
                  </a:lnTo>
                  <a:lnTo>
                    <a:pt x="23957" y="254050"/>
                  </a:lnTo>
                  <a:lnTo>
                    <a:pt x="23961" y="254220"/>
                  </a:lnTo>
                  <a:lnTo>
                    <a:pt x="23975" y="254390"/>
                  </a:lnTo>
                  <a:lnTo>
                    <a:pt x="23988" y="254560"/>
                  </a:lnTo>
                  <a:lnTo>
                    <a:pt x="24010" y="254719"/>
                  </a:lnTo>
                  <a:lnTo>
                    <a:pt x="24037" y="254878"/>
                  </a:lnTo>
                  <a:lnTo>
                    <a:pt x="24064" y="255037"/>
                  </a:lnTo>
                  <a:lnTo>
                    <a:pt x="24099" y="255196"/>
                  </a:lnTo>
                  <a:lnTo>
                    <a:pt x="24139" y="255332"/>
                  </a:lnTo>
                  <a:lnTo>
                    <a:pt x="24184" y="255468"/>
                  </a:lnTo>
                  <a:lnTo>
                    <a:pt x="24233" y="255604"/>
                  </a:lnTo>
                  <a:lnTo>
                    <a:pt x="24286" y="255718"/>
                  </a:lnTo>
                  <a:lnTo>
                    <a:pt x="24344" y="255831"/>
                  </a:lnTo>
                  <a:lnTo>
                    <a:pt x="24411" y="255922"/>
                  </a:lnTo>
                  <a:lnTo>
                    <a:pt x="24482" y="256013"/>
                  </a:lnTo>
                  <a:lnTo>
                    <a:pt x="24927" y="256444"/>
                  </a:lnTo>
                  <a:lnTo>
                    <a:pt x="25373" y="256875"/>
                  </a:lnTo>
                  <a:lnTo>
                    <a:pt x="26272" y="257692"/>
                  </a:lnTo>
                  <a:lnTo>
                    <a:pt x="26107" y="258543"/>
                  </a:lnTo>
                  <a:lnTo>
                    <a:pt x="25943" y="259394"/>
                  </a:lnTo>
                  <a:lnTo>
                    <a:pt x="25787" y="260256"/>
                  </a:lnTo>
                  <a:lnTo>
                    <a:pt x="25626" y="261118"/>
                  </a:lnTo>
                  <a:lnTo>
                    <a:pt x="25475" y="261981"/>
                  </a:lnTo>
                  <a:lnTo>
                    <a:pt x="25324" y="262843"/>
                  </a:lnTo>
                  <a:lnTo>
                    <a:pt x="25177" y="263717"/>
                  </a:lnTo>
                  <a:lnTo>
                    <a:pt x="25034" y="264590"/>
                  </a:lnTo>
                  <a:lnTo>
                    <a:pt x="24892" y="265464"/>
                  </a:lnTo>
                  <a:lnTo>
                    <a:pt x="24754" y="266349"/>
                  </a:lnTo>
                  <a:lnTo>
                    <a:pt x="24620" y="267234"/>
                  </a:lnTo>
                  <a:lnTo>
                    <a:pt x="24487" y="268119"/>
                  </a:lnTo>
                  <a:lnTo>
                    <a:pt x="24358" y="269015"/>
                  </a:lnTo>
                  <a:lnTo>
                    <a:pt x="24233" y="269900"/>
                  </a:lnTo>
                  <a:lnTo>
                    <a:pt x="24108" y="270808"/>
                  </a:lnTo>
                  <a:lnTo>
                    <a:pt x="23993" y="271704"/>
                  </a:lnTo>
                  <a:lnTo>
                    <a:pt x="23957" y="271818"/>
                  </a:lnTo>
                  <a:lnTo>
                    <a:pt x="23926" y="271931"/>
                  </a:lnTo>
                  <a:lnTo>
                    <a:pt x="23899" y="272056"/>
                  </a:lnTo>
                  <a:lnTo>
                    <a:pt x="23881" y="272192"/>
                  </a:lnTo>
                  <a:lnTo>
                    <a:pt x="23863" y="272328"/>
                  </a:lnTo>
                  <a:lnTo>
                    <a:pt x="23855" y="272476"/>
                  </a:lnTo>
                  <a:lnTo>
                    <a:pt x="23850" y="272623"/>
                  </a:lnTo>
                  <a:lnTo>
                    <a:pt x="23846" y="272771"/>
                  </a:lnTo>
                  <a:lnTo>
                    <a:pt x="23721" y="273769"/>
                  </a:lnTo>
                  <a:lnTo>
                    <a:pt x="23601" y="274768"/>
                  </a:lnTo>
                  <a:lnTo>
                    <a:pt x="23485" y="275766"/>
                  </a:lnTo>
                  <a:lnTo>
                    <a:pt x="23374" y="276765"/>
                  </a:lnTo>
                  <a:lnTo>
                    <a:pt x="23262" y="277774"/>
                  </a:lnTo>
                  <a:lnTo>
                    <a:pt x="23160" y="278784"/>
                  </a:lnTo>
                  <a:lnTo>
                    <a:pt x="23058" y="279794"/>
                  </a:lnTo>
                  <a:lnTo>
                    <a:pt x="22960" y="280804"/>
                  </a:lnTo>
                  <a:lnTo>
                    <a:pt x="22866" y="281825"/>
                  </a:lnTo>
                  <a:lnTo>
                    <a:pt x="22777" y="282846"/>
                  </a:lnTo>
                  <a:lnTo>
                    <a:pt x="22693" y="283867"/>
                  </a:lnTo>
                  <a:lnTo>
                    <a:pt x="22608" y="284888"/>
                  </a:lnTo>
                  <a:lnTo>
                    <a:pt x="22532" y="285910"/>
                  </a:lnTo>
                  <a:lnTo>
                    <a:pt x="22457" y="286931"/>
                  </a:lnTo>
                  <a:lnTo>
                    <a:pt x="22385" y="287963"/>
                  </a:lnTo>
                  <a:lnTo>
                    <a:pt x="22319" y="288996"/>
                  </a:lnTo>
                  <a:lnTo>
                    <a:pt x="22261" y="289075"/>
                  </a:lnTo>
                  <a:lnTo>
                    <a:pt x="22207" y="289189"/>
                  </a:lnTo>
                  <a:lnTo>
                    <a:pt x="22167" y="289313"/>
                  </a:lnTo>
                  <a:lnTo>
                    <a:pt x="22127" y="289450"/>
                  </a:lnTo>
                  <a:lnTo>
                    <a:pt x="22096" y="289597"/>
                  </a:lnTo>
                  <a:lnTo>
                    <a:pt x="22074" y="289745"/>
                  </a:lnTo>
                  <a:lnTo>
                    <a:pt x="22056" y="289915"/>
                  </a:lnTo>
                  <a:lnTo>
                    <a:pt x="22043" y="290085"/>
                  </a:lnTo>
                  <a:lnTo>
                    <a:pt x="22038" y="290255"/>
                  </a:lnTo>
                  <a:lnTo>
                    <a:pt x="22043" y="290437"/>
                  </a:lnTo>
                  <a:lnTo>
                    <a:pt x="22051" y="290607"/>
                  </a:lnTo>
                  <a:lnTo>
                    <a:pt x="22065" y="290777"/>
                  </a:lnTo>
                  <a:lnTo>
                    <a:pt x="22087" y="290947"/>
                  </a:lnTo>
                  <a:lnTo>
                    <a:pt x="22114" y="291106"/>
                  </a:lnTo>
                  <a:lnTo>
                    <a:pt x="22149" y="291265"/>
                  </a:lnTo>
                  <a:lnTo>
                    <a:pt x="22189" y="291401"/>
                  </a:lnTo>
                  <a:lnTo>
                    <a:pt x="22132" y="292604"/>
                  </a:lnTo>
                  <a:lnTo>
                    <a:pt x="22074" y="293806"/>
                  </a:lnTo>
                  <a:lnTo>
                    <a:pt x="22025" y="295009"/>
                  </a:lnTo>
                  <a:lnTo>
                    <a:pt x="21980" y="296212"/>
                  </a:lnTo>
                  <a:lnTo>
                    <a:pt x="21940" y="297414"/>
                  </a:lnTo>
                  <a:lnTo>
                    <a:pt x="21904" y="298617"/>
                  </a:lnTo>
                  <a:lnTo>
                    <a:pt x="21873" y="299831"/>
                  </a:lnTo>
                  <a:lnTo>
                    <a:pt x="21851" y="301034"/>
                  </a:lnTo>
                  <a:lnTo>
                    <a:pt x="21833" y="302236"/>
                  </a:lnTo>
                  <a:lnTo>
                    <a:pt x="21820" y="303451"/>
                  </a:lnTo>
                  <a:lnTo>
                    <a:pt x="21815" y="304653"/>
                  </a:lnTo>
                  <a:lnTo>
                    <a:pt x="21811" y="305867"/>
                  </a:lnTo>
                  <a:lnTo>
                    <a:pt x="21815" y="307070"/>
                  </a:lnTo>
                  <a:lnTo>
                    <a:pt x="21829" y="308273"/>
                  </a:lnTo>
                  <a:lnTo>
                    <a:pt x="21842" y="309487"/>
                  </a:lnTo>
                  <a:lnTo>
                    <a:pt x="21864" y="310689"/>
                  </a:lnTo>
                  <a:lnTo>
                    <a:pt x="21891" y="311892"/>
                  </a:lnTo>
                  <a:lnTo>
                    <a:pt x="21922" y="313095"/>
                  </a:lnTo>
                  <a:lnTo>
                    <a:pt x="21958" y="314297"/>
                  </a:lnTo>
                  <a:lnTo>
                    <a:pt x="22002" y="315500"/>
                  </a:lnTo>
                  <a:lnTo>
                    <a:pt x="22051" y="316691"/>
                  </a:lnTo>
                  <a:lnTo>
                    <a:pt x="22105" y="317894"/>
                  </a:lnTo>
                  <a:lnTo>
                    <a:pt x="22167" y="319085"/>
                  </a:lnTo>
                  <a:lnTo>
                    <a:pt x="22234" y="320277"/>
                  </a:lnTo>
                  <a:lnTo>
                    <a:pt x="22305" y="321457"/>
                  </a:lnTo>
                  <a:lnTo>
                    <a:pt x="22385" y="322648"/>
                  </a:lnTo>
                  <a:lnTo>
                    <a:pt x="22465" y="323828"/>
                  </a:lnTo>
                  <a:lnTo>
                    <a:pt x="22555" y="325008"/>
                  </a:lnTo>
                  <a:lnTo>
                    <a:pt x="22652" y="326188"/>
                  </a:lnTo>
                  <a:lnTo>
                    <a:pt x="22755" y="327357"/>
                  </a:lnTo>
                  <a:lnTo>
                    <a:pt x="22862" y="328537"/>
                  </a:lnTo>
                  <a:lnTo>
                    <a:pt x="22973" y="329694"/>
                  </a:lnTo>
                  <a:lnTo>
                    <a:pt x="22969" y="329875"/>
                  </a:lnTo>
                  <a:lnTo>
                    <a:pt x="22973" y="330057"/>
                  </a:lnTo>
                  <a:lnTo>
                    <a:pt x="22982" y="330227"/>
                  </a:lnTo>
                  <a:lnTo>
                    <a:pt x="22995" y="330409"/>
                  </a:lnTo>
                  <a:lnTo>
                    <a:pt x="23018" y="330579"/>
                  </a:lnTo>
                  <a:lnTo>
                    <a:pt x="23044" y="330738"/>
                  </a:lnTo>
                  <a:lnTo>
                    <a:pt x="23075" y="330897"/>
                  </a:lnTo>
                  <a:lnTo>
                    <a:pt x="23120" y="331044"/>
                  </a:lnTo>
                  <a:lnTo>
                    <a:pt x="23276" y="332462"/>
                  </a:lnTo>
                  <a:lnTo>
                    <a:pt x="23440" y="333881"/>
                  </a:lnTo>
                  <a:lnTo>
                    <a:pt x="23614" y="335288"/>
                  </a:lnTo>
                  <a:lnTo>
                    <a:pt x="23792" y="336683"/>
                  </a:lnTo>
                  <a:lnTo>
                    <a:pt x="23984" y="338079"/>
                  </a:lnTo>
                  <a:lnTo>
                    <a:pt x="24184" y="339474"/>
                  </a:lnTo>
                  <a:lnTo>
                    <a:pt x="24393" y="340847"/>
                  </a:lnTo>
                  <a:lnTo>
                    <a:pt x="24611" y="342220"/>
                  </a:lnTo>
                  <a:lnTo>
                    <a:pt x="24838" y="343581"/>
                  </a:lnTo>
                  <a:lnTo>
                    <a:pt x="25074" y="344932"/>
                  </a:lnTo>
                  <a:lnTo>
                    <a:pt x="25319" y="346282"/>
                  </a:lnTo>
                  <a:lnTo>
                    <a:pt x="25577" y="347621"/>
                  </a:lnTo>
                  <a:lnTo>
                    <a:pt x="25840" y="348937"/>
                  </a:lnTo>
                  <a:lnTo>
                    <a:pt x="26112" y="350253"/>
                  </a:lnTo>
                  <a:lnTo>
                    <a:pt x="26397" y="351558"/>
                  </a:lnTo>
                  <a:lnTo>
                    <a:pt x="26544" y="352204"/>
                  </a:lnTo>
                  <a:lnTo>
                    <a:pt x="26691" y="352840"/>
                  </a:lnTo>
                  <a:lnTo>
                    <a:pt x="26432" y="353384"/>
                  </a:lnTo>
                  <a:lnTo>
                    <a:pt x="26183" y="353940"/>
                  </a:lnTo>
                  <a:lnTo>
                    <a:pt x="25938" y="354508"/>
                  </a:lnTo>
                  <a:lnTo>
                    <a:pt x="25698" y="355109"/>
                  </a:lnTo>
                  <a:lnTo>
                    <a:pt x="25462" y="355722"/>
                  </a:lnTo>
                  <a:lnTo>
                    <a:pt x="25235" y="356357"/>
                  </a:lnTo>
                  <a:lnTo>
                    <a:pt x="25017" y="357004"/>
                  </a:lnTo>
                  <a:lnTo>
                    <a:pt x="24803" y="357673"/>
                  </a:lnTo>
                  <a:lnTo>
                    <a:pt x="24594" y="358354"/>
                  </a:lnTo>
                  <a:lnTo>
                    <a:pt x="24393" y="359057"/>
                  </a:lnTo>
                  <a:lnTo>
                    <a:pt x="24197" y="359772"/>
                  </a:lnTo>
                  <a:lnTo>
                    <a:pt x="24015" y="360510"/>
                  </a:lnTo>
                  <a:lnTo>
                    <a:pt x="23837" y="361247"/>
                  </a:lnTo>
                  <a:lnTo>
                    <a:pt x="23663" y="362007"/>
                  </a:lnTo>
                  <a:lnTo>
                    <a:pt x="23498" y="362779"/>
                  </a:lnTo>
                  <a:lnTo>
                    <a:pt x="23343" y="363573"/>
                  </a:lnTo>
                  <a:lnTo>
                    <a:pt x="23196" y="364367"/>
                  </a:lnTo>
                  <a:lnTo>
                    <a:pt x="23058" y="365173"/>
                  </a:lnTo>
                  <a:lnTo>
                    <a:pt x="22928" y="365990"/>
                  </a:lnTo>
                  <a:lnTo>
                    <a:pt x="22804" y="366829"/>
                  </a:lnTo>
                  <a:lnTo>
                    <a:pt x="22693" y="367669"/>
                  </a:lnTo>
                  <a:lnTo>
                    <a:pt x="22586" y="368520"/>
                  </a:lnTo>
                  <a:lnTo>
                    <a:pt x="22492" y="369371"/>
                  </a:lnTo>
                  <a:lnTo>
                    <a:pt x="22403" y="370233"/>
                  </a:lnTo>
                  <a:lnTo>
                    <a:pt x="22327" y="371107"/>
                  </a:lnTo>
                  <a:lnTo>
                    <a:pt x="22261" y="371992"/>
                  </a:lnTo>
                  <a:lnTo>
                    <a:pt x="22203" y="372877"/>
                  </a:lnTo>
                  <a:lnTo>
                    <a:pt x="22154" y="373773"/>
                  </a:lnTo>
                  <a:lnTo>
                    <a:pt x="22118" y="374670"/>
                  </a:lnTo>
                  <a:lnTo>
                    <a:pt x="22087" y="375566"/>
                  </a:lnTo>
                  <a:lnTo>
                    <a:pt x="22069" y="376474"/>
                  </a:lnTo>
                  <a:lnTo>
                    <a:pt x="22065" y="377381"/>
                  </a:lnTo>
                  <a:lnTo>
                    <a:pt x="22069" y="377654"/>
                  </a:lnTo>
                  <a:lnTo>
                    <a:pt x="22083" y="377892"/>
                  </a:lnTo>
                  <a:lnTo>
                    <a:pt x="22109" y="378119"/>
                  </a:lnTo>
                  <a:lnTo>
                    <a:pt x="22140" y="378334"/>
                  </a:lnTo>
                  <a:lnTo>
                    <a:pt x="22181" y="378516"/>
                  </a:lnTo>
                  <a:lnTo>
                    <a:pt x="22225" y="378686"/>
                  </a:lnTo>
                  <a:lnTo>
                    <a:pt x="22278" y="378845"/>
                  </a:lnTo>
                  <a:lnTo>
                    <a:pt x="22336" y="378970"/>
                  </a:lnTo>
                  <a:lnTo>
                    <a:pt x="22403" y="379083"/>
                  </a:lnTo>
                  <a:lnTo>
                    <a:pt x="22470" y="379185"/>
                  </a:lnTo>
                  <a:lnTo>
                    <a:pt x="22541" y="379265"/>
                  </a:lnTo>
                  <a:lnTo>
                    <a:pt x="22612" y="379321"/>
                  </a:lnTo>
                  <a:lnTo>
                    <a:pt x="22688" y="379356"/>
                  </a:lnTo>
                  <a:lnTo>
                    <a:pt x="22764" y="379378"/>
                  </a:lnTo>
                  <a:lnTo>
                    <a:pt x="22839" y="379390"/>
                  </a:lnTo>
                  <a:lnTo>
                    <a:pt x="22920" y="379367"/>
                  </a:lnTo>
                  <a:lnTo>
                    <a:pt x="22942" y="379503"/>
                  </a:lnTo>
                  <a:lnTo>
                    <a:pt x="22964" y="379628"/>
                  </a:lnTo>
                  <a:lnTo>
                    <a:pt x="22991" y="379741"/>
                  </a:lnTo>
                  <a:lnTo>
                    <a:pt x="23022" y="379866"/>
                  </a:lnTo>
                  <a:lnTo>
                    <a:pt x="23053" y="379980"/>
                  </a:lnTo>
                  <a:lnTo>
                    <a:pt x="23089" y="380082"/>
                  </a:lnTo>
                  <a:lnTo>
                    <a:pt x="23124" y="380184"/>
                  </a:lnTo>
                  <a:lnTo>
                    <a:pt x="23164" y="380275"/>
                  </a:lnTo>
                  <a:lnTo>
                    <a:pt x="23209" y="380354"/>
                  </a:lnTo>
                  <a:lnTo>
                    <a:pt x="23253" y="380433"/>
                  </a:lnTo>
                  <a:lnTo>
                    <a:pt x="23302" y="380501"/>
                  </a:lnTo>
                  <a:lnTo>
                    <a:pt x="23356" y="380558"/>
                  </a:lnTo>
                  <a:lnTo>
                    <a:pt x="23409" y="380604"/>
                  </a:lnTo>
                  <a:lnTo>
                    <a:pt x="23467" y="380649"/>
                  </a:lnTo>
                  <a:lnTo>
                    <a:pt x="23530" y="380672"/>
                  </a:lnTo>
                  <a:lnTo>
                    <a:pt x="23592" y="380683"/>
                  </a:lnTo>
                  <a:lnTo>
                    <a:pt x="24749" y="380796"/>
                  </a:lnTo>
                  <a:lnTo>
                    <a:pt x="25907" y="380910"/>
                  </a:lnTo>
                  <a:lnTo>
                    <a:pt x="28222" y="381103"/>
                  </a:lnTo>
                  <a:lnTo>
                    <a:pt x="30537" y="381262"/>
                  </a:lnTo>
                  <a:lnTo>
                    <a:pt x="32852" y="381398"/>
                  </a:lnTo>
                  <a:lnTo>
                    <a:pt x="35167" y="381511"/>
                  </a:lnTo>
                  <a:lnTo>
                    <a:pt x="37483" y="381602"/>
                  </a:lnTo>
                  <a:lnTo>
                    <a:pt x="39798" y="381670"/>
                  </a:lnTo>
                  <a:lnTo>
                    <a:pt x="42117" y="381704"/>
                  </a:lnTo>
                  <a:lnTo>
                    <a:pt x="42197" y="381693"/>
                  </a:lnTo>
                  <a:lnTo>
                    <a:pt x="42269" y="381659"/>
                  </a:lnTo>
                  <a:lnTo>
                    <a:pt x="42331" y="381591"/>
                  </a:lnTo>
                  <a:lnTo>
                    <a:pt x="42389" y="381523"/>
                  </a:lnTo>
                  <a:lnTo>
                    <a:pt x="42442" y="381421"/>
                  </a:lnTo>
                  <a:lnTo>
                    <a:pt x="42487" y="381307"/>
                  </a:lnTo>
                  <a:lnTo>
                    <a:pt x="42527" y="381182"/>
                  </a:lnTo>
                  <a:lnTo>
                    <a:pt x="42558" y="381046"/>
                  </a:lnTo>
                  <a:lnTo>
                    <a:pt x="42580" y="380887"/>
                  </a:lnTo>
                  <a:lnTo>
                    <a:pt x="42602" y="380740"/>
                  </a:lnTo>
                  <a:lnTo>
                    <a:pt x="42611" y="380570"/>
                  </a:lnTo>
                  <a:lnTo>
                    <a:pt x="42620" y="380411"/>
                  </a:lnTo>
                  <a:lnTo>
                    <a:pt x="42620" y="380241"/>
                  </a:lnTo>
                  <a:lnTo>
                    <a:pt x="42611" y="380070"/>
                  </a:lnTo>
                  <a:lnTo>
                    <a:pt x="42598" y="379900"/>
                  </a:lnTo>
                  <a:lnTo>
                    <a:pt x="42580" y="379741"/>
                  </a:lnTo>
                  <a:lnTo>
                    <a:pt x="42607" y="379163"/>
                  </a:lnTo>
                  <a:lnTo>
                    <a:pt x="42629" y="378584"/>
                  </a:lnTo>
                  <a:lnTo>
                    <a:pt x="42643" y="377994"/>
                  </a:lnTo>
                  <a:lnTo>
                    <a:pt x="42656" y="377415"/>
                  </a:lnTo>
                  <a:lnTo>
                    <a:pt x="42660" y="376837"/>
                  </a:lnTo>
                  <a:lnTo>
                    <a:pt x="42665" y="376258"/>
                  </a:lnTo>
                  <a:lnTo>
                    <a:pt x="42665" y="375679"/>
                  </a:lnTo>
                  <a:lnTo>
                    <a:pt x="42656" y="375101"/>
                  </a:lnTo>
                  <a:lnTo>
                    <a:pt x="42647" y="374522"/>
                  </a:lnTo>
                  <a:lnTo>
                    <a:pt x="42629" y="373943"/>
                  </a:lnTo>
                  <a:lnTo>
                    <a:pt x="42611" y="373376"/>
                  </a:lnTo>
                  <a:lnTo>
                    <a:pt x="42585" y="372798"/>
                  </a:lnTo>
                  <a:lnTo>
                    <a:pt x="42558" y="372230"/>
                  </a:lnTo>
                  <a:lnTo>
                    <a:pt x="42527" y="371663"/>
                  </a:lnTo>
                  <a:lnTo>
                    <a:pt x="42487" y="371096"/>
                  </a:lnTo>
                  <a:lnTo>
                    <a:pt x="42447" y="370540"/>
                  </a:lnTo>
                  <a:lnTo>
                    <a:pt x="42402" y="369972"/>
                  </a:lnTo>
                  <a:lnTo>
                    <a:pt x="42353" y="369416"/>
                  </a:lnTo>
                  <a:lnTo>
                    <a:pt x="42300" y="368872"/>
                  </a:lnTo>
                  <a:lnTo>
                    <a:pt x="42242" y="368316"/>
                  </a:lnTo>
                  <a:lnTo>
                    <a:pt x="42179" y="367771"/>
                  </a:lnTo>
                  <a:lnTo>
                    <a:pt x="42117" y="367227"/>
                  </a:lnTo>
                  <a:lnTo>
                    <a:pt x="42046" y="366682"/>
                  </a:lnTo>
                  <a:lnTo>
                    <a:pt x="41975" y="366149"/>
                  </a:lnTo>
                  <a:lnTo>
                    <a:pt x="41899" y="365615"/>
                  </a:lnTo>
                  <a:lnTo>
                    <a:pt x="41819" y="365082"/>
                  </a:lnTo>
                  <a:lnTo>
                    <a:pt x="41734" y="364560"/>
                  </a:lnTo>
                  <a:lnTo>
                    <a:pt x="41645" y="364038"/>
                  </a:lnTo>
                  <a:lnTo>
                    <a:pt x="41552" y="363528"/>
                  </a:lnTo>
                  <a:lnTo>
                    <a:pt x="41458" y="363017"/>
                  </a:lnTo>
                  <a:lnTo>
                    <a:pt x="41360" y="362518"/>
                  </a:lnTo>
                  <a:lnTo>
                    <a:pt x="41258" y="362019"/>
                  </a:lnTo>
                  <a:lnTo>
                    <a:pt x="41151" y="361520"/>
                  </a:lnTo>
                  <a:lnTo>
                    <a:pt x="41044" y="361032"/>
                  </a:lnTo>
                  <a:lnTo>
                    <a:pt x="40933" y="360555"/>
                  </a:lnTo>
                  <a:lnTo>
                    <a:pt x="40817" y="360079"/>
                  </a:lnTo>
                  <a:lnTo>
                    <a:pt x="40697" y="359602"/>
                  </a:lnTo>
                  <a:lnTo>
                    <a:pt x="40577" y="359137"/>
                  </a:lnTo>
                  <a:lnTo>
                    <a:pt x="40448" y="358683"/>
                  </a:lnTo>
                  <a:lnTo>
                    <a:pt x="40323" y="358229"/>
                  </a:lnTo>
                  <a:lnTo>
                    <a:pt x="40189" y="357787"/>
                  </a:lnTo>
                  <a:lnTo>
                    <a:pt x="40056" y="357356"/>
                  </a:lnTo>
                  <a:lnTo>
                    <a:pt x="39918" y="356924"/>
                  </a:lnTo>
                  <a:lnTo>
                    <a:pt x="39775" y="356493"/>
                  </a:lnTo>
                  <a:lnTo>
                    <a:pt x="39633" y="356085"/>
                  </a:lnTo>
                  <a:lnTo>
                    <a:pt x="39486" y="355676"/>
                  </a:lnTo>
                  <a:lnTo>
                    <a:pt x="39335" y="355279"/>
                  </a:lnTo>
                  <a:lnTo>
                    <a:pt x="39183" y="354882"/>
                  </a:lnTo>
                  <a:lnTo>
                    <a:pt x="39027" y="354496"/>
                  </a:lnTo>
                  <a:lnTo>
                    <a:pt x="38872" y="354122"/>
                  </a:lnTo>
                  <a:lnTo>
                    <a:pt x="38707" y="353759"/>
                  </a:lnTo>
                  <a:lnTo>
                    <a:pt x="38547" y="353396"/>
                  </a:lnTo>
                  <a:lnTo>
                    <a:pt x="38377" y="353044"/>
                  </a:lnTo>
                  <a:lnTo>
                    <a:pt x="38213" y="352704"/>
                  </a:lnTo>
                  <a:lnTo>
                    <a:pt x="38039" y="352375"/>
                  </a:lnTo>
                  <a:lnTo>
                    <a:pt x="37865" y="352057"/>
                  </a:lnTo>
                  <a:lnTo>
                    <a:pt x="37692" y="351739"/>
                  </a:lnTo>
                  <a:lnTo>
                    <a:pt x="37509" y="351444"/>
                  </a:lnTo>
                  <a:lnTo>
                    <a:pt x="37331" y="351149"/>
                  </a:lnTo>
                  <a:lnTo>
                    <a:pt x="37149" y="350866"/>
                  </a:lnTo>
                  <a:lnTo>
                    <a:pt x="36962" y="350593"/>
                  </a:lnTo>
                  <a:lnTo>
                    <a:pt x="36775" y="350332"/>
                  </a:lnTo>
                  <a:lnTo>
                    <a:pt x="36583" y="350083"/>
                  </a:lnTo>
                  <a:lnTo>
                    <a:pt x="36392" y="349844"/>
                  </a:lnTo>
                  <a:lnTo>
                    <a:pt x="36378" y="349765"/>
                  </a:lnTo>
                  <a:lnTo>
                    <a:pt x="36374" y="349742"/>
                  </a:lnTo>
                  <a:lnTo>
                    <a:pt x="36365" y="349720"/>
                  </a:lnTo>
                  <a:lnTo>
                    <a:pt x="36214" y="349266"/>
                  </a:lnTo>
                  <a:lnTo>
                    <a:pt x="36067" y="348801"/>
                  </a:lnTo>
                  <a:lnTo>
                    <a:pt x="35920" y="348335"/>
                  </a:lnTo>
                  <a:lnTo>
                    <a:pt x="35782" y="347859"/>
                  </a:lnTo>
                  <a:lnTo>
                    <a:pt x="35648" y="347371"/>
                  </a:lnTo>
                  <a:lnTo>
                    <a:pt x="35519" y="346872"/>
                  </a:lnTo>
                  <a:lnTo>
                    <a:pt x="35390" y="346373"/>
                  </a:lnTo>
                  <a:lnTo>
                    <a:pt x="35265" y="345873"/>
                  </a:lnTo>
                  <a:lnTo>
                    <a:pt x="35150" y="345351"/>
                  </a:lnTo>
                  <a:lnTo>
                    <a:pt x="35034" y="344841"/>
                  </a:lnTo>
                  <a:lnTo>
                    <a:pt x="34918" y="344308"/>
                  </a:lnTo>
                  <a:lnTo>
                    <a:pt x="34811" y="343774"/>
                  </a:lnTo>
                  <a:lnTo>
                    <a:pt x="34709" y="343241"/>
                  </a:lnTo>
                  <a:lnTo>
                    <a:pt x="34606" y="342696"/>
                  </a:lnTo>
                  <a:lnTo>
                    <a:pt x="34508" y="342141"/>
                  </a:lnTo>
                  <a:lnTo>
                    <a:pt x="34415" y="341585"/>
                  </a:lnTo>
                  <a:lnTo>
                    <a:pt x="34321" y="341029"/>
                  </a:lnTo>
                  <a:lnTo>
                    <a:pt x="34232" y="340461"/>
                  </a:lnTo>
                  <a:lnTo>
                    <a:pt x="34148" y="339883"/>
                  </a:lnTo>
                  <a:lnTo>
                    <a:pt x="34068" y="339304"/>
                  </a:lnTo>
                  <a:lnTo>
                    <a:pt x="33988" y="338725"/>
                  </a:lnTo>
                  <a:lnTo>
                    <a:pt x="33912" y="338135"/>
                  </a:lnTo>
                  <a:lnTo>
                    <a:pt x="33841" y="337545"/>
                  </a:lnTo>
                  <a:lnTo>
                    <a:pt x="33769" y="336955"/>
                  </a:lnTo>
                  <a:lnTo>
                    <a:pt x="33703" y="336354"/>
                  </a:lnTo>
                  <a:lnTo>
                    <a:pt x="33640" y="335753"/>
                  </a:lnTo>
                  <a:lnTo>
                    <a:pt x="33578" y="335140"/>
                  </a:lnTo>
                  <a:lnTo>
                    <a:pt x="33520" y="334527"/>
                  </a:lnTo>
                  <a:lnTo>
                    <a:pt x="33462" y="333915"/>
                  </a:lnTo>
                  <a:lnTo>
                    <a:pt x="33409" y="333302"/>
                  </a:lnTo>
                  <a:lnTo>
                    <a:pt x="33311" y="332054"/>
                  </a:lnTo>
                  <a:lnTo>
                    <a:pt x="33324" y="331986"/>
                  </a:lnTo>
                  <a:lnTo>
                    <a:pt x="33333" y="331906"/>
                  </a:lnTo>
                  <a:lnTo>
                    <a:pt x="33342" y="331827"/>
                  </a:lnTo>
                  <a:lnTo>
                    <a:pt x="33346" y="331736"/>
                  </a:lnTo>
                  <a:lnTo>
                    <a:pt x="33351" y="331577"/>
                  </a:lnTo>
                  <a:lnTo>
                    <a:pt x="33346" y="331407"/>
                  </a:lnTo>
                  <a:lnTo>
                    <a:pt x="33329" y="331248"/>
                  </a:lnTo>
                  <a:lnTo>
                    <a:pt x="33306" y="331089"/>
                  </a:lnTo>
                  <a:lnTo>
                    <a:pt x="33271" y="330942"/>
                  </a:lnTo>
                  <a:lnTo>
                    <a:pt x="33249" y="330874"/>
                  </a:lnTo>
                  <a:lnTo>
                    <a:pt x="33226" y="330817"/>
                  </a:lnTo>
                  <a:lnTo>
                    <a:pt x="33177" y="330080"/>
                  </a:lnTo>
                  <a:lnTo>
                    <a:pt x="33133" y="329331"/>
                  </a:lnTo>
                  <a:lnTo>
                    <a:pt x="33088" y="328593"/>
                  </a:lnTo>
                  <a:lnTo>
                    <a:pt x="33048" y="327845"/>
                  </a:lnTo>
                  <a:lnTo>
                    <a:pt x="32977" y="326335"/>
                  </a:lnTo>
                  <a:lnTo>
                    <a:pt x="32915" y="324838"/>
                  </a:lnTo>
                  <a:lnTo>
                    <a:pt x="32861" y="323329"/>
                  </a:lnTo>
                  <a:lnTo>
                    <a:pt x="32817" y="321808"/>
                  </a:lnTo>
                  <a:lnTo>
                    <a:pt x="32777" y="320299"/>
                  </a:lnTo>
                  <a:lnTo>
                    <a:pt x="32745" y="318802"/>
                  </a:lnTo>
                  <a:lnTo>
                    <a:pt x="32723" y="317293"/>
                  </a:lnTo>
                  <a:lnTo>
                    <a:pt x="32701" y="315806"/>
                  </a:lnTo>
                  <a:lnTo>
                    <a:pt x="32688" y="314331"/>
                  </a:lnTo>
                  <a:lnTo>
                    <a:pt x="32674" y="312856"/>
                  </a:lnTo>
                  <a:lnTo>
                    <a:pt x="32661" y="309974"/>
                  </a:lnTo>
                  <a:lnTo>
                    <a:pt x="32656" y="307172"/>
                  </a:lnTo>
                  <a:lnTo>
                    <a:pt x="32652" y="305754"/>
                  </a:lnTo>
                  <a:lnTo>
                    <a:pt x="32661" y="304336"/>
                  </a:lnTo>
                  <a:lnTo>
                    <a:pt x="32679" y="302917"/>
                  </a:lnTo>
                  <a:lnTo>
                    <a:pt x="32705" y="301510"/>
                  </a:lnTo>
                  <a:lnTo>
                    <a:pt x="32741" y="300115"/>
                  </a:lnTo>
                  <a:lnTo>
                    <a:pt x="32786" y="298719"/>
                  </a:lnTo>
                  <a:lnTo>
                    <a:pt x="32839" y="297335"/>
                  </a:lnTo>
                  <a:lnTo>
                    <a:pt x="32870" y="296654"/>
                  </a:lnTo>
                  <a:lnTo>
                    <a:pt x="32906" y="295962"/>
                  </a:lnTo>
                  <a:lnTo>
                    <a:pt x="32941" y="295281"/>
                  </a:lnTo>
                  <a:lnTo>
                    <a:pt x="32981" y="294601"/>
                  </a:lnTo>
                  <a:lnTo>
                    <a:pt x="33021" y="293920"/>
                  </a:lnTo>
                  <a:lnTo>
                    <a:pt x="33066" y="293239"/>
                  </a:lnTo>
                  <a:lnTo>
                    <a:pt x="33115" y="292570"/>
                  </a:lnTo>
                  <a:lnTo>
                    <a:pt x="33164" y="291900"/>
                  </a:lnTo>
                  <a:lnTo>
                    <a:pt x="33217" y="291231"/>
                  </a:lnTo>
                  <a:lnTo>
                    <a:pt x="33275" y="290561"/>
                  </a:lnTo>
                  <a:lnTo>
                    <a:pt x="33333" y="289903"/>
                  </a:lnTo>
                  <a:lnTo>
                    <a:pt x="33395" y="289245"/>
                  </a:lnTo>
                  <a:lnTo>
                    <a:pt x="33458" y="288587"/>
                  </a:lnTo>
                  <a:lnTo>
                    <a:pt x="33529" y="287940"/>
                  </a:lnTo>
                  <a:lnTo>
                    <a:pt x="33600" y="287294"/>
                  </a:lnTo>
                  <a:lnTo>
                    <a:pt x="33671" y="286647"/>
                  </a:lnTo>
                  <a:lnTo>
                    <a:pt x="33752" y="286000"/>
                  </a:lnTo>
                  <a:lnTo>
                    <a:pt x="33832" y="285365"/>
                  </a:lnTo>
                  <a:lnTo>
                    <a:pt x="33916" y="284730"/>
                  </a:lnTo>
                  <a:lnTo>
                    <a:pt x="34001" y="284106"/>
                  </a:lnTo>
                  <a:lnTo>
                    <a:pt x="34094" y="283470"/>
                  </a:lnTo>
                  <a:lnTo>
                    <a:pt x="34188" y="282846"/>
                  </a:lnTo>
                  <a:lnTo>
                    <a:pt x="34286" y="282233"/>
                  </a:lnTo>
                  <a:lnTo>
                    <a:pt x="34384" y="281621"/>
                  </a:lnTo>
                  <a:lnTo>
                    <a:pt x="34491" y="281008"/>
                  </a:lnTo>
                  <a:lnTo>
                    <a:pt x="34598" y="280395"/>
                  </a:lnTo>
                  <a:lnTo>
                    <a:pt x="34709" y="279794"/>
                  </a:lnTo>
                  <a:lnTo>
                    <a:pt x="34825" y="279204"/>
                  </a:lnTo>
                  <a:lnTo>
                    <a:pt x="34940" y="278614"/>
                  </a:lnTo>
                  <a:lnTo>
                    <a:pt x="35065" y="278024"/>
                  </a:lnTo>
                  <a:lnTo>
                    <a:pt x="35190" y="277434"/>
                  </a:lnTo>
                  <a:lnTo>
                    <a:pt x="35319" y="276855"/>
                  </a:lnTo>
                  <a:lnTo>
                    <a:pt x="35452" y="276288"/>
                  </a:lnTo>
                  <a:lnTo>
                    <a:pt x="35590" y="275721"/>
                  </a:lnTo>
                  <a:lnTo>
                    <a:pt x="35728" y="275153"/>
                  </a:lnTo>
                  <a:lnTo>
                    <a:pt x="35875" y="274598"/>
                  </a:lnTo>
                  <a:lnTo>
                    <a:pt x="36022" y="274042"/>
                  </a:lnTo>
                  <a:lnTo>
                    <a:pt x="36178" y="273497"/>
                  </a:lnTo>
                  <a:lnTo>
                    <a:pt x="36334" y="272952"/>
                  </a:lnTo>
                  <a:lnTo>
                    <a:pt x="36494" y="272408"/>
                  </a:lnTo>
                  <a:lnTo>
                    <a:pt x="36659" y="271886"/>
                  </a:lnTo>
                  <a:lnTo>
                    <a:pt x="36828" y="271353"/>
                  </a:lnTo>
                  <a:lnTo>
                    <a:pt x="37002" y="270831"/>
                  </a:lnTo>
                  <a:lnTo>
                    <a:pt x="37180" y="270320"/>
                  </a:lnTo>
                  <a:lnTo>
                    <a:pt x="37362" y="269810"/>
                  </a:lnTo>
                  <a:lnTo>
                    <a:pt x="37549" y="269310"/>
                  </a:lnTo>
                  <a:lnTo>
                    <a:pt x="37736" y="268811"/>
                  </a:lnTo>
                  <a:lnTo>
                    <a:pt x="37932" y="268323"/>
                  </a:lnTo>
                  <a:lnTo>
                    <a:pt x="38133" y="267835"/>
                  </a:lnTo>
                  <a:lnTo>
                    <a:pt x="38337" y="267359"/>
                  </a:lnTo>
                  <a:lnTo>
                    <a:pt x="38373" y="267268"/>
                  </a:lnTo>
                  <a:lnTo>
                    <a:pt x="38409" y="267177"/>
                  </a:lnTo>
                  <a:lnTo>
                    <a:pt x="38435" y="267086"/>
                  </a:lnTo>
                  <a:lnTo>
                    <a:pt x="38466" y="266996"/>
                  </a:lnTo>
                  <a:lnTo>
                    <a:pt x="38489" y="266894"/>
                  </a:lnTo>
                  <a:lnTo>
                    <a:pt x="38511" y="266803"/>
                  </a:lnTo>
                  <a:lnTo>
                    <a:pt x="38529" y="266701"/>
                  </a:lnTo>
                  <a:lnTo>
                    <a:pt x="38542" y="266610"/>
                  </a:lnTo>
                  <a:lnTo>
                    <a:pt x="38551" y="266508"/>
                  </a:lnTo>
                  <a:lnTo>
                    <a:pt x="38560" y="266406"/>
                  </a:lnTo>
                  <a:lnTo>
                    <a:pt x="38573" y="266213"/>
                  </a:lnTo>
                  <a:lnTo>
                    <a:pt x="38573" y="266020"/>
                  </a:lnTo>
                  <a:lnTo>
                    <a:pt x="38564" y="265816"/>
                  </a:lnTo>
                  <a:lnTo>
                    <a:pt x="38564" y="265816"/>
                  </a:lnTo>
                  <a:lnTo>
                    <a:pt x="39424" y="266156"/>
                  </a:lnTo>
                  <a:lnTo>
                    <a:pt x="40287" y="266462"/>
                  </a:lnTo>
                  <a:lnTo>
                    <a:pt x="41151" y="266746"/>
                  </a:lnTo>
                  <a:lnTo>
                    <a:pt x="42019" y="266996"/>
                  </a:lnTo>
                  <a:lnTo>
                    <a:pt x="42887" y="267234"/>
                  </a:lnTo>
                  <a:lnTo>
                    <a:pt x="43756" y="267438"/>
                  </a:lnTo>
                  <a:lnTo>
                    <a:pt x="44624" y="267620"/>
                  </a:lnTo>
                  <a:lnTo>
                    <a:pt x="45496" y="267779"/>
                  </a:lnTo>
                  <a:lnTo>
                    <a:pt x="46369" y="267915"/>
                  </a:lnTo>
                  <a:lnTo>
                    <a:pt x="47242" y="268017"/>
                  </a:lnTo>
                  <a:lnTo>
                    <a:pt x="48114" y="268108"/>
                  </a:lnTo>
                  <a:lnTo>
                    <a:pt x="48987" y="268176"/>
                  </a:lnTo>
                  <a:lnTo>
                    <a:pt x="49864" y="268221"/>
                  </a:lnTo>
                  <a:lnTo>
                    <a:pt x="50741" y="268244"/>
                  </a:lnTo>
                  <a:lnTo>
                    <a:pt x="51614" y="268244"/>
                  </a:lnTo>
                  <a:lnTo>
                    <a:pt x="52491" y="268221"/>
                  </a:lnTo>
                  <a:lnTo>
                    <a:pt x="53368" y="268187"/>
                  </a:lnTo>
                  <a:lnTo>
                    <a:pt x="54245" y="268130"/>
                  </a:lnTo>
                  <a:lnTo>
                    <a:pt x="55122" y="268051"/>
                  </a:lnTo>
                  <a:lnTo>
                    <a:pt x="55999" y="267949"/>
                  </a:lnTo>
                  <a:lnTo>
                    <a:pt x="56876" y="267824"/>
                  </a:lnTo>
                  <a:lnTo>
                    <a:pt x="57753" y="267688"/>
                  </a:lnTo>
                  <a:lnTo>
                    <a:pt x="58630" y="267540"/>
                  </a:lnTo>
                  <a:lnTo>
                    <a:pt x="59503" y="267370"/>
                  </a:lnTo>
                  <a:lnTo>
                    <a:pt x="60380" y="267177"/>
                  </a:lnTo>
                  <a:lnTo>
                    <a:pt x="61257" y="266973"/>
                  </a:lnTo>
                  <a:lnTo>
                    <a:pt x="62129" y="266746"/>
                  </a:lnTo>
                  <a:lnTo>
                    <a:pt x="63002" y="266508"/>
                  </a:lnTo>
                  <a:lnTo>
                    <a:pt x="63875" y="266258"/>
                  </a:lnTo>
                  <a:lnTo>
                    <a:pt x="64747" y="265986"/>
                  </a:lnTo>
                  <a:lnTo>
                    <a:pt x="65620" y="265702"/>
                  </a:lnTo>
                  <a:lnTo>
                    <a:pt x="66488" y="265396"/>
                  </a:lnTo>
                  <a:lnTo>
                    <a:pt x="66488" y="265555"/>
                  </a:lnTo>
                  <a:lnTo>
                    <a:pt x="66493" y="265714"/>
                  </a:lnTo>
                  <a:lnTo>
                    <a:pt x="66501" y="265861"/>
                  </a:lnTo>
                  <a:lnTo>
                    <a:pt x="66519" y="266009"/>
                  </a:lnTo>
                  <a:lnTo>
                    <a:pt x="66546" y="266145"/>
                  </a:lnTo>
                  <a:lnTo>
                    <a:pt x="66577" y="266281"/>
                  </a:lnTo>
                  <a:lnTo>
                    <a:pt x="66613" y="266417"/>
                  </a:lnTo>
                  <a:lnTo>
                    <a:pt x="66662" y="266542"/>
                  </a:lnTo>
                  <a:lnTo>
                    <a:pt x="66884" y="267098"/>
                  </a:lnTo>
                  <a:lnTo>
                    <a:pt x="67103" y="267665"/>
                  </a:lnTo>
                  <a:lnTo>
                    <a:pt x="67316" y="268232"/>
                  </a:lnTo>
                  <a:lnTo>
                    <a:pt x="67525" y="268800"/>
                  </a:lnTo>
                  <a:lnTo>
                    <a:pt x="67730" y="269378"/>
                  </a:lnTo>
                  <a:lnTo>
                    <a:pt x="67931" y="269957"/>
                  </a:lnTo>
                  <a:lnTo>
                    <a:pt x="68131" y="270536"/>
                  </a:lnTo>
                  <a:lnTo>
                    <a:pt x="68322" y="271114"/>
                  </a:lnTo>
                  <a:lnTo>
                    <a:pt x="68509" y="271693"/>
                  </a:lnTo>
                  <a:lnTo>
                    <a:pt x="68696" y="272283"/>
                  </a:lnTo>
                  <a:lnTo>
                    <a:pt x="68879" y="272873"/>
                  </a:lnTo>
                  <a:lnTo>
                    <a:pt x="69053" y="273463"/>
                  </a:lnTo>
                  <a:lnTo>
                    <a:pt x="69226" y="274064"/>
                  </a:lnTo>
                  <a:lnTo>
                    <a:pt x="69395" y="274654"/>
                  </a:lnTo>
                  <a:lnTo>
                    <a:pt x="69565" y="275256"/>
                  </a:lnTo>
                  <a:lnTo>
                    <a:pt x="69725" y="275857"/>
                  </a:lnTo>
                  <a:lnTo>
                    <a:pt x="69881" y="276458"/>
                  </a:lnTo>
                  <a:lnTo>
                    <a:pt x="70036" y="277071"/>
                  </a:lnTo>
                  <a:lnTo>
                    <a:pt x="70183" y="277672"/>
                  </a:lnTo>
                  <a:lnTo>
                    <a:pt x="70330" y="278285"/>
                  </a:lnTo>
                  <a:lnTo>
                    <a:pt x="70473" y="278898"/>
                  </a:lnTo>
                  <a:lnTo>
                    <a:pt x="70611" y="279510"/>
                  </a:lnTo>
                  <a:lnTo>
                    <a:pt x="70744" y="280123"/>
                  </a:lnTo>
                  <a:lnTo>
                    <a:pt x="70873" y="280747"/>
                  </a:lnTo>
                  <a:lnTo>
                    <a:pt x="71003" y="281371"/>
                  </a:lnTo>
                  <a:lnTo>
                    <a:pt x="71127" y="281995"/>
                  </a:lnTo>
                  <a:lnTo>
                    <a:pt x="71243" y="282619"/>
                  </a:lnTo>
                  <a:lnTo>
                    <a:pt x="71359" y="283243"/>
                  </a:lnTo>
                  <a:lnTo>
                    <a:pt x="71475" y="283867"/>
                  </a:lnTo>
                  <a:lnTo>
                    <a:pt x="71581" y="284503"/>
                  </a:lnTo>
                  <a:lnTo>
                    <a:pt x="71688" y="285127"/>
                  </a:lnTo>
                  <a:lnTo>
                    <a:pt x="71786" y="285762"/>
                  </a:lnTo>
                  <a:lnTo>
                    <a:pt x="71884" y="286397"/>
                  </a:lnTo>
                  <a:lnTo>
                    <a:pt x="71978" y="287044"/>
                  </a:lnTo>
                  <a:lnTo>
                    <a:pt x="72071" y="287680"/>
                  </a:lnTo>
                  <a:lnTo>
                    <a:pt x="72156" y="288315"/>
                  </a:lnTo>
                  <a:lnTo>
                    <a:pt x="72240" y="288962"/>
                  </a:lnTo>
                  <a:lnTo>
                    <a:pt x="72320" y="289608"/>
                  </a:lnTo>
                  <a:lnTo>
                    <a:pt x="72396" y="290244"/>
                  </a:lnTo>
                  <a:lnTo>
                    <a:pt x="72472" y="290890"/>
                  </a:lnTo>
                  <a:lnTo>
                    <a:pt x="72543" y="291537"/>
                  </a:lnTo>
                  <a:lnTo>
                    <a:pt x="72605" y="292195"/>
                  </a:lnTo>
                  <a:lnTo>
                    <a:pt x="72672" y="292842"/>
                  </a:lnTo>
                  <a:lnTo>
                    <a:pt x="72730" y="293500"/>
                  </a:lnTo>
                  <a:lnTo>
                    <a:pt x="72788" y="294147"/>
                  </a:lnTo>
                  <a:lnTo>
                    <a:pt x="72841" y="294805"/>
                  </a:lnTo>
                  <a:lnTo>
                    <a:pt x="72890" y="295463"/>
                  </a:lnTo>
                  <a:lnTo>
                    <a:pt x="72935" y="296110"/>
                  </a:lnTo>
                  <a:lnTo>
                    <a:pt x="72979" y="296768"/>
                  </a:lnTo>
                  <a:lnTo>
                    <a:pt x="73019" y="297426"/>
                  </a:lnTo>
                  <a:lnTo>
                    <a:pt x="73055" y="298095"/>
                  </a:lnTo>
                  <a:lnTo>
                    <a:pt x="73091" y="298753"/>
                  </a:lnTo>
                  <a:lnTo>
                    <a:pt x="73117" y="299411"/>
                  </a:lnTo>
                  <a:lnTo>
                    <a:pt x="73144" y="300081"/>
                  </a:lnTo>
                  <a:lnTo>
                    <a:pt x="73171" y="300739"/>
                  </a:lnTo>
                  <a:lnTo>
                    <a:pt x="73189" y="301408"/>
                  </a:lnTo>
                  <a:lnTo>
                    <a:pt x="73206" y="302066"/>
                  </a:lnTo>
                  <a:lnTo>
                    <a:pt x="73224" y="302736"/>
                  </a:lnTo>
                  <a:lnTo>
                    <a:pt x="73233" y="303405"/>
                  </a:lnTo>
                  <a:lnTo>
                    <a:pt x="73242" y="304075"/>
                  </a:lnTo>
                  <a:lnTo>
                    <a:pt x="73251" y="304733"/>
                  </a:lnTo>
                  <a:lnTo>
                    <a:pt x="73251" y="305402"/>
                  </a:lnTo>
                  <a:lnTo>
                    <a:pt x="73251" y="306071"/>
                  </a:lnTo>
                  <a:lnTo>
                    <a:pt x="73246" y="306741"/>
                  </a:lnTo>
                  <a:lnTo>
                    <a:pt x="73242" y="307422"/>
                  </a:lnTo>
                  <a:lnTo>
                    <a:pt x="73233" y="308091"/>
                  </a:lnTo>
                  <a:lnTo>
                    <a:pt x="73220" y="308760"/>
                  </a:lnTo>
                  <a:lnTo>
                    <a:pt x="73206" y="309430"/>
                  </a:lnTo>
                  <a:lnTo>
                    <a:pt x="73189" y="310099"/>
                  </a:lnTo>
                  <a:lnTo>
                    <a:pt x="73166" y="310780"/>
                  </a:lnTo>
                  <a:lnTo>
                    <a:pt x="73144" y="311449"/>
                  </a:lnTo>
                  <a:lnTo>
                    <a:pt x="73117" y="312119"/>
                  </a:lnTo>
                  <a:lnTo>
                    <a:pt x="73086" y="312788"/>
                  </a:lnTo>
                  <a:lnTo>
                    <a:pt x="73055" y="313469"/>
                  </a:lnTo>
                  <a:lnTo>
                    <a:pt x="73019" y="314138"/>
                  </a:lnTo>
                  <a:lnTo>
                    <a:pt x="72984" y="314808"/>
                  </a:lnTo>
                  <a:lnTo>
                    <a:pt x="72899" y="316158"/>
                  </a:lnTo>
                  <a:lnTo>
                    <a:pt x="72806" y="317508"/>
                  </a:lnTo>
                  <a:lnTo>
                    <a:pt x="72703" y="318858"/>
                  </a:lnTo>
                  <a:lnTo>
                    <a:pt x="72588" y="320197"/>
                  </a:lnTo>
                  <a:lnTo>
                    <a:pt x="72463" y="321547"/>
                  </a:lnTo>
                  <a:lnTo>
                    <a:pt x="72329" y="322886"/>
                  </a:lnTo>
                  <a:lnTo>
                    <a:pt x="72187" y="324225"/>
                  </a:lnTo>
                  <a:lnTo>
                    <a:pt x="72031" y="325575"/>
                  </a:lnTo>
                  <a:lnTo>
                    <a:pt x="71871" y="326903"/>
                  </a:lnTo>
                  <a:lnTo>
                    <a:pt x="71697" y="328242"/>
                  </a:lnTo>
                  <a:lnTo>
                    <a:pt x="71515" y="329580"/>
                  </a:lnTo>
                  <a:lnTo>
                    <a:pt x="71323" y="330908"/>
                  </a:lnTo>
                  <a:lnTo>
                    <a:pt x="71123" y="332235"/>
                  </a:lnTo>
                  <a:lnTo>
                    <a:pt x="70914" y="333552"/>
                  </a:lnTo>
                  <a:lnTo>
                    <a:pt x="70695" y="334868"/>
                  </a:lnTo>
                  <a:lnTo>
                    <a:pt x="70473" y="336184"/>
                  </a:lnTo>
                  <a:lnTo>
                    <a:pt x="70237" y="337500"/>
                  </a:lnTo>
                  <a:lnTo>
                    <a:pt x="69996" y="338793"/>
                  </a:lnTo>
                  <a:lnTo>
                    <a:pt x="69747" y="340098"/>
                  </a:lnTo>
                  <a:lnTo>
                    <a:pt x="69489" y="341392"/>
                  </a:lnTo>
                  <a:lnTo>
                    <a:pt x="69222" y="342685"/>
                  </a:lnTo>
                  <a:lnTo>
                    <a:pt x="68950" y="343956"/>
                  </a:lnTo>
                  <a:lnTo>
                    <a:pt x="68670" y="345238"/>
                  </a:lnTo>
                  <a:lnTo>
                    <a:pt x="68385" y="346509"/>
                  </a:lnTo>
                  <a:lnTo>
                    <a:pt x="68091" y="347768"/>
                  </a:lnTo>
                  <a:lnTo>
                    <a:pt x="67788" y="349016"/>
                  </a:lnTo>
                  <a:lnTo>
                    <a:pt x="67588" y="349232"/>
                  </a:lnTo>
                  <a:lnTo>
                    <a:pt x="67392" y="349459"/>
                  </a:lnTo>
                  <a:lnTo>
                    <a:pt x="67200" y="349686"/>
                  </a:lnTo>
                  <a:lnTo>
                    <a:pt x="67009" y="349935"/>
                  </a:lnTo>
                  <a:lnTo>
                    <a:pt x="66818" y="350185"/>
                  </a:lnTo>
                  <a:lnTo>
                    <a:pt x="66631" y="350457"/>
                  </a:lnTo>
                  <a:lnTo>
                    <a:pt x="66444" y="350741"/>
                  </a:lnTo>
                  <a:lnTo>
                    <a:pt x="66261" y="351024"/>
                  </a:lnTo>
                  <a:lnTo>
                    <a:pt x="66079" y="351331"/>
                  </a:lnTo>
                  <a:lnTo>
                    <a:pt x="65900" y="351637"/>
                  </a:lnTo>
                  <a:lnTo>
                    <a:pt x="65727" y="351955"/>
                  </a:lnTo>
                  <a:lnTo>
                    <a:pt x="65549" y="352284"/>
                  </a:lnTo>
                  <a:lnTo>
                    <a:pt x="65380" y="352624"/>
                  </a:lnTo>
                  <a:lnTo>
                    <a:pt x="65210" y="352976"/>
                  </a:lnTo>
                  <a:lnTo>
                    <a:pt x="65046" y="353339"/>
                  </a:lnTo>
                  <a:lnTo>
                    <a:pt x="64881" y="353702"/>
                  </a:lnTo>
                  <a:lnTo>
                    <a:pt x="64721" y="354077"/>
                  </a:lnTo>
                  <a:lnTo>
                    <a:pt x="64560" y="354462"/>
                  </a:lnTo>
                  <a:lnTo>
                    <a:pt x="64405" y="354859"/>
                  </a:lnTo>
                  <a:lnTo>
                    <a:pt x="64253" y="355257"/>
                  </a:lnTo>
                  <a:lnTo>
                    <a:pt x="64102" y="355676"/>
                  </a:lnTo>
                  <a:lnTo>
                    <a:pt x="63955" y="356096"/>
                  </a:lnTo>
                  <a:lnTo>
                    <a:pt x="63812" y="356516"/>
                  </a:lnTo>
                  <a:lnTo>
                    <a:pt x="63670" y="356958"/>
                  </a:lnTo>
                  <a:lnTo>
                    <a:pt x="63532" y="357401"/>
                  </a:lnTo>
                  <a:lnTo>
                    <a:pt x="63398" y="357843"/>
                  </a:lnTo>
                  <a:lnTo>
                    <a:pt x="63265" y="358309"/>
                  </a:lnTo>
                  <a:lnTo>
                    <a:pt x="63136" y="358762"/>
                  </a:lnTo>
                  <a:lnTo>
                    <a:pt x="63011" y="359239"/>
                  </a:lnTo>
                  <a:lnTo>
                    <a:pt x="62886" y="359716"/>
                  </a:lnTo>
                  <a:lnTo>
                    <a:pt x="62771" y="360203"/>
                  </a:lnTo>
                  <a:lnTo>
                    <a:pt x="62655" y="360691"/>
                  </a:lnTo>
                  <a:lnTo>
                    <a:pt x="62539" y="361191"/>
                  </a:lnTo>
                  <a:lnTo>
                    <a:pt x="62432" y="361690"/>
                  </a:lnTo>
                  <a:lnTo>
                    <a:pt x="62325" y="362200"/>
                  </a:lnTo>
                  <a:lnTo>
                    <a:pt x="62227" y="362711"/>
                  </a:lnTo>
                  <a:lnTo>
                    <a:pt x="62129" y="363233"/>
                  </a:lnTo>
                  <a:lnTo>
                    <a:pt x="62032" y="363755"/>
                  </a:lnTo>
                  <a:lnTo>
                    <a:pt x="61943" y="364288"/>
                  </a:lnTo>
                  <a:lnTo>
                    <a:pt x="61853" y="364821"/>
                  </a:lnTo>
                  <a:lnTo>
                    <a:pt x="61773" y="365355"/>
                  </a:lnTo>
                  <a:lnTo>
                    <a:pt x="61693" y="365899"/>
                  </a:lnTo>
                  <a:lnTo>
                    <a:pt x="61618" y="366444"/>
                  </a:lnTo>
                  <a:lnTo>
                    <a:pt x="61546" y="367000"/>
                  </a:lnTo>
                  <a:lnTo>
                    <a:pt x="61479" y="367556"/>
                  </a:lnTo>
                  <a:lnTo>
                    <a:pt x="61417" y="368112"/>
                  </a:lnTo>
                  <a:lnTo>
                    <a:pt x="61355" y="368679"/>
                  </a:lnTo>
                  <a:lnTo>
                    <a:pt x="61301" y="369235"/>
                  </a:lnTo>
                  <a:lnTo>
                    <a:pt x="61248" y="369814"/>
                  </a:lnTo>
                  <a:lnTo>
                    <a:pt x="61203" y="370381"/>
                  </a:lnTo>
                  <a:lnTo>
                    <a:pt x="61159" y="370959"/>
                  </a:lnTo>
                  <a:lnTo>
                    <a:pt x="61123" y="371538"/>
                  </a:lnTo>
                  <a:lnTo>
                    <a:pt x="61088" y="372117"/>
                  </a:lnTo>
                  <a:lnTo>
                    <a:pt x="61057" y="372695"/>
                  </a:lnTo>
                  <a:lnTo>
                    <a:pt x="61034" y="373274"/>
                  </a:lnTo>
                  <a:lnTo>
                    <a:pt x="61012" y="373864"/>
                  </a:lnTo>
                  <a:lnTo>
                    <a:pt x="60999" y="374454"/>
                  </a:lnTo>
                  <a:lnTo>
                    <a:pt x="60985" y="375044"/>
                  </a:lnTo>
                  <a:lnTo>
                    <a:pt x="60976" y="375634"/>
                  </a:lnTo>
                  <a:lnTo>
                    <a:pt x="60976" y="376224"/>
                  </a:lnTo>
                  <a:lnTo>
                    <a:pt x="60981" y="376814"/>
                  </a:lnTo>
                  <a:lnTo>
                    <a:pt x="60985" y="377415"/>
                  </a:lnTo>
                  <a:lnTo>
                    <a:pt x="60999" y="378005"/>
                  </a:lnTo>
                  <a:lnTo>
                    <a:pt x="61016" y="378595"/>
                  </a:lnTo>
                  <a:lnTo>
                    <a:pt x="61030" y="378845"/>
                  </a:lnTo>
                  <a:lnTo>
                    <a:pt x="61048" y="379072"/>
                  </a:lnTo>
                  <a:lnTo>
                    <a:pt x="61074" y="379287"/>
                  </a:lnTo>
                  <a:lnTo>
                    <a:pt x="61110" y="379480"/>
                  </a:lnTo>
                  <a:lnTo>
                    <a:pt x="61150" y="379662"/>
                  </a:lnTo>
                  <a:lnTo>
                    <a:pt x="61199" y="379832"/>
                  </a:lnTo>
                  <a:lnTo>
                    <a:pt x="61248" y="379980"/>
                  </a:lnTo>
                  <a:lnTo>
                    <a:pt x="61301" y="380116"/>
                  </a:lnTo>
                  <a:lnTo>
                    <a:pt x="61364" y="380229"/>
                  </a:lnTo>
                  <a:lnTo>
                    <a:pt x="61426" y="380331"/>
                  </a:lnTo>
                  <a:lnTo>
                    <a:pt x="61493" y="380422"/>
                  </a:lnTo>
                  <a:lnTo>
                    <a:pt x="61560" y="380501"/>
                  </a:lnTo>
                  <a:lnTo>
                    <a:pt x="61631" y="380558"/>
                  </a:lnTo>
                  <a:lnTo>
                    <a:pt x="61698" y="380592"/>
                  </a:lnTo>
                  <a:lnTo>
                    <a:pt x="61773" y="380626"/>
                  </a:lnTo>
                  <a:lnTo>
                    <a:pt x="61845" y="380638"/>
                  </a:lnTo>
                  <a:lnTo>
                    <a:pt x="61849" y="380831"/>
                  </a:lnTo>
                  <a:lnTo>
                    <a:pt x="61858" y="381012"/>
                  </a:lnTo>
                  <a:lnTo>
                    <a:pt x="61871" y="381205"/>
                  </a:lnTo>
                  <a:lnTo>
                    <a:pt x="61894" y="381386"/>
                  </a:lnTo>
                  <a:lnTo>
                    <a:pt x="61920" y="381557"/>
                  </a:lnTo>
                  <a:lnTo>
                    <a:pt x="61951" y="381727"/>
                  </a:lnTo>
                  <a:lnTo>
                    <a:pt x="61991" y="381886"/>
                  </a:lnTo>
                  <a:lnTo>
                    <a:pt x="62032" y="382033"/>
                  </a:lnTo>
                  <a:lnTo>
                    <a:pt x="62081" y="382169"/>
                  </a:lnTo>
                  <a:lnTo>
                    <a:pt x="62134" y="382294"/>
                  </a:lnTo>
                  <a:lnTo>
                    <a:pt x="62192" y="382408"/>
                  </a:lnTo>
                  <a:lnTo>
                    <a:pt x="62259" y="382498"/>
                  </a:lnTo>
                  <a:lnTo>
                    <a:pt x="62330" y="382578"/>
                  </a:lnTo>
                  <a:lnTo>
                    <a:pt x="62406" y="382635"/>
                  </a:lnTo>
                  <a:lnTo>
                    <a:pt x="62486" y="382680"/>
                  </a:lnTo>
                  <a:lnTo>
                    <a:pt x="62570" y="382703"/>
                  </a:lnTo>
                  <a:lnTo>
                    <a:pt x="64725" y="382964"/>
                  </a:lnTo>
                  <a:lnTo>
                    <a:pt x="65803" y="383088"/>
                  </a:lnTo>
                  <a:lnTo>
                    <a:pt x="66884" y="383213"/>
                  </a:lnTo>
                  <a:lnTo>
                    <a:pt x="67962" y="383315"/>
                  </a:lnTo>
                  <a:lnTo>
                    <a:pt x="69044" y="383406"/>
                  </a:lnTo>
                  <a:lnTo>
                    <a:pt x="70126" y="383497"/>
                  </a:lnTo>
                  <a:lnTo>
                    <a:pt x="71207" y="383565"/>
                  </a:lnTo>
                  <a:lnTo>
                    <a:pt x="72289" y="383610"/>
                  </a:lnTo>
                  <a:lnTo>
                    <a:pt x="73371" y="383644"/>
                  </a:lnTo>
                  <a:lnTo>
                    <a:pt x="74453" y="383667"/>
                  </a:lnTo>
                  <a:lnTo>
                    <a:pt x="75535" y="383667"/>
                  </a:lnTo>
                  <a:lnTo>
                    <a:pt x="76612" y="383633"/>
                  </a:lnTo>
                  <a:lnTo>
                    <a:pt x="77694" y="383588"/>
                  </a:lnTo>
                  <a:lnTo>
                    <a:pt x="78772" y="383520"/>
                  </a:lnTo>
                  <a:lnTo>
                    <a:pt x="79849" y="383417"/>
                  </a:lnTo>
                  <a:lnTo>
                    <a:pt x="79907" y="383406"/>
                  </a:lnTo>
                  <a:lnTo>
                    <a:pt x="79956" y="383383"/>
                  </a:lnTo>
                  <a:lnTo>
                    <a:pt x="80000" y="383349"/>
                  </a:lnTo>
                  <a:lnTo>
                    <a:pt x="80045" y="383293"/>
                  </a:lnTo>
                  <a:lnTo>
                    <a:pt x="80085" y="383236"/>
                  </a:lnTo>
                  <a:lnTo>
                    <a:pt x="80121" y="383168"/>
                  </a:lnTo>
                  <a:lnTo>
                    <a:pt x="80152" y="383088"/>
                  </a:lnTo>
                  <a:lnTo>
                    <a:pt x="80178" y="383009"/>
                  </a:lnTo>
                  <a:lnTo>
                    <a:pt x="80205" y="382918"/>
                  </a:lnTo>
                  <a:lnTo>
                    <a:pt x="80227" y="382816"/>
                  </a:lnTo>
                  <a:lnTo>
                    <a:pt x="80245" y="382714"/>
                  </a:lnTo>
                  <a:lnTo>
                    <a:pt x="80259" y="382612"/>
                  </a:lnTo>
                  <a:lnTo>
                    <a:pt x="80267" y="382498"/>
                  </a:lnTo>
                  <a:lnTo>
                    <a:pt x="80276" y="382385"/>
                  </a:lnTo>
                  <a:lnTo>
                    <a:pt x="80276" y="382271"/>
                  </a:lnTo>
                  <a:lnTo>
                    <a:pt x="80276" y="382147"/>
                  </a:lnTo>
                  <a:lnTo>
                    <a:pt x="80316" y="382090"/>
                  </a:lnTo>
                  <a:lnTo>
                    <a:pt x="80357" y="382022"/>
                  </a:lnTo>
                  <a:lnTo>
                    <a:pt x="80392" y="381931"/>
                  </a:lnTo>
                  <a:lnTo>
                    <a:pt x="80423" y="381840"/>
                  </a:lnTo>
                  <a:lnTo>
                    <a:pt x="80454" y="381727"/>
                  </a:lnTo>
                  <a:lnTo>
                    <a:pt x="80477" y="381602"/>
                  </a:lnTo>
                  <a:lnTo>
                    <a:pt x="80499" y="381477"/>
                  </a:lnTo>
                  <a:lnTo>
                    <a:pt x="80512" y="381330"/>
                  </a:lnTo>
                  <a:lnTo>
                    <a:pt x="80561" y="380819"/>
                  </a:lnTo>
                  <a:lnTo>
                    <a:pt x="80606" y="380320"/>
                  </a:lnTo>
                  <a:lnTo>
                    <a:pt x="80641" y="379809"/>
                  </a:lnTo>
                  <a:lnTo>
                    <a:pt x="80677" y="379299"/>
                  </a:lnTo>
                  <a:lnTo>
                    <a:pt x="80708" y="378788"/>
                  </a:lnTo>
                  <a:lnTo>
                    <a:pt x="80735" y="378266"/>
                  </a:lnTo>
                  <a:lnTo>
                    <a:pt x="80757" y="377756"/>
                  </a:lnTo>
                  <a:lnTo>
                    <a:pt x="80775" y="377245"/>
                  </a:lnTo>
                  <a:lnTo>
                    <a:pt x="80788" y="376735"/>
                  </a:lnTo>
                  <a:lnTo>
                    <a:pt x="80802" y="376224"/>
                  </a:lnTo>
                  <a:lnTo>
                    <a:pt x="80806" y="375713"/>
                  </a:lnTo>
                  <a:lnTo>
                    <a:pt x="80811" y="375203"/>
                  </a:lnTo>
                  <a:lnTo>
                    <a:pt x="80811" y="374692"/>
                  </a:lnTo>
                  <a:lnTo>
                    <a:pt x="80806" y="374182"/>
                  </a:lnTo>
                  <a:lnTo>
                    <a:pt x="80797" y="373671"/>
                  </a:lnTo>
                  <a:lnTo>
                    <a:pt x="80784" y="373161"/>
                  </a:lnTo>
                  <a:lnTo>
                    <a:pt x="80771" y="372650"/>
                  </a:lnTo>
                  <a:lnTo>
                    <a:pt x="80753" y="372151"/>
                  </a:lnTo>
                  <a:lnTo>
                    <a:pt x="80731" y="371640"/>
                  </a:lnTo>
                  <a:lnTo>
                    <a:pt x="80704" y="371141"/>
                  </a:lnTo>
                  <a:lnTo>
                    <a:pt x="80673" y="370630"/>
                  </a:lnTo>
                  <a:lnTo>
                    <a:pt x="80641" y="370131"/>
                  </a:lnTo>
                  <a:lnTo>
                    <a:pt x="80601" y="369632"/>
                  </a:lnTo>
                  <a:lnTo>
                    <a:pt x="80561" y="369144"/>
                  </a:lnTo>
                  <a:lnTo>
                    <a:pt x="80521" y="368645"/>
                  </a:lnTo>
                  <a:lnTo>
                    <a:pt x="80472" y="368157"/>
                  </a:lnTo>
                  <a:lnTo>
                    <a:pt x="80423" y="367658"/>
                  </a:lnTo>
                  <a:lnTo>
                    <a:pt x="80370" y="367170"/>
                  </a:lnTo>
                  <a:lnTo>
                    <a:pt x="80312" y="366693"/>
                  </a:lnTo>
                  <a:lnTo>
                    <a:pt x="80254" y="366205"/>
                  </a:lnTo>
                  <a:lnTo>
                    <a:pt x="80192" y="365729"/>
                  </a:lnTo>
                  <a:lnTo>
                    <a:pt x="80125" y="365252"/>
                  </a:lnTo>
                  <a:lnTo>
                    <a:pt x="80054" y="364787"/>
                  </a:lnTo>
                  <a:lnTo>
                    <a:pt x="79983" y="364311"/>
                  </a:lnTo>
                  <a:lnTo>
                    <a:pt x="79907" y="363845"/>
                  </a:lnTo>
                  <a:lnTo>
                    <a:pt x="79831" y="363380"/>
                  </a:lnTo>
                  <a:lnTo>
                    <a:pt x="79747" y="362926"/>
                  </a:lnTo>
                  <a:lnTo>
                    <a:pt x="79662" y="362473"/>
                  </a:lnTo>
                  <a:lnTo>
                    <a:pt x="79577" y="362019"/>
                  </a:lnTo>
                  <a:lnTo>
                    <a:pt x="79488" y="361576"/>
                  </a:lnTo>
                  <a:lnTo>
                    <a:pt x="79395" y="361134"/>
                  </a:lnTo>
                  <a:lnTo>
                    <a:pt x="79297" y="360691"/>
                  </a:lnTo>
                  <a:lnTo>
                    <a:pt x="79199" y="360260"/>
                  </a:lnTo>
                  <a:lnTo>
                    <a:pt x="79097" y="359840"/>
                  </a:lnTo>
                  <a:lnTo>
                    <a:pt x="78994" y="359409"/>
                  </a:lnTo>
                  <a:lnTo>
                    <a:pt x="78887" y="358989"/>
                  </a:lnTo>
                  <a:lnTo>
                    <a:pt x="78780" y="358581"/>
                  </a:lnTo>
                  <a:lnTo>
                    <a:pt x="78669" y="358172"/>
                  </a:lnTo>
                  <a:lnTo>
                    <a:pt x="78553" y="357775"/>
                  </a:lnTo>
                  <a:lnTo>
                    <a:pt x="78438" y="357378"/>
                  </a:lnTo>
                  <a:lnTo>
                    <a:pt x="78317" y="356981"/>
                  </a:lnTo>
                  <a:lnTo>
                    <a:pt x="78193" y="356595"/>
                  </a:lnTo>
                  <a:lnTo>
                    <a:pt x="78068" y="356221"/>
                  </a:lnTo>
                  <a:lnTo>
                    <a:pt x="77943" y="355847"/>
                  </a:lnTo>
                  <a:lnTo>
                    <a:pt x="77814" y="355472"/>
                  </a:lnTo>
                  <a:lnTo>
                    <a:pt x="77681" y="355120"/>
                  </a:lnTo>
                  <a:lnTo>
                    <a:pt x="77547" y="354757"/>
                  </a:lnTo>
                  <a:lnTo>
                    <a:pt x="77414" y="354417"/>
                  </a:lnTo>
                  <a:lnTo>
                    <a:pt x="77276" y="354077"/>
                  </a:lnTo>
                  <a:lnTo>
                    <a:pt x="77133" y="353736"/>
                  </a:lnTo>
                  <a:lnTo>
                    <a:pt x="76991" y="353407"/>
                  </a:lnTo>
                  <a:lnTo>
                    <a:pt x="76848" y="353089"/>
                  </a:lnTo>
                  <a:lnTo>
                    <a:pt x="76701" y="352783"/>
                  </a:lnTo>
                  <a:lnTo>
                    <a:pt x="76550" y="352477"/>
                  </a:lnTo>
                  <a:lnTo>
                    <a:pt x="76750" y="351978"/>
                  </a:lnTo>
                  <a:lnTo>
                    <a:pt x="76946" y="351467"/>
                  </a:lnTo>
                  <a:lnTo>
                    <a:pt x="77138" y="350945"/>
                  </a:lnTo>
                  <a:lnTo>
                    <a:pt x="77329" y="350412"/>
                  </a:lnTo>
                  <a:lnTo>
                    <a:pt x="77516" y="349879"/>
                  </a:lnTo>
                  <a:lnTo>
                    <a:pt x="77699" y="349323"/>
                  </a:lnTo>
                  <a:lnTo>
                    <a:pt x="77886" y="348767"/>
                  </a:lnTo>
                  <a:lnTo>
                    <a:pt x="78064" y="348199"/>
                  </a:lnTo>
                  <a:lnTo>
                    <a:pt x="78242" y="347621"/>
                  </a:lnTo>
                  <a:lnTo>
                    <a:pt x="78415" y="347042"/>
                  </a:lnTo>
                  <a:lnTo>
                    <a:pt x="78589" y="346452"/>
                  </a:lnTo>
                  <a:lnTo>
                    <a:pt x="78763" y="345851"/>
                  </a:lnTo>
                  <a:lnTo>
                    <a:pt x="78927" y="345238"/>
                  </a:lnTo>
                  <a:lnTo>
                    <a:pt x="79092" y="344614"/>
                  </a:lnTo>
                  <a:lnTo>
                    <a:pt x="79257" y="343990"/>
                  </a:lnTo>
                  <a:lnTo>
                    <a:pt x="79417" y="343355"/>
                  </a:lnTo>
                  <a:lnTo>
                    <a:pt x="79573" y="342719"/>
                  </a:lnTo>
                  <a:lnTo>
                    <a:pt x="79729" y="342061"/>
                  </a:lnTo>
                  <a:lnTo>
                    <a:pt x="79880" y="341403"/>
                  </a:lnTo>
                  <a:lnTo>
                    <a:pt x="80032" y="340745"/>
                  </a:lnTo>
                  <a:lnTo>
                    <a:pt x="80178" y="340076"/>
                  </a:lnTo>
                  <a:lnTo>
                    <a:pt x="80321" y="339395"/>
                  </a:lnTo>
                  <a:lnTo>
                    <a:pt x="80463" y="338703"/>
                  </a:lnTo>
                  <a:lnTo>
                    <a:pt x="80601" y="338022"/>
                  </a:lnTo>
                  <a:lnTo>
                    <a:pt x="80739" y="337318"/>
                  </a:lnTo>
                  <a:lnTo>
                    <a:pt x="80873" y="336615"/>
                  </a:lnTo>
                  <a:lnTo>
                    <a:pt x="81002" y="335900"/>
                  </a:lnTo>
                  <a:lnTo>
                    <a:pt x="81131" y="335185"/>
                  </a:lnTo>
                  <a:lnTo>
                    <a:pt x="81256" y="334459"/>
                  </a:lnTo>
                  <a:lnTo>
                    <a:pt x="81381" y="333733"/>
                  </a:lnTo>
                  <a:lnTo>
                    <a:pt x="81501" y="333007"/>
                  </a:lnTo>
                  <a:lnTo>
                    <a:pt x="81616" y="332258"/>
                  </a:lnTo>
                  <a:lnTo>
                    <a:pt x="81732" y="331521"/>
                  </a:lnTo>
                  <a:lnTo>
                    <a:pt x="81844" y="330772"/>
                  </a:lnTo>
                  <a:lnTo>
                    <a:pt x="81955" y="330012"/>
                  </a:lnTo>
                  <a:lnTo>
                    <a:pt x="82062" y="329251"/>
                  </a:lnTo>
                  <a:lnTo>
                    <a:pt x="82164" y="328491"/>
                  </a:lnTo>
                  <a:lnTo>
                    <a:pt x="82262" y="327720"/>
                  </a:lnTo>
                  <a:lnTo>
                    <a:pt x="82360" y="326948"/>
                  </a:lnTo>
                  <a:lnTo>
                    <a:pt x="82458" y="326177"/>
                  </a:lnTo>
                  <a:lnTo>
                    <a:pt x="82547" y="325394"/>
                  </a:lnTo>
                  <a:lnTo>
                    <a:pt x="82640" y="324611"/>
                  </a:lnTo>
                  <a:lnTo>
                    <a:pt x="82725" y="323817"/>
                  </a:lnTo>
                  <a:lnTo>
                    <a:pt x="82810" y="323022"/>
                  </a:lnTo>
                  <a:lnTo>
                    <a:pt x="82890" y="322228"/>
                  </a:lnTo>
                  <a:lnTo>
                    <a:pt x="82970" y="321434"/>
                  </a:lnTo>
                  <a:lnTo>
                    <a:pt x="83041" y="320628"/>
                  </a:lnTo>
                  <a:lnTo>
                    <a:pt x="83117" y="319823"/>
                  </a:lnTo>
                  <a:lnTo>
                    <a:pt x="83184" y="319017"/>
                  </a:lnTo>
                  <a:lnTo>
                    <a:pt x="83250" y="318212"/>
                  </a:lnTo>
                  <a:lnTo>
                    <a:pt x="83313" y="317395"/>
                  </a:lnTo>
                  <a:lnTo>
                    <a:pt x="83375" y="316589"/>
                  </a:lnTo>
                  <a:lnTo>
                    <a:pt x="83433" y="315772"/>
                  </a:lnTo>
                  <a:lnTo>
                    <a:pt x="83486" y="314944"/>
                  </a:lnTo>
                  <a:lnTo>
                    <a:pt x="83540" y="314127"/>
                  </a:lnTo>
                  <a:lnTo>
                    <a:pt x="83589" y="313310"/>
                  </a:lnTo>
                  <a:lnTo>
                    <a:pt x="83633" y="312482"/>
                  </a:lnTo>
                  <a:lnTo>
                    <a:pt x="83678" y="311654"/>
                  </a:lnTo>
                  <a:lnTo>
                    <a:pt x="83713" y="310825"/>
                  </a:lnTo>
                  <a:lnTo>
                    <a:pt x="83753" y="310009"/>
                  </a:lnTo>
                  <a:lnTo>
                    <a:pt x="83785" y="309180"/>
                  </a:lnTo>
                  <a:lnTo>
                    <a:pt x="83816" y="308352"/>
                  </a:lnTo>
                  <a:lnTo>
                    <a:pt x="83843" y="307512"/>
                  </a:lnTo>
                  <a:lnTo>
                    <a:pt x="83869" y="306684"/>
                  </a:lnTo>
                  <a:lnTo>
                    <a:pt x="83892" y="305856"/>
                  </a:lnTo>
                  <a:lnTo>
                    <a:pt x="83909" y="305028"/>
                  </a:lnTo>
                  <a:lnTo>
                    <a:pt x="83923" y="304199"/>
                  </a:lnTo>
                  <a:lnTo>
                    <a:pt x="83936" y="303371"/>
                  </a:lnTo>
                  <a:lnTo>
                    <a:pt x="83945" y="302531"/>
                  </a:lnTo>
                  <a:lnTo>
                    <a:pt x="83949" y="301703"/>
                  </a:lnTo>
                  <a:lnTo>
                    <a:pt x="83954" y="300875"/>
                  </a:lnTo>
                  <a:lnTo>
                    <a:pt x="83954" y="300047"/>
                  </a:lnTo>
                  <a:lnTo>
                    <a:pt x="83949" y="299230"/>
                  </a:lnTo>
                  <a:lnTo>
                    <a:pt x="83945" y="298402"/>
                  </a:lnTo>
                  <a:lnTo>
                    <a:pt x="83936" y="297573"/>
                  </a:lnTo>
                  <a:lnTo>
                    <a:pt x="83923" y="296756"/>
                  </a:lnTo>
                  <a:lnTo>
                    <a:pt x="83905" y="295928"/>
                  </a:lnTo>
                  <a:lnTo>
                    <a:pt x="83887" y="295111"/>
                  </a:lnTo>
                  <a:lnTo>
                    <a:pt x="83865" y="294294"/>
                  </a:lnTo>
                  <a:lnTo>
                    <a:pt x="83838" y="293477"/>
                  </a:lnTo>
                  <a:lnTo>
                    <a:pt x="83811" y="292660"/>
                  </a:lnTo>
                  <a:lnTo>
                    <a:pt x="83776" y="291855"/>
                  </a:lnTo>
                  <a:lnTo>
                    <a:pt x="83740" y="291049"/>
                  </a:lnTo>
                  <a:lnTo>
                    <a:pt x="83705" y="290232"/>
                  </a:lnTo>
                  <a:lnTo>
                    <a:pt x="83660" y="289438"/>
                  </a:lnTo>
                  <a:lnTo>
                    <a:pt x="83615" y="288633"/>
                  </a:lnTo>
                  <a:lnTo>
                    <a:pt x="83567" y="287838"/>
                  </a:lnTo>
                  <a:lnTo>
                    <a:pt x="83518" y="287044"/>
                  </a:lnTo>
                  <a:lnTo>
                    <a:pt x="83460" y="286250"/>
                  </a:lnTo>
                  <a:lnTo>
                    <a:pt x="83402" y="285467"/>
                  </a:lnTo>
                  <a:lnTo>
                    <a:pt x="83339" y="284684"/>
                  </a:lnTo>
                  <a:lnTo>
                    <a:pt x="83277" y="283901"/>
                  </a:lnTo>
                  <a:lnTo>
                    <a:pt x="83210" y="283130"/>
                  </a:lnTo>
                  <a:lnTo>
                    <a:pt x="83135" y="282358"/>
                  </a:lnTo>
                  <a:lnTo>
                    <a:pt x="83063" y="281598"/>
                  </a:lnTo>
                  <a:lnTo>
                    <a:pt x="82983" y="280838"/>
                  </a:lnTo>
                  <a:lnTo>
                    <a:pt x="82903" y="280078"/>
                  </a:lnTo>
                  <a:lnTo>
                    <a:pt x="82819" y="279329"/>
                  </a:lnTo>
                  <a:lnTo>
                    <a:pt x="82730" y="278580"/>
                  </a:lnTo>
                  <a:lnTo>
                    <a:pt x="82636" y="277831"/>
                  </a:lnTo>
                  <a:lnTo>
                    <a:pt x="82543" y="277094"/>
                  </a:lnTo>
                  <a:lnTo>
                    <a:pt x="82445" y="276368"/>
                  </a:lnTo>
                  <a:lnTo>
                    <a:pt x="82342" y="275641"/>
                  </a:lnTo>
                  <a:lnTo>
                    <a:pt x="82235" y="274927"/>
                  </a:lnTo>
                  <a:lnTo>
                    <a:pt x="82124" y="274212"/>
                  </a:lnTo>
                  <a:lnTo>
                    <a:pt x="82013" y="273497"/>
                  </a:lnTo>
                  <a:lnTo>
                    <a:pt x="81897" y="272794"/>
                  </a:lnTo>
                  <a:lnTo>
                    <a:pt x="81777" y="272101"/>
                  </a:lnTo>
                  <a:lnTo>
                    <a:pt x="81657" y="271409"/>
                  </a:lnTo>
                  <a:lnTo>
                    <a:pt x="81527" y="270729"/>
                  </a:lnTo>
                  <a:lnTo>
                    <a:pt x="81398" y="270059"/>
                  </a:lnTo>
                  <a:lnTo>
                    <a:pt x="81265" y="269390"/>
                  </a:lnTo>
                  <a:lnTo>
                    <a:pt x="81127" y="268732"/>
                  </a:lnTo>
                  <a:lnTo>
                    <a:pt x="80989" y="268074"/>
                  </a:lnTo>
                  <a:lnTo>
                    <a:pt x="80842" y="267427"/>
                  </a:lnTo>
                  <a:lnTo>
                    <a:pt x="80695" y="266791"/>
                  </a:lnTo>
                  <a:lnTo>
                    <a:pt x="80544" y="266156"/>
                  </a:lnTo>
                  <a:lnTo>
                    <a:pt x="80388" y="265543"/>
                  </a:lnTo>
                  <a:lnTo>
                    <a:pt x="80232" y="264919"/>
                  </a:lnTo>
                  <a:lnTo>
                    <a:pt x="80067" y="264318"/>
                  </a:lnTo>
                  <a:lnTo>
                    <a:pt x="79902" y="263717"/>
                  </a:lnTo>
                  <a:lnTo>
                    <a:pt x="79733" y="263127"/>
                  </a:lnTo>
                  <a:lnTo>
                    <a:pt x="79560" y="262548"/>
                  </a:lnTo>
                  <a:lnTo>
                    <a:pt x="79386" y="261981"/>
                  </a:lnTo>
                  <a:lnTo>
                    <a:pt x="79203" y="261413"/>
                  </a:lnTo>
                  <a:lnTo>
                    <a:pt x="79021" y="260857"/>
                  </a:lnTo>
                  <a:lnTo>
                    <a:pt x="78834" y="260313"/>
                  </a:lnTo>
                  <a:lnTo>
                    <a:pt x="78642" y="259780"/>
                  </a:lnTo>
                  <a:lnTo>
                    <a:pt x="79226" y="259485"/>
                  </a:lnTo>
                  <a:lnTo>
                    <a:pt x="79270" y="259451"/>
                  </a:lnTo>
                  <a:lnTo>
                    <a:pt x="79310" y="259417"/>
                  </a:lnTo>
                  <a:lnTo>
                    <a:pt x="79350" y="259371"/>
                  </a:lnTo>
                  <a:lnTo>
                    <a:pt x="79386" y="259314"/>
                  </a:lnTo>
                  <a:lnTo>
                    <a:pt x="79422" y="259246"/>
                  </a:lnTo>
                  <a:lnTo>
                    <a:pt x="79453" y="259178"/>
                  </a:lnTo>
                  <a:lnTo>
                    <a:pt x="79484" y="259110"/>
                  </a:lnTo>
                  <a:lnTo>
                    <a:pt x="79511" y="259031"/>
                  </a:lnTo>
                  <a:lnTo>
                    <a:pt x="79537" y="258951"/>
                  </a:lnTo>
                  <a:lnTo>
                    <a:pt x="79560" y="258861"/>
                  </a:lnTo>
                  <a:lnTo>
                    <a:pt x="79582" y="258770"/>
                  </a:lnTo>
                  <a:lnTo>
                    <a:pt x="79600" y="258679"/>
                  </a:lnTo>
                  <a:lnTo>
                    <a:pt x="79626" y="258475"/>
                  </a:lnTo>
                  <a:lnTo>
                    <a:pt x="79649" y="258259"/>
                  </a:lnTo>
                  <a:lnTo>
                    <a:pt x="79658" y="258044"/>
                  </a:lnTo>
                  <a:lnTo>
                    <a:pt x="79662" y="257828"/>
                  </a:lnTo>
                  <a:lnTo>
                    <a:pt x="79658" y="257601"/>
                  </a:lnTo>
                  <a:lnTo>
                    <a:pt x="79640" y="257386"/>
                  </a:lnTo>
                  <a:lnTo>
                    <a:pt x="79617" y="257181"/>
                  </a:lnTo>
                  <a:lnTo>
                    <a:pt x="79591" y="256977"/>
                  </a:lnTo>
                  <a:lnTo>
                    <a:pt x="79551" y="256796"/>
                  </a:lnTo>
                  <a:lnTo>
                    <a:pt x="79506" y="256625"/>
                  </a:lnTo>
                  <a:lnTo>
                    <a:pt x="79560" y="256569"/>
                  </a:lnTo>
                  <a:lnTo>
                    <a:pt x="79609" y="256489"/>
                  </a:lnTo>
                  <a:lnTo>
                    <a:pt x="79653" y="256387"/>
                  </a:lnTo>
                  <a:lnTo>
                    <a:pt x="79693" y="256274"/>
                  </a:lnTo>
                  <a:lnTo>
                    <a:pt x="79729" y="256138"/>
                  </a:lnTo>
                  <a:lnTo>
                    <a:pt x="79760" y="255990"/>
                  </a:lnTo>
                  <a:lnTo>
                    <a:pt x="79782" y="255820"/>
                  </a:lnTo>
                  <a:lnTo>
                    <a:pt x="79796" y="255638"/>
                  </a:lnTo>
                  <a:lnTo>
                    <a:pt x="79889" y="253948"/>
                  </a:lnTo>
                  <a:lnTo>
                    <a:pt x="79978" y="252223"/>
                  </a:lnTo>
                  <a:lnTo>
                    <a:pt x="80063" y="250499"/>
                  </a:lnTo>
                  <a:lnTo>
                    <a:pt x="80143" y="248740"/>
                  </a:lnTo>
                  <a:lnTo>
                    <a:pt x="80223" y="246970"/>
                  </a:lnTo>
                  <a:lnTo>
                    <a:pt x="80299" y="245177"/>
                  </a:lnTo>
                  <a:lnTo>
                    <a:pt x="80365" y="243373"/>
                  </a:lnTo>
                  <a:lnTo>
                    <a:pt x="80437" y="241547"/>
                  </a:lnTo>
                  <a:lnTo>
                    <a:pt x="80499" y="239708"/>
                  </a:lnTo>
                  <a:lnTo>
                    <a:pt x="80557" y="237848"/>
                  </a:lnTo>
                  <a:lnTo>
                    <a:pt x="80610" y="235976"/>
                  </a:lnTo>
                  <a:lnTo>
                    <a:pt x="80664" y="234092"/>
                  </a:lnTo>
                  <a:lnTo>
                    <a:pt x="80708" y="232197"/>
                  </a:lnTo>
                  <a:lnTo>
                    <a:pt x="80753" y="230280"/>
                  </a:lnTo>
                  <a:lnTo>
                    <a:pt x="80788" y="228362"/>
                  </a:lnTo>
                  <a:lnTo>
                    <a:pt x="80820" y="226422"/>
                  </a:lnTo>
                  <a:lnTo>
                    <a:pt x="80851" y="224482"/>
                  </a:lnTo>
                  <a:lnTo>
                    <a:pt x="80873" y="222531"/>
                  </a:lnTo>
                  <a:lnTo>
                    <a:pt x="80891" y="220568"/>
                  </a:lnTo>
                  <a:lnTo>
                    <a:pt x="80904" y="218593"/>
                  </a:lnTo>
                  <a:lnTo>
                    <a:pt x="80913" y="216608"/>
                  </a:lnTo>
                  <a:lnTo>
                    <a:pt x="80913" y="214622"/>
                  </a:lnTo>
                  <a:lnTo>
                    <a:pt x="80913" y="212625"/>
                  </a:lnTo>
                  <a:lnTo>
                    <a:pt x="80904" y="210629"/>
                  </a:lnTo>
                  <a:lnTo>
                    <a:pt x="80891" y="208620"/>
                  </a:lnTo>
                  <a:lnTo>
                    <a:pt x="80873" y="206601"/>
                  </a:lnTo>
                  <a:lnTo>
                    <a:pt x="80846" y="204592"/>
                  </a:lnTo>
                  <a:lnTo>
                    <a:pt x="80815" y="202573"/>
                  </a:lnTo>
                  <a:lnTo>
                    <a:pt x="80779" y="200542"/>
                  </a:lnTo>
                  <a:lnTo>
                    <a:pt x="80735" y="198522"/>
                  </a:lnTo>
                  <a:lnTo>
                    <a:pt x="80686" y="196503"/>
                  </a:lnTo>
                  <a:lnTo>
                    <a:pt x="80628" y="194472"/>
                  </a:lnTo>
                  <a:lnTo>
                    <a:pt x="80570" y="192441"/>
                  </a:lnTo>
                  <a:lnTo>
                    <a:pt x="80499" y="190421"/>
                  </a:lnTo>
                  <a:lnTo>
                    <a:pt x="80423" y="188390"/>
                  </a:lnTo>
                  <a:lnTo>
                    <a:pt x="80343" y="186371"/>
                  </a:lnTo>
                  <a:lnTo>
                    <a:pt x="80254" y="184351"/>
                  </a:lnTo>
                  <a:lnTo>
                    <a:pt x="80161" y="182332"/>
                  </a:lnTo>
                  <a:lnTo>
                    <a:pt x="80054" y="180312"/>
                  </a:lnTo>
                  <a:lnTo>
                    <a:pt x="79947" y="178304"/>
                  </a:lnTo>
                  <a:lnTo>
                    <a:pt x="79831" y="176307"/>
                  </a:lnTo>
                  <a:lnTo>
                    <a:pt x="79707" y="174299"/>
                  </a:lnTo>
                  <a:lnTo>
                    <a:pt x="79573" y="172313"/>
                  </a:lnTo>
                  <a:lnTo>
                    <a:pt x="79435" y="170327"/>
                  </a:lnTo>
                  <a:lnTo>
                    <a:pt x="79288" y="168342"/>
                  </a:lnTo>
                  <a:lnTo>
                    <a:pt x="79132" y="166379"/>
                  </a:lnTo>
                  <a:lnTo>
                    <a:pt x="78967" y="164416"/>
                  </a:lnTo>
                  <a:lnTo>
                    <a:pt x="78798" y="162465"/>
                  </a:lnTo>
                  <a:lnTo>
                    <a:pt x="78620" y="160524"/>
                  </a:lnTo>
                  <a:lnTo>
                    <a:pt x="78433" y="158596"/>
                  </a:lnTo>
                  <a:lnTo>
                    <a:pt x="78237" y="156678"/>
                  </a:lnTo>
                  <a:lnTo>
                    <a:pt x="78037" y="154772"/>
                  </a:lnTo>
                  <a:lnTo>
                    <a:pt x="77823" y="152889"/>
                  </a:lnTo>
                  <a:lnTo>
                    <a:pt x="77605" y="151005"/>
                  </a:lnTo>
                  <a:lnTo>
                    <a:pt x="77374" y="149144"/>
                  </a:lnTo>
                  <a:lnTo>
                    <a:pt x="77138" y="147295"/>
                  </a:lnTo>
                  <a:lnTo>
                    <a:pt x="76888" y="145457"/>
                  </a:lnTo>
                  <a:lnTo>
                    <a:pt x="76764" y="144549"/>
                  </a:lnTo>
                  <a:lnTo>
                    <a:pt x="76635" y="143642"/>
                  </a:lnTo>
                  <a:lnTo>
                    <a:pt x="76501" y="142745"/>
                  </a:lnTo>
                  <a:lnTo>
                    <a:pt x="76367" y="141838"/>
                  </a:lnTo>
                  <a:lnTo>
                    <a:pt x="76234" y="140953"/>
                  </a:lnTo>
                  <a:lnTo>
                    <a:pt x="76096" y="140056"/>
                  </a:lnTo>
                  <a:lnTo>
                    <a:pt x="75953" y="139171"/>
                  </a:lnTo>
                  <a:lnTo>
                    <a:pt x="75811" y="138298"/>
                  </a:lnTo>
                  <a:lnTo>
                    <a:pt x="75668" y="137424"/>
                  </a:lnTo>
                  <a:lnTo>
                    <a:pt x="75522" y="136550"/>
                  </a:lnTo>
                  <a:lnTo>
                    <a:pt x="75370" y="135688"/>
                  </a:lnTo>
                  <a:lnTo>
                    <a:pt x="75219" y="134826"/>
                  </a:lnTo>
                  <a:lnTo>
                    <a:pt x="75063" y="133963"/>
                  </a:lnTo>
                  <a:lnTo>
                    <a:pt x="74907" y="133124"/>
                  </a:lnTo>
                  <a:lnTo>
                    <a:pt x="75268" y="133056"/>
                  </a:lnTo>
                  <a:lnTo>
                    <a:pt x="75633" y="132965"/>
                  </a:lnTo>
                  <a:lnTo>
                    <a:pt x="75993" y="132863"/>
                  </a:lnTo>
                  <a:lnTo>
                    <a:pt x="76350" y="132738"/>
                  </a:lnTo>
                  <a:lnTo>
                    <a:pt x="76706" y="132602"/>
                  </a:lnTo>
                  <a:lnTo>
                    <a:pt x="77057" y="132443"/>
                  </a:lnTo>
                  <a:lnTo>
                    <a:pt x="77409" y="132261"/>
                  </a:lnTo>
                  <a:lnTo>
                    <a:pt x="77756" y="132069"/>
                  </a:lnTo>
                  <a:lnTo>
                    <a:pt x="78104" y="131864"/>
                  </a:lnTo>
                  <a:lnTo>
                    <a:pt x="78447" y="131626"/>
                  </a:lnTo>
                  <a:lnTo>
                    <a:pt x="78789" y="131388"/>
                  </a:lnTo>
                  <a:lnTo>
                    <a:pt x="79128" y="131127"/>
                  </a:lnTo>
                  <a:lnTo>
                    <a:pt x="79466" y="130843"/>
                  </a:lnTo>
                  <a:lnTo>
                    <a:pt x="79800" y="130548"/>
                  </a:lnTo>
                  <a:lnTo>
                    <a:pt x="80134" y="130242"/>
                  </a:lnTo>
                  <a:lnTo>
                    <a:pt x="80463" y="129913"/>
                  </a:lnTo>
                  <a:lnTo>
                    <a:pt x="80793" y="129572"/>
                  </a:lnTo>
                  <a:lnTo>
                    <a:pt x="81118" y="129221"/>
                  </a:lnTo>
                  <a:lnTo>
                    <a:pt x="81443" y="128846"/>
                  </a:lnTo>
                  <a:lnTo>
                    <a:pt x="81763" y="128449"/>
                  </a:lnTo>
                  <a:lnTo>
                    <a:pt x="82084" y="128052"/>
                  </a:lnTo>
                  <a:lnTo>
                    <a:pt x="82400" y="127632"/>
                  </a:lnTo>
                  <a:lnTo>
                    <a:pt x="82716" y="127201"/>
                  </a:lnTo>
                  <a:lnTo>
                    <a:pt x="83028" y="126759"/>
                  </a:lnTo>
                  <a:lnTo>
                    <a:pt x="83335" y="126293"/>
                  </a:lnTo>
                  <a:lnTo>
                    <a:pt x="83642" y="125817"/>
                  </a:lnTo>
                  <a:lnTo>
                    <a:pt x="83949" y="125329"/>
                  </a:lnTo>
                  <a:lnTo>
                    <a:pt x="84252" y="124830"/>
                  </a:lnTo>
                  <a:lnTo>
                    <a:pt x="84550" y="124308"/>
                  </a:lnTo>
                  <a:lnTo>
                    <a:pt x="84849" y="123786"/>
                  </a:lnTo>
                  <a:lnTo>
                    <a:pt x="85143" y="123241"/>
                  </a:lnTo>
                  <a:lnTo>
                    <a:pt x="85436" y="122685"/>
                  </a:lnTo>
                  <a:lnTo>
                    <a:pt x="85726" y="122118"/>
                  </a:lnTo>
                  <a:lnTo>
                    <a:pt x="86015" y="121539"/>
                  </a:lnTo>
                  <a:lnTo>
                    <a:pt x="86300" y="120949"/>
                  </a:lnTo>
                  <a:lnTo>
                    <a:pt x="86585" y="120348"/>
                  </a:lnTo>
                  <a:lnTo>
                    <a:pt x="86866" y="119724"/>
                  </a:lnTo>
                  <a:lnTo>
                    <a:pt x="87142" y="119100"/>
                  </a:lnTo>
                  <a:lnTo>
                    <a:pt x="87418" y="118465"/>
                  </a:lnTo>
                  <a:lnTo>
                    <a:pt x="87694" y="117818"/>
                  </a:lnTo>
                  <a:lnTo>
                    <a:pt x="87965" y="117149"/>
                  </a:lnTo>
                  <a:lnTo>
                    <a:pt x="88232" y="116479"/>
                  </a:lnTo>
                  <a:lnTo>
                    <a:pt x="88499" y="115798"/>
                  </a:lnTo>
                  <a:lnTo>
                    <a:pt x="88762" y="115106"/>
                  </a:lnTo>
                  <a:lnTo>
                    <a:pt x="89025" y="114403"/>
                  </a:lnTo>
                  <a:lnTo>
                    <a:pt x="89283" y="113688"/>
                  </a:lnTo>
                  <a:lnTo>
                    <a:pt x="89537" y="112973"/>
                  </a:lnTo>
                  <a:lnTo>
                    <a:pt x="89791" y="112236"/>
                  </a:lnTo>
                  <a:lnTo>
                    <a:pt x="90044" y="111498"/>
                  </a:lnTo>
                  <a:lnTo>
                    <a:pt x="90289" y="110749"/>
                  </a:lnTo>
                  <a:lnTo>
                    <a:pt x="90539" y="109989"/>
                  </a:lnTo>
                  <a:lnTo>
                    <a:pt x="90779" y="109218"/>
                  </a:lnTo>
                  <a:lnTo>
                    <a:pt x="91019" y="108435"/>
                  </a:lnTo>
                  <a:lnTo>
                    <a:pt x="91260" y="107652"/>
                  </a:lnTo>
                  <a:lnTo>
                    <a:pt x="91496" y="106858"/>
                  </a:lnTo>
                  <a:lnTo>
                    <a:pt x="91727" y="106052"/>
                  </a:lnTo>
                  <a:lnTo>
                    <a:pt x="91959" y="105247"/>
                  </a:lnTo>
                  <a:lnTo>
                    <a:pt x="92186" y="104430"/>
                  </a:lnTo>
                  <a:lnTo>
                    <a:pt x="92413" y="103601"/>
                  </a:lnTo>
                  <a:lnTo>
                    <a:pt x="92636" y="102773"/>
                  </a:lnTo>
                  <a:lnTo>
                    <a:pt x="92854" y="101934"/>
                  </a:lnTo>
                  <a:lnTo>
                    <a:pt x="93072" y="101083"/>
                  </a:lnTo>
                  <a:lnTo>
                    <a:pt x="93286" y="100232"/>
                  </a:lnTo>
                  <a:lnTo>
                    <a:pt x="93499" y="99369"/>
                  </a:lnTo>
                  <a:lnTo>
                    <a:pt x="93708" y="98507"/>
                  </a:lnTo>
                  <a:lnTo>
                    <a:pt x="93913" y="97633"/>
                  </a:lnTo>
                  <a:lnTo>
                    <a:pt x="94118" y="96760"/>
                  </a:lnTo>
                  <a:lnTo>
                    <a:pt x="94323" y="95875"/>
                  </a:lnTo>
                  <a:lnTo>
                    <a:pt x="94519" y="94990"/>
                  </a:lnTo>
                  <a:lnTo>
                    <a:pt x="94715" y="94093"/>
                  </a:lnTo>
                  <a:lnTo>
                    <a:pt x="94911" y="93186"/>
                  </a:lnTo>
                  <a:lnTo>
                    <a:pt x="95102" y="92289"/>
                  </a:lnTo>
                  <a:lnTo>
                    <a:pt x="95289" y="91382"/>
                  </a:lnTo>
                  <a:lnTo>
                    <a:pt x="95476" y="90463"/>
                  </a:lnTo>
                  <a:lnTo>
                    <a:pt x="95658" y="89544"/>
                  </a:lnTo>
                  <a:lnTo>
                    <a:pt x="95837" y="88625"/>
                  </a:lnTo>
                  <a:lnTo>
                    <a:pt x="96015" y="87694"/>
                  </a:lnTo>
                  <a:lnTo>
                    <a:pt x="96188" y="86764"/>
                  </a:lnTo>
                  <a:lnTo>
                    <a:pt x="96362" y="85833"/>
                  </a:lnTo>
                  <a:lnTo>
                    <a:pt x="96531" y="84903"/>
                  </a:lnTo>
                  <a:lnTo>
                    <a:pt x="96696" y="83961"/>
                  </a:lnTo>
                  <a:lnTo>
                    <a:pt x="96861" y="83020"/>
                  </a:lnTo>
                  <a:lnTo>
                    <a:pt x="97021" y="82067"/>
                  </a:lnTo>
                  <a:lnTo>
                    <a:pt x="97177" y="81125"/>
                  </a:lnTo>
                  <a:lnTo>
                    <a:pt x="97333" y="80172"/>
                  </a:lnTo>
                  <a:lnTo>
                    <a:pt x="97484" y="79219"/>
                  </a:lnTo>
                  <a:lnTo>
                    <a:pt x="97635" y="78266"/>
                  </a:lnTo>
                  <a:lnTo>
                    <a:pt x="97782" y="77313"/>
                  </a:lnTo>
                  <a:lnTo>
                    <a:pt x="97925" y="76348"/>
                  </a:lnTo>
                  <a:lnTo>
                    <a:pt x="98067" y="75395"/>
                  </a:lnTo>
                  <a:lnTo>
                    <a:pt x="98205" y="74431"/>
                  </a:lnTo>
                  <a:lnTo>
                    <a:pt x="98339" y="73478"/>
                  </a:lnTo>
                  <a:lnTo>
                    <a:pt x="98472" y="72513"/>
                  </a:lnTo>
                  <a:lnTo>
                    <a:pt x="98601" y="71549"/>
                  </a:lnTo>
                  <a:lnTo>
                    <a:pt x="98730" y="70584"/>
                  </a:lnTo>
                  <a:lnTo>
                    <a:pt x="98851" y="69620"/>
                  </a:lnTo>
                  <a:lnTo>
                    <a:pt x="98975" y="68656"/>
                  </a:lnTo>
                  <a:lnTo>
                    <a:pt x="99091" y="67703"/>
                  </a:lnTo>
                  <a:lnTo>
                    <a:pt x="99207" y="66738"/>
                  </a:lnTo>
                  <a:lnTo>
                    <a:pt x="99318" y="65774"/>
                  </a:lnTo>
                  <a:lnTo>
                    <a:pt x="99429" y="64809"/>
                  </a:lnTo>
                  <a:lnTo>
                    <a:pt x="99536" y="63856"/>
                  </a:lnTo>
                  <a:lnTo>
                    <a:pt x="99639" y="62892"/>
                  </a:lnTo>
                  <a:lnTo>
                    <a:pt x="99741" y="61939"/>
                  </a:lnTo>
                  <a:lnTo>
                    <a:pt x="99839" y="60974"/>
                  </a:lnTo>
                  <a:lnTo>
                    <a:pt x="99933" y="60021"/>
                  </a:lnTo>
                  <a:lnTo>
                    <a:pt x="100026" y="59068"/>
                  </a:lnTo>
                  <a:lnTo>
                    <a:pt x="100115" y="58126"/>
                  </a:lnTo>
                  <a:lnTo>
                    <a:pt x="100200" y="57173"/>
                  </a:lnTo>
                  <a:lnTo>
                    <a:pt x="100280" y="56232"/>
                  </a:lnTo>
                  <a:lnTo>
                    <a:pt x="100360" y="55290"/>
                  </a:lnTo>
                  <a:lnTo>
                    <a:pt x="100440" y="54348"/>
                  </a:lnTo>
                  <a:lnTo>
                    <a:pt x="100511" y="53418"/>
                  </a:lnTo>
                  <a:lnTo>
                    <a:pt x="100583" y="52476"/>
                  </a:lnTo>
                  <a:lnTo>
                    <a:pt x="100654" y="51546"/>
                  </a:lnTo>
                  <a:lnTo>
                    <a:pt x="100716" y="50627"/>
                  </a:lnTo>
                  <a:lnTo>
                    <a:pt x="100778" y="49708"/>
                  </a:lnTo>
                  <a:lnTo>
                    <a:pt x="100836" y="48789"/>
                  </a:lnTo>
                  <a:lnTo>
                    <a:pt x="100894" y="47870"/>
                  </a:lnTo>
                  <a:lnTo>
                    <a:pt x="100948" y="46962"/>
                  </a:lnTo>
                  <a:lnTo>
                    <a:pt x="100997" y="46066"/>
                  </a:lnTo>
                  <a:lnTo>
                    <a:pt x="101041" y="45158"/>
                  </a:lnTo>
                  <a:lnTo>
                    <a:pt x="101086" y="44273"/>
                  </a:lnTo>
                  <a:lnTo>
                    <a:pt x="101126" y="43377"/>
                  </a:lnTo>
                  <a:lnTo>
                    <a:pt x="101166" y="42492"/>
                  </a:lnTo>
                  <a:lnTo>
                    <a:pt x="101197" y="41618"/>
                  </a:lnTo>
                  <a:lnTo>
                    <a:pt x="101228" y="40744"/>
                  </a:lnTo>
                  <a:lnTo>
                    <a:pt x="101259" y="39882"/>
                  </a:lnTo>
                  <a:lnTo>
                    <a:pt x="101535" y="39598"/>
                  </a:lnTo>
                  <a:lnTo>
                    <a:pt x="101811" y="39292"/>
                  </a:lnTo>
                  <a:lnTo>
                    <a:pt x="102083" y="38974"/>
                  </a:lnTo>
                  <a:lnTo>
                    <a:pt x="102350" y="38645"/>
                  </a:lnTo>
                  <a:lnTo>
                    <a:pt x="102617" y="38294"/>
                  </a:lnTo>
                  <a:lnTo>
                    <a:pt x="102880" y="37931"/>
                  </a:lnTo>
                  <a:lnTo>
                    <a:pt x="103138" y="37545"/>
                  </a:lnTo>
                  <a:lnTo>
                    <a:pt x="103392" y="37148"/>
                  </a:lnTo>
                  <a:lnTo>
                    <a:pt x="103637" y="36739"/>
                  </a:lnTo>
                  <a:lnTo>
                    <a:pt x="103882" y="36319"/>
                  </a:lnTo>
                  <a:lnTo>
                    <a:pt x="104118" y="35877"/>
                  </a:lnTo>
                  <a:lnTo>
                    <a:pt x="104349" y="35423"/>
                  </a:lnTo>
                  <a:lnTo>
                    <a:pt x="104572" y="34958"/>
                  </a:lnTo>
                  <a:lnTo>
                    <a:pt x="104785" y="34481"/>
                  </a:lnTo>
                  <a:lnTo>
                    <a:pt x="104995" y="33982"/>
                  </a:lnTo>
                  <a:lnTo>
                    <a:pt x="105195" y="33472"/>
                  </a:lnTo>
                  <a:lnTo>
                    <a:pt x="105386" y="32950"/>
                  </a:lnTo>
                  <a:lnTo>
                    <a:pt x="105569" y="32416"/>
                  </a:lnTo>
                  <a:lnTo>
                    <a:pt x="105658" y="32144"/>
                  </a:lnTo>
                  <a:lnTo>
                    <a:pt x="105743" y="31860"/>
                  </a:lnTo>
                  <a:lnTo>
                    <a:pt x="105827" y="31577"/>
                  </a:lnTo>
                  <a:lnTo>
                    <a:pt x="105907" y="31293"/>
                  </a:lnTo>
                  <a:lnTo>
                    <a:pt x="105987" y="31009"/>
                  </a:lnTo>
                  <a:lnTo>
                    <a:pt x="106063" y="30726"/>
                  </a:lnTo>
                  <a:lnTo>
                    <a:pt x="106134" y="30431"/>
                  </a:lnTo>
                  <a:lnTo>
                    <a:pt x="106206" y="30136"/>
                  </a:lnTo>
                  <a:lnTo>
                    <a:pt x="106272" y="29829"/>
                  </a:lnTo>
                  <a:lnTo>
                    <a:pt x="106335" y="29523"/>
                  </a:lnTo>
                  <a:lnTo>
                    <a:pt x="106397" y="29217"/>
                  </a:lnTo>
                  <a:lnTo>
                    <a:pt x="106459" y="28910"/>
                  </a:lnTo>
                  <a:lnTo>
                    <a:pt x="106513" y="28604"/>
                  </a:lnTo>
                  <a:lnTo>
                    <a:pt x="106566" y="28286"/>
                  </a:lnTo>
                  <a:lnTo>
                    <a:pt x="106615" y="27969"/>
                  </a:lnTo>
                  <a:lnTo>
                    <a:pt x="106664" y="27640"/>
                  </a:lnTo>
                  <a:lnTo>
                    <a:pt x="106704" y="27322"/>
                  </a:lnTo>
                  <a:lnTo>
                    <a:pt x="106744" y="26993"/>
                  </a:lnTo>
                  <a:lnTo>
                    <a:pt x="106784" y="26664"/>
                  </a:lnTo>
                  <a:lnTo>
                    <a:pt x="106816" y="26324"/>
                  </a:lnTo>
                  <a:lnTo>
                    <a:pt x="106847" y="25983"/>
                  </a:lnTo>
                  <a:lnTo>
                    <a:pt x="106873" y="25643"/>
                  </a:lnTo>
                  <a:lnTo>
                    <a:pt x="106896" y="25302"/>
                  </a:lnTo>
                  <a:lnTo>
                    <a:pt x="106918" y="24962"/>
                  </a:lnTo>
                  <a:lnTo>
                    <a:pt x="106931" y="24610"/>
                  </a:lnTo>
                  <a:lnTo>
                    <a:pt x="106945" y="24259"/>
                  </a:lnTo>
                  <a:lnTo>
                    <a:pt x="106954" y="23895"/>
                  </a:lnTo>
                  <a:lnTo>
                    <a:pt x="106958" y="23544"/>
                  </a:lnTo>
                  <a:lnTo>
                    <a:pt x="106958" y="23453"/>
                  </a:lnTo>
                  <a:lnTo>
                    <a:pt x="106954" y="23362"/>
                  </a:lnTo>
                  <a:lnTo>
                    <a:pt x="106936" y="23192"/>
                  </a:lnTo>
                  <a:lnTo>
                    <a:pt x="106913" y="23045"/>
                  </a:lnTo>
                  <a:lnTo>
                    <a:pt x="106882" y="22908"/>
                  </a:lnTo>
                  <a:lnTo>
                    <a:pt x="106847" y="22795"/>
                  </a:lnTo>
                  <a:lnTo>
                    <a:pt x="106802" y="22693"/>
                  </a:lnTo>
                  <a:lnTo>
                    <a:pt x="106753" y="22613"/>
                  </a:lnTo>
                  <a:lnTo>
                    <a:pt x="106700" y="22545"/>
                  </a:lnTo>
                  <a:lnTo>
                    <a:pt x="106646" y="22500"/>
                  </a:lnTo>
                  <a:lnTo>
                    <a:pt x="106588" y="22477"/>
                  </a:lnTo>
                  <a:lnTo>
                    <a:pt x="106531" y="22466"/>
                  </a:lnTo>
                  <a:lnTo>
                    <a:pt x="106473" y="22477"/>
                  </a:lnTo>
                  <a:lnTo>
                    <a:pt x="106419" y="22511"/>
                  </a:lnTo>
                  <a:lnTo>
                    <a:pt x="106366" y="22557"/>
                  </a:lnTo>
                  <a:lnTo>
                    <a:pt x="106312" y="22625"/>
                  </a:lnTo>
                  <a:lnTo>
                    <a:pt x="106268" y="22727"/>
                  </a:lnTo>
                  <a:lnTo>
                    <a:pt x="105769" y="22182"/>
                  </a:lnTo>
                  <a:lnTo>
                    <a:pt x="105266" y="21672"/>
                  </a:lnTo>
                  <a:lnTo>
                    <a:pt x="104763" y="21161"/>
                  </a:lnTo>
                  <a:lnTo>
                    <a:pt x="104256" y="20673"/>
                  </a:lnTo>
                  <a:lnTo>
                    <a:pt x="103748" y="20197"/>
                  </a:lnTo>
                  <a:lnTo>
                    <a:pt x="103236" y="19731"/>
                  </a:lnTo>
                  <a:lnTo>
                    <a:pt x="102724" y="19289"/>
                  </a:lnTo>
                  <a:lnTo>
                    <a:pt x="102212" y="18858"/>
                  </a:lnTo>
                  <a:lnTo>
                    <a:pt x="101696" y="18427"/>
                  </a:lnTo>
                  <a:lnTo>
                    <a:pt x="101179" y="18018"/>
                  </a:lnTo>
                  <a:lnTo>
                    <a:pt x="100658" y="17621"/>
                  </a:lnTo>
                  <a:lnTo>
                    <a:pt x="100137" y="17235"/>
                  </a:lnTo>
                  <a:lnTo>
                    <a:pt x="99616" y="16861"/>
                  </a:lnTo>
                  <a:lnTo>
                    <a:pt x="99096" y="16486"/>
                  </a:lnTo>
                  <a:lnTo>
                    <a:pt x="98570" y="16135"/>
                  </a:lnTo>
                  <a:lnTo>
                    <a:pt x="98049" y="15794"/>
                  </a:lnTo>
                  <a:lnTo>
                    <a:pt x="97524" y="15454"/>
                  </a:lnTo>
                  <a:lnTo>
                    <a:pt x="96994" y="15125"/>
                  </a:lnTo>
                  <a:lnTo>
                    <a:pt x="96469" y="14807"/>
                  </a:lnTo>
                  <a:lnTo>
                    <a:pt x="95939" y="14490"/>
                  </a:lnTo>
                  <a:lnTo>
                    <a:pt x="95414" y="14183"/>
                  </a:lnTo>
                  <a:lnTo>
                    <a:pt x="94884" y="13888"/>
                  </a:lnTo>
                  <a:lnTo>
                    <a:pt x="93829" y="13321"/>
                  </a:lnTo>
                  <a:lnTo>
                    <a:pt x="92769" y="12765"/>
                  </a:lnTo>
                  <a:lnTo>
                    <a:pt x="91709" y="12232"/>
                  </a:lnTo>
                  <a:lnTo>
                    <a:pt x="90650" y="11721"/>
                  </a:lnTo>
                  <a:lnTo>
                    <a:pt x="89595" y="11222"/>
                  </a:lnTo>
                  <a:lnTo>
                    <a:pt x="89532" y="11199"/>
                  </a:lnTo>
                  <a:lnTo>
                    <a:pt x="89470" y="11188"/>
                  </a:lnTo>
                  <a:lnTo>
                    <a:pt x="89408" y="11188"/>
                  </a:lnTo>
                  <a:lnTo>
                    <a:pt x="89350" y="11211"/>
                  </a:lnTo>
                  <a:lnTo>
                    <a:pt x="89292" y="11245"/>
                  </a:lnTo>
                  <a:lnTo>
                    <a:pt x="89239" y="11279"/>
                  </a:lnTo>
                  <a:lnTo>
                    <a:pt x="89185" y="11335"/>
                  </a:lnTo>
                  <a:lnTo>
                    <a:pt x="89136" y="11403"/>
                  </a:lnTo>
                  <a:lnTo>
                    <a:pt x="89092" y="11472"/>
                  </a:lnTo>
                  <a:lnTo>
                    <a:pt x="89047" y="11562"/>
                  </a:lnTo>
                  <a:lnTo>
                    <a:pt x="89007" y="11653"/>
                  </a:lnTo>
                  <a:lnTo>
                    <a:pt x="88967" y="11744"/>
                  </a:lnTo>
                  <a:lnTo>
                    <a:pt x="88931" y="11857"/>
                  </a:lnTo>
                  <a:lnTo>
                    <a:pt x="88896" y="11971"/>
                  </a:lnTo>
                  <a:lnTo>
                    <a:pt x="88865" y="12084"/>
                  </a:lnTo>
                  <a:lnTo>
                    <a:pt x="88838" y="12209"/>
                  </a:lnTo>
                  <a:lnTo>
                    <a:pt x="88816" y="12345"/>
                  </a:lnTo>
                  <a:lnTo>
                    <a:pt x="88793" y="12470"/>
                  </a:lnTo>
                  <a:lnTo>
                    <a:pt x="88776" y="12606"/>
                  </a:lnTo>
                  <a:lnTo>
                    <a:pt x="88758" y="12742"/>
                  </a:lnTo>
                  <a:lnTo>
                    <a:pt x="88749" y="12878"/>
                  </a:lnTo>
                  <a:lnTo>
                    <a:pt x="88740" y="13026"/>
                  </a:lnTo>
                  <a:lnTo>
                    <a:pt x="88735" y="13162"/>
                  </a:lnTo>
                  <a:lnTo>
                    <a:pt x="88735" y="13298"/>
                  </a:lnTo>
                  <a:lnTo>
                    <a:pt x="88735" y="13434"/>
                  </a:lnTo>
                  <a:lnTo>
                    <a:pt x="88744" y="13571"/>
                  </a:lnTo>
                  <a:lnTo>
                    <a:pt x="88753" y="13707"/>
                  </a:lnTo>
                  <a:lnTo>
                    <a:pt x="88767" y="13832"/>
                  </a:lnTo>
                  <a:lnTo>
                    <a:pt x="88784" y="13956"/>
                  </a:lnTo>
                  <a:lnTo>
                    <a:pt x="88802" y="14081"/>
                  </a:lnTo>
                  <a:lnTo>
                    <a:pt x="88829" y="14195"/>
                  </a:lnTo>
                  <a:lnTo>
                    <a:pt x="88860" y="14297"/>
                  </a:lnTo>
                  <a:lnTo>
                    <a:pt x="88856" y="14331"/>
                  </a:lnTo>
                  <a:lnTo>
                    <a:pt x="88851" y="14353"/>
                  </a:lnTo>
                  <a:lnTo>
                    <a:pt x="88824" y="14785"/>
                  </a:lnTo>
                  <a:lnTo>
                    <a:pt x="88802" y="15227"/>
                  </a:lnTo>
                  <a:lnTo>
                    <a:pt x="88780" y="15658"/>
                  </a:lnTo>
                  <a:lnTo>
                    <a:pt x="88767" y="16101"/>
                  </a:lnTo>
                  <a:lnTo>
                    <a:pt x="88749" y="16532"/>
                  </a:lnTo>
                  <a:lnTo>
                    <a:pt x="88740" y="16974"/>
                  </a:lnTo>
                  <a:lnTo>
                    <a:pt x="88731" y="17406"/>
                  </a:lnTo>
                  <a:lnTo>
                    <a:pt x="88727" y="17848"/>
                  </a:lnTo>
                  <a:lnTo>
                    <a:pt x="88722" y="18279"/>
                  </a:lnTo>
                  <a:lnTo>
                    <a:pt x="88722" y="18722"/>
                  </a:lnTo>
                  <a:lnTo>
                    <a:pt x="88727" y="19153"/>
                  </a:lnTo>
                  <a:lnTo>
                    <a:pt x="88731" y="19595"/>
                  </a:lnTo>
                  <a:lnTo>
                    <a:pt x="88740" y="20026"/>
                  </a:lnTo>
                  <a:lnTo>
                    <a:pt x="88749" y="20458"/>
                  </a:lnTo>
                  <a:lnTo>
                    <a:pt x="88767" y="20900"/>
                  </a:lnTo>
                  <a:lnTo>
                    <a:pt x="88780" y="21331"/>
                  </a:lnTo>
                  <a:lnTo>
                    <a:pt x="88802" y="21762"/>
                  </a:lnTo>
                  <a:lnTo>
                    <a:pt x="88824" y="22194"/>
                  </a:lnTo>
                  <a:lnTo>
                    <a:pt x="88847" y="22613"/>
                  </a:lnTo>
                  <a:lnTo>
                    <a:pt x="88873" y="23045"/>
                  </a:lnTo>
                  <a:lnTo>
                    <a:pt x="88905" y="23464"/>
                  </a:lnTo>
                  <a:lnTo>
                    <a:pt x="88936" y="23895"/>
                  </a:lnTo>
                  <a:lnTo>
                    <a:pt x="88971" y="24315"/>
                  </a:lnTo>
                  <a:lnTo>
                    <a:pt x="89011" y="24735"/>
                  </a:lnTo>
                  <a:lnTo>
                    <a:pt x="89052" y="25155"/>
                  </a:lnTo>
                  <a:lnTo>
                    <a:pt x="89092" y="25563"/>
                  </a:lnTo>
                  <a:lnTo>
                    <a:pt x="89141" y="25983"/>
                  </a:lnTo>
                  <a:lnTo>
                    <a:pt x="89185" y="26392"/>
                  </a:lnTo>
                  <a:lnTo>
                    <a:pt x="89239" y="26800"/>
                  </a:lnTo>
                  <a:lnTo>
                    <a:pt x="89292" y="27208"/>
                  </a:lnTo>
                  <a:lnTo>
                    <a:pt x="89345" y="27606"/>
                  </a:lnTo>
                  <a:lnTo>
                    <a:pt x="89403" y="28003"/>
                  </a:lnTo>
                  <a:lnTo>
                    <a:pt x="89466" y="28400"/>
                  </a:lnTo>
                  <a:lnTo>
                    <a:pt x="89528" y="28797"/>
                  </a:lnTo>
                  <a:lnTo>
                    <a:pt x="89590" y="29183"/>
                  </a:lnTo>
                  <a:lnTo>
                    <a:pt x="89661" y="29568"/>
                  </a:lnTo>
                  <a:lnTo>
                    <a:pt x="89728" y="29954"/>
                  </a:lnTo>
                  <a:lnTo>
                    <a:pt x="89799" y="30340"/>
                  </a:lnTo>
                  <a:lnTo>
                    <a:pt x="89875" y="30714"/>
                  </a:lnTo>
                  <a:lnTo>
                    <a:pt x="89955" y="31089"/>
                  </a:lnTo>
                  <a:lnTo>
                    <a:pt x="90031" y="31452"/>
                  </a:lnTo>
                  <a:lnTo>
                    <a:pt x="90116" y="31815"/>
                  </a:lnTo>
                  <a:lnTo>
                    <a:pt x="90200" y="32178"/>
                  </a:lnTo>
                  <a:lnTo>
                    <a:pt x="90285" y="32530"/>
                  </a:lnTo>
                  <a:lnTo>
                    <a:pt x="90374" y="32882"/>
                  </a:lnTo>
                  <a:lnTo>
                    <a:pt x="90463" y="33233"/>
                  </a:lnTo>
                  <a:lnTo>
                    <a:pt x="90556" y="33574"/>
                  </a:lnTo>
                  <a:lnTo>
                    <a:pt x="90650" y="33914"/>
                  </a:lnTo>
                  <a:lnTo>
                    <a:pt x="90748" y="34243"/>
                  </a:lnTo>
                  <a:lnTo>
                    <a:pt x="90846" y="34572"/>
                  </a:lnTo>
                  <a:lnTo>
                    <a:pt x="90948" y="34890"/>
                  </a:lnTo>
                  <a:lnTo>
                    <a:pt x="91055" y="35207"/>
                  </a:lnTo>
                  <a:lnTo>
                    <a:pt x="91157" y="35525"/>
                  </a:lnTo>
                  <a:lnTo>
                    <a:pt x="91269" y="35831"/>
                  </a:lnTo>
                  <a:lnTo>
                    <a:pt x="91376" y="36126"/>
                  </a:lnTo>
                  <a:lnTo>
                    <a:pt x="91491" y="36421"/>
                  </a:lnTo>
                  <a:lnTo>
                    <a:pt x="91603" y="36716"/>
                  </a:lnTo>
                  <a:lnTo>
                    <a:pt x="91718" y="37000"/>
                  </a:lnTo>
                  <a:lnTo>
                    <a:pt x="91839" y="37272"/>
                  </a:lnTo>
                  <a:lnTo>
                    <a:pt x="91959" y="37545"/>
                  </a:lnTo>
                  <a:lnTo>
                    <a:pt x="92079" y="37806"/>
                  </a:lnTo>
                  <a:lnTo>
                    <a:pt x="92204" y="38067"/>
                  </a:lnTo>
                  <a:lnTo>
                    <a:pt x="92333" y="38316"/>
                  </a:lnTo>
                  <a:lnTo>
                    <a:pt x="92457" y="38566"/>
                  </a:lnTo>
                  <a:lnTo>
                    <a:pt x="92359" y="40234"/>
                  </a:lnTo>
                  <a:lnTo>
                    <a:pt x="92253" y="41890"/>
                  </a:lnTo>
                  <a:lnTo>
                    <a:pt x="92137" y="43535"/>
                  </a:lnTo>
                  <a:lnTo>
                    <a:pt x="92012" y="45158"/>
                  </a:lnTo>
                  <a:lnTo>
                    <a:pt x="91879" y="46769"/>
                  </a:lnTo>
                  <a:lnTo>
                    <a:pt x="91732" y="48358"/>
                  </a:lnTo>
                  <a:lnTo>
                    <a:pt x="91580" y="49935"/>
                  </a:lnTo>
                  <a:lnTo>
                    <a:pt x="91416" y="51489"/>
                  </a:lnTo>
                  <a:lnTo>
                    <a:pt x="91246" y="53032"/>
                  </a:lnTo>
                  <a:lnTo>
                    <a:pt x="91064" y="54564"/>
                  </a:lnTo>
                  <a:lnTo>
                    <a:pt x="90877" y="56073"/>
                  </a:lnTo>
                  <a:lnTo>
                    <a:pt x="90677" y="57570"/>
                  </a:lnTo>
                  <a:lnTo>
                    <a:pt x="90472" y="59045"/>
                  </a:lnTo>
                  <a:lnTo>
                    <a:pt x="90254" y="60520"/>
                  </a:lnTo>
                  <a:lnTo>
                    <a:pt x="90031" y="61961"/>
                  </a:lnTo>
                  <a:lnTo>
                    <a:pt x="89799" y="63391"/>
                  </a:lnTo>
                  <a:lnTo>
                    <a:pt x="89559" y="64809"/>
                  </a:lnTo>
                  <a:lnTo>
                    <a:pt x="89310" y="66216"/>
                  </a:lnTo>
                  <a:lnTo>
                    <a:pt x="89052" y="67600"/>
                  </a:lnTo>
                  <a:lnTo>
                    <a:pt x="88784" y="68962"/>
                  </a:lnTo>
                  <a:lnTo>
                    <a:pt x="88513" y="70323"/>
                  </a:lnTo>
                  <a:lnTo>
                    <a:pt x="88228" y="71662"/>
                  </a:lnTo>
                  <a:lnTo>
                    <a:pt x="87939" y="72978"/>
                  </a:lnTo>
                  <a:lnTo>
                    <a:pt x="87645" y="74283"/>
                  </a:lnTo>
                  <a:lnTo>
                    <a:pt x="87337" y="75577"/>
                  </a:lnTo>
                  <a:lnTo>
                    <a:pt x="87026" y="76847"/>
                  </a:lnTo>
                  <a:lnTo>
                    <a:pt x="86705" y="78107"/>
                  </a:lnTo>
                  <a:lnTo>
                    <a:pt x="86376" y="79355"/>
                  </a:lnTo>
                  <a:lnTo>
                    <a:pt x="86042" y="80580"/>
                  </a:lnTo>
                  <a:lnTo>
                    <a:pt x="85699" y="81794"/>
                  </a:lnTo>
                  <a:lnTo>
                    <a:pt x="85347" y="82997"/>
                  </a:lnTo>
                  <a:lnTo>
                    <a:pt x="84991" y="84177"/>
                  </a:lnTo>
                  <a:lnTo>
                    <a:pt x="84626" y="85346"/>
                  </a:lnTo>
                  <a:lnTo>
                    <a:pt x="84252" y="86492"/>
                  </a:lnTo>
                  <a:lnTo>
                    <a:pt x="83874" y="87626"/>
                  </a:lnTo>
                  <a:lnTo>
                    <a:pt x="83486" y="88749"/>
                  </a:lnTo>
                  <a:lnTo>
                    <a:pt x="83095" y="89850"/>
                  </a:lnTo>
                  <a:lnTo>
                    <a:pt x="82698" y="90939"/>
                  </a:lnTo>
                  <a:lnTo>
                    <a:pt x="82289" y="92017"/>
                  </a:lnTo>
                  <a:lnTo>
                    <a:pt x="81879" y="93072"/>
                  </a:lnTo>
                  <a:lnTo>
                    <a:pt x="81461" y="94116"/>
                  </a:lnTo>
                  <a:lnTo>
                    <a:pt x="81033" y="95137"/>
                  </a:lnTo>
                  <a:lnTo>
                    <a:pt x="80601" y="96158"/>
                  </a:lnTo>
                  <a:lnTo>
                    <a:pt x="80165" y="97145"/>
                  </a:lnTo>
                  <a:lnTo>
                    <a:pt x="79720" y="98133"/>
                  </a:lnTo>
                  <a:lnTo>
                    <a:pt x="79270" y="99097"/>
                  </a:lnTo>
                  <a:lnTo>
                    <a:pt x="78812" y="100050"/>
                  </a:lnTo>
                  <a:lnTo>
                    <a:pt x="78349" y="100980"/>
                  </a:lnTo>
                  <a:lnTo>
                    <a:pt x="77881" y="101899"/>
                  </a:lnTo>
                  <a:lnTo>
                    <a:pt x="77405" y="102807"/>
                  </a:lnTo>
                  <a:lnTo>
                    <a:pt x="76924" y="103703"/>
                  </a:lnTo>
                  <a:lnTo>
                    <a:pt x="76439" y="104577"/>
                  </a:lnTo>
                  <a:lnTo>
                    <a:pt x="75949" y="105428"/>
                  </a:lnTo>
                  <a:lnTo>
                    <a:pt x="75450" y="106279"/>
                  </a:lnTo>
                  <a:lnTo>
                    <a:pt x="74952" y="107107"/>
                  </a:lnTo>
                  <a:lnTo>
                    <a:pt x="74444" y="107924"/>
                  </a:lnTo>
                  <a:lnTo>
                    <a:pt x="73928" y="108718"/>
                  </a:lnTo>
                  <a:lnTo>
                    <a:pt x="73411" y="109501"/>
                  </a:lnTo>
                  <a:lnTo>
                    <a:pt x="72886" y="110273"/>
                  </a:lnTo>
                  <a:lnTo>
                    <a:pt x="72360" y="111033"/>
                  </a:lnTo>
                  <a:lnTo>
                    <a:pt x="71826" y="111771"/>
                  </a:lnTo>
                  <a:lnTo>
                    <a:pt x="71288" y="112497"/>
                  </a:lnTo>
                  <a:lnTo>
                    <a:pt x="70744" y="113200"/>
                  </a:lnTo>
                  <a:lnTo>
                    <a:pt x="70197" y="113892"/>
                  </a:lnTo>
                  <a:lnTo>
                    <a:pt x="69925" y="113064"/>
                  </a:lnTo>
                  <a:lnTo>
                    <a:pt x="69649" y="112236"/>
                  </a:lnTo>
                  <a:lnTo>
                    <a:pt x="69369" y="111419"/>
                  </a:lnTo>
                  <a:lnTo>
                    <a:pt x="69088" y="110625"/>
                  </a:lnTo>
                  <a:lnTo>
                    <a:pt x="68799" y="109830"/>
                  </a:lnTo>
                  <a:lnTo>
                    <a:pt x="68505" y="109047"/>
                  </a:lnTo>
                  <a:lnTo>
                    <a:pt x="68211" y="108276"/>
                  </a:lnTo>
                  <a:lnTo>
                    <a:pt x="67908" y="107527"/>
                  </a:lnTo>
                  <a:lnTo>
                    <a:pt x="67606" y="106778"/>
                  </a:lnTo>
                  <a:lnTo>
                    <a:pt x="67294" y="106052"/>
                  </a:lnTo>
                  <a:lnTo>
                    <a:pt x="66982" y="105326"/>
                  </a:lnTo>
                  <a:lnTo>
                    <a:pt x="66666" y="104623"/>
                  </a:lnTo>
                  <a:lnTo>
                    <a:pt x="66341" y="103919"/>
                  </a:lnTo>
                  <a:lnTo>
                    <a:pt x="66016" y="103238"/>
                  </a:lnTo>
                  <a:lnTo>
                    <a:pt x="65687" y="102569"/>
                  </a:lnTo>
                  <a:lnTo>
                    <a:pt x="65348" y="101911"/>
                  </a:lnTo>
                  <a:lnTo>
                    <a:pt x="65010" y="101264"/>
                  </a:lnTo>
                  <a:lnTo>
                    <a:pt x="64667" y="100640"/>
                  </a:lnTo>
                  <a:lnTo>
                    <a:pt x="64315" y="100016"/>
                  </a:lnTo>
                  <a:lnTo>
                    <a:pt x="63964" y="99415"/>
                  </a:lnTo>
                  <a:lnTo>
                    <a:pt x="63608" y="98825"/>
                  </a:lnTo>
                  <a:lnTo>
                    <a:pt x="63243" y="98246"/>
                  </a:lnTo>
                  <a:lnTo>
                    <a:pt x="62877" y="97690"/>
                  </a:lnTo>
                  <a:lnTo>
                    <a:pt x="62508" y="97134"/>
                  </a:lnTo>
                  <a:lnTo>
                    <a:pt x="62129" y="96601"/>
                  </a:lnTo>
                  <a:lnTo>
                    <a:pt x="61751" y="96079"/>
                  </a:lnTo>
                  <a:lnTo>
                    <a:pt x="61364" y="95580"/>
                  </a:lnTo>
                  <a:lnTo>
                    <a:pt x="60976" y="95092"/>
                  </a:lnTo>
                  <a:lnTo>
                    <a:pt x="60580" y="94615"/>
                  </a:lnTo>
                  <a:lnTo>
                    <a:pt x="60184" y="94150"/>
                  </a:lnTo>
                  <a:lnTo>
                    <a:pt x="59779" y="93708"/>
                  </a:lnTo>
                  <a:lnTo>
                    <a:pt x="59369" y="93276"/>
                  </a:lnTo>
                  <a:lnTo>
                    <a:pt x="59534" y="93129"/>
                  </a:lnTo>
                  <a:lnTo>
                    <a:pt x="59587" y="93072"/>
                  </a:lnTo>
                  <a:lnTo>
                    <a:pt x="59636" y="93004"/>
                  </a:lnTo>
                  <a:lnTo>
                    <a:pt x="59685" y="92925"/>
                  </a:lnTo>
                  <a:lnTo>
                    <a:pt x="59730" y="92823"/>
                  </a:lnTo>
                  <a:lnTo>
                    <a:pt x="59770" y="92709"/>
                  </a:lnTo>
                  <a:lnTo>
                    <a:pt x="59801" y="92584"/>
                  </a:lnTo>
                  <a:lnTo>
                    <a:pt x="59828" y="92437"/>
                  </a:lnTo>
                  <a:lnTo>
                    <a:pt x="59837" y="92369"/>
                  </a:lnTo>
                  <a:lnTo>
                    <a:pt x="59841" y="92289"/>
                  </a:lnTo>
                  <a:lnTo>
                    <a:pt x="59859" y="92017"/>
                  </a:lnTo>
                  <a:lnTo>
                    <a:pt x="59872" y="91756"/>
                  </a:lnTo>
                  <a:lnTo>
                    <a:pt x="59881" y="91484"/>
                  </a:lnTo>
                  <a:lnTo>
                    <a:pt x="59890" y="91223"/>
                  </a:lnTo>
                  <a:lnTo>
                    <a:pt x="59890" y="90951"/>
                  </a:lnTo>
                  <a:lnTo>
                    <a:pt x="59890" y="90690"/>
                  </a:lnTo>
                  <a:lnTo>
                    <a:pt x="59886" y="90429"/>
                  </a:lnTo>
                  <a:lnTo>
                    <a:pt x="59881" y="90179"/>
                  </a:lnTo>
                  <a:lnTo>
                    <a:pt x="59868" y="89918"/>
                  </a:lnTo>
                  <a:lnTo>
                    <a:pt x="59854" y="89657"/>
                  </a:lnTo>
                  <a:lnTo>
                    <a:pt x="59841" y="89407"/>
                  </a:lnTo>
                  <a:lnTo>
                    <a:pt x="59819" y="89158"/>
                  </a:lnTo>
                  <a:lnTo>
                    <a:pt x="59797" y="88908"/>
                  </a:lnTo>
                  <a:lnTo>
                    <a:pt x="59774" y="88659"/>
                  </a:lnTo>
                  <a:lnTo>
                    <a:pt x="59743" y="88409"/>
                  </a:lnTo>
                  <a:lnTo>
                    <a:pt x="59712" y="88159"/>
                  </a:lnTo>
                  <a:lnTo>
                    <a:pt x="59681" y="87921"/>
                  </a:lnTo>
                  <a:lnTo>
                    <a:pt x="59645" y="87683"/>
                  </a:lnTo>
                  <a:lnTo>
                    <a:pt x="59565" y="87195"/>
                  </a:lnTo>
                  <a:lnTo>
                    <a:pt x="59472" y="86730"/>
                  </a:lnTo>
                  <a:lnTo>
                    <a:pt x="59374" y="86265"/>
                  </a:lnTo>
                  <a:lnTo>
                    <a:pt x="59267" y="85811"/>
                  </a:lnTo>
                  <a:lnTo>
                    <a:pt x="59147" y="85368"/>
                  </a:lnTo>
                  <a:lnTo>
                    <a:pt x="59022" y="84926"/>
                  </a:lnTo>
                  <a:lnTo>
                    <a:pt x="58888" y="84495"/>
                  </a:lnTo>
                  <a:lnTo>
                    <a:pt x="58746" y="84075"/>
                  </a:lnTo>
                  <a:lnTo>
                    <a:pt x="58599" y="83655"/>
                  </a:lnTo>
                  <a:lnTo>
                    <a:pt x="58448" y="83258"/>
                  </a:lnTo>
                  <a:lnTo>
                    <a:pt x="58287" y="82861"/>
                  </a:lnTo>
                  <a:lnTo>
                    <a:pt x="58118" y="82475"/>
                  </a:lnTo>
                  <a:lnTo>
                    <a:pt x="57949" y="82101"/>
                  </a:lnTo>
                  <a:lnTo>
                    <a:pt x="57775" y="81738"/>
                  </a:lnTo>
                  <a:lnTo>
                    <a:pt x="57593" y="81374"/>
                  </a:lnTo>
                  <a:lnTo>
                    <a:pt x="57410" y="81034"/>
                  </a:lnTo>
                  <a:lnTo>
                    <a:pt x="57223" y="80694"/>
                  </a:lnTo>
                  <a:lnTo>
                    <a:pt x="57032" y="80365"/>
                  </a:lnTo>
                  <a:lnTo>
                    <a:pt x="56840" y="80058"/>
                  </a:lnTo>
                  <a:lnTo>
                    <a:pt x="56644" y="79752"/>
                  </a:lnTo>
                  <a:lnTo>
                    <a:pt x="56449" y="79457"/>
                  </a:lnTo>
                  <a:lnTo>
                    <a:pt x="56253" y="79173"/>
                  </a:lnTo>
                  <a:lnTo>
                    <a:pt x="56052" y="78901"/>
                  </a:lnTo>
                  <a:lnTo>
                    <a:pt x="56088" y="78822"/>
                  </a:lnTo>
                  <a:lnTo>
                    <a:pt x="56119" y="78720"/>
                  </a:lnTo>
                  <a:lnTo>
                    <a:pt x="56146" y="78606"/>
                  </a:lnTo>
                  <a:lnTo>
                    <a:pt x="56173" y="78481"/>
                  </a:lnTo>
                  <a:lnTo>
                    <a:pt x="55416" y="78130"/>
                  </a:lnTo>
                  <a:lnTo>
                    <a:pt x="55149" y="77823"/>
                  </a:lnTo>
                  <a:lnTo>
                    <a:pt x="54886" y="77551"/>
                  </a:lnTo>
                  <a:lnTo>
                    <a:pt x="54623" y="77290"/>
                  </a:lnTo>
                  <a:lnTo>
                    <a:pt x="54369" y="77063"/>
                  </a:lnTo>
                  <a:lnTo>
                    <a:pt x="54125" y="76859"/>
                  </a:lnTo>
                  <a:lnTo>
                    <a:pt x="53884" y="76677"/>
                  </a:lnTo>
                  <a:lnTo>
                    <a:pt x="53653" y="76530"/>
                  </a:lnTo>
                  <a:lnTo>
                    <a:pt x="53434" y="76394"/>
                  </a:lnTo>
                  <a:lnTo>
                    <a:pt x="53261" y="76314"/>
                  </a:lnTo>
                  <a:lnTo>
                    <a:pt x="53087" y="76235"/>
                  </a:lnTo>
                  <a:lnTo>
                    <a:pt x="52914" y="76167"/>
                  </a:lnTo>
                  <a:lnTo>
                    <a:pt x="52740" y="76110"/>
                  </a:lnTo>
                  <a:lnTo>
                    <a:pt x="52562" y="76065"/>
                  </a:lnTo>
                  <a:lnTo>
                    <a:pt x="52388" y="76031"/>
                  </a:lnTo>
                  <a:lnTo>
                    <a:pt x="52215" y="75996"/>
                  </a:lnTo>
                  <a:lnTo>
                    <a:pt x="52041" y="75974"/>
                  </a:lnTo>
                  <a:lnTo>
                    <a:pt x="51867" y="75962"/>
                  </a:lnTo>
                  <a:lnTo>
                    <a:pt x="51520" y="75962"/>
                  </a:lnTo>
                  <a:lnTo>
                    <a:pt x="51346" y="75985"/>
                  </a:lnTo>
                  <a:lnTo>
                    <a:pt x="51173" y="76008"/>
                  </a:lnTo>
                  <a:lnTo>
                    <a:pt x="50999" y="76031"/>
                  </a:lnTo>
                  <a:lnTo>
                    <a:pt x="50826" y="76076"/>
                  </a:lnTo>
                  <a:lnTo>
                    <a:pt x="50652" y="76121"/>
                  </a:lnTo>
                  <a:lnTo>
                    <a:pt x="49891" y="76189"/>
                  </a:lnTo>
                  <a:lnTo>
                    <a:pt x="49891" y="76462"/>
                  </a:lnTo>
                  <a:lnTo>
                    <a:pt x="49668" y="76586"/>
                  </a:lnTo>
                  <a:lnTo>
                    <a:pt x="49450" y="76723"/>
                  </a:lnTo>
                  <a:lnTo>
                    <a:pt x="49232" y="76870"/>
                  </a:lnTo>
                  <a:lnTo>
                    <a:pt x="49018" y="77029"/>
                  </a:lnTo>
                  <a:lnTo>
                    <a:pt x="48800" y="77210"/>
                  </a:lnTo>
                  <a:lnTo>
                    <a:pt x="48586" y="77392"/>
                  </a:lnTo>
                  <a:lnTo>
                    <a:pt x="48377" y="77596"/>
                  </a:lnTo>
                  <a:lnTo>
                    <a:pt x="48168" y="77812"/>
                  </a:lnTo>
                  <a:lnTo>
                    <a:pt x="47958" y="78039"/>
                  </a:lnTo>
                  <a:lnTo>
                    <a:pt x="47754" y="78277"/>
                  </a:lnTo>
                  <a:lnTo>
                    <a:pt x="47549" y="78527"/>
                  </a:lnTo>
                  <a:lnTo>
                    <a:pt x="47348" y="78799"/>
                  </a:lnTo>
                  <a:lnTo>
                    <a:pt x="47148" y="79071"/>
                  </a:lnTo>
                  <a:lnTo>
                    <a:pt x="46952" y="79366"/>
                  </a:lnTo>
                  <a:lnTo>
                    <a:pt x="46761" y="79673"/>
                  </a:lnTo>
                  <a:lnTo>
                    <a:pt x="46569" y="79990"/>
                  </a:lnTo>
                  <a:lnTo>
                    <a:pt x="46378" y="80319"/>
                  </a:lnTo>
                  <a:lnTo>
                    <a:pt x="46195" y="80660"/>
                  </a:lnTo>
                  <a:lnTo>
                    <a:pt x="46013" y="81011"/>
                  </a:lnTo>
                  <a:lnTo>
                    <a:pt x="45830" y="81374"/>
                  </a:lnTo>
                  <a:lnTo>
                    <a:pt x="45657" y="81749"/>
                  </a:lnTo>
                  <a:lnTo>
                    <a:pt x="45483" y="82146"/>
                  </a:lnTo>
                  <a:lnTo>
                    <a:pt x="45314" y="82543"/>
                  </a:lnTo>
                  <a:lnTo>
                    <a:pt x="45149" y="82952"/>
                  </a:lnTo>
                  <a:lnTo>
                    <a:pt x="44984" y="83383"/>
                  </a:lnTo>
                  <a:lnTo>
                    <a:pt x="44829" y="83814"/>
                  </a:lnTo>
                  <a:lnTo>
                    <a:pt x="44673" y="84268"/>
                  </a:lnTo>
                  <a:lnTo>
                    <a:pt x="44521" y="84722"/>
                  </a:lnTo>
                  <a:lnTo>
                    <a:pt x="44374" y="85198"/>
                  </a:lnTo>
                  <a:lnTo>
                    <a:pt x="44232" y="85675"/>
                  </a:lnTo>
                  <a:lnTo>
                    <a:pt x="44094" y="86174"/>
                  </a:lnTo>
                  <a:lnTo>
                    <a:pt x="43960" y="86673"/>
                  </a:lnTo>
                  <a:lnTo>
                    <a:pt x="43938" y="86787"/>
                  </a:lnTo>
                  <a:lnTo>
                    <a:pt x="43916" y="86900"/>
                  </a:lnTo>
                  <a:lnTo>
                    <a:pt x="43898" y="87013"/>
                  </a:lnTo>
                  <a:lnTo>
                    <a:pt x="43885" y="87127"/>
                  </a:lnTo>
                  <a:lnTo>
                    <a:pt x="43876" y="87229"/>
                  </a:lnTo>
                  <a:lnTo>
                    <a:pt x="43871" y="87343"/>
                  </a:lnTo>
                  <a:lnTo>
                    <a:pt x="43867" y="87456"/>
                  </a:lnTo>
                  <a:lnTo>
                    <a:pt x="43871" y="87558"/>
                  </a:lnTo>
                  <a:lnTo>
                    <a:pt x="43876" y="87672"/>
                  </a:lnTo>
                  <a:lnTo>
                    <a:pt x="43885" y="87774"/>
                  </a:lnTo>
                  <a:lnTo>
                    <a:pt x="43898" y="87876"/>
                  </a:lnTo>
                  <a:lnTo>
                    <a:pt x="43911" y="87978"/>
                  </a:lnTo>
                  <a:lnTo>
                    <a:pt x="43929" y="88069"/>
                  </a:lnTo>
                  <a:lnTo>
                    <a:pt x="43947" y="88159"/>
                  </a:lnTo>
                  <a:lnTo>
                    <a:pt x="43969" y="88250"/>
                  </a:lnTo>
                  <a:lnTo>
                    <a:pt x="43996" y="88341"/>
                  </a:lnTo>
                  <a:lnTo>
                    <a:pt x="44049" y="88488"/>
                  </a:lnTo>
                  <a:lnTo>
                    <a:pt x="44112" y="88636"/>
                  </a:lnTo>
                  <a:lnTo>
                    <a:pt x="44179" y="88749"/>
                  </a:lnTo>
                  <a:lnTo>
                    <a:pt x="44254" y="88840"/>
                  </a:lnTo>
                  <a:lnTo>
                    <a:pt x="44294" y="88886"/>
                  </a:lnTo>
                  <a:lnTo>
                    <a:pt x="44330" y="88908"/>
                  </a:lnTo>
                  <a:lnTo>
                    <a:pt x="44370" y="88931"/>
                  </a:lnTo>
                  <a:lnTo>
                    <a:pt x="44410" y="88954"/>
                  </a:lnTo>
                  <a:lnTo>
                    <a:pt x="44450" y="88954"/>
                  </a:lnTo>
                  <a:lnTo>
                    <a:pt x="44490" y="88965"/>
                  </a:lnTo>
                  <a:lnTo>
                    <a:pt x="44530" y="88954"/>
                  </a:lnTo>
                  <a:lnTo>
                    <a:pt x="44570" y="88931"/>
                  </a:lnTo>
                  <a:lnTo>
                    <a:pt x="44610" y="88908"/>
                  </a:lnTo>
                  <a:lnTo>
                    <a:pt x="44646" y="88886"/>
                  </a:lnTo>
                  <a:lnTo>
                    <a:pt x="44682" y="88852"/>
                  </a:lnTo>
                  <a:lnTo>
                    <a:pt x="44713" y="88806"/>
                  </a:lnTo>
                  <a:lnTo>
                    <a:pt x="44748" y="88749"/>
                  </a:lnTo>
                  <a:lnTo>
                    <a:pt x="44780" y="88681"/>
                  </a:lnTo>
                  <a:lnTo>
                    <a:pt x="44815" y="88613"/>
                  </a:lnTo>
                  <a:lnTo>
                    <a:pt x="44846" y="88534"/>
                  </a:lnTo>
                  <a:lnTo>
                    <a:pt x="45024" y="88046"/>
                  </a:lnTo>
                  <a:lnTo>
                    <a:pt x="45202" y="87569"/>
                  </a:lnTo>
                  <a:lnTo>
                    <a:pt x="45381" y="87104"/>
                  </a:lnTo>
                  <a:lnTo>
                    <a:pt x="45563" y="86639"/>
                  </a:lnTo>
                  <a:lnTo>
                    <a:pt x="45746" y="86197"/>
                  </a:lnTo>
                  <a:lnTo>
                    <a:pt x="45928" y="85754"/>
                  </a:lnTo>
                  <a:lnTo>
                    <a:pt x="46111" y="85323"/>
                  </a:lnTo>
                  <a:lnTo>
                    <a:pt x="46298" y="84903"/>
                  </a:lnTo>
                  <a:lnTo>
                    <a:pt x="46485" y="84506"/>
                  </a:lnTo>
                  <a:lnTo>
                    <a:pt x="46672" y="84109"/>
                  </a:lnTo>
                  <a:lnTo>
                    <a:pt x="46863" y="83723"/>
                  </a:lnTo>
                  <a:lnTo>
                    <a:pt x="47055" y="83360"/>
                  </a:lnTo>
                  <a:lnTo>
                    <a:pt x="47250" y="83008"/>
                  </a:lnTo>
                  <a:lnTo>
                    <a:pt x="47446" y="82657"/>
                  </a:lnTo>
                  <a:lnTo>
                    <a:pt x="47647" y="82339"/>
                  </a:lnTo>
                  <a:lnTo>
                    <a:pt x="47852" y="82021"/>
                  </a:lnTo>
                  <a:lnTo>
                    <a:pt x="48056" y="81726"/>
                  </a:lnTo>
                  <a:lnTo>
                    <a:pt x="48261" y="81443"/>
                  </a:lnTo>
                  <a:lnTo>
                    <a:pt x="48475" y="81170"/>
                  </a:lnTo>
                  <a:lnTo>
                    <a:pt x="48689" y="80921"/>
                  </a:lnTo>
                  <a:lnTo>
                    <a:pt x="48902" y="80694"/>
                  </a:lnTo>
                  <a:lnTo>
                    <a:pt x="49125" y="80467"/>
                  </a:lnTo>
                  <a:lnTo>
                    <a:pt x="49347" y="80274"/>
                  </a:lnTo>
                  <a:lnTo>
                    <a:pt x="49574" y="80092"/>
                  </a:lnTo>
                  <a:lnTo>
                    <a:pt x="49806" y="79922"/>
                  </a:lnTo>
                  <a:lnTo>
                    <a:pt x="50042" y="79775"/>
                  </a:lnTo>
                  <a:lnTo>
                    <a:pt x="50282" y="79650"/>
                  </a:lnTo>
                  <a:lnTo>
                    <a:pt x="50523" y="79548"/>
                  </a:lnTo>
                  <a:lnTo>
                    <a:pt x="50772" y="79457"/>
                  </a:lnTo>
                  <a:lnTo>
                    <a:pt x="51026" y="79389"/>
                  </a:lnTo>
                  <a:lnTo>
                    <a:pt x="51284" y="79344"/>
                  </a:lnTo>
                  <a:lnTo>
                    <a:pt x="51542" y="79321"/>
                  </a:lnTo>
                  <a:lnTo>
                    <a:pt x="51823" y="79321"/>
                  </a:lnTo>
                  <a:lnTo>
                    <a:pt x="52103" y="79344"/>
                  </a:lnTo>
                  <a:lnTo>
                    <a:pt x="52379" y="79389"/>
                  </a:lnTo>
                  <a:lnTo>
                    <a:pt x="52655" y="79457"/>
                  </a:lnTo>
                  <a:lnTo>
                    <a:pt x="52931" y="79559"/>
                  </a:lnTo>
                  <a:lnTo>
                    <a:pt x="53203" y="79684"/>
                  </a:lnTo>
                  <a:lnTo>
                    <a:pt x="53475" y="79831"/>
                  </a:lnTo>
                  <a:lnTo>
                    <a:pt x="53742" y="80002"/>
                  </a:lnTo>
                  <a:lnTo>
                    <a:pt x="54009" y="80206"/>
                  </a:lnTo>
                  <a:lnTo>
                    <a:pt x="54271" y="80433"/>
                  </a:lnTo>
                  <a:lnTo>
                    <a:pt x="54534" y="80671"/>
                  </a:lnTo>
                  <a:lnTo>
                    <a:pt x="54792" y="80943"/>
                  </a:lnTo>
                  <a:lnTo>
                    <a:pt x="55046" y="81238"/>
                  </a:lnTo>
                  <a:lnTo>
                    <a:pt x="55300" y="81556"/>
                  </a:lnTo>
                  <a:lnTo>
                    <a:pt x="55549" y="81896"/>
                  </a:lnTo>
                  <a:lnTo>
                    <a:pt x="55799" y="82259"/>
                  </a:lnTo>
                  <a:lnTo>
                    <a:pt x="55959" y="82509"/>
                  </a:lnTo>
                  <a:lnTo>
                    <a:pt x="56173" y="82872"/>
                  </a:lnTo>
                  <a:lnTo>
                    <a:pt x="56422" y="83326"/>
                  </a:lnTo>
                  <a:lnTo>
                    <a:pt x="56698" y="83871"/>
                  </a:lnTo>
                  <a:lnTo>
                    <a:pt x="56996" y="84472"/>
                  </a:lnTo>
                  <a:lnTo>
                    <a:pt x="57152" y="84790"/>
                  </a:lnTo>
                  <a:lnTo>
                    <a:pt x="57303" y="85130"/>
                  </a:lnTo>
                  <a:lnTo>
                    <a:pt x="57459" y="85470"/>
                  </a:lnTo>
                  <a:lnTo>
                    <a:pt x="57615" y="85833"/>
                  </a:lnTo>
                  <a:lnTo>
                    <a:pt x="57762" y="86197"/>
                  </a:lnTo>
                  <a:lnTo>
                    <a:pt x="57913" y="86560"/>
                  </a:lnTo>
                  <a:lnTo>
                    <a:pt x="58056" y="86934"/>
                  </a:lnTo>
                  <a:lnTo>
                    <a:pt x="58189" y="87308"/>
                  </a:lnTo>
                  <a:lnTo>
                    <a:pt x="58318" y="87694"/>
                  </a:lnTo>
                  <a:lnTo>
                    <a:pt x="58443" y="88069"/>
                  </a:lnTo>
                  <a:lnTo>
                    <a:pt x="58554" y="88443"/>
                  </a:lnTo>
                  <a:lnTo>
                    <a:pt x="58652" y="88817"/>
                  </a:lnTo>
                  <a:lnTo>
                    <a:pt x="58741" y="89181"/>
                  </a:lnTo>
                  <a:lnTo>
                    <a:pt x="58781" y="89362"/>
                  </a:lnTo>
                  <a:lnTo>
                    <a:pt x="58817" y="89544"/>
                  </a:lnTo>
                  <a:lnTo>
                    <a:pt x="58848" y="89714"/>
                  </a:lnTo>
                  <a:lnTo>
                    <a:pt x="58879" y="89895"/>
                  </a:lnTo>
                  <a:lnTo>
                    <a:pt x="58902" y="90066"/>
                  </a:lnTo>
                  <a:lnTo>
                    <a:pt x="58924" y="90236"/>
                  </a:lnTo>
                  <a:lnTo>
                    <a:pt x="58942" y="90395"/>
                  </a:lnTo>
                  <a:lnTo>
                    <a:pt x="58951" y="90565"/>
                  </a:lnTo>
                  <a:lnTo>
                    <a:pt x="58960" y="90724"/>
                  </a:lnTo>
                  <a:lnTo>
                    <a:pt x="58964" y="90882"/>
                  </a:lnTo>
                  <a:lnTo>
                    <a:pt x="58960" y="91030"/>
                  </a:lnTo>
                  <a:lnTo>
                    <a:pt x="58951" y="91189"/>
                  </a:lnTo>
                  <a:lnTo>
                    <a:pt x="58942" y="91325"/>
                  </a:lnTo>
                  <a:lnTo>
                    <a:pt x="58924" y="91472"/>
                  </a:lnTo>
                  <a:lnTo>
                    <a:pt x="58902" y="91609"/>
                  </a:lnTo>
                  <a:lnTo>
                    <a:pt x="58871" y="91745"/>
                  </a:lnTo>
                  <a:lnTo>
                    <a:pt x="58839" y="91870"/>
                  </a:lnTo>
                  <a:lnTo>
                    <a:pt x="58799" y="91994"/>
                  </a:lnTo>
                  <a:lnTo>
                    <a:pt x="58773" y="92062"/>
                  </a:lnTo>
                  <a:lnTo>
                    <a:pt x="58755" y="92142"/>
                  </a:lnTo>
                  <a:lnTo>
                    <a:pt x="58741" y="92233"/>
                  </a:lnTo>
                  <a:lnTo>
                    <a:pt x="58728" y="92323"/>
                  </a:lnTo>
                  <a:lnTo>
                    <a:pt x="58724" y="92403"/>
                  </a:lnTo>
                  <a:lnTo>
                    <a:pt x="58719" y="92505"/>
                  </a:lnTo>
                  <a:lnTo>
                    <a:pt x="58715" y="92686"/>
                  </a:lnTo>
                  <a:lnTo>
                    <a:pt x="58350" y="92346"/>
                  </a:lnTo>
                  <a:lnTo>
                    <a:pt x="57976" y="92006"/>
                  </a:lnTo>
                  <a:lnTo>
                    <a:pt x="57602" y="91688"/>
                  </a:lnTo>
                  <a:lnTo>
                    <a:pt x="57223" y="91382"/>
                  </a:lnTo>
                  <a:lnTo>
                    <a:pt x="56840" y="91087"/>
                  </a:lnTo>
                  <a:lnTo>
                    <a:pt x="56457" y="90792"/>
                  </a:lnTo>
                  <a:lnTo>
                    <a:pt x="56066" y="90519"/>
                  </a:lnTo>
                  <a:lnTo>
                    <a:pt x="55674" y="90258"/>
                  </a:lnTo>
                  <a:lnTo>
                    <a:pt x="55278" y="90020"/>
                  </a:lnTo>
                  <a:lnTo>
                    <a:pt x="54877" y="89782"/>
                  </a:lnTo>
                  <a:lnTo>
                    <a:pt x="54472" y="89566"/>
                  </a:lnTo>
                  <a:lnTo>
                    <a:pt x="54067" y="89351"/>
                  </a:lnTo>
                  <a:lnTo>
                    <a:pt x="53653" y="89158"/>
                  </a:lnTo>
                  <a:lnTo>
                    <a:pt x="53234" y="88976"/>
                  </a:lnTo>
                  <a:lnTo>
                    <a:pt x="52816" y="88817"/>
                  </a:lnTo>
                  <a:lnTo>
                    <a:pt x="52388" y="88659"/>
                  </a:lnTo>
                  <a:lnTo>
                    <a:pt x="51885" y="88511"/>
                  </a:lnTo>
                  <a:lnTo>
                    <a:pt x="51387" y="88375"/>
                  </a:lnTo>
                  <a:lnTo>
                    <a:pt x="50888" y="88273"/>
                  </a:lnTo>
                  <a:lnTo>
                    <a:pt x="50389" y="88205"/>
                  </a:lnTo>
                  <a:lnTo>
                    <a:pt x="49895" y="88148"/>
                  </a:lnTo>
                  <a:lnTo>
                    <a:pt x="49401" y="88125"/>
                  </a:lnTo>
                  <a:lnTo>
                    <a:pt x="48911" y="88125"/>
                  </a:lnTo>
                  <a:lnTo>
                    <a:pt x="48421" y="88148"/>
                  </a:lnTo>
                  <a:lnTo>
                    <a:pt x="47936" y="88205"/>
                  </a:lnTo>
                  <a:lnTo>
                    <a:pt x="47451" y="88284"/>
                  </a:lnTo>
                  <a:lnTo>
                    <a:pt x="46970" y="88386"/>
                  </a:lnTo>
                  <a:lnTo>
                    <a:pt x="46489" y="88511"/>
                  </a:lnTo>
                  <a:lnTo>
                    <a:pt x="46013" y="88670"/>
                  </a:lnTo>
                  <a:lnTo>
                    <a:pt x="45536" y="88852"/>
                  </a:lnTo>
                  <a:lnTo>
                    <a:pt x="45069" y="89056"/>
                  </a:lnTo>
                  <a:lnTo>
                    <a:pt x="44597" y="89283"/>
                  </a:lnTo>
                  <a:lnTo>
                    <a:pt x="44330" y="89419"/>
                  </a:lnTo>
                  <a:lnTo>
                    <a:pt x="44063" y="89578"/>
                  </a:lnTo>
                  <a:lnTo>
                    <a:pt x="43796" y="89737"/>
                  </a:lnTo>
                  <a:lnTo>
                    <a:pt x="43528" y="89895"/>
                  </a:lnTo>
                  <a:lnTo>
                    <a:pt x="43266" y="90077"/>
                  </a:lnTo>
                  <a:lnTo>
                    <a:pt x="43003" y="90258"/>
                  </a:lnTo>
                  <a:lnTo>
                    <a:pt x="42740" y="90440"/>
                  </a:lnTo>
                  <a:lnTo>
                    <a:pt x="42478" y="90644"/>
                  </a:lnTo>
                  <a:lnTo>
                    <a:pt x="42220" y="90848"/>
                  </a:lnTo>
                  <a:lnTo>
                    <a:pt x="41961" y="91064"/>
                  </a:lnTo>
                  <a:lnTo>
                    <a:pt x="41703" y="91291"/>
                  </a:lnTo>
                  <a:lnTo>
                    <a:pt x="41449" y="91518"/>
                  </a:lnTo>
                  <a:lnTo>
                    <a:pt x="41191" y="91756"/>
                  </a:lnTo>
                  <a:lnTo>
                    <a:pt x="40937" y="92006"/>
                  </a:lnTo>
                  <a:lnTo>
                    <a:pt x="40688" y="92255"/>
                  </a:lnTo>
                  <a:lnTo>
                    <a:pt x="40434" y="92516"/>
                  </a:lnTo>
                  <a:lnTo>
                    <a:pt x="40185" y="92789"/>
                  </a:lnTo>
                  <a:lnTo>
                    <a:pt x="39940" y="93072"/>
                  </a:lnTo>
                  <a:lnTo>
                    <a:pt x="39691" y="93356"/>
                  </a:lnTo>
                  <a:lnTo>
                    <a:pt x="39446" y="93651"/>
                  </a:lnTo>
                  <a:lnTo>
                    <a:pt x="39205" y="93957"/>
                  </a:lnTo>
                  <a:lnTo>
                    <a:pt x="38961" y="94264"/>
                  </a:lnTo>
                  <a:lnTo>
                    <a:pt x="38720" y="94581"/>
                  </a:lnTo>
                  <a:lnTo>
                    <a:pt x="38480" y="94910"/>
                  </a:lnTo>
                  <a:lnTo>
                    <a:pt x="38244" y="95239"/>
                  </a:lnTo>
                  <a:lnTo>
                    <a:pt x="38008" y="95580"/>
                  </a:lnTo>
                  <a:lnTo>
                    <a:pt x="37772" y="95931"/>
                  </a:lnTo>
                  <a:lnTo>
                    <a:pt x="37540" y="96283"/>
                  </a:lnTo>
                  <a:lnTo>
                    <a:pt x="37309" y="96646"/>
                  </a:lnTo>
                  <a:lnTo>
                    <a:pt x="37082" y="97021"/>
                  </a:lnTo>
                  <a:lnTo>
                    <a:pt x="36855" y="97406"/>
                  </a:lnTo>
                  <a:lnTo>
                    <a:pt x="36628" y="97792"/>
                  </a:lnTo>
                  <a:lnTo>
                    <a:pt x="36401" y="98189"/>
                  </a:lnTo>
                  <a:lnTo>
                    <a:pt x="36178" y="98586"/>
                  </a:lnTo>
                  <a:lnTo>
                    <a:pt x="35960" y="98995"/>
                  </a:lnTo>
                  <a:lnTo>
                    <a:pt x="35742" y="99415"/>
                  </a:lnTo>
                  <a:lnTo>
                    <a:pt x="35524" y="99834"/>
                  </a:lnTo>
                  <a:lnTo>
                    <a:pt x="35305" y="100277"/>
                  </a:lnTo>
                  <a:lnTo>
                    <a:pt x="35092" y="100708"/>
                  </a:lnTo>
                  <a:lnTo>
                    <a:pt x="34882" y="101162"/>
                  </a:lnTo>
                  <a:lnTo>
                    <a:pt x="34673" y="101616"/>
                  </a:lnTo>
                  <a:lnTo>
                    <a:pt x="34464" y="102081"/>
                  </a:lnTo>
                  <a:lnTo>
                    <a:pt x="34259" y="102546"/>
                  </a:lnTo>
                  <a:lnTo>
                    <a:pt x="34054" y="103023"/>
                  </a:lnTo>
                  <a:lnTo>
                    <a:pt x="33854" y="103511"/>
                  </a:lnTo>
                  <a:lnTo>
                    <a:pt x="33654" y="104010"/>
                  </a:lnTo>
                  <a:lnTo>
                    <a:pt x="33458" y="104509"/>
                  </a:lnTo>
                  <a:lnTo>
                    <a:pt x="33262" y="105008"/>
                  </a:lnTo>
                  <a:lnTo>
                    <a:pt x="33066" y="105530"/>
                  </a:lnTo>
                  <a:lnTo>
                    <a:pt x="32875" y="106052"/>
                  </a:lnTo>
                  <a:lnTo>
                    <a:pt x="32688" y="106574"/>
                  </a:lnTo>
                  <a:lnTo>
                    <a:pt x="32496" y="107119"/>
                  </a:lnTo>
                  <a:lnTo>
                    <a:pt x="32314" y="107663"/>
                  </a:lnTo>
                  <a:lnTo>
                    <a:pt x="32131" y="108208"/>
                  </a:lnTo>
                  <a:lnTo>
                    <a:pt x="31948" y="108775"/>
                  </a:lnTo>
                  <a:lnTo>
                    <a:pt x="31770" y="109331"/>
                  </a:lnTo>
                  <a:lnTo>
                    <a:pt x="31597" y="109910"/>
                  </a:lnTo>
                  <a:lnTo>
                    <a:pt x="31423" y="110488"/>
                  </a:lnTo>
                  <a:lnTo>
                    <a:pt x="31250" y="111078"/>
                  </a:lnTo>
                  <a:lnTo>
                    <a:pt x="31080" y="111668"/>
                  </a:lnTo>
                  <a:lnTo>
                    <a:pt x="30916" y="112270"/>
                  </a:lnTo>
                  <a:lnTo>
                    <a:pt x="30751" y="112882"/>
                  </a:lnTo>
                  <a:lnTo>
                    <a:pt x="30586" y="113495"/>
                  </a:lnTo>
                  <a:lnTo>
                    <a:pt x="30426" y="114119"/>
                  </a:lnTo>
                  <a:lnTo>
                    <a:pt x="30408" y="114074"/>
                  </a:lnTo>
                  <a:lnTo>
                    <a:pt x="29909" y="113064"/>
                  </a:lnTo>
                  <a:lnTo>
                    <a:pt x="29420" y="112043"/>
                  </a:lnTo>
                  <a:lnTo>
                    <a:pt x="28939" y="110999"/>
                  </a:lnTo>
                  <a:lnTo>
                    <a:pt x="28462" y="109944"/>
                  </a:lnTo>
                  <a:lnTo>
                    <a:pt x="27999" y="108866"/>
                  </a:lnTo>
                  <a:lnTo>
                    <a:pt x="27541" y="107777"/>
                  </a:lnTo>
                  <a:lnTo>
                    <a:pt x="27091" y="106676"/>
                  </a:lnTo>
                  <a:lnTo>
                    <a:pt x="26650" y="105564"/>
                  </a:lnTo>
                  <a:lnTo>
                    <a:pt x="26219" y="104430"/>
                  </a:lnTo>
                  <a:lnTo>
                    <a:pt x="25796" y="103272"/>
                  </a:lnTo>
                  <a:lnTo>
                    <a:pt x="25377" y="102115"/>
                  </a:lnTo>
                  <a:lnTo>
                    <a:pt x="24968" y="100935"/>
                  </a:lnTo>
                  <a:lnTo>
                    <a:pt x="24567" y="99744"/>
                  </a:lnTo>
                  <a:lnTo>
                    <a:pt x="24175" y="98541"/>
                  </a:lnTo>
                  <a:lnTo>
                    <a:pt x="23788" y="97316"/>
                  </a:lnTo>
                  <a:lnTo>
                    <a:pt x="23409" y="96090"/>
                  </a:lnTo>
                  <a:lnTo>
                    <a:pt x="23040" y="94842"/>
                  </a:lnTo>
                  <a:lnTo>
                    <a:pt x="22679" y="93571"/>
                  </a:lnTo>
                  <a:lnTo>
                    <a:pt x="22323" y="92301"/>
                  </a:lnTo>
                  <a:lnTo>
                    <a:pt x="21976" y="91019"/>
                  </a:lnTo>
                  <a:lnTo>
                    <a:pt x="21637" y="89714"/>
                  </a:lnTo>
                  <a:lnTo>
                    <a:pt x="21303" y="88409"/>
                  </a:lnTo>
                  <a:lnTo>
                    <a:pt x="20978" y="87082"/>
                  </a:lnTo>
                  <a:lnTo>
                    <a:pt x="20662" y="85743"/>
                  </a:lnTo>
                  <a:lnTo>
                    <a:pt x="20351" y="84404"/>
                  </a:lnTo>
                  <a:lnTo>
                    <a:pt x="20048" y="83042"/>
                  </a:lnTo>
                  <a:lnTo>
                    <a:pt x="19754" y="81669"/>
                  </a:lnTo>
                  <a:lnTo>
                    <a:pt x="19465" y="80285"/>
                  </a:lnTo>
                  <a:lnTo>
                    <a:pt x="19184" y="78901"/>
                  </a:lnTo>
                  <a:lnTo>
                    <a:pt x="18908" y="77494"/>
                  </a:lnTo>
                  <a:lnTo>
                    <a:pt x="18641" y="76076"/>
                  </a:lnTo>
                  <a:lnTo>
                    <a:pt x="18383" y="74658"/>
                  </a:lnTo>
                  <a:lnTo>
                    <a:pt x="18378" y="74556"/>
                  </a:lnTo>
                  <a:lnTo>
                    <a:pt x="18374" y="74453"/>
                  </a:lnTo>
                  <a:lnTo>
                    <a:pt x="18365" y="74351"/>
                  </a:lnTo>
                  <a:lnTo>
                    <a:pt x="18352" y="74261"/>
                  </a:lnTo>
                  <a:lnTo>
                    <a:pt x="18329" y="74170"/>
                  </a:lnTo>
                  <a:lnTo>
                    <a:pt x="18312" y="74079"/>
                  </a:lnTo>
                  <a:lnTo>
                    <a:pt x="18285" y="74000"/>
                  </a:lnTo>
                  <a:lnTo>
                    <a:pt x="18254" y="73931"/>
                  </a:lnTo>
                  <a:lnTo>
                    <a:pt x="18009" y="72513"/>
                  </a:lnTo>
                  <a:lnTo>
                    <a:pt x="17768" y="71084"/>
                  </a:lnTo>
                  <a:lnTo>
                    <a:pt x="17537" y="69631"/>
                  </a:lnTo>
                  <a:lnTo>
                    <a:pt x="17310" y="68190"/>
                  </a:lnTo>
                  <a:lnTo>
                    <a:pt x="17092" y="66727"/>
                  </a:lnTo>
                  <a:lnTo>
                    <a:pt x="16878" y="65252"/>
                  </a:lnTo>
                  <a:lnTo>
                    <a:pt x="16669" y="63777"/>
                  </a:lnTo>
                  <a:lnTo>
                    <a:pt x="16468" y="62290"/>
                  </a:lnTo>
                  <a:lnTo>
                    <a:pt x="16277" y="60804"/>
                  </a:lnTo>
                  <a:lnTo>
                    <a:pt x="16086" y="59295"/>
                  </a:lnTo>
                  <a:lnTo>
                    <a:pt x="15907" y="57786"/>
                  </a:lnTo>
                  <a:lnTo>
                    <a:pt x="15729" y="56266"/>
                  </a:lnTo>
                  <a:lnTo>
                    <a:pt x="15560" y="54745"/>
                  </a:lnTo>
                  <a:lnTo>
                    <a:pt x="15400" y="53214"/>
                  </a:lnTo>
                  <a:lnTo>
                    <a:pt x="15244" y="51671"/>
                  </a:lnTo>
                  <a:lnTo>
                    <a:pt x="15093" y="50127"/>
                  </a:lnTo>
                  <a:lnTo>
                    <a:pt x="14950" y="48573"/>
                  </a:lnTo>
                  <a:lnTo>
                    <a:pt x="14812" y="47007"/>
                  </a:lnTo>
                  <a:lnTo>
                    <a:pt x="14679" y="45442"/>
                  </a:lnTo>
                  <a:lnTo>
                    <a:pt x="14554" y="43864"/>
                  </a:lnTo>
                  <a:lnTo>
                    <a:pt x="14434" y="42287"/>
                  </a:lnTo>
                  <a:lnTo>
                    <a:pt x="14318" y="40699"/>
                  </a:lnTo>
                  <a:lnTo>
                    <a:pt x="14211" y="39110"/>
                  </a:lnTo>
                  <a:lnTo>
                    <a:pt x="14109" y="37511"/>
                  </a:lnTo>
                  <a:lnTo>
                    <a:pt x="14011" y="35911"/>
                  </a:lnTo>
                  <a:lnTo>
                    <a:pt x="13917" y="34300"/>
                  </a:lnTo>
                  <a:lnTo>
                    <a:pt x="13833" y="32689"/>
                  </a:lnTo>
                  <a:lnTo>
                    <a:pt x="13753" y="31077"/>
                  </a:lnTo>
                  <a:lnTo>
                    <a:pt x="13681" y="29455"/>
                  </a:lnTo>
                  <a:lnTo>
                    <a:pt x="13610" y="27821"/>
                  </a:lnTo>
                  <a:lnTo>
                    <a:pt x="13548" y="26199"/>
                  </a:lnTo>
                  <a:lnTo>
                    <a:pt x="13490" y="24565"/>
                  </a:lnTo>
                  <a:lnTo>
                    <a:pt x="13486" y="24406"/>
                  </a:lnTo>
                  <a:lnTo>
                    <a:pt x="13472" y="24259"/>
                  </a:lnTo>
                  <a:lnTo>
                    <a:pt x="13459" y="24122"/>
                  </a:lnTo>
                  <a:lnTo>
                    <a:pt x="13441" y="23986"/>
                  </a:lnTo>
                  <a:lnTo>
                    <a:pt x="13419" y="23861"/>
                  </a:lnTo>
                  <a:lnTo>
                    <a:pt x="13396" y="23737"/>
                  </a:lnTo>
                  <a:lnTo>
                    <a:pt x="13374" y="23623"/>
                  </a:lnTo>
                  <a:lnTo>
                    <a:pt x="13347" y="23521"/>
                  </a:lnTo>
                  <a:lnTo>
                    <a:pt x="13316" y="23419"/>
                  </a:lnTo>
                  <a:lnTo>
                    <a:pt x="13285" y="23328"/>
                  </a:lnTo>
                  <a:lnTo>
                    <a:pt x="13254" y="23237"/>
                  </a:lnTo>
                  <a:lnTo>
                    <a:pt x="13218" y="23147"/>
                  </a:lnTo>
                  <a:lnTo>
                    <a:pt x="13143" y="22999"/>
                  </a:lnTo>
                  <a:lnTo>
                    <a:pt x="13063" y="22874"/>
                  </a:lnTo>
                  <a:lnTo>
                    <a:pt x="13303" y="22591"/>
                  </a:lnTo>
                  <a:lnTo>
                    <a:pt x="13539" y="22284"/>
                  </a:lnTo>
                  <a:lnTo>
                    <a:pt x="13775" y="21967"/>
                  </a:lnTo>
                  <a:lnTo>
                    <a:pt x="14006" y="21626"/>
                  </a:lnTo>
                  <a:lnTo>
                    <a:pt x="14229" y="21263"/>
                  </a:lnTo>
                  <a:lnTo>
                    <a:pt x="14452" y="20889"/>
                  </a:lnTo>
                  <a:lnTo>
                    <a:pt x="14670" y="20492"/>
                  </a:lnTo>
                  <a:lnTo>
                    <a:pt x="14888" y="20072"/>
                  </a:lnTo>
                  <a:lnTo>
                    <a:pt x="15097" y="19629"/>
                  </a:lnTo>
                  <a:lnTo>
                    <a:pt x="15302" y="19176"/>
                  </a:lnTo>
                  <a:lnTo>
                    <a:pt x="15502" y="18699"/>
                  </a:lnTo>
                  <a:lnTo>
                    <a:pt x="15698" y="18200"/>
                  </a:lnTo>
                  <a:lnTo>
                    <a:pt x="15890" y="17678"/>
                  </a:lnTo>
                  <a:lnTo>
                    <a:pt x="16077" y="17145"/>
                  </a:lnTo>
                  <a:lnTo>
                    <a:pt x="16255" y="16589"/>
                  </a:lnTo>
                  <a:lnTo>
                    <a:pt x="16428" y="16010"/>
                  </a:lnTo>
                  <a:lnTo>
                    <a:pt x="16598" y="15420"/>
                  </a:lnTo>
                  <a:lnTo>
                    <a:pt x="16762" y="14807"/>
                  </a:lnTo>
                  <a:lnTo>
                    <a:pt x="16918" y="14172"/>
                  </a:lnTo>
                  <a:lnTo>
                    <a:pt x="17069" y="13514"/>
                  </a:lnTo>
                  <a:lnTo>
                    <a:pt x="17212" y="12844"/>
                  </a:lnTo>
                  <a:lnTo>
                    <a:pt x="17350" y="12141"/>
                  </a:lnTo>
                  <a:lnTo>
                    <a:pt x="17479" y="11426"/>
                  </a:lnTo>
                  <a:lnTo>
                    <a:pt x="17604" y="10700"/>
                  </a:lnTo>
                  <a:lnTo>
                    <a:pt x="17719" y="9940"/>
                  </a:lnTo>
                  <a:lnTo>
                    <a:pt x="17826" y="9168"/>
                  </a:lnTo>
                  <a:lnTo>
                    <a:pt x="17929" y="8374"/>
                  </a:lnTo>
                  <a:lnTo>
                    <a:pt x="18022" y="7557"/>
                  </a:lnTo>
                  <a:lnTo>
                    <a:pt x="18107" y="6718"/>
                  </a:lnTo>
                  <a:lnTo>
                    <a:pt x="18183" y="5867"/>
                  </a:lnTo>
                  <a:lnTo>
                    <a:pt x="18249" y="4993"/>
                  </a:lnTo>
                  <a:lnTo>
                    <a:pt x="18312" y="4097"/>
                  </a:lnTo>
                  <a:lnTo>
                    <a:pt x="18316" y="3995"/>
                  </a:lnTo>
                  <a:lnTo>
                    <a:pt x="18316" y="3892"/>
                  </a:lnTo>
                  <a:lnTo>
                    <a:pt x="18312" y="3802"/>
                  </a:lnTo>
                  <a:lnTo>
                    <a:pt x="18307" y="3700"/>
                  </a:lnTo>
                  <a:lnTo>
                    <a:pt x="18294" y="3518"/>
                  </a:lnTo>
                  <a:lnTo>
                    <a:pt x="18272" y="3348"/>
                  </a:lnTo>
                  <a:lnTo>
                    <a:pt x="18298" y="3291"/>
                  </a:lnTo>
                  <a:lnTo>
                    <a:pt x="18325" y="3223"/>
                  </a:lnTo>
                  <a:lnTo>
                    <a:pt x="18347" y="3155"/>
                  </a:lnTo>
                  <a:lnTo>
                    <a:pt x="18369" y="3087"/>
                  </a:lnTo>
                  <a:lnTo>
                    <a:pt x="18401" y="2939"/>
                  </a:lnTo>
                  <a:lnTo>
                    <a:pt x="18427" y="2769"/>
                  </a:lnTo>
                  <a:lnTo>
                    <a:pt x="18441" y="2599"/>
                  </a:lnTo>
                  <a:lnTo>
                    <a:pt x="18450" y="2429"/>
                  </a:lnTo>
                  <a:lnTo>
                    <a:pt x="18450" y="2247"/>
                  </a:lnTo>
                  <a:lnTo>
                    <a:pt x="18436" y="2077"/>
                  </a:lnTo>
                  <a:lnTo>
                    <a:pt x="18418" y="1907"/>
                  </a:lnTo>
                  <a:lnTo>
                    <a:pt x="18387" y="1748"/>
                  </a:lnTo>
                  <a:lnTo>
                    <a:pt x="18369" y="1669"/>
                  </a:lnTo>
                  <a:lnTo>
                    <a:pt x="18352" y="1600"/>
                  </a:lnTo>
                  <a:lnTo>
                    <a:pt x="18329" y="1532"/>
                  </a:lnTo>
                  <a:lnTo>
                    <a:pt x="18303" y="1476"/>
                  </a:lnTo>
                  <a:lnTo>
                    <a:pt x="18276" y="1419"/>
                  </a:lnTo>
                  <a:lnTo>
                    <a:pt x="18249" y="1362"/>
                  </a:lnTo>
                  <a:lnTo>
                    <a:pt x="18218" y="1317"/>
                  </a:lnTo>
                  <a:lnTo>
                    <a:pt x="18183" y="1283"/>
                  </a:lnTo>
                  <a:lnTo>
                    <a:pt x="18147" y="1249"/>
                  </a:lnTo>
                  <a:lnTo>
                    <a:pt x="18111" y="1215"/>
                  </a:lnTo>
                  <a:lnTo>
                    <a:pt x="18071" y="1203"/>
                  </a:lnTo>
                  <a:lnTo>
                    <a:pt x="18027" y="1192"/>
                  </a:lnTo>
                  <a:lnTo>
                    <a:pt x="16963" y="1010"/>
                  </a:lnTo>
                  <a:lnTo>
                    <a:pt x="15894" y="829"/>
                  </a:lnTo>
                  <a:lnTo>
                    <a:pt x="14817" y="670"/>
                  </a:lnTo>
                  <a:lnTo>
                    <a:pt x="13735" y="511"/>
                  </a:lnTo>
                  <a:lnTo>
                    <a:pt x="12653" y="375"/>
                  </a:lnTo>
                  <a:lnTo>
                    <a:pt x="11567" y="250"/>
                  </a:lnTo>
                  <a:lnTo>
                    <a:pt x="10476" y="148"/>
                  </a:lnTo>
                  <a:lnTo>
                    <a:pt x="9385" y="69"/>
                  </a:lnTo>
                  <a:lnTo>
                    <a:pt x="8842" y="46"/>
                  </a:lnTo>
                  <a:lnTo>
                    <a:pt x="8294" y="23"/>
                  </a:lnTo>
                  <a:lnTo>
                    <a:pt x="7751" y="12"/>
                  </a:lnTo>
                  <a:lnTo>
                    <a:pt x="7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507400" y="-9260500"/>
              <a:ext cx="400175" cy="432575"/>
            </a:xfrm>
            <a:custGeom>
              <a:avLst/>
              <a:gdLst/>
              <a:ahLst/>
              <a:cxnLst/>
              <a:rect l="l" t="t" r="r" b="b"/>
              <a:pathLst>
                <a:path w="16007" h="17303" extrusionOk="0">
                  <a:moveTo>
                    <a:pt x="16006" y="0"/>
                  </a:moveTo>
                  <a:lnTo>
                    <a:pt x="15018" y="159"/>
                  </a:lnTo>
                  <a:lnTo>
                    <a:pt x="14025" y="318"/>
                  </a:lnTo>
                  <a:lnTo>
                    <a:pt x="13028" y="465"/>
                  </a:lnTo>
                  <a:lnTo>
                    <a:pt x="12026" y="602"/>
                  </a:lnTo>
                  <a:lnTo>
                    <a:pt x="11024" y="726"/>
                  </a:lnTo>
                  <a:lnTo>
                    <a:pt x="10018" y="828"/>
                  </a:lnTo>
                  <a:lnTo>
                    <a:pt x="9007" y="919"/>
                  </a:lnTo>
                  <a:lnTo>
                    <a:pt x="8001" y="987"/>
                  </a:lnTo>
                  <a:lnTo>
                    <a:pt x="6991" y="1033"/>
                  </a:lnTo>
                  <a:lnTo>
                    <a:pt x="6487" y="1044"/>
                  </a:lnTo>
                  <a:lnTo>
                    <a:pt x="5481" y="1044"/>
                  </a:lnTo>
                  <a:lnTo>
                    <a:pt x="4978" y="1033"/>
                  </a:lnTo>
                  <a:lnTo>
                    <a:pt x="4475" y="1021"/>
                  </a:lnTo>
                  <a:lnTo>
                    <a:pt x="3976" y="987"/>
                  </a:lnTo>
                  <a:lnTo>
                    <a:pt x="3473" y="953"/>
                  </a:lnTo>
                  <a:lnTo>
                    <a:pt x="2975" y="908"/>
                  </a:lnTo>
                  <a:lnTo>
                    <a:pt x="2476" y="862"/>
                  </a:lnTo>
                  <a:lnTo>
                    <a:pt x="1977" y="794"/>
                  </a:lnTo>
                  <a:lnTo>
                    <a:pt x="1483" y="726"/>
                  </a:lnTo>
                  <a:lnTo>
                    <a:pt x="985" y="647"/>
                  </a:lnTo>
                  <a:lnTo>
                    <a:pt x="490" y="556"/>
                  </a:lnTo>
                  <a:lnTo>
                    <a:pt x="1" y="443"/>
                  </a:lnTo>
                  <a:lnTo>
                    <a:pt x="10" y="499"/>
                  </a:lnTo>
                  <a:lnTo>
                    <a:pt x="19" y="545"/>
                  </a:lnTo>
                  <a:lnTo>
                    <a:pt x="27" y="590"/>
                  </a:lnTo>
                  <a:lnTo>
                    <a:pt x="36" y="647"/>
                  </a:lnTo>
                  <a:lnTo>
                    <a:pt x="94" y="1192"/>
                  </a:lnTo>
                  <a:lnTo>
                    <a:pt x="161" y="1725"/>
                  </a:lnTo>
                  <a:lnTo>
                    <a:pt x="223" y="2247"/>
                  </a:lnTo>
                  <a:lnTo>
                    <a:pt x="295" y="2757"/>
                  </a:lnTo>
                  <a:lnTo>
                    <a:pt x="366" y="3268"/>
                  </a:lnTo>
                  <a:lnTo>
                    <a:pt x="441" y="3756"/>
                  </a:lnTo>
                  <a:lnTo>
                    <a:pt x="517" y="4244"/>
                  </a:lnTo>
                  <a:lnTo>
                    <a:pt x="597" y="4720"/>
                  </a:lnTo>
                  <a:lnTo>
                    <a:pt x="682" y="5185"/>
                  </a:lnTo>
                  <a:lnTo>
                    <a:pt x="766" y="5651"/>
                  </a:lnTo>
                  <a:lnTo>
                    <a:pt x="856" y="6104"/>
                  </a:lnTo>
                  <a:lnTo>
                    <a:pt x="945" y="6536"/>
                  </a:lnTo>
                  <a:lnTo>
                    <a:pt x="1038" y="6967"/>
                  </a:lnTo>
                  <a:lnTo>
                    <a:pt x="1136" y="7398"/>
                  </a:lnTo>
                  <a:lnTo>
                    <a:pt x="1234" y="7806"/>
                  </a:lnTo>
                  <a:lnTo>
                    <a:pt x="1336" y="8215"/>
                  </a:lnTo>
                  <a:lnTo>
                    <a:pt x="1439" y="8612"/>
                  </a:lnTo>
                  <a:lnTo>
                    <a:pt x="1541" y="8998"/>
                  </a:lnTo>
                  <a:lnTo>
                    <a:pt x="1652" y="9372"/>
                  </a:lnTo>
                  <a:lnTo>
                    <a:pt x="1759" y="9735"/>
                  </a:lnTo>
                  <a:lnTo>
                    <a:pt x="1871" y="10098"/>
                  </a:lnTo>
                  <a:lnTo>
                    <a:pt x="1986" y="10450"/>
                  </a:lnTo>
                  <a:lnTo>
                    <a:pt x="2102" y="10790"/>
                  </a:lnTo>
                  <a:lnTo>
                    <a:pt x="2218" y="11119"/>
                  </a:lnTo>
                  <a:lnTo>
                    <a:pt x="2338" y="11448"/>
                  </a:lnTo>
                  <a:lnTo>
                    <a:pt x="2463" y="11766"/>
                  </a:lnTo>
                  <a:lnTo>
                    <a:pt x="2587" y="12072"/>
                  </a:lnTo>
                  <a:lnTo>
                    <a:pt x="2712" y="12367"/>
                  </a:lnTo>
                  <a:lnTo>
                    <a:pt x="2837" y="12651"/>
                  </a:lnTo>
                  <a:lnTo>
                    <a:pt x="2966" y="12935"/>
                  </a:lnTo>
                  <a:lnTo>
                    <a:pt x="3099" y="13207"/>
                  </a:lnTo>
                  <a:lnTo>
                    <a:pt x="3229" y="13468"/>
                  </a:lnTo>
                  <a:lnTo>
                    <a:pt x="3362" y="13718"/>
                  </a:lnTo>
                  <a:lnTo>
                    <a:pt x="3500" y="13956"/>
                  </a:lnTo>
                  <a:lnTo>
                    <a:pt x="3634" y="14194"/>
                  </a:lnTo>
                  <a:lnTo>
                    <a:pt x="3772" y="14421"/>
                  </a:lnTo>
                  <a:lnTo>
                    <a:pt x="3914" y="14637"/>
                  </a:lnTo>
                  <a:lnTo>
                    <a:pt x="4052" y="14852"/>
                  </a:lnTo>
                  <a:lnTo>
                    <a:pt x="4195" y="15045"/>
                  </a:lnTo>
                  <a:lnTo>
                    <a:pt x="4337" y="15238"/>
                  </a:lnTo>
                  <a:lnTo>
                    <a:pt x="4484" y="15419"/>
                  </a:lnTo>
                  <a:lnTo>
                    <a:pt x="4626" y="15601"/>
                  </a:lnTo>
                  <a:lnTo>
                    <a:pt x="4773" y="15760"/>
                  </a:lnTo>
                  <a:lnTo>
                    <a:pt x="4925" y="15919"/>
                  </a:lnTo>
                  <a:lnTo>
                    <a:pt x="5072" y="16066"/>
                  </a:lnTo>
                  <a:lnTo>
                    <a:pt x="5223" y="16214"/>
                  </a:lnTo>
                  <a:lnTo>
                    <a:pt x="5370" y="16338"/>
                  </a:lnTo>
                  <a:lnTo>
                    <a:pt x="5521" y="16463"/>
                  </a:lnTo>
                  <a:lnTo>
                    <a:pt x="5673" y="16577"/>
                  </a:lnTo>
                  <a:lnTo>
                    <a:pt x="5829" y="16690"/>
                  </a:lnTo>
                  <a:lnTo>
                    <a:pt x="5980" y="16781"/>
                  </a:lnTo>
                  <a:lnTo>
                    <a:pt x="6136" y="16872"/>
                  </a:lnTo>
                  <a:lnTo>
                    <a:pt x="6287" y="16951"/>
                  </a:lnTo>
                  <a:lnTo>
                    <a:pt x="6443" y="17019"/>
                  </a:lnTo>
                  <a:lnTo>
                    <a:pt x="6599" y="17087"/>
                  </a:lnTo>
                  <a:lnTo>
                    <a:pt x="6755" y="17144"/>
                  </a:lnTo>
                  <a:lnTo>
                    <a:pt x="6915" y="17189"/>
                  </a:lnTo>
                  <a:lnTo>
                    <a:pt x="7071" y="17223"/>
                  </a:lnTo>
                  <a:lnTo>
                    <a:pt x="7227" y="17258"/>
                  </a:lnTo>
                  <a:lnTo>
                    <a:pt x="7382" y="17280"/>
                  </a:lnTo>
                  <a:lnTo>
                    <a:pt x="7543" y="17292"/>
                  </a:lnTo>
                  <a:lnTo>
                    <a:pt x="7698" y="17303"/>
                  </a:lnTo>
                  <a:lnTo>
                    <a:pt x="7859" y="17292"/>
                  </a:lnTo>
                  <a:lnTo>
                    <a:pt x="8015" y="17280"/>
                  </a:lnTo>
                  <a:lnTo>
                    <a:pt x="8175" y="17258"/>
                  </a:lnTo>
                  <a:lnTo>
                    <a:pt x="8331" y="17235"/>
                  </a:lnTo>
                  <a:lnTo>
                    <a:pt x="8486" y="17201"/>
                  </a:lnTo>
                  <a:lnTo>
                    <a:pt x="8647" y="17155"/>
                  </a:lnTo>
                  <a:lnTo>
                    <a:pt x="8803" y="17099"/>
                  </a:lnTo>
                  <a:lnTo>
                    <a:pt x="8958" y="17042"/>
                  </a:lnTo>
                  <a:lnTo>
                    <a:pt x="9119" y="16974"/>
                  </a:lnTo>
                  <a:lnTo>
                    <a:pt x="9275" y="16894"/>
                  </a:lnTo>
                  <a:lnTo>
                    <a:pt x="9430" y="16804"/>
                  </a:lnTo>
                  <a:lnTo>
                    <a:pt x="9586" y="16713"/>
                  </a:lnTo>
                  <a:lnTo>
                    <a:pt x="9742" y="16611"/>
                  </a:lnTo>
                  <a:lnTo>
                    <a:pt x="9898" y="16497"/>
                  </a:lnTo>
                  <a:lnTo>
                    <a:pt x="10049" y="16384"/>
                  </a:lnTo>
                  <a:lnTo>
                    <a:pt x="10205" y="16259"/>
                  </a:lnTo>
                  <a:lnTo>
                    <a:pt x="10356" y="16123"/>
                  </a:lnTo>
                  <a:lnTo>
                    <a:pt x="10508" y="15975"/>
                  </a:lnTo>
                  <a:lnTo>
                    <a:pt x="10659" y="15828"/>
                  </a:lnTo>
                  <a:lnTo>
                    <a:pt x="10810" y="15669"/>
                  </a:lnTo>
                  <a:lnTo>
                    <a:pt x="10962" y="15499"/>
                  </a:lnTo>
                  <a:lnTo>
                    <a:pt x="11109" y="15329"/>
                  </a:lnTo>
                  <a:lnTo>
                    <a:pt x="11256" y="15147"/>
                  </a:lnTo>
                  <a:lnTo>
                    <a:pt x="11403" y="14954"/>
                  </a:lnTo>
                  <a:lnTo>
                    <a:pt x="11550" y="14761"/>
                  </a:lnTo>
                  <a:lnTo>
                    <a:pt x="11692" y="14557"/>
                  </a:lnTo>
                  <a:lnTo>
                    <a:pt x="11834" y="14342"/>
                  </a:lnTo>
                  <a:lnTo>
                    <a:pt x="11977" y="14115"/>
                  </a:lnTo>
                  <a:lnTo>
                    <a:pt x="12119" y="13888"/>
                  </a:lnTo>
                  <a:lnTo>
                    <a:pt x="12257" y="13649"/>
                  </a:lnTo>
                  <a:lnTo>
                    <a:pt x="12395" y="13400"/>
                  </a:lnTo>
                  <a:lnTo>
                    <a:pt x="12533" y="13150"/>
                  </a:lnTo>
                  <a:lnTo>
                    <a:pt x="12671" y="12889"/>
                  </a:lnTo>
                  <a:lnTo>
                    <a:pt x="12805" y="12617"/>
                  </a:lnTo>
                  <a:lnTo>
                    <a:pt x="12934" y="12345"/>
                  </a:lnTo>
                  <a:lnTo>
                    <a:pt x="13068" y="12061"/>
                  </a:lnTo>
                  <a:lnTo>
                    <a:pt x="13197" y="11766"/>
                  </a:lnTo>
                  <a:lnTo>
                    <a:pt x="13321" y="11471"/>
                  </a:lnTo>
                  <a:lnTo>
                    <a:pt x="13451" y="11165"/>
                  </a:lnTo>
                  <a:lnTo>
                    <a:pt x="13575" y="10847"/>
                  </a:lnTo>
                  <a:lnTo>
                    <a:pt x="13695" y="10518"/>
                  </a:lnTo>
                  <a:lnTo>
                    <a:pt x="13816" y="10189"/>
                  </a:lnTo>
                  <a:lnTo>
                    <a:pt x="13931" y="9849"/>
                  </a:lnTo>
                  <a:lnTo>
                    <a:pt x="14052" y="9508"/>
                  </a:lnTo>
                  <a:lnTo>
                    <a:pt x="14163" y="9156"/>
                  </a:lnTo>
                  <a:lnTo>
                    <a:pt x="14274" y="8793"/>
                  </a:lnTo>
                  <a:lnTo>
                    <a:pt x="14386" y="8419"/>
                  </a:lnTo>
                  <a:lnTo>
                    <a:pt x="14492" y="8045"/>
                  </a:lnTo>
                  <a:lnTo>
                    <a:pt x="14599" y="7670"/>
                  </a:lnTo>
                  <a:lnTo>
                    <a:pt x="14702" y="7273"/>
                  </a:lnTo>
                  <a:lnTo>
                    <a:pt x="14804" y="6876"/>
                  </a:lnTo>
                  <a:lnTo>
                    <a:pt x="14902" y="6467"/>
                  </a:lnTo>
                  <a:lnTo>
                    <a:pt x="15000" y="6059"/>
                  </a:lnTo>
                  <a:lnTo>
                    <a:pt x="15093" y="5628"/>
                  </a:lnTo>
                  <a:lnTo>
                    <a:pt x="15182" y="5208"/>
                  </a:lnTo>
                  <a:lnTo>
                    <a:pt x="15272" y="4766"/>
                  </a:lnTo>
                  <a:lnTo>
                    <a:pt x="15361" y="4323"/>
                  </a:lnTo>
                  <a:lnTo>
                    <a:pt x="15441" y="3869"/>
                  </a:lnTo>
                  <a:lnTo>
                    <a:pt x="15521" y="3415"/>
                  </a:lnTo>
                  <a:lnTo>
                    <a:pt x="15601" y="2950"/>
                  </a:lnTo>
                  <a:lnTo>
                    <a:pt x="15677" y="2474"/>
                  </a:lnTo>
                  <a:lnTo>
                    <a:pt x="15748" y="1997"/>
                  </a:lnTo>
                  <a:lnTo>
                    <a:pt x="15819" y="1509"/>
                  </a:lnTo>
                  <a:lnTo>
                    <a:pt x="15886" y="1010"/>
                  </a:lnTo>
                  <a:lnTo>
                    <a:pt x="15948" y="511"/>
                  </a:lnTo>
                  <a:lnTo>
                    <a:pt x="160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651875" y="-8757025"/>
              <a:ext cx="133475" cy="361950"/>
            </a:xfrm>
            <a:custGeom>
              <a:avLst/>
              <a:gdLst/>
              <a:ahLst/>
              <a:cxnLst/>
              <a:rect l="l" t="t" r="r" b="b"/>
              <a:pathLst>
                <a:path w="5339" h="14478" extrusionOk="0">
                  <a:moveTo>
                    <a:pt x="4867" y="0"/>
                  </a:moveTo>
                  <a:lnTo>
                    <a:pt x="4573" y="216"/>
                  </a:lnTo>
                  <a:lnTo>
                    <a:pt x="4275" y="398"/>
                  </a:lnTo>
                  <a:lnTo>
                    <a:pt x="3972" y="556"/>
                  </a:lnTo>
                  <a:lnTo>
                    <a:pt x="3674" y="693"/>
                  </a:lnTo>
                  <a:lnTo>
                    <a:pt x="3366" y="795"/>
                  </a:lnTo>
                  <a:lnTo>
                    <a:pt x="3064" y="874"/>
                  </a:lnTo>
                  <a:lnTo>
                    <a:pt x="2756" y="931"/>
                  </a:lnTo>
                  <a:lnTo>
                    <a:pt x="2449" y="953"/>
                  </a:lnTo>
                  <a:lnTo>
                    <a:pt x="2142" y="953"/>
                  </a:lnTo>
                  <a:lnTo>
                    <a:pt x="1835" y="931"/>
                  </a:lnTo>
                  <a:lnTo>
                    <a:pt x="1528" y="874"/>
                  </a:lnTo>
                  <a:lnTo>
                    <a:pt x="1220" y="795"/>
                  </a:lnTo>
                  <a:lnTo>
                    <a:pt x="913" y="693"/>
                  </a:lnTo>
                  <a:lnTo>
                    <a:pt x="611" y="568"/>
                  </a:lnTo>
                  <a:lnTo>
                    <a:pt x="303" y="409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63" y="2031"/>
                  </a:lnTo>
                  <a:lnTo>
                    <a:pt x="130" y="3824"/>
                  </a:lnTo>
                  <a:lnTo>
                    <a:pt x="196" y="5617"/>
                  </a:lnTo>
                  <a:lnTo>
                    <a:pt x="272" y="7398"/>
                  </a:lnTo>
                  <a:lnTo>
                    <a:pt x="352" y="9179"/>
                  </a:lnTo>
                  <a:lnTo>
                    <a:pt x="437" y="10949"/>
                  </a:lnTo>
                  <a:lnTo>
                    <a:pt x="526" y="12719"/>
                  </a:lnTo>
                  <a:lnTo>
                    <a:pt x="619" y="14478"/>
                  </a:lnTo>
                  <a:lnTo>
                    <a:pt x="775" y="14421"/>
                  </a:lnTo>
                  <a:lnTo>
                    <a:pt x="931" y="14376"/>
                  </a:lnTo>
                  <a:lnTo>
                    <a:pt x="1234" y="14285"/>
                  </a:lnTo>
                  <a:lnTo>
                    <a:pt x="1532" y="14206"/>
                  </a:lnTo>
                  <a:lnTo>
                    <a:pt x="1675" y="14160"/>
                  </a:lnTo>
                  <a:lnTo>
                    <a:pt x="1813" y="14115"/>
                  </a:lnTo>
                  <a:lnTo>
                    <a:pt x="5339" y="12697"/>
                  </a:lnTo>
                  <a:lnTo>
                    <a:pt x="5259" y="11199"/>
                  </a:lnTo>
                  <a:lnTo>
                    <a:pt x="5183" y="9690"/>
                  </a:lnTo>
                  <a:lnTo>
                    <a:pt x="5112" y="8192"/>
                  </a:lnTo>
                  <a:lnTo>
                    <a:pt x="5040" y="6683"/>
                  </a:lnTo>
                  <a:lnTo>
                    <a:pt x="4983" y="5186"/>
                  </a:lnTo>
                  <a:lnTo>
                    <a:pt x="4925" y="3688"/>
                  </a:lnTo>
                  <a:lnTo>
                    <a:pt x="4871" y="2190"/>
                  </a:lnTo>
                  <a:lnTo>
                    <a:pt x="4831" y="704"/>
                  </a:lnTo>
                  <a:lnTo>
                    <a:pt x="4831" y="500"/>
                  </a:lnTo>
                  <a:lnTo>
                    <a:pt x="4840" y="318"/>
                  </a:lnTo>
                  <a:lnTo>
                    <a:pt x="4853" y="159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670575" y="-8393100"/>
              <a:ext cx="148175" cy="488175"/>
            </a:xfrm>
            <a:custGeom>
              <a:avLst/>
              <a:gdLst/>
              <a:ahLst/>
              <a:cxnLst/>
              <a:rect l="l" t="t" r="r" b="b"/>
              <a:pathLst>
                <a:path w="5927" h="19527" extrusionOk="0">
                  <a:moveTo>
                    <a:pt x="4689" y="0"/>
                  </a:moveTo>
                  <a:lnTo>
                    <a:pt x="4141" y="261"/>
                  </a:lnTo>
                  <a:lnTo>
                    <a:pt x="3589" y="534"/>
                  </a:lnTo>
                  <a:lnTo>
                    <a:pt x="2489" y="1090"/>
                  </a:lnTo>
                  <a:lnTo>
                    <a:pt x="2129" y="1271"/>
                  </a:lnTo>
                  <a:lnTo>
                    <a:pt x="1764" y="1453"/>
                  </a:lnTo>
                  <a:lnTo>
                    <a:pt x="1399" y="1634"/>
                  </a:lnTo>
                  <a:lnTo>
                    <a:pt x="1038" y="1816"/>
                  </a:lnTo>
                  <a:lnTo>
                    <a:pt x="308" y="2190"/>
                  </a:lnTo>
                  <a:lnTo>
                    <a:pt x="232" y="2270"/>
                  </a:lnTo>
                  <a:lnTo>
                    <a:pt x="152" y="2338"/>
                  </a:lnTo>
                  <a:lnTo>
                    <a:pt x="76" y="2383"/>
                  </a:lnTo>
                  <a:lnTo>
                    <a:pt x="1" y="2406"/>
                  </a:lnTo>
                  <a:lnTo>
                    <a:pt x="130" y="4573"/>
                  </a:lnTo>
                  <a:lnTo>
                    <a:pt x="268" y="6717"/>
                  </a:lnTo>
                  <a:lnTo>
                    <a:pt x="410" y="8873"/>
                  </a:lnTo>
                  <a:lnTo>
                    <a:pt x="562" y="11006"/>
                  </a:lnTo>
                  <a:lnTo>
                    <a:pt x="722" y="13150"/>
                  </a:lnTo>
                  <a:lnTo>
                    <a:pt x="891" y="15284"/>
                  </a:lnTo>
                  <a:lnTo>
                    <a:pt x="1069" y="17405"/>
                  </a:lnTo>
                  <a:lnTo>
                    <a:pt x="1256" y="19527"/>
                  </a:lnTo>
                  <a:lnTo>
                    <a:pt x="1541" y="19232"/>
                  </a:lnTo>
                  <a:lnTo>
                    <a:pt x="1830" y="18948"/>
                  </a:lnTo>
                  <a:lnTo>
                    <a:pt x="2124" y="18665"/>
                  </a:lnTo>
                  <a:lnTo>
                    <a:pt x="2414" y="18392"/>
                  </a:lnTo>
                  <a:lnTo>
                    <a:pt x="3001" y="17870"/>
                  </a:lnTo>
                  <a:lnTo>
                    <a:pt x="3593" y="17371"/>
                  </a:lnTo>
                  <a:lnTo>
                    <a:pt x="4769" y="16395"/>
                  </a:lnTo>
                  <a:lnTo>
                    <a:pt x="5352" y="15908"/>
                  </a:lnTo>
                  <a:lnTo>
                    <a:pt x="5926" y="15420"/>
                  </a:lnTo>
                  <a:lnTo>
                    <a:pt x="5828" y="14467"/>
                  </a:lnTo>
                  <a:lnTo>
                    <a:pt x="5739" y="13514"/>
                  </a:lnTo>
                  <a:lnTo>
                    <a:pt x="5646" y="12549"/>
                  </a:lnTo>
                  <a:lnTo>
                    <a:pt x="5561" y="11596"/>
                  </a:lnTo>
                  <a:lnTo>
                    <a:pt x="5392" y="9667"/>
                  </a:lnTo>
                  <a:lnTo>
                    <a:pt x="5232" y="7738"/>
                  </a:lnTo>
                  <a:lnTo>
                    <a:pt x="5085" y="5810"/>
                  </a:lnTo>
                  <a:lnTo>
                    <a:pt x="4942" y="3869"/>
                  </a:lnTo>
                  <a:lnTo>
                    <a:pt x="4813" y="1941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708300" y="-7963375"/>
              <a:ext cx="184350" cy="651850"/>
            </a:xfrm>
            <a:custGeom>
              <a:avLst/>
              <a:gdLst/>
              <a:ahLst/>
              <a:cxnLst/>
              <a:rect l="l" t="t" r="r" b="b"/>
              <a:pathLst>
                <a:path w="7374" h="26074" extrusionOk="0">
                  <a:moveTo>
                    <a:pt x="4591" y="1"/>
                  </a:moveTo>
                  <a:lnTo>
                    <a:pt x="4030" y="636"/>
                  </a:lnTo>
                  <a:lnTo>
                    <a:pt x="3465" y="1294"/>
                  </a:lnTo>
                  <a:lnTo>
                    <a:pt x="2320" y="2633"/>
                  </a:lnTo>
                  <a:lnTo>
                    <a:pt x="1746" y="3291"/>
                  </a:lnTo>
                  <a:lnTo>
                    <a:pt x="1163" y="3926"/>
                  </a:lnTo>
                  <a:lnTo>
                    <a:pt x="873" y="4244"/>
                  </a:lnTo>
                  <a:lnTo>
                    <a:pt x="584" y="4539"/>
                  </a:lnTo>
                  <a:lnTo>
                    <a:pt x="290" y="4834"/>
                  </a:lnTo>
                  <a:lnTo>
                    <a:pt x="1" y="5118"/>
                  </a:lnTo>
                  <a:lnTo>
                    <a:pt x="130" y="6445"/>
                  </a:lnTo>
                  <a:lnTo>
                    <a:pt x="268" y="7761"/>
                  </a:lnTo>
                  <a:lnTo>
                    <a:pt x="406" y="9089"/>
                  </a:lnTo>
                  <a:lnTo>
                    <a:pt x="548" y="10405"/>
                  </a:lnTo>
                  <a:lnTo>
                    <a:pt x="695" y="11721"/>
                  </a:lnTo>
                  <a:lnTo>
                    <a:pt x="847" y="13037"/>
                  </a:lnTo>
                  <a:lnTo>
                    <a:pt x="998" y="14353"/>
                  </a:lnTo>
                  <a:lnTo>
                    <a:pt x="1158" y="15658"/>
                  </a:lnTo>
                  <a:lnTo>
                    <a:pt x="1323" y="16974"/>
                  </a:lnTo>
                  <a:lnTo>
                    <a:pt x="1492" y="18279"/>
                  </a:lnTo>
                  <a:lnTo>
                    <a:pt x="1666" y="19584"/>
                  </a:lnTo>
                  <a:lnTo>
                    <a:pt x="1840" y="20877"/>
                  </a:lnTo>
                  <a:lnTo>
                    <a:pt x="2022" y="22182"/>
                  </a:lnTo>
                  <a:lnTo>
                    <a:pt x="2209" y="23487"/>
                  </a:lnTo>
                  <a:lnTo>
                    <a:pt x="2401" y="24780"/>
                  </a:lnTo>
                  <a:lnTo>
                    <a:pt x="2601" y="26074"/>
                  </a:lnTo>
                  <a:lnTo>
                    <a:pt x="2917" y="25790"/>
                  </a:lnTo>
                  <a:lnTo>
                    <a:pt x="3229" y="25507"/>
                  </a:lnTo>
                  <a:lnTo>
                    <a:pt x="3540" y="25200"/>
                  </a:lnTo>
                  <a:lnTo>
                    <a:pt x="3847" y="24882"/>
                  </a:lnTo>
                  <a:lnTo>
                    <a:pt x="4155" y="24553"/>
                  </a:lnTo>
                  <a:lnTo>
                    <a:pt x="4457" y="24213"/>
                  </a:lnTo>
                  <a:lnTo>
                    <a:pt x="4760" y="23861"/>
                  </a:lnTo>
                  <a:lnTo>
                    <a:pt x="5058" y="23498"/>
                  </a:lnTo>
                  <a:lnTo>
                    <a:pt x="5352" y="23124"/>
                  </a:lnTo>
                  <a:lnTo>
                    <a:pt x="5646" y="22738"/>
                  </a:lnTo>
                  <a:lnTo>
                    <a:pt x="5940" y="22330"/>
                  </a:lnTo>
                  <a:lnTo>
                    <a:pt x="6229" y="21921"/>
                  </a:lnTo>
                  <a:lnTo>
                    <a:pt x="6519" y="21490"/>
                  </a:lnTo>
                  <a:lnTo>
                    <a:pt x="6804" y="21059"/>
                  </a:lnTo>
                  <a:lnTo>
                    <a:pt x="7089" y="20605"/>
                  </a:lnTo>
                  <a:lnTo>
                    <a:pt x="7374" y="20140"/>
                  </a:lnTo>
                  <a:lnTo>
                    <a:pt x="7160" y="18926"/>
                  </a:lnTo>
                  <a:lnTo>
                    <a:pt x="6955" y="17700"/>
                  </a:lnTo>
                  <a:lnTo>
                    <a:pt x="6755" y="16475"/>
                  </a:lnTo>
                  <a:lnTo>
                    <a:pt x="6559" y="15238"/>
                  </a:lnTo>
                  <a:lnTo>
                    <a:pt x="6367" y="14002"/>
                  </a:lnTo>
                  <a:lnTo>
                    <a:pt x="6185" y="12754"/>
                  </a:lnTo>
                  <a:lnTo>
                    <a:pt x="6002" y="11494"/>
                  </a:lnTo>
                  <a:lnTo>
                    <a:pt x="5829" y="10235"/>
                  </a:lnTo>
                  <a:lnTo>
                    <a:pt x="5655" y="8975"/>
                  </a:lnTo>
                  <a:lnTo>
                    <a:pt x="5490" y="7705"/>
                  </a:lnTo>
                  <a:lnTo>
                    <a:pt x="5330" y="6422"/>
                  </a:lnTo>
                  <a:lnTo>
                    <a:pt x="5170" y="5152"/>
                  </a:lnTo>
                  <a:lnTo>
                    <a:pt x="5018" y="3870"/>
                  </a:lnTo>
                  <a:lnTo>
                    <a:pt x="4871" y="2576"/>
                  </a:lnTo>
                  <a:lnTo>
                    <a:pt x="4729" y="1294"/>
                  </a:lnTo>
                  <a:lnTo>
                    <a:pt x="45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782550" y="-7416500"/>
              <a:ext cx="216400" cy="597975"/>
            </a:xfrm>
            <a:custGeom>
              <a:avLst/>
              <a:gdLst/>
              <a:ahLst/>
              <a:cxnLst/>
              <a:rect l="l" t="t" r="r" b="b"/>
              <a:pathLst>
                <a:path w="8656" h="23919" extrusionOk="0">
                  <a:moveTo>
                    <a:pt x="4720" y="1"/>
                  </a:moveTo>
                  <a:lnTo>
                    <a:pt x="4444" y="511"/>
                  </a:lnTo>
                  <a:lnTo>
                    <a:pt x="4168" y="999"/>
                  </a:lnTo>
                  <a:lnTo>
                    <a:pt x="3887" y="1476"/>
                  </a:lnTo>
                  <a:lnTo>
                    <a:pt x="3602" y="1941"/>
                  </a:lnTo>
                  <a:lnTo>
                    <a:pt x="3317" y="2395"/>
                  </a:lnTo>
                  <a:lnTo>
                    <a:pt x="3028" y="2826"/>
                  </a:lnTo>
                  <a:lnTo>
                    <a:pt x="2738" y="3246"/>
                  </a:lnTo>
                  <a:lnTo>
                    <a:pt x="2445" y="3666"/>
                  </a:lnTo>
                  <a:lnTo>
                    <a:pt x="2146" y="4051"/>
                  </a:lnTo>
                  <a:lnTo>
                    <a:pt x="1848" y="4437"/>
                  </a:lnTo>
                  <a:lnTo>
                    <a:pt x="1545" y="4812"/>
                  </a:lnTo>
                  <a:lnTo>
                    <a:pt x="1243" y="5163"/>
                  </a:lnTo>
                  <a:lnTo>
                    <a:pt x="935" y="5504"/>
                  </a:lnTo>
                  <a:lnTo>
                    <a:pt x="628" y="5844"/>
                  </a:lnTo>
                  <a:lnTo>
                    <a:pt x="316" y="6162"/>
                  </a:lnTo>
                  <a:lnTo>
                    <a:pt x="0" y="6457"/>
                  </a:lnTo>
                  <a:lnTo>
                    <a:pt x="147" y="7398"/>
                  </a:lnTo>
                  <a:lnTo>
                    <a:pt x="294" y="8329"/>
                  </a:lnTo>
                  <a:lnTo>
                    <a:pt x="446" y="9271"/>
                  </a:lnTo>
                  <a:lnTo>
                    <a:pt x="521" y="9724"/>
                  </a:lnTo>
                  <a:lnTo>
                    <a:pt x="601" y="10190"/>
                  </a:lnTo>
                  <a:lnTo>
                    <a:pt x="904" y="11903"/>
                  </a:lnTo>
                  <a:lnTo>
                    <a:pt x="1211" y="13627"/>
                  </a:lnTo>
                  <a:lnTo>
                    <a:pt x="1532" y="15352"/>
                  </a:lnTo>
                  <a:lnTo>
                    <a:pt x="1857" y="17077"/>
                  </a:lnTo>
                  <a:lnTo>
                    <a:pt x="2195" y="18801"/>
                  </a:lnTo>
                  <a:lnTo>
                    <a:pt x="2538" y="20526"/>
                  </a:lnTo>
                  <a:lnTo>
                    <a:pt x="2894" y="22228"/>
                  </a:lnTo>
                  <a:lnTo>
                    <a:pt x="3072" y="23079"/>
                  </a:lnTo>
                  <a:lnTo>
                    <a:pt x="3255" y="23918"/>
                  </a:lnTo>
                  <a:lnTo>
                    <a:pt x="3406" y="23635"/>
                  </a:lnTo>
                  <a:lnTo>
                    <a:pt x="3558" y="23351"/>
                  </a:lnTo>
                  <a:lnTo>
                    <a:pt x="3713" y="23079"/>
                  </a:lnTo>
                  <a:lnTo>
                    <a:pt x="3869" y="22806"/>
                  </a:lnTo>
                  <a:lnTo>
                    <a:pt x="4030" y="22545"/>
                  </a:lnTo>
                  <a:lnTo>
                    <a:pt x="4190" y="22284"/>
                  </a:lnTo>
                  <a:lnTo>
                    <a:pt x="4515" y="21785"/>
                  </a:lnTo>
                  <a:lnTo>
                    <a:pt x="4844" y="21309"/>
                  </a:lnTo>
                  <a:lnTo>
                    <a:pt x="5183" y="20843"/>
                  </a:lnTo>
                  <a:lnTo>
                    <a:pt x="5521" y="20401"/>
                  </a:lnTo>
                  <a:lnTo>
                    <a:pt x="5868" y="19981"/>
                  </a:lnTo>
                  <a:lnTo>
                    <a:pt x="6216" y="19573"/>
                  </a:lnTo>
                  <a:lnTo>
                    <a:pt x="6563" y="19187"/>
                  </a:lnTo>
                  <a:lnTo>
                    <a:pt x="6915" y="18824"/>
                  </a:lnTo>
                  <a:lnTo>
                    <a:pt x="7266" y="18472"/>
                  </a:lnTo>
                  <a:lnTo>
                    <a:pt x="7614" y="18132"/>
                  </a:lnTo>
                  <a:lnTo>
                    <a:pt x="7965" y="17814"/>
                  </a:lnTo>
                  <a:lnTo>
                    <a:pt x="8313" y="17508"/>
                  </a:lnTo>
                  <a:lnTo>
                    <a:pt x="8655" y="17213"/>
                  </a:lnTo>
                  <a:lnTo>
                    <a:pt x="8375" y="16203"/>
                  </a:lnTo>
                  <a:lnTo>
                    <a:pt x="8099" y="15193"/>
                  </a:lnTo>
                  <a:lnTo>
                    <a:pt x="7823" y="14161"/>
                  </a:lnTo>
                  <a:lnTo>
                    <a:pt x="7556" y="13128"/>
                  </a:lnTo>
                  <a:lnTo>
                    <a:pt x="7297" y="12084"/>
                  </a:lnTo>
                  <a:lnTo>
                    <a:pt x="7039" y="11029"/>
                  </a:lnTo>
                  <a:lnTo>
                    <a:pt x="6785" y="9963"/>
                  </a:lnTo>
                  <a:lnTo>
                    <a:pt x="6536" y="8885"/>
                  </a:lnTo>
                  <a:lnTo>
                    <a:pt x="6296" y="7807"/>
                  </a:lnTo>
                  <a:lnTo>
                    <a:pt x="6055" y="6718"/>
                  </a:lnTo>
                  <a:lnTo>
                    <a:pt x="5824" y="5617"/>
                  </a:lnTo>
                  <a:lnTo>
                    <a:pt x="5592" y="4505"/>
                  </a:lnTo>
                  <a:lnTo>
                    <a:pt x="5370" y="3393"/>
                  </a:lnTo>
                  <a:lnTo>
                    <a:pt x="5147" y="2270"/>
                  </a:lnTo>
                  <a:lnTo>
                    <a:pt x="4933" y="1135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877600" y="-6951300"/>
              <a:ext cx="244550" cy="551425"/>
            </a:xfrm>
            <a:custGeom>
              <a:avLst/>
              <a:gdLst/>
              <a:ahLst/>
              <a:cxnLst/>
              <a:rect l="l" t="t" r="r" b="b"/>
              <a:pathLst>
                <a:path w="9782" h="22057" extrusionOk="0">
                  <a:moveTo>
                    <a:pt x="5236" y="0"/>
                  </a:moveTo>
                  <a:lnTo>
                    <a:pt x="4818" y="477"/>
                  </a:lnTo>
                  <a:lnTo>
                    <a:pt x="4399" y="976"/>
                  </a:lnTo>
                  <a:lnTo>
                    <a:pt x="3985" y="1487"/>
                  </a:lnTo>
                  <a:lnTo>
                    <a:pt x="3571" y="2020"/>
                  </a:lnTo>
                  <a:lnTo>
                    <a:pt x="3162" y="2565"/>
                  </a:lnTo>
                  <a:lnTo>
                    <a:pt x="2756" y="3120"/>
                  </a:lnTo>
                  <a:lnTo>
                    <a:pt x="2351" y="3699"/>
                  </a:lnTo>
                  <a:lnTo>
                    <a:pt x="1955" y="4289"/>
                  </a:lnTo>
                  <a:lnTo>
                    <a:pt x="1701" y="4698"/>
                  </a:lnTo>
                  <a:lnTo>
                    <a:pt x="1452" y="5117"/>
                  </a:lnTo>
                  <a:lnTo>
                    <a:pt x="1207" y="5549"/>
                  </a:lnTo>
                  <a:lnTo>
                    <a:pt x="962" y="5991"/>
                  </a:lnTo>
                  <a:lnTo>
                    <a:pt x="481" y="6887"/>
                  </a:lnTo>
                  <a:lnTo>
                    <a:pt x="241" y="7330"/>
                  </a:lnTo>
                  <a:lnTo>
                    <a:pt x="1" y="7772"/>
                  </a:lnTo>
                  <a:lnTo>
                    <a:pt x="232" y="8748"/>
                  </a:lnTo>
                  <a:lnTo>
                    <a:pt x="464" y="9724"/>
                  </a:lnTo>
                  <a:lnTo>
                    <a:pt x="704" y="10677"/>
                  </a:lnTo>
                  <a:lnTo>
                    <a:pt x="944" y="11630"/>
                  </a:lnTo>
                  <a:lnTo>
                    <a:pt x="1189" y="12572"/>
                  </a:lnTo>
                  <a:lnTo>
                    <a:pt x="1443" y="13502"/>
                  </a:lnTo>
                  <a:lnTo>
                    <a:pt x="1697" y="14421"/>
                  </a:lnTo>
                  <a:lnTo>
                    <a:pt x="1955" y="15329"/>
                  </a:lnTo>
                  <a:lnTo>
                    <a:pt x="2222" y="16225"/>
                  </a:lnTo>
                  <a:lnTo>
                    <a:pt x="2489" y="17099"/>
                  </a:lnTo>
                  <a:lnTo>
                    <a:pt x="2761" y="17972"/>
                  </a:lnTo>
                  <a:lnTo>
                    <a:pt x="3041" y="18823"/>
                  </a:lnTo>
                  <a:lnTo>
                    <a:pt x="3322" y="19652"/>
                  </a:lnTo>
                  <a:lnTo>
                    <a:pt x="3611" y="20469"/>
                  </a:lnTo>
                  <a:lnTo>
                    <a:pt x="3901" y="21274"/>
                  </a:lnTo>
                  <a:lnTo>
                    <a:pt x="4199" y="22057"/>
                  </a:lnTo>
                  <a:lnTo>
                    <a:pt x="4226" y="21989"/>
                  </a:lnTo>
                  <a:lnTo>
                    <a:pt x="4248" y="21932"/>
                  </a:lnTo>
                  <a:lnTo>
                    <a:pt x="4275" y="21864"/>
                  </a:lnTo>
                  <a:lnTo>
                    <a:pt x="4301" y="21807"/>
                  </a:lnTo>
                  <a:lnTo>
                    <a:pt x="4974" y="20616"/>
                  </a:lnTo>
                  <a:lnTo>
                    <a:pt x="5650" y="19447"/>
                  </a:lnTo>
                  <a:lnTo>
                    <a:pt x="6331" y="18279"/>
                  </a:lnTo>
                  <a:lnTo>
                    <a:pt x="7017" y="17133"/>
                  </a:lnTo>
                  <a:lnTo>
                    <a:pt x="7703" y="15987"/>
                  </a:lnTo>
                  <a:lnTo>
                    <a:pt x="8393" y="14864"/>
                  </a:lnTo>
                  <a:lnTo>
                    <a:pt x="9087" y="13740"/>
                  </a:lnTo>
                  <a:lnTo>
                    <a:pt x="9782" y="12640"/>
                  </a:lnTo>
                  <a:lnTo>
                    <a:pt x="9466" y="11925"/>
                  </a:lnTo>
                  <a:lnTo>
                    <a:pt x="9159" y="11199"/>
                  </a:lnTo>
                  <a:lnTo>
                    <a:pt x="8851" y="10450"/>
                  </a:lnTo>
                  <a:lnTo>
                    <a:pt x="8553" y="9713"/>
                  </a:lnTo>
                  <a:lnTo>
                    <a:pt x="8255" y="8952"/>
                  </a:lnTo>
                  <a:lnTo>
                    <a:pt x="7961" y="8181"/>
                  </a:lnTo>
                  <a:lnTo>
                    <a:pt x="7672" y="7409"/>
                  </a:lnTo>
                  <a:lnTo>
                    <a:pt x="7387" y="6615"/>
                  </a:lnTo>
                  <a:lnTo>
                    <a:pt x="7102" y="5821"/>
                  </a:lnTo>
                  <a:lnTo>
                    <a:pt x="6826" y="5015"/>
                  </a:lnTo>
                  <a:lnTo>
                    <a:pt x="6550" y="4198"/>
                  </a:lnTo>
                  <a:lnTo>
                    <a:pt x="6282" y="3381"/>
                  </a:lnTo>
                  <a:lnTo>
                    <a:pt x="6015" y="2542"/>
                  </a:lnTo>
                  <a:lnTo>
                    <a:pt x="5753" y="1702"/>
                  </a:lnTo>
                  <a:lnTo>
                    <a:pt x="5490" y="851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055575" y="-2076775"/>
              <a:ext cx="211725" cy="525350"/>
            </a:xfrm>
            <a:custGeom>
              <a:avLst/>
              <a:gdLst/>
              <a:ahLst/>
              <a:cxnLst/>
              <a:rect l="l" t="t" r="r" b="b"/>
              <a:pathLst>
                <a:path w="8469" h="21014" extrusionOk="0">
                  <a:moveTo>
                    <a:pt x="8468" y="1"/>
                  </a:moveTo>
                  <a:lnTo>
                    <a:pt x="7970" y="205"/>
                  </a:lnTo>
                  <a:lnTo>
                    <a:pt x="7462" y="375"/>
                  </a:lnTo>
                  <a:lnTo>
                    <a:pt x="6955" y="534"/>
                  </a:lnTo>
                  <a:lnTo>
                    <a:pt x="6447" y="659"/>
                  </a:lnTo>
                  <a:lnTo>
                    <a:pt x="5935" y="784"/>
                  </a:lnTo>
                  <a:lnTo>
                    <a:pt x="5423" y="875"/>
                  </a:lnTo>
                  <a:lnTo>
                    <a:pt x="4911" y="954"/>
                  </a:lnTo>
                  <a:lnTo>
                    <a:pt x="4399" y="1022"/>
                  </a:lnTo>
                  <a:lnTo>
                    <a:pt x="3887" y="1068"/>
                  </a:lnTo>
                  <a:lnTo>
                    <a:pt x="3371" y="1090"/>
                  </a:lnTo>
                  <a:lnTo>
                    <a:pt x="2859" y="1102"/>
                  </a:lnTo>
                  <a:lnTo>
                    <a:pt x="2347" y="1102"/>
                  </a:lnTo>
                  <a:lnTo>
                    <a:pt x="1835" y="1090"/>
                  </a:lnTo>
                  <a:lnTo>
                    <a:pt x="1323" y="1056"/>
                  </a:lnTo>
                  <a:lnTo>
                    <a:pt x="815" y="1011"/>
                  </a:lnTo>
                  <a:lnTo>
                    <a:pt x="308" y="954"/>
                  </a:lnTo>
                  <a:lnTo>
                    <a:pt x="254" y="2145"/>
                  </a:lnTo>
                  <a:lnTo>
                    <a:pt x="201" y="3348"/>
                  </a:lnTo>
                  <a:lnTo>
                    <a:pt x="156" y="4539"/>
                  </a:lnTo>
                  <a:lnTo>
                    <a:pt x="121" y="5742"/>
                  </a:lnTo>
                  <a:lnTo>
                    <a:pt x="85" y="6945"/>
                  </a:lnTo>
                  <a:lnTo>
                    <a:pt x="58" y="8136"/>
                  </a:lnTo>
                  <a:lnTo>
                    <a:pt x="36" y="9339"/>
                  </a:lnTo>
                  <a:lnTo>
                    <a:pt x="18" y="10541"/>
                  </a:lnTo>
                  <a:lnTo>
                    <a:pt x="5" y="11744"/>
                  </a:lnTo>
                  <a:lnTo>
                    <a:pt x="0" y="12947"/>
                  </a:lnTo>
                  <a:lnTo>
                    <a:pt x="0" y="14138"/>
                  </a:lnTo>
                  <a:lnTo>
                    <a:pt x="5" y="15341"/>
                  </a:lnTo>
                  <a:lnTo>
                    <a:pt x="18" y="16544"/>
                  </a:lnTo>
                  <a:lnTo>
                    <a:pt x="36" y="17746"/>
                  </a:lnTo>
                  <a:lnTo>
                    <a:pt x="58" y="18949"/>
                  </a:lnTo>
                  <a:lnTo>
                    <a:pt x="90" y="20152"/>
                  </a:lnTo>
                  <a:lnTo>
                    <a:pt x="579" y="20152"/>
                  </a:lnTo>
                  <a:lnTo>
                    <a:pt x="1073" y="20140"/>
                  </a:lnTo>
                  <a:lnTo>
                    <a:pt x="2066" y="20129"/>
                  </a:lnTo>
                  <a:lnTo>
                    <a:pt x="3064" y="20118"/>
                  </a:lnTo>
                  <a:lnTo>
                    <a:pt x="3562" y="20118"/>
                  </a:lnTo>
                  <a:lnTo>
                    <a:pt x="4061" y="20140"/>
                  </a:lnTo>
                  <a:lnTo>
                    <a:pt x="4555" y="20163"/>
                  </a:lnTo>
                  <a:lnTo>
                    <a:pt x="5054" y="20208"/>
                  </a:lnTo>
                  <a:lnTo>
                    <a:pt x="5548" y="20265"/>
                  </a:lnTo>
                  <a:lnTo>
                    <a:pt x="6042" y="20356"/>
                  </a:lnTo>
                  <a:lnTo>
                    <a:pt x="6532" y="20458"/>
                  </a:lnTo>
                  <a:lnTo>
                    <a:pt x="6777" y="20515"/>
                  </a:lnTo>
                  <a:lnTo>
                    <a:pt x="7021" y="20594"/>
                  </a:lnTo>
                  <a:lnTo>
                    <a:pt x="7262" y="20662"/>
                  </a:lnTo>
                  <a:lnTo>
                    <a:pt x="7507" y="20753"/>
                  </a:lnTo>
                  <a:lnTo>
                    <a:pt x="7747" y="20844"/>
                  </a:lnTo>
                  <a:lnTo>
                    <a:pt x="7988" y="20946"/>
                  </a:lnTo>
                  <a:lnTo>
                    <a:pt x="8001" y="20957"/>
                  </a:lnTo>
                  <a:lnTo>
                    <a:pt x="8005" y="20980"/>
                  </a:lnTo>
                  <a:lnTo>
                    <a:pt x="8014" y="21002"/>
                  </a:lnTo>
                  <a:lnTo>
                    <a:pt x="8023" y="21014"/>
                  </a:lnTo>
                  <a:lnTo>
                    <a:pt x="8005" y="19709"/>
                  </a:lnTo>
                  <a:lnTo>
                    <a:pt x="7988" y="18416"/>
                  </a:lnTo>
                  <a:lnTo>
                    <a:pt x="7979" y="17236"/>
                  </a:lnTo>
                  <a:lnTo>
                    <a:pt x="7970" y="16078"/>
                  </a:lnTo>
                  <a:lnTo>
                    <a:pt x="7970" y="14910"/>
                  </a:lnTo>
                  <a:lnTo>
                    <a:pt x="7970" y="13741"/>
                  </a:lnTo>
                  <a:lnTo>
                    <a:pt x="7979" y="12572"/>
                  </a:lnTo>
                  <a:lnTo>
                    <a:pt x="7992" y="11415"/>
                  </a:lnTo>
                  <a:lnTo>
                    <a:pt x="8014" y="10258"/>
                  </a:lnTo>
                  <a:lnTo>
                    <a:pt x="8037" y="9101"/>
                  </a:lnTo>
                  <a:lnTo>
                    <a:pt x="8068" y="7943"/>
                  </a:lnTo>
                  <a:lnTo>
                    <a:pt x="8108" y="6797"/>
                  </a:lnTo>
                  <a:lnTo>
                    <a:pt x="8152" y="5651"/>
                  </a:lnTo>
                  <a:lnTo>
                    <a:pt x="8201" y="4505"/>
                  </a:lnTo>
                  <a:lnTo>
                    <a:pt x="8259" y="3371"/>
                  </a:lnTo>
                  <a:lnTo>
                    <a:pt x="8321" y="2247"/>
                  </a:lnTo>
                  <a:lnTo>
                    <a:pt x="8393" y="1124"/>
                  </a:lnTo>
                  <a:lnTo>
                    <a:pt x="8468" y="1"/>
                  </a:lnTo>
                  <a:close/>
                  <a:moveTo>
                    <a:pt x="8023" y="21014"/>
                  </a:moveTo>
                  <a:lnTo>
                    <a:pt x="8023" y="21014"/>
                  </a:lnTo>
                  <a:lnTo>
                    <a:pt x="8023" y="21014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060475" y="-1514000"/>
              <a:ext cx="209150" cy="417850"/>
            </a:xfrm>
            <a:custGeom>
              <a:avLst/>
              <a:gdLst/>
              <a:ahLst/>
              <a:cxnLst/>
              <a:rect l="l" t="t" r="r" b="b"/>
              <a:pathLst>
                <a:path w="8366" h="16714" extrusionOk="0">
                  <a:moveTo>
                    <a:pt x="7845" y="1"/>
                  </a:moveTo>
                  <a:lnTo>
                    <a:pt x="7818" y="46"/>
                  </a:lnTo>
                  <a:lnTo>
                    <a:pt x="7792" y="91"/>
                  </a:lnTo>
                  <a:lnTo>
                    <a:pt x="7556" y="193"/>
                  </a:lnTo>
                  <a:lnTo>
                    <a:pt x="7315" y="284"/>
                  </a:lnTo>
                  <a:lnTo>
                    <a:pt x="7079" y="375"/>
                  </a:lnTo>
                  <a:lnTo>
                    <a:pt x="6839" y="454"/>
                  </a:lnTo>
                  <a:lnTo>
                    <a:pt x="6598" y="522"/>
                  </a:lnTo>
                  <a:lnTo>
                    <a:pt x="6358" y="579"/>
                  </a:lnTo>
                  <a:lnTo>
                    <a:pt x="5873" y="693"/>
                  </a:lnTo>
                  <a:lnTo>
                    <a:pt x="5387" y="772"/>
                  </a:lnTo>
                  <a:lnTo>
                    <a:pt x="4898" y="829"/>
                  </a:lnTo>
                  <a:lnTo>
                    <a:pt x="4408" y="874"/>
                  </a:lnTo>
                  <a:lnTo>
                    <a:pt x="3918" y="897"/>
                  </a:lnTo>
                  <a:lnTo>
                    <a:pt x="3428" y="920"/>
                  </a:lnTo>
                  <a:lnTo>
                    <a:pt x="2934" y="920"/>
                  </a:lnTo>
                  <a:lnTo>
                    <a:pt x="1955" y="908"/>
                  </a:lnTo>
                  <a:lnTo>
                    <a:pt x="975" y="874"/>
                  </a:lnTo>
                  <a:lnTo>
                    <a:pt x="0" y="863"/>
                  </a:lnTo>
                  <a:lnTo>
                    <a:pt x="36" y="1759"/>
                  </a:lnTo>
                  <a:lnTo>
                    <a:pt x="72" y="2655"/>
                  </a:lnTo>
                  <a:lnTo>
                    <a:pt x="112" y="3552"/>
                  </a:lnTo>
                  <a:lnTo>
                    <a:pt x="156" y="4437"/>
                  </a:lnTo>
                  <a:lnTo>
                    <a:pt x="205" y="5333"/>
                  </a:lnTo>
                  <a:lnTo>
                    <a:pt x="254" y="6229"/>
                  </a:lnTo>
                  <a:lnTo>
                    <a:pt x="308" y="7126"/>
                  </a:lnTo>
                  <a:lnTo>
                    <a:pt x="361" y="8011"/>
                  </a:lnTo>
                  <a:lnTo>
                    <a:pt x="419" y="8907"/>
                  </a:lnTo>
                  <a:lnTo>
                    <a:pt x="481" y="9792"/>
                  </a:lnTo>
                  <a:lnTo>
                    <a:pt x="548" y="10688"/>
                  </a:lnTo>
                  <a:lnTo>
                    <a:pt x="615" y="11573"/>
                  </a:lnTo>
                  <a:lnTo>
                    <a:pt x="682" y="12458"/>
                  </a:lnTo>
                  <a:lnTo>
                    <a:pt x="757" y="13355"/>
                  </a:lnTo>
                  <a:lnTo>
                    <a:pt x="833" y="14240"/>
                  </a:lnTo>
                  <a:lnTo>
                    <a:pt x="913" y="15125"/>
                  </a:lnTo>
                  <a:lnTo>
                    <a:pt x="1844" y="15284"/>
                  </a:lnTo>
                  <a:lnTo>
                    <a:pt x="2774" y="15465"/>
                  </a:lnTo>
                  <a:lnTo>
                    <a:pt x="3705" y="15647"/>
                  </a:lnTo>
                  <a:lnTo>
                    <a:pt x="4639" y="15840"/>
                  </a:lnTo>
                  <a:lnTo>
                    <a:pt x="5570" y="16044"/>
                  </a:lnTo>
                  <a:lnTo>
                    <a:pt x="6500" y="16259"/>
                  </a:lnTo>
                  <a:lnTo>
                    <a:pt x="7435" y="16486"/>
                  </a:lnTo>
                  <a:lnTo>
                    <a:pt x="8366" y="16713"/>
                  </a:lnTo>
                  <a:lnTo>
                    <a:pt x="8304" y="15658"/>
                  </a:lnTo>
                  <a:lnTo>
                    <a:pt x="8246" y="14603"/>
                  </a:lnTo>
                  <a:lnTo>
                    <a:pt x="8192" y="13548"/>
                  </a:lnTo>
                  <a:lnTo>
                    <a:pt x="8143" y="12493"/>
                  </a:lnTo>
                  <a:lnTo>
                    <a:pt x="8099" y="11437"/>
                  </a:lnTo>
                  <a:lnTo>
                    <a:pt x="8063" y="10371"/>
                  </a:lnTo>
                  <a:lnTo>
                    <a:pt x="8028" y="9316"/>
                  </a:lnTo>
                  <a:lnTo>
                    <a:pt x="7996" y="8260"/>
                  </a:lnTo>
                  <a:lnTo>
                    <a:pt x="7970" y="7205"/>
                  </a:lnTo>
                  <a:lnTo>
                    <a:pt x="7947" y="6161"/>
                  </a:lnTo>
                  <a:lnTo>
                    <a:pt x="7907" y="4074"/>
                  </a:lnTo>
                  <a:lnTo>
                    <a:pt x="7872" y="2020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3086750" y="-3865475"/>
              <a:ext cx="1362800" cy="1088400"/>
            </a:xfrm>
            <a:custGeom>
              <a:avLst/>
              <a:gdLst/>
              <a:ahLst/>
              <a:cxnLst/>
              <a:rect l="l" t="t" r="r" b="b"/>
              <a:pathLst>
                <a:path w="54512" h="43536" extrusionOk="0">
                  <a:moveTo>
                    <a:pt x="4670" y="9804"/>
                  </a:moveTo>
                  <a:lnTo>
                    <a:pt x="4764" y="9815"/>
                  </a:lnTo>
                  <a:lnTo>
                    <a:pt x="4853" y="9827"/>
                  </a:lnTo>
                  <a:lnTo>
                    <a:pt x="4946" y="9861"/>
                  </a:lnTo>
                  <a:lnTo>
                    <a:pt x="5035" y="9895"/>
                  </a:lnTo>
                  <a:lnTo>
                    <a:pt x="5129" y="9940"/>
                  </a:lnTo>
                  <a:lnTo>
                    <a:pt x="5218" y="9997"/>
                  </a:lnTo>
                  <a:lnTo>
                    <a:pt x="5311" y="10053"/>
                  </a:lnTo>
                  <a:lnTo>
                    <a:pt x="5405" y="10122"/>
                  </a:lnTo>
                  <a:lnTo>
                    <a:pt x="5494" y="10201"/>
                  </a:lnTo>
                  <a:lnTo>
                    <a:pt x="5677" y="10382"/>
                  </a:lnTo>
                  <a:lnTo>
                    <a:pt x="5859" y="10587"/>
                  </a:lnTo>
                  <a:lnTo>
                    <a:pt x="5948" y="10519"/>
                  </a:lnTo>
                  <a:lnTo>
                    <a:pt x="6042" y="10473"/>
                  </a:lnTo>
                  <a:lnTo>
                    <a:pt x="6126" y="10451"/>
                  </a:lnTo>
                  <a:lnTo>
                    <a:pt x="6215" y="10439"/>
                  </a:lnTo>
                  <a:lnTo>
                    <a:pt x="6304" y="10451"/>
                  </a:lnTo>
                  <a:lnTo>
                    <a:pt x="6389" y="10485"/>
                  </a:lnTo>
                  <a:lnTo>
                    <a:pt x="6473" y="10530"/>
                  </a:lnTo>
                  <a:lnTo>
                    <a:pt x="6558" y="10587"/>
                  </a:lnTo>
                  <a:lnTo>
                    <a:pt x="6638" y="10666"/>
                  </a:lnTo>
                  <a:lnTo>
                    <a:pt x="6718" y="10757"/>
                  </a:lnTo>
                  <a:lnTo>
                    <a:pt x="6798" y="10859"/>
                  </a:lnTo>
                  <a:lnTo>
                    <a:pt x="6874" y="10984"/>
                  </a:lnTo>
                  <a:lnTo>
                    <a:pt x="6950" y="11109"/>
                  </a:lnTo>
                  <a:lnTo>
                    <a:pt x="7021" y="11256"/>
                  </a:lnTo>
                  <a:lnTo>
                    <a:pt x="7092" y="11404"/>
                  </a:lnTo>
                  <a:lnTo>
                    <a:pt x="7159" y="11574"/>
                  </a:lnTo>
                  <a:lnTo>
                    <a:pt x="7226" y="11744"/>
                  </a:lnTo>
                  <a:lnTo>
                    <a:pt x="7288" y="11926"/>
                  </a:lnTo>
                  <a:lnTo>
                    <a:pt x="7346" y="12118"/>
                  </a:lnTo>
                  <a:lnTo>
                    <a:pt x="7404" y="12323"/>
                  </a:lnTo>
                  <a:lnTo>
                    <a:pt x="7457" y="12527"/>
                  </a:lnTo>
                  <a:lnTo>
                    <a:pt x="7511" y="12742"/>
                  </a:lnTo>
                  <a:lnTo>
                    <a:pt x="7560" y="12958"/>
                  </a:lnTo>
                  <a:lnTo>
                    <a:pt x="7604" y="13185"/>
                  </a:lnTo>
                  <a:lnTo>
                    <a:pt x="7644" y="13412"/>
                  </a:lnTo>
                  <a:lnTo>
                    <a:pt x="7680" y="13639"/>
                  </a:lnTo>
                  <a:lnTo>
                    <a:pt x="7716" y="13877"/>
                  </a:lnTo>
                  <a:lnTo>
                    <a:pt x="7747" y="14115"/>
                  </a:lnTo>
                  <a:lnTo>
                    <a:pt x="7769" y="14354"/>
                  </a:lnTo>
                  <a:lnTo>
                    <a:pt x="7791" y="14592"/>
                  </a:lnTo>
                  <a:lnTo>
                    <a:pt x="7809" y="14841"/>
                  </a:lnTo>
                  <a:lnTo>
                    <a:pt x="7822" y="15080"/>
                  </a:lnTo>
                  <a:lnTo>
                    <a:pt x="7836" y="15454"/>
                  </a:lnTo>
                  <a:lnTo>
                    <a:pt x="7840" y="15829"/>
                  </a:lnTo>
                  <a:lnTo>
                    <a:pt x="7831" y="16180"/>
                  </a:lnTo>
                  <a:lnTo>
                    <a:pt x="7818" y="16521"/>
                  </a:lnTo>
                  <a:lnTo>
                    <a:pt x="7791" y="16850"/>
                  </a:lnTo>
                  <a:lnTo>
                    <a:pt x="7756" y="17167"/>
                  </a:lnTo>
                  <a:lnTo>
                    <a:pt x="7716" y="17474"/>
                  </a:lnTo>
                  <a:lnTo>
                    <a:pt x="7667" y="17769"/>
                  </a:lnTo>
                  <a:lnTo>
                    <a:pt x="7609" y="18041"/>
                  </a:lnTo>
                  <a:lnTo>
                    <a:pt x="7546" y="18313"/>
                  </a:lnTo>
                  <a:lnTo>
                    <a:pt x="7475" y="18563"/>
                  </a:lnTo>
                  <a:lnTo>
                    <a:pt x="7399" y="18801"/>
                  </a:lnTo>
                  <a:lnTo>
                    <a:pt x="7315" y="19028"/>
                  </a:lnTo>
                  <a:lnTo>
                    <a:pt x="7230" y="19232"/>
                  </a:lnTo>
                  <a:lnTo>
                    <a:pt x="7137" y="19437"/>
                  </a:lnTo>
                  <a:lnTo>
                    <a:pt x="7039" y="19618"/>
                  </a:lnTo>
                  <a:lnTo>
                    <a:pt x="6936" y="19788"/>
                  </a:lnTo>
                  <a:lnTo>
                    <a:pt x="6830" y="19936"/>
                  </a:lnTo>
                  <a:lnTo>
                    <a:pt x="6718" y="20083"/>
                  </a:lnTo>
                  <a:lnTo>
                    <a:pt x="6607" y="20208"/>
                  </a:lnTo>
                  <a:lnTo>
                    <a:pt x="6491" y="20310"/>
                  </a:lnTo>
                  <a:lnTo>
                    <a:pt x="6371" y="20412"/>
                  </a:lnTo>
                  <a:lnTo>
                    <a:pt x="6251" y="20492"/>
                  </a:lnTo>
                  <a:lnTo>
                    <a:pt x="6126" y="20560"/>
                  </a:lnTo>
                  <a:lnTo>
                    <a:pt x="6006" y="20617"/>
                  </a:lnTo>
                  <a:lnTo>
                    <a:pt x="5881" y="20651"/>
                  </a:lnTo>
                  <a:lnTo>
                    <a:pt x="5757" y="20673"/>
                  </a:lnTo>
                  <a:lnTo>
                    <a:pt x="5628" y="20673"/>
                  </a:lnTo>
                  <a:lnTo>
                    <a:pt x="5503" y="20662"/>
                  </a:lnTo>
                  <a:lnTo>
                    <a:pt x="5378" y="20639"/>
                  </a:lnTo>
                  <a:lnTo>
                    <a:pt x="5254" y="20594"/>
                  </a:lnTo>
                  <a:lnTo>
                    <a:pt x="5133" y="20537"/>
                  </a:lnTo>
                  <a:lnTo>
                    <a:pt x="5009" y="20469"/>
                  </a:lnTo>
                  <a:lnTo>
                    <a:pt x="4884" y="20367"/>
                  </a:lnTo>
                  <a:lnTo>
                    <a:pt x="4759" y="20254"/>
                  </a:lnTo>
                  <a:lnTo>
                    <a:pt x="4635" y="20129"/>
                  </a:lnTo>
                  <a:lnTo>
                    <a:pt x="4506" y="19981"/>
                  </a:lnTo>
                  <a:lnTo>
                    <a:pt x="4381" y="19822"/>
                  </a:lnTo>
                  <a:lnTo>
                    <a:pt x="4256" y="19652"/>
                  </a:lnTo>
                  <a:lnTo>
                    <a:pt x="4136" y="19459"/>
                  </a:lnTo>
                  <a:lnTo>
                    <a:pt x="4016" y="19255"/>
                  </a:lnTo>
                  <a:lnTo>
                    <a:pt x="3896" y="19040"/>
                  </a:lnTo>
                  <a:lnTo>
                    <a:pt x="3784" y="18813"/>
                  </a:lnTo>
                  <a:lnTo>
                    <a:pt x="3673" y="18574"/>
                  </a:lnTo>
                  <a:lnTo>
                    <a:pt x="3566" y="18325"/>
                  </a:lnTo>
                  <a:lnTo>
                    <a:pt x="3464" y="18064"/>
                  </a:lnTo>
                  <a:lnTo>
                    <a:pt x="3370" y="17791"/>
                  </a:lnTo>
                  <a:lnTo>
                    <a:pt x="3281" y="17508"/>
                  </a:lnTo>
                  <a:lnTo>
                    <a:pt x="3197" y="17213"/>
                  </a:lnTo>
                  <a:lnTo>
                    <a:pt x="3121" y="16906"/>
                  </a:lnTo>
                  <a:lnTo>
                    <a:pt x="3054" y="16600"/>
                  </a:lnTo>
                  <a:lnTo>
                    <a:pt x="2996" y="16282"/>
                  </a:lnTo>
                  <a:lnTo>
                    <a:pt x="2943" y="15965"/>
                  </a:lnTo>
                  <a:lnTo>
                    <a:pt x="2903" y="15636"/>
                  </a:lnTo>
                  <a:lnTo>
                    <a:pt x="2872" y="15295"/>
                  </a:lnTo>
                  <a:lnTo>
                    <a:pt x="2863" y="15125"/>
                  </a:lnTo>
                  <a:lnTo>
                    <a:pt x="2854" y="14955"/>
                  </a:lnTo>
                  <a:lnTo>
                    <a:pt x="2845" y="14785"/>
                  </a:lnTo>
                  <a:lnTo>
                    <a:pt x="2841" y="14615"/>
                  </a:lnTo>
                  <a:lnTo>
                    <a:pt x="2841" y="14444"/>
                  </a:lnTo>
                  <a:lnTo>
                    <a:pt x="2845" y="14263"/>
                  </a:lnTo>
                  <a:lnTo>
                    <a:pt x="2849" y="14093"/>
                  </a:lnTo>
                  <a:lnTo>
                    <a:pt x="2858" y="13911"/>
                  </a:lnTo>
                  <a:lnTo>
                    <a:pt x="2872" y="13741"/>
                  </a:lnTo>
                  <a:lnTo>
                    <a:pt x="2885" y="13559"/>
                  </a:lnTo>
                  <a:lnTo>
                    <a:pt x="2903" y="13378"/>
                  </a:lnTo>
                  <a:lnTo>
                    <a:pt x="2925" y="13196"/>
                  </a:lnTo>
                  <a:lnTo>
                    <a:pt x="2952" y="13026"/>
                  </a:lnTo>
                  <a:lnTo>
                    <a:pt x="2979" y="12845"/>
                  </a:lnTo>
                  <a:lnTo>
                    <a:pt x="3014" y="12663"/>
                  </a:lnTo>
                  <a:lnTo>
                    <a:pt x="3050" y="12482"/>
                  </a:lnTo>
                  <a:lnTo>
                    <a:pt x="3090" y="12300"/>
                  </a:lnTo>
                  <a:lnTo>
                    <a:pt x="3134" y="12118"/>
                  </a:lnTo>
                  <a:lnTo>
                    <a:pt x="3201" y="11857"/>
                  </a:lnTo>
                  <a:lnTo>
                    <a:pt x="3272" y="11619"/>
                  </a:lnTo>
                  <a:lnTo>
                    <a:pt x="3344" y="11392"/>
                  </a:lnTo>
                  <a:lnTo>
                    <a:pt x="3415" y="11188"/>
                  </a:lnTo>
                  <a:lnTo>
                    <a:pt x="3491" y="10995"/>
                  </a:lnTo>
                  <a:lnTo>
                    <a:pt x="3571" y="10825"/>
                  </a:lnTo>
                  <a:lnTo>
                    <a:pt x="3646" y="10655"/>
                  </a:lnTo>
                  <a:lnTo>
                    <a:pt x="3726" y="10519"/>
                  </a:lnTo>
                  <a:lnTo>
                    <a:pt x="3807" y="10382"/>
                  </a:lnTo>
                  <a:lnTo>
                    <a:pt x="3891" y="10269"/>
                  </a:lnTo>
                  <a:lnTo>
                    <a:pt x="3971" y="10167"/>
                  </a:lnTo>
                  <a:lnTo>
                    <a:pt x="4056" y="10076"/>
                  </a:lnTo>
                  <a:lnTo>
                    <a:pt x="4141" y="9997"/>
                  </a:lnTo>
                  <a:lnTo>
                    <a:pt x="4230" y="9940"/>
                  </a:lnTo>
                  <a:lnTo>
                    <a:pt x="4314" y="9895"/>
                  </a:lnTo>
                  <a:lnTo>
                    <a:pt x="4403" y="9849"/>
                  </a:lnTo>
                  <a:lnTo>
                    <a:pt x="4492" y="9827"/>
                  </a:lnTo>
                  <a:lnTo>
                    <a:pt x="4581" y="9815"/>
                  </a:lnTo>
                  <a:lnTo>
                    <a:pt x="4670" y="9804"/>
                  </a:lnTo>
                  <a:close/>
                  <a:moveTo>
                    <a:pt x="18200" y="16748"/>
                  </a:moveTo>
                  <a:lnTo>
                    <a:pt x="18294" y="16770"/>
                  </a:lnTo>
                  <a:lnTo>
                    <a:pt x="18387" y="16804"/>
                  </a:lnTo>
                  <a:lnTo>
                    <a:pt x="18476" y="16861"/>
                  </a:lnTo>
                  <a:lnTo>
                    <a:pt x="18565" y="16929"/>
                  </a:lnTo>
                  <a:lnTo>
                    <a:pt x="18650" y="17031"/>
                  </a:lnTo>
                  <a:lnTo>
                    <a:pt x="18726" y="17133"/>
                  </a:lnTo>
                  <a:lnTo>
                    <a:pt x="18806" y="17258"/>
                  </a:lnTo>
                  <a:lnTo>
                    <a:pt x="18877" y="17406"/>
                  </a:lnTo>
                  <a:lnTo>
                    <a:pt x="18944" y="17553"/>
                  </a:lnTo>
                  <a:lnTo>
                    <a:pt x="19011" y="17723"/>
                  </a:lnTo>
                  <a:lnTo>
                    <a:pt x="19069" y="17905"/>
                  </a:lnTo>
                  <a:lnTo>
                    <a:pt x="19126" y="18098"/>
                  </a:lnTo>
                  <a:lnTo>
                    <a:pt x="19175" y="18302"/>
                  </a:lnTo>
                  <a:lnTo>
                    <a:pt x="19224" y="18518"/>
                  </a:lnTo>
                  <a:lnTo>
                    <a:pt x="19264" y="18745"/>
                  </a:lnTo>
                  <a:lnTo>
                    <a:pt x="19305" y="18971"/>
                  </a:lnTo>
                  <a:lnTo>
                    <a:pt x="19336" y="19210"/>
                  </a:lnTo>
                  <a:lnTo>
                    <a:pt x="19362" y="19448"/>
                  </a:lnTo>
                  <a:lnTo>
                    <a:pt x="19380" y="19698"/>
                  </a:lnTo>
                  <a:lnTo>
                    <a:pt x="19398" y="19947"/>
                  </a:lnTo>
                  <a:lnTo>
                    <a:pt x="19407" y="20197"/>
                  </a:lnTo>
                  <a:lnTo>
                    <a:pt x="19411" y="20458"/>
                  </a:lnTo>
                  <a:lnTo>
                    <a:pt x="19407" y="20719"/>
                  </a:lnTo>
                  <a:lnTo>
                    <a:pt x="19398" y="20968"/>
                  </a:lnTo>
                  <a:lnTo>
                    <a:pt x="19385" y="21229"/>
                  </a:lnTo>
                  <a:lnTo>
                    <a:pt x="19362" y="21479"/>
                  </a:lnTo>
                  <a:lnTo>
                    <a:pt x="19336" y="21740"/>
                  </a:lnTo>
                  <a:lnTo>
                    <a:pt x="19300" y="21989"/>
                  </a:lnTo>
                  <a:lnTo>
                    <a:pt x="19260" y="22228"/>
                  </a:lnTo>
                  <a:lnTo>
                    <a:pt x="19207" y="22489"/>
                  </a:lnTo>
                  <a:lnTo>
                    <a:pt x="19149" y="22738"/>
                  </a:lnTo>
                  <a:lnTo>
                    <a:pt x="19086" y="22977"/>
                  </a:lnTo>
                  <a:lnTo>
                    <a:pt x="19020" y="23204"/>
                  </a:lnTo>
                  <a:lnTo>
                    <a:pt x="18953" y="23419"/>
                  </a:lnTo>
                  <a:lnTo>
                    <a:pt x="18877" y="23623"/>
                  </a:lnTo>
                  <a:lnTo>
                    <a:pt x="18801" y="23828"/>
                  </a:lnTo>
                  <a:lnTo>
                    <a:pt x="18721" y="24009"/>
                  </a:lnTo>
                  <a:lnTo>
                    <a:pt x="18637" y="24191"/>
                  </a:lnTo>
                  <a:lnTo>
                    <a:pt x="18552" y="24349"/>
                  </a:lnTo>
                  <a:lnTo>
                    <a:pt x="18463" y="24508"/>
                  </a:lnTo>
                  <a:lnTo>
                    <a:pt x="18370" y="24656"/>
                  </a:lnTo>
                  <a:lnTo>
                    <a:pt x="18276" y="24792"/>
                  </a:lnTo>
                  <a:lnTo>
                    <a:pt x="18178" y="24905"/>
                  </a:lnTo>
                  <a:lnTo>
                    <a:pt x="18080" y="25019"/>
                  </a:lnTo>
                  <a:lnTo>
                    <a:pt x="17982" y="25121"/>
                  </a:lnTo>
                  <a:lnTo>
                    <a:pt x="17880" y="25212"/>
                  </a:lnTo>
                  <a:lnTo>
                    <a:pt x="17777" y="25291"/>
                  </a:lnTo>
                  <a:lnTo>
                    <a:pt x="17671" y="25359"/>
                  </a:lnTo>
                  <a:lnTo>
                    <a:pt x="17568" y="25416"/>
                  </a:lnTo>
                  <a:lnTo>
                    <a:pt x="17461" y="25461"/>
                  </a:lnTo>
                  <a:lnTo>
                    <a:pt x="17354" y="25495"/>
                  </a:lnTo>
                  <a:lnTo>
                    <a:pt x="17248" y="25518"/>
                  </a:lnTo>
                  <a:lnTo>
                    <a:pt x="17145" y="25529"/>
                  </a:lnTo>
                  <a:lnTo>
                    <a:pt x="17038" y="25529"/>
                  </a:lnTo>
                  <a:lnTo>
                    <a:pt x="16932" y="25507"/>
                  </a:lnTo>
                  <a:lnTo>
                    <a:pt x="16825" y="25484"/>
                  </a:lnTo>
                  <a:lnTo>
                    <a:pt x="16722" y="25450"/>
                  </a:lnTo>
                  <a:lnTo>
                    <a:pt x="16615" y="25405"/>
                  </a:lnTo>
                  <a:lnTo>
                    <a:pt x="16513" y="25348"/>
                  </a:lnTo>
                  <a:lnTo>
                    <a:pt x="16415" y="25268"/>
                  </a:lnTo>
                  <a:lnTo>
                    <a:pt x="16313" y="25189"/>
                  </a:lnTo>
                  <a:lnTo>
                    <a:pt x="16228" y="25098"/>
                  </a:lnTo>
                  <a:lnTo>
                    <a:pt x="16143" y="24996"/>
                  </a:lnTo>
                  <a:lnTo>
                    <a:pt x="16063" y="24894"/>
                  </a:lnTo>
                  <a:lnTo>
                    <a:pt x="15983" y="24769"/>
                  </a:lnTo>
                  <a:lnTo>
                    <a:pt x="15908" y="24644"/>
                  </a:lnTo>
                  <a:lnTo>
                    <a:pt x="15836" y="24497"/>
                  </a:lnTo>
                  <a:lnTo>
                    <a:pt x="15765" y="24349"/>
                  </a:lnTo>
                  <a:lnTo>
                    <a:pt x="15694" y="24191"/>
                  </a:lnTo>
                  <a:lnTo>
                    <a:pt x="15631" y="24032"/>
                  </a:lnTo>
                  <a:lnTo>
                    <a:pt x="15569" y="23862"/>
                  </a:lnTo>
                  <a:lnTo>
                    <a:pt x="15511" y="23680"/>
                  </a:lnTo>
                  <a:lnTo>
                    <a:pt x="15453" y="23487"/>
                  </a:lnTo>
                  <a:lnTo>
                    <a:pt x="15404" y="23294"/>
                  </a:lnTo>
                  <a:lnTo>
                    <a:pt x="15360" y="23101"/>
                  </a:lnTo>
                  <a:lnTo>
                    <a:pt x="15315" y="22897"/>
                  </a:lnTo>
                  <a:lnTo>
                    <a:pt x="15275" y="22693"/>
                  </a:lnTo>
                  <a:lnTo>
                    <a:pt x="15244" y="22477"/>
                  </a:lnTo>
                  <a:lnTo>
                    <a:pt x="15213" y="22262"/>
                  </a:lnTo>
                  <a:lnTo>
                    <a:pt x="15191" y="22035"/>
                  </a:lnTo>
                  <a:lnTo>
                    <a:pt x="15173" y="21819"/>
                  </a:lnTo>
                  <a:lnTo>
                    <a:pt x="15160" y="21592"/>
                  </a:lnTo>
                  <a:lnTo>
                    <a:pt x="15151" y="21365"/>
                  </a:lnTo>
                  <a:lnTo>
                    <a:pt x="15151" y="21139"/>
                  </a:lnTo>
                  <a:lnTo>
                    <a:pt x="15155" y="20900"/>
                  </a:lnTo>
                  <a:lnTo>
                    <a:pt x="15164" y="20673"/>
                  </a:lnTo>
                  <a:lnTo>
                    <a:pt x="15177" y="20446"/>
                  </a:lnTo>
                  <a:lnTo>
                    <a:pt x="15200" y="20208"/>
                  </a:lnTo>
                  <a:lnTo>
                    <a:pt x="15231" y="19981"/>
                  </a:lnTo>
                  <a:lnTo>
                    <a:pt x="15266" y="19754"/>
                  </a:lnTo>
                  <a:lnTo>
                    <a:pt x="15306" y="19527"/>
                  </a:lnTo>
                  <a:lnTo>
                    <a:pt x="15355" y="19300"/>
                  </a:lnTo>
                  <a:lnTo>
                    <a:pt x="15413" y="19074"/>
                  </a:lnTo>
                  <a:lnTo>
                    <a:pt x="15453" y="18937"/>
                  </a:lnTo>
                  <a:lnTo>
                    <a:pt x="15498" y="18801"/>
                  </a:lnTo>
                  <a:lnTo>
                    <a:pt x="15547" y="18665"/>
                  </a:lnTo>
                  <a:lnTo>
                    <a:pt x="15596" y="18540"/>
                  </a:lnTo>
                  <a:lnTo>
                    <a:pt x="15649" y="18415"/>
                  </a:lnTo>
                  <a:lnTo>
                    <a:pt x="15703" y="18291"/>
                  </a:lnTo>
                  <a:lnTo>
                    <a:pt x="15761" y="18189"/>
                  </a:lnTo>
                  <a:lnTo>
                    <a:pt x="15823" y="18075"/>
                  </a:lnTo>
                  <a:lnTo>
                    <a:pt x="15881" y="17973"/>
                  </a:lnTo>
                  <a:lnTo>
                    <a:pt x="15943" y="17882"/>
                  </a:lnTo>
                  <a:lnTo>
                    <a:pt x="16010" y="17791"/>
                  </a:lnTo>
                  <a:lnTo>
                    <a:pt x="16077" y="17712"/>
                  </a:lnTo>
                  <a:lnTo>
                    <a:pt x="16143" y="17644"/>
                  </a:lnTo>
                  <a:lnTo>
                    <a:pt x="16210" y="17576"/>
                  </a:lnTo>
                  <a:lnTo>
                    <a:pt x="16277" y="17519"/>
                  </a:lnTo>
                  <a:lnTo>
                    <a:pt x="16348" y="17474"/>
                  </a:lnTo>
                  <a:lnTo>
                    <a:pt x="16415" y="17440"/>
                  </a:lnTo>
                  <a:lnTo>
                    <a:pt x="16486" y="17406"/>
                  </a:lnTo>
                  <a:lnTo>
                    <a:pt x="16553" y="17383"/>
                  </a:lnTo>
                  <a:lnTo>
                    <a:pt x="16620" y="17372"/>
                  </a:lnTo>
                  <a:lnTo>
                    <a:pt x="16691" y="17383"/>
                  </a:lnTo>
                  <a:lnTo>
                    <a:pt x="16758" y="17394"/>
                  </a:lnTo>
                  <a:lnTo>
                    <a:pt x="16825" y="17417"/>
                  </a:lnTo>
                  <a:lnTo>
                    <a:pt x="16887" y="17451"/>
                  </a:lnTo>
                  <a:lnTo>
                    <a:pt x="16949" y="17496"/>
                  </a:lnTo>
                  <a:lnTo>
                    <a:pt x="17012" y="17553"/>
                  </a:lnTo>
                  <a:lnTo>
                    <a:pt x="17074" y="17621"/>
                  </a:lnTo>
                  <a:lnTo>
                    <a:pt x="17132" y="17712"/>
                  </a:lnTo>
                  <a:lnTo>
                    <a:pt x="17190" y="17803"/>
                  </a:lnTo>
                  <a:lnTo>
                    <a:pt x="17243" y="17916"/>
                  </a:lnTo>
                  <a:lnTo>
                    <a:pt x="17292" y="18041"/>
                  </a:lnTo>
                  <a:lnTo>
                    <a:pt x="17341" y="18177"/>
                  </a:lnTo>
                  <a:lnTo>
                    <a:pt x="17688" y="17928"/>
                  </a:lnTo>
                  <a:lnTo>
                    <a:pt x="17679" y="17848"/>
                  </a:lnTo>
                  <a:lnTo>
                    <a:pt x="17671" y="17769"/>
                  </a:lnTo>
                  <a:lnTo>
                    <a:pt x="17666" y="17689"/>
                  </a:lnTo>
                  <a:lnTo>
                    <a:pt x="17666" y="17599"/>
                  </a:lnTo>
                  <a:lnTo>
                    <a:pt x="17671" y="17519"/>
                  </a:lnTo>
                  <a:lnTo>
                    <a:pt x="17675" y="17440"/>
                  </a:lnTo>
                  <a:lnTo>
                    <a:pt x="17679" y="17349"/>
                  </a:lnTo>
                  <a:lnTo>
                    <a:pt x="17693" y="17270"/>
                  </a:lnTo>
                  <a:lnTo>
                    <a:pt x="17706" y="17201"/>
                  </a:lnTo>
                  <a:lnTo>
                    <a:pt x="17724" y="17133"/>
                  </a:lnTo>
                  <a:lnTo>
                    <a:pt x="17742" y="17065"/>
                  </a:lnTo>
                  <a:lnTo>
                    <a:pt x="17769" y="17009"/>
                  </a:lnTo>
                  <a:lnTo>
                    <a:pt x="17795" y="16952"/>
                  </a:lnTo>
                  <a:lnTo>
                    <a:pt x="17822" y="16906"/>
                  </a:lnTo>
                  <a:lnTo>
                    <a:pt x="17858" y="16872"/>
                  </a:lnTo>
                  <a:lnTo>
                    <a:pt x="17893" y="16838"/>
                  </a:lnTo>
                  <a:lnTo>
                    <a:pt x="18000" y="16782"/>
                  </a:lnTo>
                  <a:lnTo>
                    <a:pt x="18102" y="16759"/>
                  </a:lnTo>
                  <a:lnTo>
                    <a:pt x="18200" y="16748"/>
                  </a:lnTo>
                  <a:close/>
                  <a:moveTo>
                    <a:pt x="37621" y="18688"/>
                  </a:moveTo>
                  <a:lnTo>
                    <a:pt x="37701" y="18699"/>
                  </a:lnTo>
                  <a:lnTo>
                    <a:pt x="37785" y="18710"/>
                  </a:lnTo>
                  <a:lnTo>
                    <a:pt x="37865" y="18733"/>
                  </a:lnTo>
                  <a:lnTo>
                    <a:pt x="37946" y="18767"/>
                  </a:lnTo>
                  <a:lnTo>
                    <a:pt x="38021" y="18813"/>
                  </a:lnTo>
                  <a:lnTo>
                    <a:pt x="38101" y="18869"/>
                  </a:lnTo>
                  <a:lnTo>
                    <a:pt x="38177" y="18937"/>
                  </a:lnTo>
                  <a:lnTo>
                    <a:pt x="38253" y="19005"/>
                  </a:lnTo>
                  <a:lnTo>
                    <a:pt x="38328" y="19096"/>
                  </a:lnTo>
                  <a:lnTo>
                    <a:pt x="38404" y="19187"/>
                  </a:lnTo>
                  <a:lnTo>
                    <a:pt x="38475" y="19289"/>
                  </a:lnTo>
                  <a:lnTo>
                    <a:pt x="38547" y="19391"/>
                  </a:lnTo>
                  <a:lnTo>
                    <a:pt x="38618" y="19516"/>
                  </a:lnTo>
                  <a:lnTo>
                    <a:pt x="38685" y="19641"/>
                  </a:lnTo>
                  <a:lnTo>
                    <a:pt x="38751" y="19766"/>
                  </a:lnTo>
                  <a:lnTo>
                    <a:pt x="38818" y="19902"/>
                  </a:lnTo>
                  <a:lnTo>
                    <a:pt x="38881" y="20049"/>
                  </a:lnTo>
                  <a:lnTo>
                    <a:pt x="38943" y="20197"/>
                  </a:lnTo>
                  <a:lnTo>
                    <a:pt x="39001" y="20356"/>
                  </a:lnTo>
                  <a:lnTo>
                    <a:pt x="39059" y="20526"/>
                  </a:lnTo>
                  <a:lnTo>
                    <a:pt x="39116" y="20696"/>
                  </a:lnTo>
                  <a:lnTo>
                    <a:pt x="39170" y="20866"/>
                  </a:lnTo>
                  <a:lnTo>
                    <a:pt x="39219" y="21048"/>
                  </a:lnTo>
                  <a:lnTo>
                    <a:pt x="39268" y="21229"/>
                  </a:lnTo>
                  <a:lnTo>
                    <a:pt x="39317" y="21422"/>
                  </a:lnTo>
                  <a:lnTo>
                    <a:pt x="39361" y="21615"/>
                  </a:lnTo>
                  <a:lnTo>
                    <a:pt x="39401" y="21808"/>
                  </a:lnTo>
                  <a:lnTo>
                    <a:pt x="39441" y="22012"/>
                  </a:lnTo>
                  <a:lnTo>
                    <a:pt x="39477" y="22205"/>
                  </a:lnTo>
                  <a:lnTo>
                    <a:pt x="39513" y="22421"/>
                  </a:lnTo>
                  <a:lnTo>
                    <a:pt x="39544" y="22625"/>
                  </a:lnTo>
                  <a:lnTo>
                    <a:pt x="39571" y="22840"/>
                  </a:lnTo>
                  <a:lnTo>
                    <a:pt x="39597" y="23045"/>
                  </a:lnTo>
                  <a:lnTo>
                    <a:pt x="39620" y="23260"/>
                  </a:lnTo>
                  <a:lnTo>
                    <a:pt x="39637" y="23476"/>
                  </a:lnTo>
                  <a:lnTo>
                    <a:pt x="39655" y="23703"/>
                  </a:lnTo>
                  <a:lnTo>
                    <a:pt x="39669" y="23918"/>
                  </a:lnTo>
                  <a:lnTo>
                    <a:pt x="39677" y="24134"/>
                  </a:lnTo>
                  <a:lnTo>
                    <a:pt x="39682" y="24361"/>
                  </a:lnTo>
                  <a:lnTo>
                    <a:pt x="39686" y="24576"/>
                  </a:lnTo>
                  <a:lnTo>
                    <a:pt x="39682" y="24792"/>
                  </a:lnTo>
                  <a:lnTo>
                    <a:pt x="39677" y="25019"/>
                  </a:lnTo>
                  <a:lnTo>
                    <a:pt x="39669" y="25234"/>
                  </a:lnTo>
                  <a:lnTo>
                    <a:pt x="39655" y="25450"/>
                  </a:lnTo>
                  <a:lnTo>
                    <a:pt x="39637" y="25666"/>
                  </a:lnTo>
                  <a:lnTo>
                    <a:pt x="39620" y="25881"/>
                  </a:lnTo>
                  <a:lnTo>
                    <a:pt x="39593" y="26097"/>
                  </a:lnTo>
                  <a:lnTo>
                    <a:pt x="39566" y="26301"/>
                  </a:lnTo>
                  <a:lnTo>
                    <a:pt x="39531" y="26505"/>
                  </a:lnTo>
                  <a:lnTo>
                    <a:pt x="39495" y="26709"/>
                  </a:lnTo>
                  <a:lnTo>
                    <a:pt x="39455" y="26914"/>
                  </a:lnTo>
                  <a:lnTo>
                    <a:pt x="39406" y="27118"/>
                  </a:lnTo>
                  <a:lnTo>
                    <a:pt x="39357" y="27311"/>
                  </a:lnTo>
                  <a:lnTo>
                    <a:pt x="39299" y="27504"/>
                  </a:lnTo>
                  <a:lnTo>
                    <a:pt x="39241" y="27685"/>
                  </a:lnTo>
                  <a:lnTo>
                    <a:pt x="39174" y="27867"/>
                  </a:lnTo>
                  <a:lnTo>
                    <a:pt x="39108" y="28048"/>
                  </a:lnTo>
                  <a:lnTo>
                    <a:pt x="39036" y="28207"/>
                  </a:lnTo>
                  <a:lnTo>
                    <a:pt x="38961" y="28355"/>
                  </a:lnTo>
                  <a:lnTo>
                    <a:pt x="38885" y="28491"/>
                  </a:lnTo>
                  <a:lnTo>
                    <a:pt x="38809" y="28616"/>
                  </a:lnTo>
                  <a:lnTo>
                    <a:pt x="38734" y="28718"/>
                  </a:lnTo>
                  <a:lnTo>
                    <a:pt x="38653" y="28820"/>
                  </a:lnTo>
                  <a:lnTo>
                    <a:pt x="38573" y="28899"/>
                  </a:lnTo>
                  <a:lnTo>
                    <a:pt x="38493" y="28967"/>
                  </a:lnTo>
                  <a:lnTo>
                    <a:pt x="38409" y="29035"/>
                  </a:lnTo>
                  <a:lnTo>
                    <a:pt x="38328" y="29081"/>
                  </a:lnTo>
                  <a:lnTo>
                    <a:pt x="38244" y="29115"/>
                  </a:lnTo>
                  <a:lnTo>
                    <a:pt x="38159" y="29137"/>
                  </a:lnTo>
                  <a:lnTo>
                    <a:pt x="38075" y="29149"/>
                  </a:lnTo>
                  <a:lnTo>
                    <a:pt x="37906" y="29149"/>
                  </a:lnTo>
                  <a:lnTo>
                    <a:pt x="37816" y="29126"/>
                  </a:lnTo>
                  <a:lnTo>
                    <a:pt x="37732" y="29092"/>
                  </a:lnTo>
                  <a:lnTo>
                    <a:pt x="37647" y="29058"/>
                  </a:lnTo>
                  <a:lnTo>
                    <a:pt x="37563" y="29013"/>
                  </a:lnTo>
                  <a:lnTo>
                    <a:pt x="37478" y="28956"/>
                  </a:lnTo>
                  <a:lnTo>
                    <a:pt x="37394" y="28888"/>
                  </a:lnTo>
                  <a:lnTo>
                    <a:pt x="37313" y="28808"/>
                  </a:lnTo>
                  <a:lnTo>
                    <a:pt x="37229" y="28718"/>
                  </a:lnTo>
                  <a:lnTo>
                    <a:pt x="37149" y="28627"/>
                  </a:lnTo>
                  <a:lnTo>
                    <a:pt x="37069" y="28525"/>
                  </a:lnTo>
                  <a:lnTo>
                    <a:pt x="36988" y="28423"/>
                  </a:lnTo>
                  <a:lnTo>
                    <a:pt x="36913" y="28298"/>
                  </a:lnTo>
                  <a:lnTo>
                    <a:pt x="36833" y="28173"/>
                  </a:lnTo>
                  <a:lnTo>
                    <a:pt x="36761" y="28048"/>
                  </a:lnTo>
                  <a:lnTo>
                    <a:pt x="36686" y="27912"/>
                  </a:lnTo>
                  <a:lnTo>
                    <a:pt x="36614" y="27765"/>
                  </a:lnTo>
                  <a:lnTo>
                    <a:pt x="36543" y="27606"/>
                  </a:lnTo>
                  <a:lnTo>
                    <a:pt x="36476" y="27447"/>
                  </a:lnTo>
                  <a:lnTo>
                    <a:pt x="36410" y="27288"/>
                  </a:lnTo>
                  <a:lnTo>
                    <a:pt x="36347" y="27118"/>
                  </a:lnTo>
                  <a:lnTo>
                    <a:pt x="36285" y="26948"/>
                  </a:lnTo>
                  <a:lnTo>
                    <a:pt x="36227" y="26766"/>
                  </a:lnTo>
                  <a:lnTo>
                    <a:pt x="36174" y="26585"/>
                  </a:lnTo>
                  <a:lnTo>
                    <a:pt x="36120" y="26392"/>
                  </a:lnTo>
                  <a:lnTo>
                    <a:pt x="36067" y="26199"/>
                  </a:lnTo>
                  <a:lnTo>
                    <a:pt x="36022" y="25995"/>
                  </a:lnTo>
                  <a:lnTo>
                    <a:pt x="35978" y="25790"/>
                  </a:lnTo>
                  <a:lnTo>
                    <a:pt x="35938" y="25586"/>
                  </a:lnTo>
                  <a:lnTo>
                    <a:pt x="35898" y="25382"/>
                  </a:lnTo>
                  <a:lnTo>
                    <a:pt x="35862" y="25166"/>
                  </a:lnTo>
                  <a:lnTo>
                    <a:pt x="35835" y="24951"/>
                  </a:lnTo>
                  <a:lnTo>
                    <a:pt x="35804" y="24735"/>
                  </a:lnTo>
                  <a:lnTo>
                    <a:pt x="35782" y="24508"/>
                  </a:lnTo>
                  <a:lnTo>
                    <a:pt x="35764" y="24281"/>
                  </a:lnTo>
                  <a:lnTo>
                    <a:pt x="35746" y="24066"/>
                  </a:lnTo>
                  <a:lnTo>
                    <a:pt x="35737" y="23839"/>
                  </a:lnTo>
                  <a:lnTo>
                    <a:pt x="35728" y="23601"/>
                  </a:lnTo>
                  <a:lnTo>
                    <a:pt x="35728" y="23374"/>
                  </a:lnTo>
                  <a:lnTo>
                    <a:pt x="35728" y="23147"/>
                  </a:lnTo>
                  <a:lnTo>
                    <a:pt x="35737" y="22909"/>
                  </a:lnTo>
                  <a:lnTo>
                    <a:pt x="35751" y="22682"/>
                  </a:lnTo>
                  <a:lnTo>
                    <a:pt x="35764" y="22443"/>
                  </a:lnTo>
                  <a:lnTo>
                    <a:pt x="35786" y="22216"/>
                  </a:lnTo>
                  <a:lnTo>
                    <a:pt x="35813" y="21989"/>
                  </a:lnTo>
                  <a:lnTo>
                    <a:pt x="35849" y="21751"/>
                  </a:lnTo>
                  <a:lnTo>
                    <a:pt x="35884" y="21524"/>
                  </a:lnTo>
                  <a:lnTo>
                    <a:pt x="35929" y="21286"/>
                  </a:lnTo>
                  <a:lnTo>
                    <a:pt x="35978" y="21059"/>
                  </a:lnTo>
                  <a:lnTo>
                    <a:pt x="36013" y="20889"/>
                  </a:lnTo>
                  <a:lnTo>
                    <a:pt x="36058" y="20730"/>
                  </a:lnTo>
                  <a:lnTo>
                    <a:pt x="36107" y="20571"/>
                  </a:lnTo>
                  <a:lnTo>
                    <a:pt x="36156" y="20412"/>
                  </a:lnTo>
                  <a:lnTo>
                    <a:pt x="36209" y="20265"/>
                  </a:lnTo>
                  <a:lnTo>
                    <a:pt x="36267" y="20129"/>
                  </a:lnTo>
                  <a:lnTo>
                    <a:pt x="36325" y="19993"/>
                  </a:lnTo>
                  <a:lnTo>
                    <a:pt x="36387" y="19868"/>
                  </a:lnTo>
                  <a:lnTo>
                    <a:pt x="36454" y="19743"/>
                  </a:lnTo>
                  <a:lnTo>
                    <a:pt x="36521" y="19630"/>
                  </a:lnTo>
                  <a:lnTo>
                    <a:pt x="36588" y="19527"/>
                  </a:lnTo>
                  <a:lnTo>
                    <a:pt x="36659" y="19425"/>
                  </a:lnTo>
                  <a:lnTo>
                    <a:pt x="36730" y="19335"/>
                  </a:lnTo>
                  <a:lnTo>
                    <a:pt x="36806" y="19244"/>
                  </a:lnTo>
                  <a:lnTo>
                    <a:pt x="36882" y="19164"/>
                  </a:lnTo>
                  <a:lnTo>
                    <a:pt x="36957" y="19096"/>
                  </a:lnTo>
                  <a:lnTo>
                    <a:pt x="37042" y="19005"/>
                  </a:lnTo>
                  <a:lnTo>
                    <a:pt x="37122" y="18926"/>
                  </a:lnTo>
                  <a:lnTo>
                    <a:pt x="37207" y="18858"/>
                  </a:lnTo>
                  <a:lnTo>
                    <a:pt x="37291" y="18801"/>
                  </a:lnTo>
                  <a:lnTo>
                    <a:pt x="37371" y="18756"/>
                  </a:lnTo>
                  <a:lnTo>
                    <a:pt x="37456" y="18722"/>
                  </a:lnTo>
                  <a:lnTo>
                    <a:pt x="37540" y="18699"/>
                  </a:lnTo>
                  <a:lnTo>
                    <a:pt x="37621" y="18688"/>
                  </a:lnTo>
                  <a:close/>
                  <a:moveTo>
                    <a:pt x="31" y="1"/>
                  </a:moveTo>
                  <a:lnTo>
                    <a:pt x="22" y="2020"/>
                  </a:lnTo>
                  <a:lnTo>
                    <a:pt x="13" y="4029"/>
                  </a:lnTo>
                  <a:lnTo>
                    <a:pt x="0" y="8057"/>
                  </a:lnTo>
                  <a:lnTo>
                    <a:pt x="0" y="12073"/>
                  </a:lnTo>
                  <a:lnTo>
                    <a:pt x="9" y="16090"/>
                  </a:lnTo>
                  <a:lnTo>
                    <a:pt x="27" y="20095"/>
                  </a:lnTo>
                  <a:lnTo>
                    <a:pt x="58" y="24088"/>
                  </a:lnTo>
                  <a:lnTo>
                    <a:pt x="94" y="28082"/>
                  </a:lnTo>
                  <a:lnTo>
                    <a:pt x="143" y="32065"/>
                  </a:lnTo>
                  <a:lnTo>
                    <a:pt x="138" y="32099"/>
                  </a:lnTo>
                  <a:lnTo>
                    <a:pt x="134" y="32144"/>
                  </a:lnTo>
                  <a:lnTo>
                    <a:pt x="245" y="32167"/>
                  </a:lnTo>
                  <a:lnTo>
                    <a:pt x="298" y="32190"/>
                  </a:lnTo>
                  <a:lnTo>
                    <a:pt x="361" y="32235"/>
                  </a:lnTo>
                  <a:lnTo>
                    <a:pt x="775" y="32655"/>
                  </a:lnTo>
                  <a:lnTo>
                    <a:pt x="1193" y="33052"/>
                  </a:lnTo>
                  <a:lnTo>
                    <a:pt x="1607" y="33449"/>
                  </a:lnTo>
                  <a:lnTo>
                    <a:pt x="2021" y="33835"/>
                  </a:lnTo>
                  <a:lnTo>
                    <a:pt x="2440" y="34209"/>
                  </a:lnTo>
                  <a:lnTo>
                    <a:pt x="2854" y="34572"/>
                  </a:lnTo>
                  <a:lnTo>
                    <a:pt x="3272" y="34935"/>
                  </a:lnTo>
                  <a:lnTo>
                    <a:pt x="3686" y="35287"/>
                  </a:lnTo>
                  <a:lnTo>
                    <a:pt x="4105" y="35627"/>
                  </a:lnTo>
                  <a:lnTo>
                    <a:pt x="4519" y="35956"/>
                  </a:lnTo>
                  <a:lnTo>
                    <a:pt x="4937" y="36285"/>
                  </a:lnTo>
                  <a:lnTo>
                    <a:pt x="5352" y="36603"/>
                  </a:lnTo>
                  <a:lnTo>
                    <a:pt x="5770" y="36910"/>
                  </a:lnTo>
                  <a:lnTo>
                    <a:pt x="6184" y="37216"/>
                  </a:lnTo>
                  <a:lnTo>
                    <a:pt x="6603" y="37500"/>
                  </a:lnTo>
                  <a:lnTo>
                    <a:pt x="7021" y="37795"/>
                  </a:lnTo>
                  <a:lnTo>
                    <a:pt x="7435" y="38067"/>
                  </a:lnTo>
                  <a:lnTo>
                    <a:pt x="7854" y="38339"/>
                  </a:lnTo>
                  <a:lnTo>
                    <a:pt x="8272" y="38600"/>
                  </a:lnTo>
                  <a:lnTo>
                    <a:pt x="8686" y="38850"/>
                  </a:lnTo>
                  <a:lnTo>
                    <a:pt x="9105" y="39099"/>
                  </a:lnTo>
                  <a:lnTo>
                    <a:pt x="9523" y="39338"/>
                  </a:lnTo>
                  <a:lnTo>
                    <a:pt x="9942" y="39564"/>
                  </a:lnTo>
                  <a:lnTo>
                    <a:pt x="10356" y="39791"/>
                  </a:lnTo>
                  <a:lnTo>
                    <a:pt x="10774" y="40007"/>
                  </a:lnTo>
                  <a:lnTo>
                    <a:pt x="11193" y="40211"/>
                  </a:lnTo>
                  <a:lnTo>
                    <a:pt x="11611" y="40415"/>
                  </a:lnTo>
                  <a:lnTo>
                    <a:pt x="12030" y="40608"/>
                  </a:lnTo>
                  <a:lnTo>
                    <a:pt x="12448" y="40801"/>
                  </a:lnTo>
                  <a:lnTo>
                    <a:pt x="12867" y="40983"/>
                  </a:lnTo>
                  <a:lnTo>
                    <a:pt x="13704" y="41323"/>
                  </a:lnTo>
                  <a:lnTo>
                    <a:pt x="14541" y="41629"/>
                  </a:lnTo>
                  <a:lnTo>
                    <a:pt x="15378" y="41924"/>
                  </a:lnTo>
                  <a:lnTo>
                    <a:pt x="16215" y="42185"/>
                  </a:lnTo>
                  <a:lnTo>
                    <a:pt x="17052" y="42424"/>
                  </a:lnTo>
                  <a:lnTo>
                    <a:pt x="17889" y="42628"/>
                  </a:lnTo>
                  <a:lnTo>
                    <a:pt x="18730" y="42821"/>
                  </a:lnTo>
                  <a:lnTo>
                    <a:pt x="19567" y="42980"/>
                  </a:lnTo>
                  <a:lnTo>
                    <a:pt x="20409" y="43127"/>
                  </a:lnTo>
                  <a:lnTo>
                    <a:pt x="21250" y="43252"/>
                  </a:lnTo>
                  <a:lnTo>
                    <a:pt x="22087" y="43343"/>
                  </a:lnTo>
                  <a:lnTo>
                    <a:pt x="22929" y="43422"/>
                  </a:lnTo>
                  <a:lnTo>
                    <a:pt x="23770" y="43479"/>
                  </a:lnTo>
                  <a:lnTo>
                    <a:pt x="24611" y="43513"/>
                  </a:lnTo>
                  <a:lnTo>
                    <a:pt x="25453" y="43536"/>
                  </a:lnTo>
                  <a:lnTo>
                    <a:pt x="26294" y="43524"/>
                  </a:lnTo>
                  <a:lnTo>
                    <a:pt x="27136" y="43513"/>
                  </a:lnTo>
                  <a:lnTo>
                    <a:pt x="27982" y="43468"/>
                  </a:lnTo>
                  <a:lnTo>
                    <a:pt x="28823" y="43411"/>
                  </a:lnTo>
                  <a:lnTo>
                    <a:pt x="29669" y="43343"/>
                  </a:lnTo>
                  <a:lnTo>
                    <a:pt x="30511" y="43252"/>
                  </a:lnTo>
                  <a:lnTo>
                    <a:pt x="31356" y="43150"/>
                  </a:lnTo>
                  <a:lnTo>
                    <a:pt x="32198" y="43036"/>
                  </a:lnTo>
                  <a:lnTo>
                    <a:pt x="33044" y="42900"/>
                  </a:lnTo>
                  <a:lnTo>
                    <a:pt x="33890" y="42764"/>
                  </a:lnTo>
                  <a:lnTo>
                    <a:pt x="34736" y="42605"/>
                  </a:lnTo>
                  <a:lnTo>
                    <a:pt x="35581" y="42435"/>
                  </a:lnTo>
                  <a:lnTo>
                    <a:pt x="36427" y="42254"/>
                  </a:lnTo>
                  <a:lnTo>
                    <a:pt x="37273" y="42061"/>
                  </a:lnTo>
                  <a:lnTo>
                    <a:pt x="38124" y="41856"/>
                  </a:lnTo>
                  <a:lnTo>
                    <a:pt x="38970" y="41641"/>
                  </a:lnTo>
                  <a:lnTo>
                    <a:pt x="39815" y="41414"/>
                  </a:lnTo>
                  <a:lnTo>
                    <a:pt x="40666" y="41176"/>
                  </a:lnTo>
                  <a:lnTo>
                    <a:pt x="41516" y="40937"/>
                  </a:lnTo>
                  <a:lnTo>
                    <a:pt x="42362" y="40688"/>
                  </a:lnTo>
                  <a:lnTo>
                    <a:pt x="44063" y="40166"/>
                  </a:lnTo>
                  <a:lnTo>
                    <a:pt x="45764" y="39621"/>
                  </a:lnTo>
                  <a:lnTo>
                    <a:pt x="47464" y="39065"/>
                  </a:lnTo>
                  <a:lnTo>
                    <a:pt x="49165" y="38487"/>
                  </a:lnTo>
                  <a:lnTo>
                    <a:pt x="50870" y="37897"/>
                  </a:lnTo>
                  <a:lnTo>
                    <a:pt x="54285" y="36705"/>
                  </a:lnTo>
                  <a:lnTo>
                    <a:pt x="54249" y="36615"/>
                  </a:lnTo>
                  <a:lnTo>
                    <a:pt x="54223" y="36501"/>
                  </a:lnTo>
                  <a:lnTo>
                    <a:pt x="54200" y="36388"/>
                  </a:lnTo>
                  <a:lnTo>
                    <a:pt x="54178" y="36263"/>
                  </a:lnTo>
                  <a:lnTo>
                    <a:pt x="54165" y="36138"/>
                  </a:lnTo>
                  <a:lnTo>
                    <a:pt x="54151" y="36002"/>
                  </a:lnTo>
                  <a:lnTo>
                    <a:pt x="54147" y="35866"/>
                  </a:lnTo>
                  <a:lnTo>
                    <a:pt x="54147" y="35718"/>
                  </a:lnTo>
                  <a:lnTo>
                    <a:pt x="54231" y="31078"/>
                  </a:lnTo>
                  <a:lnTo>
                    <a:pt x="54325" y="26426"/>
                  </a:lnTo>
                  <a:lnTo>
                    <a:pt x="54418" y="21785"/>
                  </a:lnTo>
                  <a:lnTo>
                    <a:pt x="54512" y="17133"/>
                  </a:lnTo>
                  <a:lnTo>
                    <a:pt x="52557" y="16838"/>
                  </a:lnTo>
                  <a:lnTo>
                    <a:pt x="52544" y="17054"/>
                  </a:lnTo>
                  <a:lnTo>
                    <a:pt x="52531" y="17270"/>
                  </a:lnTo>
                  <a:lnTo>
                    <a:pt x="52513" y="17485"/>
                  </a:lnTo>
                  <a:lnTo>
                    <a:pt x="52495" y="17689"/>
                  </a:lnTo>
                  <a:lnTo>
                    <a:pt x="52473" y="17894"/>
                  </a:lnTo>
                  <a:lnTo>
                    <a:pt x="52446" y="18109"/>
                  </a:lnTo>
                  <a:lnTo>
                    <a:pt x="52415" y="18302"/>
                  </a:lnTo>
                  <a:lnTo>
                    <a:pt x="52384" y="18506"/>
                  </a:lnTo>
                  <a:lnTo>
                    <a:pt x="52335" y="18779"/>
                  </a:lnTo>
                  <a:lnTo>
                    <a:pt x="52286" y="19028"/>
                  </a:lnTo>
                  <a:lnTo>
                    <a:pt x="52228" y="19278"/>
                  </a:lnTo>
                  <a:lnTo>
                    <a:pt x="52166" y="19516"/>
                  </a:lnTo>
                  <a:lnTo>
                    <a:pt x="52103" y="19743"/>
                  </a:lnTo>
                  <a:lnTo>
                    <a:pt x="52037" y="19947"/>
                  </a:lnTo>
                  <a:lnTo>
                    <a:pt x="51965" y="20151"/>
                  </a:lnTo>
                  <a:lnTo>
                    <a:pt x="51890" y="20333"/>
                  </a:lnTo>
                  <a:lnTo>
                    <a:pt x="51814" y="20514"/>
                  </a:lnTo>
                  <a:lnTo>
                    <a:pt x="51734" y="20673"/>
                  </a:lnTo>
                  <a:lnTo>
                    <a:pt x="51649" y="20821"/>
                  </a:lnTo>
                  <a:lnTo>
                    <a:pt x="51565" y="20957"/>
                  </a:lnTo>
                  <a:lnTo>
                    <a:pt x="51476" y="21082"/>
                  </a:lnTo>
                  <a:lnTo>
                    <a:pt x="51387" y="21195"/>
                  </a:lnTo>
                  <a:lnTo>
                    <a:pt x="51293" y="21286"/>
                  </a:lnTo>
                  <a:lnTo>
                    <a:pt x="51200" y="21365"/>
                  </a:lnTo>
                  <a:lnTo>
                    <a:pt x="51106" y="21434"/>
                  </a:lnTo>
                  <a:lnTo>
                    <a:pt x="51013" y="21479"/>
                  </a:lnTo>
                  <a:lnTo>
                    <a:pt x="50915" y="21524"/>
                  </a:lnTo>
                  <a:lnTo>
                    <a:pt x="50817" y="21547"/>
                  </a:lnTo>
                  <a:lnTo>
                    <a:pt x="50719" y="21547"/>
                  </a:lnTo>
                  <a:lnTo>
                    <a:pt x="50621" y="21536"/>
                  </a:lnTo>
                  <a:lnTo>
                    <a:pt x="50518" y="21513"/>
                  </a:lnTo>
                  <a:lnTo>
                    <a:pt x="50420" y="21468"/>
                  </a:lnTo>
                  <a:lnTo>
                    <a:pt x="50322" y="21411"/>
                  </a:lnTo>
                  <a:lnTo>
                    <a:pt x="50225" y="21343"/>
                  </a:lnTo>
                  <a:lnTo>
                    <a:pt x="50127" y="21252"/>
                  </a:lnTo>
                  <a:lnTo>
                    <a:pt x="50029" y="21139"/>
                  </a:lnTo>
                  <a:lnTo>
                    <a:pt x="49935" y="21014"/>
                  </a:lnTo>
                  <a:lnTo>
                    <a:pt x="49842" y="20878"/>
                  </a:lnTo>
                  <a:lnTo>
                    <a:pt x="49748" y="20719"/>
                  </a:lnTo>
                  <a:lnTo>
                    <a:pt x="49655" y="20537"/>
                  </a:lnTo>
                  <a:lnTo>
                    <a:pt x="49575" y="20367"/>
                  </a:lnTo>
                  <a:lnTo>
                    <a:pt x="49494" y="20174"/>
                  </a:lnTo>
                  <a:lnTo>
                    <a:pt x="49419" y="19981"/>
                  </a:lnTo>
                  <a:lnTo>
                    <a:pt x="49347" y="19766"/>
                  </a:lnTo>
                  <a:lnTo>
                    <a:pt x="49281" y="19550"/>
                  </a:lnTo>
                  <a:lnTo>
                    <a:pt x="49218" y="19335"/>
                  </a:lnTo>
                  <a:lnTo>
                    <a:pt x="49160" y="19108"/>
                  </a:lnTo>
                  <a:lnTo>
                    <a:pt x="49107" y="18869"/>
                  </a:lnTo>
                  <a:lnTo>
                    <a:pt x="49054" y="18620"/>
                  </a:lnTo>
                  <a:lnTo>
                    <a:pt x="49009" y="18370"/>
                  </a:lnTo>
                  <a:lnTo>
                    <a:pt x="48969" y="18120"/>
                  </a:lnTo>
                  <a:lnTo>
                    <a:pt x="48933" y="17860"/>
                  </a:lnTo>
                  <a:lnTo>
                    <a:pt x="48902" y="17599"/>
                  </a:lnTo>
                  <a:lnTo>
                    <a:pt x="48880" y="17338"/>
                  </a:lnTo>
                  <a:lnTo>
                    <a:pt x="48858" y="17077"/>
                  </a:lnTo>
                  <a:lnTo>
                    <a:pt x="48840" y="16804"/>
                  </a:lnTo>
                  <a:lnTo>
                    <a:pt x="48831" y="16532"/>
                  </a:lnTo>
                  <a:lnTo>
                    <a:pt x="48827" y="16260"/>
                  </a:lnTo>
                  <a:lnTo>
                    <a:pt x="48827" y="15999"/>
                  </a:lnTo>
                  <a:lnTo>
                    <a:pt x="48831" y="15726"/>
                  </a:lnTo>
                  <a:lnTo>
                    <a:pt x="48844" y="15454"/>
                  </a:lnTo>
                  <a:lnTo>
                    <a:pt x="48862" y="15193"/>
                  </a:lnTo>
                  <a:lnTo>
                    <a:pt x="48884" y="14932"/>
                  </a:lnTo>
                  <a:lnTo>
                    <a:pt x="48911" y="14671"/>
                  </a:lnTo>
                  <a:lnTo>
                    <a:pt x="48947" y="14410"/>
                  </a:lnTo>
                  <a:lnTo>
                    <a:pt x="48987" y="14161"/>
                  </a:lnTo>
                  <a:lnTo>
                    <a:pt x="49031" y="13911"/>
                  </a:lnTo>
                  <a:lnTo>
                    <a:pt x="49085" y="13673"/>
                  </a:lnTo>
                  <a:lnTo>
                    <a:pt x="49143" y="13435"/>
                  </a:lnTo>
                  <a:lnTo>
                    <a:pt x="49209" y="13208"/>
                  </a:lnTo>
                  <a:lnTo>
                    <a:pt x="49281" y="12981"/>
                  </a:lnTo>
                  <a:lnTo>
                    <a:pt x="49356" y="12765"/>
                  </a:lnTo>
                  <a:lnTo>
                    <a:pt x="49441" y="12561"/>
                  </a:lnTo>
                  <a:lnTo>
                    <a:pt x="49534" y="12368"/>
                  </a:lnTo>
                  <a:lnTo>
                    <a:pt x="49628" y="12187"/>
                  </a:lnTo>
                  <a:lnTo>
                    <a:pt x="49730" y="12028"/>
                  </a:lnTo>
                  <a:lnTo>
                    <a:pt x="49837" y="11880"/>
                  </a:lnTo>
                  <a:lnTo>
                    <a:pt x="49949" y="11744"/>
                  </a:lnTo>
                  <a:lnTo>
                    <a:pt x="50060" y="11631"/>
                  </a:lnTo>
                  <a:lnTo>
                    <a:pt x="50176" y="11528"/>
                  </a:lnTo>
                  <a:lnTo>
                    <a:pt x="49811" y="6230"/>
                  </a:lnTo>
                  <a:lnTo>
                    <a:pt x="49040" y="6638"/>
                  </a:lnTo>
                  <a:lnTo>
                    <a:pt x="48270" y="7024"/>
                  </a:lnTo>
                  <a:lnTo>
                    <a:pt x="47495" y="7387"/>
                  </a:lnTo>
                  <a:lnTo>
                    <a:pt x="46725" y="7739"/>
                  </a:lnTo>
                  <a:lnTo>
                    <a:pt x="45951" y="8068"/>
                  </a:lnTo>
                  <a:lnTo>
                    <a:pt x="45171" y="8386"/>
                  </a:lnTo>
                  <a:lnTo>
                    <a:pt x="44397" y="8692"/>
                  </a:lnTo>
                  <a:lnTo>
                    <a:pt x="43618" y="8976"/>
                  </a:lnTo>
                  <a:lnTo>
                    <a:pt x="42838" y="9237"/>
                  </a:lnTo>
                  <a:lnTo>
                    <a:pt x="42059" y="9486"/>
                  </a:lnTo>
                  <a:lnTo>
                    <a:pt x="41280" y="9724"/>
                  </a:lnTo>
                  <a:lnTo>
                    <a:pt x="40497" y="9940"/>
                  </a:lnTo>
                  <a:lnTo>
                    <a:pt x="39718" y="10133"/>
                  </a:lnTo>
                  <a:lnTo>
                    <a:pt x="38934" y="10326"/>
                  </a:lnTo>
                  <a:lnTo>
                    <a:pt x="38150" y="10485"/>
                  </a:lnTo>
                  <a:lnTo>
                    <a:pt x="37367" y="10643"/>
                  </a:lnTo>
                  <a:lnTo>
                    <a:pt x="36583" y="10780"/>
                  </a:lnTo>
                  <a:lnTo>
                    <a:pt x="35795" y="10893"/>
                  </a:lnTo>
                  <a:lnTo>
                    <a:pt x="35012" y="10995"/>
                  </a:lnTo>
                  <a:lnTo>
                    <a:pt x="34228" y="11086"/>
                  </a:lnTo>
                  <a:lnTo>
                    <a:pt x="33440" y="11154"/>
                  </a:lnTo>
                  <a:lnTo>
                    <a:pt x="32656" y="11211"/>
                  </a:lnTo>
                  <a:lnTo>
                    <a:pt x="31868" y="11245"/>
                  </a:lnTo>
                  <a:lnTo>
                    <a:pt x="31080" y="11279"/>
                  </a:lnTo>
                  <a:lnTo>
                    <a:pt x="29509" y="11279"/>
                  </a:lnTo>
                  <a:lnTo>
                    <a:pt x="28721" y="11256"/>
                  </a:lnTo>
                  <a:lnTo>
                    <a:pt x="27937" y="11211"/>
                  </a:lnTo>
                  <a:lnTo>
                    <a:pt x="27149" y="11154"/>
                  </a:lnTo>
                  <a:lnTo>
                    <a:pt x="26361" y="11086"/>
                  </a:lnTo>
                  <a:lnTo>
                    <a:pt x="25578" y="11007"/>
                  </a:lnTo>
                  <a:lnTo>
                    <a:pt x="24790" y="10904"/>
                  </a:lnTo>
                  <a:lnTo>
                    <a:pt x="24001" y="10791"/>
                  </a:lnTo>
                  <a:lnTo>
                    <a:pt x="23218" y="10655"/>
                  </a:lnTo>
                  <a:lnTo>
                    <a:pt x="22434" y="10519"/>
                  </a:lnTo>
                  <a:lnTo>
                    <a:pt x="21646" y="10348"/>
                  </a:lnTo>
                  <a:lnTo>
                    <a:pt x="20863" y="10178"/>
                  </a:lnTo>
                  <a:lnTo>
                    <a:pt x="20079" y="9985"/>
                  </a:lnTo>
                  <a:lnTo>
                    <a:pt x="19296" y="9781"/>
                  </a:lnTo>
                  <a:lnTo>
                    <a:pt x="18512" y="9566"/>
                  </a:lnTo>
                  <a:lnTo>
                    <a:pt x="17733" y="9327"/>
                  </a:lnTo>
                  <a:lnTo>
                    <a:pt x="16949" y="9078"/>
                  </a:lnTo>
                  <a:lnTo>
                    <a:pt x="16170" y="8817"/>
                  </a:lnTo>
                  <a:lnTo>
                    <a:pt x="15391" y="8533"/>
                  </a:lnTo>
                  <a:lnTo>
                    <a:pt x="14612" y="8238"/>
                  </a:lnTo>
                  <a:lnTo>
                    <a:pt x="13833" y="7932"/>
                  </a:lnTo>
                  <a:lnTo>
                    <a:pt x="13054" y="7614"/>
                  </a:lnTo>
                  <a:lnTo>
                    <a:pt x="12279" y="7274"/>
                  </a:lnTo>
                  <a:lnTo>
                    <a:pt x="11504" y="6922"/>
                  </a:lnTo>
                  <a:lnTo>
                    <a:pt x="10730" y="6559"/>
                  </a:lnTo>
                  <a:lnTo>
                    <a:pt x="9955" y="6184"/>
                  </a:lnTo>
                  <a:lnTo>
                    <a:pt x="9185" y="5787"/>
                  </a:lnTo>
                  <a:lnTo>
                    <a:pt x="8415" y="5379"/>
                  </a:lnTo>
                  <a:lnTo>
                    <a:pt x="7644" y="4959"/>
                  </a:lnTo>
                  <a:lnTo>
                    <a:pt x="6879" y="4528"/>
                  </a:lnTo>
                  <a:lnTo>
                    <a:pt x="6108" y="4074"/>
                  </a:lnTo>
                  <a:lnTo>
                    <a:pt x="5347" y="3620"/>
                  </a:lnTo>
                  <a:lnTo>
                    <a:pt x="4581" y="3144"/>
                  </a:lnTo>
                  <a:lnTo>
                    <a:pt x="3820" y="2656"/>
                  </a:lnTo>
                  <a:lnTo>
                    <a:pt x="3059" y="2145"/>
                  </a:lnTo>
                  <a:lnTo>
                    <a:pt x="2302" y="1635"/>
                  </a:lnTo>
                  <a:lnTo>
                    <a:pt x="1540" y="1101"/>
                  </a:lnTo>
                  <a:lnTo>
                    <a:pt x="788" y="55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3088525" y="-7039525"/>
              <a:ext cx="1370050" cy="3330375"/>
            </a:xfrm>
            <a:custGeom>
              <a:avLst/>
              <a:gdLst/>
              <a:ahLst/>
              <a:cxnLst/>
              <a:rect l="l" t="t" r="r" b="b"/>
              <a:pathLst>
                <a:path w="54802" h="133215" extrusionOk="0">
                  <a:moveTo>
                    <a:pt x="28160" y="64333"/>
                  </a:moveTo>
                  <a:lnTo>
                    <a:pt x="28405" y="64344"/>
                  </a:lnTo>
                  <a:lnTo>
                    <a:pt x="28645" y="64355"/>
                  </a:lnTo>
                  <a:lnTo>
                    <a:pt x="28886" y="64378"/>
                  </a:lnTo>
                  <a:lnTo>
                    <a:pt x="29126" y="64412"/>
                  </a:lnTo>
                  <a:lnTo>
                    <a:pt x="29367" y="64446"/>
                  </a:lnTo>
                  <a:lnTo>
                    <a:pt x="29603" y="64492"/>
                  </a:lnTo>
                  <a:lnTo>
                    <a:pt x="29843" y="64537"/>
                  </a:lnTo>
                  <a:lnTo>
                    <a:pt x="30079" y="64594"/>
                  </a:lnTo>
                  <a:lnTo>
                    <a:pt x="30315" y="64662"/>
                  </a:lnTo>
                  <a:lnTo>
                    <a:pt x="30551" y="64741"/>
                  </a:lnTo>
                  <a:lnTo>
                    <a:pt x="30782" y="64821"/>
                  </a:lnTo>
                  <a:lnTo>
                    <a:pt x="31018" y="64900"/>
                  </a:lnTo>
                  <a:lnTo>
                    <a:pt x="31250" y="65002"/>
                  </a:lnTo>
                  <a:lnTo>
                    <a:pt x="31481" y="65093"/>
                  </a:lnTo>
                  <a:lnTo>
                    <a:pt x="31713" y="65206"/>
                  </a:lnTo>
                  <a:lnTo>
                    <a:pt x="31940" y="65320"/>
                  </a:lnTo>
                  <a:lnTo>
                    <a:pt x="32167" y="65445"/>
                  </a:lnTo>
                  <a:lnTo>
                    <a:pt x="32394" y="65569"/>
                  </a:lnTo>
                  <a:lnTo>
                    <a:pt x="32621" y="65706"/>
                  </a:lnTo>
                  <a:lnTo>
                    <a:pt x="32844" y="65842"/>
                  </a:lnTo>
                  <a:lnTo>
                    <a:pt x="33071" y="66001"/>
                  </a:lnTo>
                  <a:lnTo>
                    <a:pt x="33289" y="66148"/>
                  </a:lnTo>
                  <a:lnTo>
                    <a:pt x="33511" y="66318"/>
                  </a:lnTo>
                  <a:lnTo>
                    <a:pt x="33730" y="66488"/>
                  </a:lnTo>
                  <a:lnTo>
                    <a:pt x="33948" y="66659"/>
                  </a:lnTo>
                  <a:lnTo>
                    <a:pt x="34166" y="66840"/>
                  </a:lnTo>
                  <a:lnTo>
                    <a:pt x="34380" y="67033"/>
                  </a:lnTo>
                  <a:lnTo>
                    <a:pt x="34593" y="67226"/>
                  </a:lnTo>
                  <a:lnTo>
                    <a:pt x="34807" y="67430"/>
                  </a:lnTo>
                  <a:lnTo>
                    <a:pt x="35016" y="67634"/>
                  </a:lnTo>
                  <a:lnTo>
                    <a:pt x="35226" y="67850"/>
                  </a:lnTo>
                  <a:lnTo>
                    <a:pt x="35430" y="68077"/>
                  </a:lnTo>
                  <a:lnTo>
                    <a:pt x="35640" y="68304"/>
                  </a:lnTo>
                  <a:lnTo>
                    <a:pt x="35840" y="68542"/>
                  </a:lnTo>
                  <a:lnTo>
                    <a:pt x="36045" y="68780"/>
                  </a:lnTo>
                  <a:lnTo>
                    <a:pt x="36245" y="69030"/>
                  </a:lnTo>
                  <a:lnTo>
                    <a:pt x="36445" y="69280"/>
                  </a:lnTo>
                  <a:lnTo>
                    <a:pt x="36641" y="69541"/>
                  </a:lnTo>
                  <a:lnTo>
                    <a:pt x="36837" y="69813"/>
                  </a:lnTo>
                  <a:lnTo>
                    <a:pt x="37029" y="70085"/>
                  </a:lnTo>
                  <a:lnTo>
                    <a:pt x="37220" y="70357"/>
                  </a:lnTo>
                  <a:lnTo>
                    <a:pt x="37407" y="70641"/>
                  </a:lnTo>
                  <a:lnTo>
                    <a:pt x="37599" y="70936"/>
                  </a:lnTo>
                  <a:lnTo>
                    <a:pt x="37781" y="71231"/>
                  </a:lnTo>
                  <a:lnTo>
                    <a:pt x="37964" y="71537"/>
                  </a:lnTo>
                  <a:lnTo>
                    <a:pt x="38146" y="71844"/>
                  </a:lnTo>
                  <a:lnTo>
                    <a:pt x="38324" y="72161"/>
                  </a:lnTo>
                  <a:lnTo>
                    <a:pt x="38502" y="72491"/>
                  </a:lnTo>
                  <a:lnTo>
                    <a:pt x="38680" y="72820"/>
                  </a:lnTo>
                  <a:lnTo>
                    <a:pt x="38850" y="73149"/>
                  </a:lnTo>
                  <a:lnTo>
                    <a:pt x="39023" y="73489"/>
                  </a:lnTo>
                  <a:lnTo>
                    <a:pt x="39188" y="73829"/>
                  </a:lnTo>
                  <a:lnTo>
                    <a:pt x="39357" y="74181"/>
                  </a:lnTo>
                  <a:lnTo>
                    <a:pt x="39517" y="74544"/>
                  </a:lnTo>
                  <a:lnTo>
                    <a:pt x="39682" y="74907"/>
                  </a:lnTo>
                  <a:lnTo>
                    <a:pt x="39838" y="75282"/>
                  </a:lnTo>
                  <a:lnTo>
                    <a:pt x="39998" y="75656"/>
                  </a:lnTo>
                  <a:lnTo>
                    <a:pt x="40150" y="76030"/>
                  </a:lnTo>
                  <a:lnTo>
                    <a:pt x="40301" y="76416"/>
                  </a:lnTo>
                  <a:lnTo>
                    <a:pt x="40452" y="76813"/>
                  </a:lnTo>
                  <a:lnTo>
                    <a:pt x="40599" y="77210"/>
                  </a:lnTo>
                  <a:lnTo>
                    <a:pt x="40742" y="77619"/>
                  </a:lnTo>
                  <a:lnTo>
                    <a:pt x="40884" y="78027"/>
                  </a:lnTo>
                  <a:lnTo>
                    <a:pt x="41022" y="78436"/>
                  </a:lnTo>
                  <a:lnTo>
                    <a:pt x="41156" y="78856"/>
                  </a:lnTo>
                  <a:lnTo>
                    <a:pt x="41289" y="79287"/>
                  </a:lnTo>
                  <a:lnTo>
                    <a:pt x="41423" y="79718"/>
                  </a:lnTo>
                  <a:lnTo>
                    <a:pt x="41548" y="80149"/>
                  </a:lnTo>
                  <a:lnTo>
                    <a:pt x="41672" y="80592"/>
                  </a:lnTo>
                  <a:lnTo>
                    <a:pt x="41797" y="81045"/>
                  </a:lnTo>
                  <a:lnTo>
                    <a:pt x="41917" y="81499"/>
                  </a:lnTo>
                  <a:lnTo>
                    <a:pt x="42033" y="81953"/>
                  </a:lnTo>
                  <a:lnTo>
                    <a:pt x="42144" y="82418"/>
                  </a:lnTo>
                  <a:lnTo>
                    <a:pt x="42255" y="82895"/>
                  </a:lnTo>
                  <a:lnTo>
                    <a:pt x="42362" y="83360"/>
                  </a:lnTo>
                  <a:lnTo>
                    <a:pt x="42469" y="83848"/>
                  </a:lnTo>
                  <a:lnTo>
                    <a:pt x="42567" y="84336"/>
                  </a:lnTo>
                  <a:lnTo>
                    <a:pt x="42670" y="84824"/>
                  </a:lnTo>
                  <a:lnTo>
                    <a:pt x="42763" y="85312"/>
                  </a:lnTo>
                  <a:lnTo>
                    <a:pt x="42857" y="85822"/>
                  </a:lnTo>
                  <a:lnTo>
                    <a:pt x="42941" y="86321"/>
                  </a:lnTo>
                  <a:lnTo>
                    <a:pt x="43030" y="86832"/>
                  </a:lnTo>
                  <a:lnTo>
                    <a:pt x="43110" y="87354"/>
                  </a:lnTo>
                  <a:lnTo>
                    <a:pt x="43190" y="87876"/>
                  </a:lnTo>
                  <a:lnTo>
                    <a:pt x="43266" y="88398"/>
                  </a:lnTo>
                  <a:lnTo>
                    <a:pt x="43337" y="88931"/>
                  </a:lnTo>
                  <a:lnTo>
                    <a:pt x="43409" y="89464"/>
                  </a:lnTo>
                  <a:lnTo>
                    <a:pt x="43471" y="90009"/>
                  </a:lnTo>
                  <a:lnTo>
                    <a:pt x="43533" y="90553"/>
                  </a:lnTo>
                  <a:lnTo>
                    <a:pt x="43591" y="91098"/>
                  </a:lnTo>
                  <a:lnTo>
                    <a:pt x="43649" y="91654"/>
                  </a:lnTo>
                  <a:lnTo>
                    <a:pt x="43698" y="92221"/>
                  </a:lnTo>
                  <a:lnTo>
                    <a:pt x="43747" y="92789"/>
                  </a:lnTo>
                  <a:lnTo>
                    <a:pt x="43791" y="93356"/>
                  </a:lnTo>
                  <a:lnTo>
                    <a:pt x="43832" y="93923"/>
                  </a:lnTo>
                  <a:lnTo>
                    <a:pt x="43867" y="94513"/>
                  </a:lnTo>
                  <a:lnTo>
                    <a:pt x="43903" y="95092"/>
                  </a:lnTo>
                  <a:lnTo>
                    <a:pt x="43934" y="95682"/>
                  </a:lnTo>
                  <a:lnTo>
                    <a:pt x="43956" y="96272"/>
                  </a:lnTo>
                  <a:lnTo>
                    <a:pt x="43978" y="96873"/>
                  </a:lnTo>
                  <a:lnTo>
                    <a:pt x="43996" y="97475"/>
                  </a:lnTo>
                  <a:lnTo>
                    <a:pt x="44010" y="98087"/>
                  </a:lnTo>
                  <a:lnTo>
                    <a:pt x="44023" y="98700"/>
                  </a:lnTo>
                  <a:lnTo>
                    <a:pt x="44027" y="99313"/>
                  </a:lnTo>
                  <a:lnTo>
                    <a:pt x="44032" y="99937"/>
                  </a:lnTo>
                  <a:lnTo>
                    <a:pt x="44027" y="100561"/>
                  </a:lnTo>
                  <a:lnTo>
                    <a:pt x="44023" y="101185"/>
                  </a:lnTo>
                  <a:lnTo>
                    <a:pt x="44014" y="101820"/>
                  </a:lnTo>
                  <a:lnTo>
                    <a:pt x="44001" y="102455"/>
                  </a:lnTo>
                  <a:lnTo>
                    <a:pt x="43983" y="103102"/>
                  </a:lnTo>
                  <a:lnTo>
                    <a:pt x="43961" y="103749"/>
                  </a:lnTo>
                  <a:lnTo>
                    <a:pt x="43934" y="104396"/>
                  </a:lnTo>
                  <a:lnTo>
                    <a:pt x="43903" y="105054"/>
                  </a:lnTo>
                  <a:lnTo>
                    <a:pt x="43867" y="105712"/>
                  </a:lnTo>
                  <a:lnTo>
                    <a:pt x="43827" y="106381"/>
                  </a:lnTo>
                  <a:lnTo>
                    <a:pt x="43787" y="107039"/>
                  </a:lnTo>
                  <a:lnTo>
                    <a:pt x="43738" y="107720"/>
                  </a:lnTo>
                  <a:lnTo>
                    <a:pt x="43685" y="108389"/>
                  </a:lnTo>
                  <a:lnTo>
                    <a:pt x="43627" y="109070"/>
                  </a:lnTo>
                  <a:lnTo>
                    <a:pt x="43569" y="109762"/>
                  </a:lnTo>
                  <a:lnTo>
                    <a:pt x="43502" y="110443"/>
                  </a:lnTo>
                  <a:lnTo>
                    <a:pt x="43431" y="111135"/>
                  </a:lnTo>
                  <a:lnTo>
                    <a:pt x="43355" y="111839"/>
                  </a:lnTo>
                  <a:lnTo>
                    <a:pt x="43275" y="112531"/>
                  </a:lnTo>
                  <a:lnTo>
                    <a:pt x="43257" y="112656"/>
                  </a:lnTo>
                  <a:lnTo>
                    <a:pt x="43239" y="112769"/>
                  </a:lnTo>
                  <a:lnTo>
                    <a:pt x="43217" y="112871"/>
                  </a:lnTo>
                  <a:lnTo>
                    <a:pt x="43190" y="112973"/>
                  </a:lnTo>
                  <a:lnTo>
                    <a:pt x="43164" y="113053"/>
                  </a:lnTo>
                  <a:lnTo>
                    <a:pt x="43137" y="113132"/>
                  </a:lnTo>
                  <a:lnTo>
                    <a:pt x="43106" y="113189"/>
                  </a:lnTo>
                  <a:lnTo>
                    <a:pt x="43079" y="113257"/>
                  </a:lnTo>
                  <a:lnTo>
                    <a:pt x="43110" y="113302"/>
                  </a:lnTo>
                  <a:lnTo>
                    <a:pt x="43146" y="113348"/>
                  </a:lnTo>
                  <a:lnTo>
                    <a:pt x="43177" y="113404"/>
                  </a:lnTo>
                  <a:lnTo>
                    <a:pt x="43208" y="113472"/>
                  </a:lnTo>
                  <a:lnTo>
                    <a:pt x="43235" y="113540"/>
                  </a:lnTo>
                  <a:lnTo>
                    <a:pt x="43262" y="113609"/>
                  </a:lnTo>
                  <a:lnTo>
                    <a:pt x="43306" y="113779"/>
                  </a:lnTo>
                  <a:lnTo>
                    <a:pt x="43346" y="113949"/>
                  </a:lnTo>
                  <a:lnTo>
                    <a:pt x="43373" y="114130"/>
                  </a:lnTo>
                  <a:lnTo>
                    <a:pt x="43391" y="114312"/>
                  </a:lnTo>
                  <a:lnTo>
                    <a:pt x="43404" y="114505"/>
                  </a:lnTo>
                  <a:lnTo>
                    <a:pt x="43404" y="114596"/>
                  </a:lnTo>
                  <a:lnTo>
                    <a:pt x="43400" y="114698"/>
                  </a:lnTo>
                  <a:lnTo>
                    <a:pt x="43395" y="114789"/>
                  </a:lnTo>
                  <a:lnTo>
                    <a:pt x="43391" y="114879"/>
                  </a:lnTo>
                  <a:lnTo>
                    <a:pt x="43377" y="114970"/>
                  </a:lnTo>
                  <a:lnTo>
                    <a:pt x="43364" y="115050"/>
                  </a:lnTo>
                  <a:lnTo>
                    <a:pt x="43351" y="115129"/>
                  </a:lnTo>
                  <a:lnTo>
                    <a:pt x="43328" y="115208"/>
                  </a:lnTo>
                  <a:lnTo>
                    <a:pt x="43306" y="115288"/>
                  </a:lnTo>
                  <a:lnTo>
                    <a:pt x="43284" y="115356"/>
                  </a:lnTo>
                  <a:lnTo>
                    <a:pt x="43253" y="115424"/>
                  </a:lnTo>
                  <a:lnTo>
                    <a:pt x="43222" y="115481"/>
                  </a:lnTo>
                  <a:lnTo>
                    <a:pt x="43186" y="115537"/>
                  </a:lnTo>
                  <a:lnTo>
                    <a:pt x="43146" y="115583"/>
                  </a:lnTo>
                  <a:lnTo>
                    <a:pt x="43106" y="115628"/>
                  </a:lnTo>
                  <a:lnTo>
                    <a:pt x="43057" y="115662"/>
                  </a:lnTo>
                  <a:lnTo>
                    <a:pt x="42616" y="115946"/>
                  </a:lnTo>
                  <a:lnTo>
                    <a:pt x="42166" y="116218"/>
                  </a:lnTo>
                  <a:lnTo>
                    <a:pt x="41721" y="116490"/>
                  </a:lnTo>
                  <a:lnTo>
                    <a:pt x="41272" y="116751"/>
                  </a:lnTo>
                  <a:lnTo>
                    <a:pt x="40822" y="117001"/>
                  </a:lnTo>
                  <a:lnTo>
                    <a:pt x="40372" y="117251"/>
                  </a:lnTo>
                  <a:lnTo>
                    <a:pt x="39918" y="117489"/>
                  </a:lnTo>
                  <a:lnTo>
                    <a:pt x="39468" y="117727"/>
                  </a:lnTo>
                  <a:lnTo>
                    <a:pt x="39014" y="117954"/>
                  </a:lnTo>
                  <a:lnTo>
                    <a:pt x="38560" y="118170"/>
                  </a:lnTo>
                  <a:lnTo>
                    <a:pt x="38102" y="118374"/>
                  </a:lnTo>
                  <a:lnTo>
                    <a:pt x="37648" y="118578"/>
                  </a:lnTo>
                  <a:lnTo>
                    <a:pt x="37189" y="118782"/>
                  </a:lnTo>
                  <a:lnTo>
                    <a:pt x="36730" y="118975"/>
                  </a:lnTo>
                  <a:lnTo>
                    <a:pt x="36272" y="119157"/>
                  </a:lnTo>
                  <a:lnTo>
                    <a:pt x="35813" y="119327"/>
                  </a:lnTo>
                  <a:lnTo>
                    <a:pt x="35355" y="119497"/>
                  </a:lnTo>
                  <a:lnTo>
                    <a:pt x="34892" y="119656"/>
                  </a:lnTo>
                  <a:lnTo>
                    <a:pt x="34433" y="119804"/>
                  </a:lnTo>
                  <a:lnTo>
                    <a:pt x="33970" y="119951"/>
                  </a:lnTo>
                  <a:lnTo>
                    <a:pt x="33507" y="120087"/>
                  </a:lnTo>
                  <a:lnTo>
                    <a:pt x="33044" y="120212"/>
                  </a:lnTo>
                  <a:lnTo>
                    <a:pt x="32581" y="120337"/>
                  </a:lnTo>
                  <a:lnTo>
                    <a:pt x="32118" y="120450"/>
                  </a:lnTo>
                  <a:lnTo>
                    <a:pt x="31655" y="120552"/>
                  </a:lnTo>
                  <a:lnTo>
                    <a:pt x="31192" y="120654"/>
                  </a:lnTo>
                  <a:lnTo>
                    <a:pt x="30729" y="120745"/>
                  </a:lnTo>
                  <a:lnTo>
                    <a:pt x="30261" y="120825"/>
                  </a:lnTo>
                  <a:lnTo>
                    <a:pt x="29798" y="120904"/>
                  </a:lnTo>
                  <a:lnTo>
                    <a:pt x="29331" y="120972"/>
                  </a:lnTo>
                  <a:lnTo>
                    <a:pt x="28868" y="121029"/>
                  </a:lnTo>
                  <a:lnTo>
                    <a:pt x="28400" y="121074"/>
                  </a:lnTo>
                  <a:lnTo>
                    <a:pt x="27937" y="121120"/>
                  </a:lnTo>
                  <a:lnTo>
                    <a:pt x="27470" y="121154"/>
                  </a:lnTo>
                  <a:lnTo>
                    <a:pt x="27002" y="121176"/>
                  </a:lnTo>
                  <a:lnTo>
                    <a:pt x="26539" y="121199"/>
                  </a:lnTo>
                  <a:lnTo>
                    <a:pt x="25141" y="121199"/>
                  </a:lnTo>
                  <a:lnTo>
                    <a:pt x="24678" y="121176"/>
                  </a:lnTo>
                  <a:lnTo>
                    <a:pt x="24211" y="121154"/>
                  </a:lnTo>
                  <a:lnTo>
                    <a:pt x="23748" y="121120"/>
                  </a:lnTo>
                  <a:lnTo>
                    <a:pt x="23285" y="121086"/>
                  </a:lnTo>
                  <a:lnTo>
                    <a:pt x="22817" y="121029"/>
                  </a:lnTo>
                  <a:lnTo>
                    <a:pt x="22354" y="120972"/>
                  </a:lnTo>
                  <a:lnTo>
                    <a:pt x="21891" y="120904"/>
                  </a:lnTo>
                  <a:lnTo>
                    <a:pt x="21428" y="120825"/>
                  </a:lnTo>
                  <a:lnTo>
                    <a:pt x="20965" y="120745"/>
                  </a:lnTo>
                  <a:lnTo>
                    <a:pt x="20507" y="120643"/>
                  </a:lnTo>
                  <a:lnTo>
                    <a:pt x="20044" y="120541"/>
                  </a:lnTo>
                  <a:lnTo>
                    <a:pt x="19581" y="120428"/>
                  </a:lnTo>
                  <a:lnTo>
                    <a:pt x="19122" y="120314"/>
                  </a:lnTo>
                  <a:lnTo>
                    <a:pt x="18664" y="120178"/>
                  </a:lnTo>
                  <a:lnTo>
                    <a:pt x="18205" y="120042"/>
                  </a:lnTo>
                  <a:lnTo>
                    <a:pt x="17746" y="119894"/>
                  </a:lnTo>
                  <a:lnTo>
                    <a:pt x="17288" y="119735"/>
                  </a:lnTo>
                  <a:lnTo>
                    <a:pt x="16834" y="119565"/>
                  </a:lnTo>
                  <a:lnTo>
                    <a:pt x="16375" y="119395"/>
                  </a:lnTo>
                  <a:lnTo>
                    <a:pt x="15921" y="119214"/>
                  </a:lnTo>
                  <a:lnTo>
                    <a:pt x="15467" y="119021"/>
                  </a:lnTo>
                  <a:lnTo>
                    <a:pt x="15013" y="118816"/>
                  </a:lnTo>
                  <a:lnTo>
                    <a:pt x="14563" y="118601"/>
                  </a:lnTo>
                  <a:lnTo>
                    <a:pt x="14109" y="118374"/>
                  </a:lnTo>
                  <a:lnTo>
                    <a:pt x="13659" y="118147"/>
                  </a:lnTo>
                  <a:lnTo>
                    <a:pt x="13606" y="118113"/>
                  </a:lnTo>
                  <a:lnTo>
                    <a:pt x="13557" y="118068"/>
                  </a:lnTo>
                  <a:lnTo>
                    <a:pt x="13513" y="118022"/>
                  </a:lnTo>
                  <a:lnTo>
                    <a:pt x="13468" y="117954"/>
                  </a:lnTo>
                  <a:lnTo>
                    <a:pt x="13428" y="117886"/>
                  </a:lnTo>
                  <a:lnTo>
                    <a:pt x="13388" y="117807"/>
                  </a:lnTo>
                  <a:lnTo>
                    <a:pt x="13352" y="117727"/>
                  </a:lnTo>
                  <a:lnTo>
                    <a:pt x="13321" y="117636"/>
                  </a:lnTo>
                  <a:lnTo>
                    <a:pt x="13294" y="117546"/>
                  </a:lnTo>
                  <a:lnTo>
                    <a:pt x="13268" y="117444"/>
                  </a:lnTo>
                  <a:lnTo>
                    <a:pt x="13241" y="117330"/>
                  </a:lnTo>
                  <a:lnTo>
                    <a:pt x="13223" y="117217"/>
                  </a:lnTo>
                  <a:lnTo>
                    <a:pt x="13205" y="117103"/>
                  </a:lnTo>
                  <a:lnTo>
                    <a:pt x="13188" y="116978"/>
                  </a:lnTo>
                  <a:lnTo>
                    <a:pt x="13179" y="116865"/>
                  </a:lnTo>
                  <a:lnTo>
                    <a:pt x="13165" y="116740"/>
                  </a:lnTo>
                  <a:lnTo>
                    <a:pt x="13161" y="116615"/>
                  </a:lnTo>
                  <a:lnTo>
                    <a:pt x="13156" y="116479"/>
                  </a:lnTo>
                  <a:lnTo>
                    <a:pt x="13156" y="116230"/>
                  </a:lnTo>
                  <a:lnTo>
                    <a:pt x="13165" y="115969"/>
                  </a:lnTo>
                  <a:lnTo>
                    <a:pt x="13183" y="115719"/>
                  </a:lnTo>
                  <a:lnTo>
                    <a:pt x="13196" y="115594"/>
                  </a:lnTo>
                  <a:lnTo>
                    <a:pt x="13214" y="115469"/>
                  </a:lnTo>
                  <a:lnTo>
                    <a:pt x="13232" y="115356"/>
                  </a:lnTo>
                  <a:lnTo>
                    <a:pt x="13254" y="115242"/>
                  </a:lnTo>
                  <a:lnTo>
                    <a:pt x="13277" y="115140"/>
                  </a:lnTo>
                  <a:lnTo>
                    <a:pt x="13303" y="115027"/>
                  </a:lnTo>
                  <a:lnTo>
                    <a:pt x="13330" y="114936"/>
                  </a:lnTo>
                  <a:lnTo>
                    <a:pt x="13361" y="114845"/>
                  </a:lnTo>
                  <a:lnTo>
                    <a:pt x="13343" y="114766"/>
                  </a:lnTo>
                  <a:lnTo>
                    <a:pt x="13277" y="114913"/>
                  </a:lnTo>
                  <a:lnTo>
                    <a:pt x="13205" y="115038"/>
                  </a:lnTo>
                  <a:lnTo>
                    <a:pt x="13130" y="115140"/>
                  </a:lnTo>
                  <a:lnTo>
                    <a:pt x="13049" y="115220"/>
                  </a:lnTo>
                  <a:lnTo>
                    <a:pt x="12969" y="115276"/>
                  </a:lnTo>
                  <a:lnTo>
                    <a:pt x="12885" y="115299"/>
                  </a:lnTo>
                  <a:lnTo>
                    <a:pt x="12805" y="115299"/>
                  </a:lnTo>
                  <a:lnTo>
                    <a:pt x="12760" y="115288"/>
                  </a:lnTo>
                  <a:lnTo>
                    <a:pt x="12720" y="115276"/>
                  </a:lnTo>
                  <a:lnTo>
                    <a:pt x="12680" y="115242"/>
                  </a:lnTo>
                  <a:lnTo>
                    <a:pt x="12640" y="115220"/>
                  </a:lnTo>
                  <a:lnTo>
                    <a:pt x="12600" y="115174"/>
                  </a:lnTo>
                  <a:lnTo>
                    <a:pt x="12560" y="115129"/>
                  </a:lnTo>
                  <a:lnTo>
                    <a:pt x="12524" y="115072"/>
                  </a:lnTo>
                  <a:lnTo>
                    <a:pt x="12489" y="115015"/>
                  </a:lnTo>
                  <a:lnTo>
                    <a:pt x="12453" y="114947"/>
                  </a:lnTo>
                  <a:lnTo>
                    <a:pt x="12417" y="114868"/>
                  </a:lnTo>
                  <a:lnTo>
                    <a:pt x="12386" y="114777"/>
                  </a:lnTo>
                  <a:lnTo>
                    <a:pt x="12355" y="114686"/>
                  </a:lnTo>
                  <a:lnTo>
                    <a:pt x="12324" y="114584"/>
                  </a:lnTo>
                  <a:lnTo>
                    <a:pt x="12297" y="114471"/>
                  </a:lnTo>
                  <a:lnTo>
                    <a:pt x="12270" y="114357"/>
                  </a:lnTo>
                  <a:lnTo>
                    <a:pt x="12248" y="114233"/>
                  </a:lnTo>
                  <a:lnTo>
                    <a:pt x="12226" y="114096"/>
                  </a:lnTo>
                  <a:lnTo>
                    <a:pt x="12208" y="113949"/>
                  </a:lnTo>
                  <a:lnTo>
                    <a:pt x="12132" y="113336"/>
                  </a:lnTo>
                  <a:lnTo>
                    <a:pt x="12066" y="112724"/>
                  </a:lnTo>
                  <a:lnTo>
                    <a:pt x="11999" y="112111"/>
                  </a:lnTo>
                  <a:lnTo>
                    <a:pt x="11941" y="111510"/>
                  </a:lnTo>
                  <a:lnTo>
                    <a:pt x="11887" y="110897"/>
                  </a:lnTo>
                  <a:lnTo>
                    <a:pt x="11834" y="110296"/>
                  </a:lnTo>
                  <a:lnTo>
                    <a:pt x="11790" y="109694"/>
                  </a:lnTo>
                  <a:lnTo>
                    <a:pt x="11745" y="109093"/>
                  </a:lnTo>
                  <a:lnTo>
                    <a:pt x="11709" y="108492"/>
                  </a:lnTo>
                  <a:lnTo>
                    <a:pt x="11674" y="107890"/>
                  </a:lnTo>
                  <a:lnTo>
                    <a:pt x="11647" y="107300"/>
                  </a:lnTo>
                  <a:lnTo>
                    <a:pt x="11620" y="106710"/>
                  </a:lnTo>
                  <a:lnTo>
                    <a:pt x="11598" y="106109"/>
                  </a:lnTo>
                  <a:lnTo>
                    <a:pt x="11580" y="105519"/>
                  </a:lnTo>
                  <a:lnTo>
                    <a:pt x="11571" y="104929"/>
                  </a:lnTo>
                  <a:lnTo>
                    <a:pt x="11562" y="104350"/>
                  </a:lnTo>
                  <a:lnTo>
                    <a:pt x="11554" y="103760"/>
                  </a:lnTo>
                  <a:lnTo>
                    <a:pt x="11554" y="103182"/>
                  </a:lnTo>
                  <a:lnTo>
                    <a:pt x="11558" y="102603"/>
                  </a:lnTo>
                  <a:lnTo>
                    <a:pt x="11562" y="102024"/>
                  </a:lnTo>
                  <a:lnTo>
                    <a:pt x="11576" y="101446"/>
                  </a:lnTo>
                  <a:lnTo>
                    <a:pt x="11589" y="100878"/>
                  </a:lnTo>
                  <a:lnTo>
                    <a:pt x="11607" y="100311"/>
                  </a:lnTo>
                  <a:lnTo>
                    <a:pt x="11629" y="99744"/>
                  </a:lnTo>
                  <a:lnTo>
                    <a:pt x="11656" y="99176"/>
                  </a:lnTo>
                  <a:lnTo>
                    <a:pt x="11683" y="98609"/>
                  </a:lnTo>
                  <a:lnTo>
                    <a:pt x="11718" y="98053"/>
                  </a:lnTo>
                  <a:lnTo>
                    <a:pt x="11754" y="97497"/>
                  </a:lnTo>
                  <a:lnTo>
                    <a:pt x="11794" y="96941"/>
                  </a:lnTo>
                  <a:lnTo>
                    <a:pt x="11839" y="96397"/>
                  </a:lnTo>
                  <a:lnTo>
                    <a:pt x="11883" y="95841"/>
                  </a:lnTo>
                  <a:lnTo>
                    <a:pt x="11936" y="95296"/>
                  </a:lnTo>
                  <a:lnTo>
                    <a:pt x="11990" y="94751"/>
                  </a:lnTo>
                  <a:lnTo>
                    <a:pt x="12043" y="94218"/>
                  </a:lnTo>
                  <a:lnTo>
                    <a:pt x="12106" y="93685"/>
                  </a:lnTo>
                  <a:lnTo>
                    <a:pt x="12168" y="93152"/>
                  </a:lnTo>
                  <a:lnTo>
                    <a:pt x="12235" y="92618"/>
                  </a:lnTo>
                  <a:lnTo>
                    <a:pt x="12306" y="92096"/>
                  </a:lnTo>
                  <a:lnTo>
                    <a:pt x="12382" y="91563"/>
                  </a:lnTo>
                  <a:lnTo>
                    <a:pt x="12457" y="91053"/>
                  </a:lnTo>
                  <a:lnTo>
                    <a:pt x="12537" y="90531"/>
                  </a:lnTo>
                  <a:lnTo>
                    <a:pt x="12618" y="90020"/>
                  </a:lnTo>
                  <a:lnTo>
                    <a:pt x="12707" y="89510"/>
                  </a:lnTo>
                  <a:lnTo>
                    <a:pt x="12796" y="88999"/>
                  </a:lnTo>
                  <a:lnTo>
                    <a:pt x="12885" y="88500"/>
                  </a:lnTo>
                  <a:lnTo>
                    <a:pt x="12983" y="88001"/>
                  </a:lnTo>
                  <a:lnTo>
                    <a:pt x="13076" y="87501"/>
                  </a:lnTo>
                  <a:lnTo>
                    <a:pt x="13179" y="87013"/>
                  </a:lnTo>
                  <a:lnTo>
                    <a:pt x="13281" y="86526"/>
                  </a:lnTo>
                  <a:lnTo>
                    <a:pt x="13388" y="86038"/>
                  </a:lnTo>
                  <a:lnTo>
                    <a:pt x="13495" y="85561"/>
                  </a:lnTo>
                  <a:lnTo>
                    <a:pt x="13606" y="85085"/>
                  </a:lnTo>
                  <a:lnTo>
                    <a:pt x="13722" y="84608"/>
                  </a:lnTo>
                  <a:lnTo>
                    <a:pt x="13838" y="84143"/>
                  </a:lnTo>
                  <a:lnTo>
                    <a:pt x="13958" y="83678"/>
                  </a:lnTo>
                  <a:lnTo>
                    <a:pt x="14082" y="83224"/>
                  </a:lnTo>
                  <a:lnTo>
                    <a:pt x="14203" y="82770"/>
                  </a:lnTo>
                  <a:lnTo>
                    <a:pt x="14332" y="82316"/>
                  </a:lnTo>
                  <a:lnTo>
                    <a:pt x="14461" y="81862"/>
                  </a:lnTo>
                  <a:lnTo>
                    <a:pt x="14594" y="81420"/>
                  </a:lnTo>
                  <a:lnTo>
                    <a:pt x="14728" y="80989"/>
                  </a:lnTo>
                  <a:lnTo>
                    <a:pt x="14862" y="80558"/>
                  </a:lnTo>
                  <a:lnTo>
                    <a:pt x="15004" y="80126"/>
                  </a:lnTo>
                  <a:lnTo>
                    <a:pt x="15142" y="79695"/>
                  </a:lnTo>
                  <a:lnTo>
                    <a:pt x="15284" y="79275"/>
                  </a:lnTo>
                  <a:lnTo>
                    <a:pt x="15431" y="78867"/>
                  </a:lnTo>
                  <a:lnTo>
                    <a:pt x="15578" y="78459"/>
                  </a:lnTo>
                  <a:lnTo>
                    <a:pt x="15730" y="78050"/>
                  </a:lnTo>
                  <a:lnTo>
                    <a:pt x="15881" y="77642"/>
                  </a:lnTo>
                  <a:lnTo>
                    <a:pt x="16032" y="77256"/>
                  </a:lnTo>
                  <a:lnTo>
                    <a:pt x="16188" y="76859"/>
                  </a:lnTo>
                  <a:lnTo>
                    <a:pt x="16349" y="76473"/>
                  </a:lnTo>
                  <a:lnTo>
                    <a:pt x="16509" y="76087"/>
                  </a:lnTo>
                  <a:lnTo>
                    <a:pt x="16669" y="75713"/>
                  </a:lnTo>
                  <a:lnTo>
                    <a:pt x="16834" y="75350"/>
                  </a:lnTo>
                  <a:lnTo>
                    <a:pt x="16999" y="74975"/>
                  </a:lnTo>
                  <a:lnTo>
                    <a:pt x="17163" y="74624"/>
                  </a:lnTo>
                  <a:lnTo>
                    <a:pt x="17332" y="74261"/>
                  </a:lnTo>
                  <a:lnTo>
                    <a:pt x="17506" y="73909"/>
                  </a:lnTo>
                  <a:lnTo>
                    <a:pt x="17675" y="73568"/>
                  </a:lnTo>
                  <a:lnTo>
                    <a:pt x="17849" y="73228"/>
                  </a:lnTo>
                  <a:lnTo>
                    <a:pt x="18027" y="72899"/>
                  </a:lnTo>
                  <a:lnTo>
                    <a:pt x="18201" y="72570"/>
                  </a:lnTo>
                  <a:lnTo>
                    <a:pt x="18379" y="72241"/>
                  </a:lnTo>
                  <a:lnTo>
                    <a:pt x="18744" y="71617"/>
                  </a:lnTo>
                  <a:lnTo>
                    <a:pt x="19109" y="71016"/>
                  </a:lnTo>
                  <a:lnTo>
                    <a:pt x="19483" y="70437"/>
                  </a:lnTo>
                  <a:lnTo>
                    <a:pt x="19861" y="69870"/>
                  </a:lnTo>
                  <a:lnTo>
                    <a:pt x="20240" y="69336"/>
                  </a:lnTo>
                  <a:lnTo>
                    <a:pt x="20627" y="68837"/>
                  </a:lnTo>
                  <a:lnTo>
                    <a:pt x="20823" y="68587"/>
                  </a:lnTo>
                  <a:lnTo>
                    <a:pt x="21019" y="68349"/>
                  </a:lnTo>
                  <a:lnTo>
                    <a:pt x="21215" y="68111"/>
                  </a:lnTo>
                  <a:lnTo>
                    <a:pt x="21415" y="67884"/>
                  </a:lnTo>
                  <a:lnTo>
                    <a:pt x="21611" y="67668"/>
                  </a:lnTo>
                  <a:lnTo>
                    <a:pt x="21811" y="67453"/>
                  </a:lnTo>
                  <a:lnTo>
                    <a:pt x="22012" y="67249"/>
                  </a:lnTo>
                  <a:lnTo>
                    <a:pt x="22216" y="67056"/>
                  </a:lnTo>
                  <a:lnTo>
                    <a:pt x="22417" y="66863"/>
                  </a:lnTo>
                  <a:lnTo>
                    <a:pt x="22617" y="66670"/>
                  </a:lnTo>
                  <a:lnTo>
                    <a:pt x="22822" y="66488"/>
                  </a:lnTo>
                  <a:lnTo>
                    <a:pt x="23027" y="66318"/>
                  </a:lnTo>
                  <a:lnTo>
                    <a:pt x="23232" y="66148"/>
                  </a:lnTo>
                  <a:lnTo>
                    <a:pt x="23436" y="65989"/>
                  </a:lnTo>
                  <a:lnTo>
                    <a:pt x="23641" y="65842"/>
                  </a:lnTo>
                  <a:lnTo>
                    <a:pt x="23850" y="65694"/>
                  </a:lnTo>
                  <a:lnTo>
                    <a:pt x="24055" y="65558"/>
                  </a:lnTo>
                  <a:lnTo>
                    <a:pt x="24264" y="65433"/>
                  </a:lnTo>
                  <a:lnTo>
                    <a:pt x="24469" y="65308"/>
                  </a:lnTo>
                  <a:lnTo>
                    <a:pt x="24678" y="65184"/>
                  </a:lnTo>
                  <a:lnTo>
                    <a:pt x="24888" y="65082"/>
                  </a:lnTo>
                  <a:lnTo>
                    <a:pt x="25097" y="64979"/>
                  </a:lnTo>
                  <a:lnTo>
                    <a:pt x="25302" y="64889"/>
                  </a:lnTo>
                  <a:lnTo>
                    <a:pt x="25511" y="64798"/>
                  </a:lnTo>
                  <a:lnTo>
                    <a:pt x="25720" y="64718"/>
                  </a:lnTo>
                  <a:lnTo>
                    <a:pt x="25930" y="64650"/>
                  </a:lnTo>
                  <a:lnTo>
                    <a:pt x="26139" y="64582"/>
                  </a:lnTo>
                  <a:lnTo>
                    <a:pt x="26348" y="64526"/>
                  </a:lnTo>
                  <a:lnTo>
                    <a:pt x="26557" y="64480"/>
                  </a:lnTo>
                  <a:lnTo>
                    <a:pt x="26767" y="64435"/>
                  </a:lnTo>
                  <a:lnTo>
                    <a:pt x="26980" y="64401"/>
                  </a:lnTo>
                  <a:lnTo>
                    <a:pt x="27189" y="64378"/>
                  </a:lnTo>
                  <a:lnTo>
                    <a:pt x="27430" y="64355"/>
                  </a:lnTo>
                  <a:lnTo>
                    <a:pt x="27675" y="64344"/>
                  </a:lnTo>
                  <a:lnTo>
                    <a:pt x="27920" y="64333"/>
                  </a:lnTo>
                  <a:close/>
                  <a:moveTo>
                    <a:pt x="24398" y="1"/>
                  </a:moveTo>
                  <a:lnTo>
                    <a:pt x="24109" y="12"/>
                  </a:lnTo>
                  <a:lnTo>
                    <a:pt x="23824" y="23"/>
                  </a:lnTo>
                  <a:lnTo>
                    <a:pt x="23543" y="46"/>
                  </a:lnTo>
                  <a:lnTo>
                    <a:pt x="23258" y="80"/>
                  </a:lnTo>
                  <a:lnTo>
                    <a:pt x="22978" y="125"/>
                  </a:lnTo>
                  <a:lnTo>
                    <a:pt x="22697" y="171"/>
                  </a:lnTo>
                  <a:lnTo>
                    <a:pt x="22421" y="239"/>
                  </a:lnTo>
                  <a:lnTo>
                    <a:pt x="22145" y="307"/>
                  </a:lnTo>
                  <a:lnTo>
                    <a:pt x="21869" y="386"/>
                  </a:lnTo>
                  <a:lnTo>
                    <a:pt x="21598" y="477"/>
                  </a:lnTo>
                  <a:lnTo>
                    <a:pt x="21326" y="568"/>
                  </a:lnTo>
                  <a:lnTo>
                    <a:pt x="21059" y="681"/>
                  </a:lnTo>
                  <a:lnTo>
                    <a:pt x="20792" y="795"/>
                  </a:lnTo>
                  <a:lnTo>
                    <a:pt x="20525" y="920"/>
                  </a:lnTo>
                  <a:lnTo>
                    <a:pt x="20262" y="1045"/>
                  </a:lnTo>
                  <a:lnTo>
                    <a:pt x="19999" y="1192"/>
                  </a:lnTo>
                  <a:lnTo>
                    <a:pt x="19737" y="1340"/>
                  </a:lnTo>
                  <a:lnTo>
                    <a:pt x="19478" y="1498"/>
                  </a:lnTo>
                  <a:lnTo>
                    <a:pt x="19220" y="1669"/>
                  </a:lnTo>
                  <a:lnTo>
                    <a:pt x="18962" y="1839"/>
                  </a:lnTo>
                  <a:lnTo>
                    <a:pt x="18708" y="2020"/>
                  </a:lnTo>
                  <a:lnTo>
                    <a:pt x="18454" y="2213"/>
                  </a:lnTo>
                  <a:lnTo>
                    <a:pt x="18205" y="2417"/>
                  </a:lnTo>
                  <a:lnTo>
                    <a:pt x="17956" y="2622"/>
                  </a:lnTo>
                  <a:lnTo>
                    <a:pt x="17711" y="2849"/>
                  </a:lnTo>
                  <a:lnTo>
                    <a:pt x="17462" y="3064"/>
                  </a:lnTo>
                  <a:lnTo>
                    <a:pt x="17221" y="3302"/>
                  </a:lnTo>
                  <a:lnTo>
                    <a:pt x="16976" y="3541"/>
                  </a:lnTo>
                  <a:lnTo>
                    <a:pt x="16736" y="3802"/>
                  </a:lnTo>
                  <a:lnTo>
                    <a:pt x="16495" y="4051"/>
                  </a:lnTo>
                  <a:lnTo>
                    <a:pt x="16259" y="4324"/>
                  </a:lnTo>
                  <a:lnTo>
                    <a:pt x="16024" y="4596"/>
                  </a:lnTo>
                  <a:lnTo>
                    <a:pt x="15792" y="4879"/>
                  </a:lnTo>
                  <a:lnTo>
                    <a:pt x="15560" y="5163"/>
                  </a:lnTo>
                  <a:lnTo>
                    <a:pt x="15329" y="5469"/>
                  </a:lnTo>
                  <a:lnTo>
                    <a:pt x="15102" y="5776"/>
                  </a:lnTo>
                  <a:lnTo>
                    <a:pt x="14875" y="6082"/>
                  </a:lnTo>
                  <a:lnTo>
                    <a:pt x="14652" y="6411"/>
                  </a:lnTo>
                  <a:lnTo>
                    <a:pt x="14430" y="6740"/>
                  </a:lnTo>
                  <a:lnTo>
                    <a:pt x="14207" y="7069"/>
                  </a:lnTo>
                  <a:lnTo>
                    <a:pt x="13989" y="7421"/>
                  </a:lnTo>
                  <a:lnTo>
                    <a:pt x="13771" y="7761"/>
                  </a:lnTo>
                  <a:lnTo>
                    <a:pt x="13553" y="8124"/>
                  </a:lnTo>
                  <a:lnTo>
                    <a:pt x="13339" y="8488"/>
                  </a:lnTo>
                  <a:lnTo>
                    <a:pt x="13130" y="8862"/>
                  </a:lnTo>
                  <a:lnTo>
                    <a:pt x="12920" y="9248"/>
                  </a:lnTo>
                  <a:lnTo>
                    <a:pt x="12711" y="9633"/>
                  </a:lnTo>
                  <a:lnTo>
                    <a:pt x="12502" y="10031"/>
                  </a:lnTo>
                  <a:lnTo>
                    <a:pt x="12297" y="10439"/>
                  </a:lnTo>
                  <a:lnTo>
                    <a:pt x="12097" y="10847"/>
                  </a:lnTo>
                  <a:lnTo>
                    <a:pt x="11896" y="11267"/>
                  </a:lnTo>
                  <a:lnTo>
                    <a:pt x="11696" y="11687"/>
                  </a:lnTo>
                  <a:lnTo>
                    <a:pt x="11500" y="12118"/>
                  </a:lnTo>
                  <a:lnTo>
                    <a:pt x="11304" y="12561"/>
                  </a:lnTo>
                  <a:lnTo>
                    <a:pt x="11108" y="13003"/>
                  </a:lnTo>
                  <a:lnTo>
                    <a:pt x="10917" y="13457"/>
                  </a:lnTo>
                  <a:lnTo>
                    <a:pt x="10730" y="13911"/>
                  </a:lnTo>
                  <a:lnTo>
                    <a:pt x="10543" y="14376"/>
                  </a:lnTo>
                  <a:lnTo>
                    <a:pt x="10356" y="14853"/>
                  </a:lnTo>
                  <a:lnTo>
                    <a:pt x="10169" y="15329"/>
                  </a:lnTo>
                  <a:lnTo>
                    <a:pt x="9991" y="15817"/>
                  </a:lnTo>
                  <a:lnTo>
                    <a:pt x="9808" y="16305"/>
                  </a:lnTo>
                  <a:lnTo>
                    <a:pt x="9630" y="16804"/>
                  </a:lnTo>
                  <a:lnTo>
                    <a:pt x="9452" y="17315"/>
                  </a:lnTo>
                  <a:lnTo>
                    <a:pt x="9279" y="17825"/>
                  </a:lnTo>
                  <a:lnTo>
                    <a:pt x="9109" y="18336"/>
                  </a:lnTo>
                  <a:lnTo>
                    <a:pt x="8936" y="18869"/>
                  </a:lnTo>
                  <a:lnTo>
                    <a:pt x="8767" y="19391"/>
                  </a:lnTo>
                  <a:lnTo>
                    <a:pt x="8602" y="19936"/>
                  </a:lnTo>
                  <a:lnTo>
                    <a:pt x="8437" y="20480"/>
                  </a:lnTo>
                  <a:lnTo>
                    <a:pt x="8272" y="21025"/>
                  </a:lnTo>
                  <a:lnTo>
                    <a:pt x="8112" y="21581"/>
                  </a:lnTo>
                  <a:lnTo>
                    <a:pt x="7956" y="22137"/>
                  </a:lnTo>
                  <a:lnTo>
                    <a:pt x="7796" y="22704"/>
                  </a:lnTo>
                  <a:lnTo>
                    <a:pt x="7645" y="23283"/>
                  </a:lnTo>
                  <a:lnTo>
                    <a:pt x="7489" y="23861"/>
                  </a:lnTo>
                  <a:lnTo>
                    <a:pt x="7342" y="24451"/>
                  </a:lnTo>
                  <a:lnTo>
                    <a:pt x="7190" y="25041"/>
                  </a:lnTo>
                  <a:lnTo>
                    <a:pt x="7044" y="25631"/>
                  </a:lnTo>
                  <a:lnTo>
                    <a:pt x="6901" y="26244"/>
                  </a:lnTo>
                  <a:lnTo>
                    <a:pt x="6759" y="26845"/>
                  </a:lnTo>
                  <a:lnTo>
                    <a:pt x="6616" y="27458"/>
                  </a:lnTo>
                  <a:lnTo>
                    <a:pt x="6478" y="28082"/>
                  </a:lnTo>
                  <a:lnTo>
                    <a:pt x="6340" y="28706"/>
                  </a:lnTo>
                  <a:lnTo>
                    <a:pt x="6207" y="29342"/>
                  </a:lnTo>
                  <a:lnTo>
                    <a:pt x="6073" y="29977"/>
                  </a:lnTo>
                  <a:lnTo>
                    <a:pt x="5944" y="30624"/>
                  </a:lnTo>
                  <a:lnTo>
                    <a:pt x="5815" y="31270"/>
                  </a:lnTo>
                  <a:lnTo>
                    <a:pt x="5690" y="31917"/>
                  </a:lnTo>
                  <a:lnTo>
                    <a:pt x="5565" y="32575"/>
                  </a:lnTo>
                  <a:lnTo>
                    <a:pt x="5441" y="33245"/>
                  </a:lnTo>
                  <a:lnTo>
                    <a:pt x="5321" y="33914"/>
                  </a:lnTo>
                  <a:lnTo>
                    <a:pt x="5205" y="34583"/>
                  </a:lnTo>
                  <a:lnTo>
                    <a:pt x="5089" y="35264"/>
                  </a:lnTo>
                  <a:lnTo>
                    <a:pt x="4973" y="35945"/>
                  </a:lnTo>
                  <a:lnTo>
                    <a:pt x="4862" y="36637"/>
                  </a:lnTo>
                  <a:lnTo>
                    <a:pt x="4751" y="37329"/>
                  </a:lnTo>
                  <a:lnTo>
                    <a:pt x="4537" y="38736"/>
                  </a:lnTo>
                  <a:lnTo>
                    <a:pt x="4332" y="40154"/>
                  </a:lnTo>
                  <a:lnTo>
                    <a:pt x="4136" y="41595"/>
                  </a:lnTo>
                  <a:lnTo>
                    <a:pt x="3949" y="43048"/>
                  </a:lnTo>
                  <a:lnTo>
                    <a:pt x="3771" y="44534"/>
                  </a:lnTo>
                  <a:lnTo>
                    <a:pt x="3602" y="46032"/>
                  </a:lnTo>
                  <a:lnTo>
                    <a:pt x="3437" y="47541"/>
                  </a:lnTo>
                  <a:lnTo>
                    <a:pt x="3286" y="49072"/>
                  </a:lnTo>
                  <a:lnTo>
                    <a:pt x="3143" y="50615"/>
                  </a:lnTo>
                  <a:lnTo>
                    <a:pt x="3005" y="52181"/>
                  </a:lnTo>
                  <a:lnTo>
                    <a:pt x="2832" y="54326"/>
                  </a:lnTo>
                  <a:lnTo>
                    <a:pt x="2663" y="56470"/>
                  </a:lnTo>
                  <a:lnTo>
                    <a:pt x="2498" y="58614"/>
                  </a:lnTo>
                  <a:lnTo>
                    <a:pt x="2342" y="60770"/>
                  </a:lnTo>
                  <a:lnTo>
                    <a:pt x="2191" y="62937"/>
                  </a:lnTo>
                  <a:lnTo>
                    <a:pt x="2044" y="65093"/>
                  </a:lnTo>
                  <a:lnTo>
                    <a:pt x="1906" y="67271"/>
                  </a:lnTo>
                  <a:lnTo>
                    <a:pt x="1772" y="69438"/>
                  </a:lnTo>
                  <a:lnTo>
                    <a:pt x="1639" y="71617"/>
                  </a:lnTo>
                  <a:lnTo>
                    <a:pt x="1518" y="73795"/>
                  </a:lnTo>
                  <a:lnTo>
                    <a:pt x="1398" y="75985"/>
                  </a:lnTo>
                  <a:lnTo>
                    <a:pt x="1287" y="78175"/>
                  </a:lnTo>
                  <a:lnTo>
                    <a:pt x="1176" y="80365"/>
                  </a:lnTo>
                  <a:lnTo>
                    <a:pt x="1073" y="82566"/>
                  </a:lnTo>
                  <a:lnTo>
                    <a:pt x="975" y="84756"/>
                  </a:lnTo>
                  <a:lnTo>
                    <a:pt x="882" y="86957"/>
                  </a:lnTo>
                  <a:lnTo>
                    <a:pt x="793" y="89158"/>
                  </a:lnTo>
                  <a:lnTo>
                    <a:pt x="713" y="91370"/>
                  </a:lnTo>
                  <a:lnTo>
                    <a:pt x="632" y="93571"/>
                  </a:lnTo>
                  <a:lnTo>
                    <a:pt x="557" y="95784"/>
                  </a:lnTo>
                  <a:lnTo>
                    <a:pt x="486" y="97996"/>
                  </a:lnTo>
                  <a:lnTo>
                    <a:pt x="423" y="100209"/>
                  </a:lnTo>
                  <a:lnTo>
                    <a:pt x="361" y="102421"/>
                  </a:lnTo>
                  <a:lnTo>
                    <a:pt x="303" y="104634"/>
                  </a:lnTo>
                  <a:lnTo>
                    <a:pt x="254" y="106846"/>
                  </a:lnTo>
                  <a:lnTo>
                    <a:pt x="205" y="109070"/>
                  </a:lnTo>
                  <a:lnTo>
                    <a:pt x="161" y="111283"/>
                  </a:lnTo>
                  <a:lnTo>
                    <a:pt x="120" y="113495"/>
                  </a:lnTo>
                  <a:lnTo>
                    <a:pt x="85" y="115719"/>
                  </a:lnTo>
                  <a:lnTo>
                    <a:pt x="54" y="117931"/>
                  </a:lnTo>
                  <a:lnTo>
                    <a:pt x="23" y="120155"/>
                  </a:lnTo>
                  <a:lnTo>
                    <a:pt x="0" y="122368"/>
                  </a:lnTo>
                  <a:lnTo>
                    <a:pt x="1136" y="122617"/>
                  </a:lnTo>
                  <a:lnTo>
                    <a:pt x="1189" y="122629"/>
                  </a:lnTo>
                  <a:lnTo>
                    <a:pt x="1238" y="122651"/>
                  </a:lnTo>
                  <a:lnTo>
                    <a:pt x="1287" y="122685"/>
                  </a:lnTo>
                  <a:lnTo>
                    <a:pt x="1336" y="122719"/>
                  </a:lnTo>
                  <a:lnTo>
                    <a:pt x="1380" y="122765"/>
                  </a:lnTo>
                  <a:lnTo>
                    <a:pt x="1421" y="122810"/>
                  </a:lnTo>
                  <a:lnTo>
                    <a:pt x="1461" y="122878"/>
                  </a:lnTo>
                  <a:lnTo>
                    <a:pt x="1501" y="122935"/>
                  </a:lnTo>
                  <a:lnTo>
                    <a:pt x="1536" y="123003"/>
                  </a:lnTo>
                  <a:lnTo>
                    <a:pt x="1567" y="123083"/>
                  </a:lnTo>
                  <a:lnTo>
                    <a:pt x="1630" y="123241"/>
                  </a:lnTo>
                  <a:lnTo>
                    <a:pt x="1688" y="123423"/>
                  </a:lnTo>
                  <a:lnTo>
                    <a:pt x="1737" y="123616"/>
                  </a:lnTo>
                  <a:lnTo>
                    <a:pt x="2560" y="124160"/>
                  </a:lnTo>
                  <a:lnTo>
                    <a:pt x="3384" y="124705"/>
                  </a:lnTo>
                  <a:lnTo>
                    <a:pt x="4212" y="125227"/>
                  </a:lnTo>
                  <a:lnTo>
                    <a:pt x="5036" y="125726"/>
                  </a:lnTo>
                  <a:lnTo>
                    <a:pt x="5859" y="126214"/>
                  </a:lnTo>
                  <a:lnTo>
                    <a:pt x="6683" y="126691"/>
                  </a:lnTo>
                  <a:lnTo>
                    <a:pt x="7511" y="127144"/>
                  </a:lnTo>
                  <a:lnTo>
                    <a:pt x="8335" y="127576"/>
                  </a:lnTo>
                  <a:lnTo>
                    <a:pt x="9158" y="127995"/>
                  </a:lnTo>
                  <a:lnTo>
                    <a:pt x="9982" y="128392"/>
                  </a:lnTo>
                  <a:lnTo>
                    <a:pt x="10806" y="128778"/>
                  </a:lnTo>
                  <a:lnTo>
                    <a:pt x="11634" y="129153"/>
                  </a:lnTo>
                  <a:lnTo>
                    <a:pt x="12457" y="129504"/>
                  </a:lnTo>
                  <a:lnTo>
                    <a:pt x="13281" y="129833"/>
                  </a:lnTo>
                  <a:lnTo>
                    <a:pt x="14105" y="130162"/>
                  </a:lnTo>
                  <a:lnTo>
                    <a:pt x="14928" y="130457"/>
                  </a:lnTo>
                  <a:lnTo>
                    <a:pt x="15752" y="130752"/>
                  </a:lnTo>
                  <a:lnTo>
                    <a:pt x="16580" y="131013"/>
                  </a:lnTo>
                  <a:lnTo>
                    <a:pt x="17404" y="131274"/>
                  </a:lnTo>
                  <a:lnTo>
                    <a:pt x="18227" y="131513"/>
                  </a:lnTo>
                  <a:lnTo>
                    <a:pt x="19051" y="131728"/>
                  </a:lnTo>
                  <a:lnTo>
                    <a:pt x="19875" y="131944"/>
                  </a:lnTo>
                  <a:lnTo>
                    <a:pt x="20703" y="132125"/>
                  </a:lnTo>
                  <a:lnTo>
                    <a:pt x="21526" y="132307"/>
                  </a:lnTo>
                  <a:lnTo>
                    <a:pt x="22350" y="132466"/>
                  </a:lnTo>
                  <a:lnTo>
                    <a:pt x="23178" y="132613"/>
                  </a:lnTo>
                  <a:lnTo>
                    <a:pt x="24002" y="132738"/>
                  </a:lnTo>
                  <a:lnTo>
                    <a:pt x="24825" y="132851"/>
                  </a:lnTo>
                  <a:lnTo>
                    <a:pt x="25653" y="132942"/>
                  </a:lnTo>
                  <a:lnTo>
                    <a:pt x="26477" y="133033"/>
                  </a:lnTo>
                  <a:lnTo>
                    <a:pt x="27305" y="133101"/>
                  </a:lnTo>
                  <a:lnTo>
                    <a:pt x="28129" y="133146"/>
                  </a:lnTo>
                  <a:lnTo>
                    <a:pt x="28957" y="133180"/>
                  </a:lnTo>
                  <a:lnTo>
                    <a:pt x="29785" y="133203"/>
                  </a:lnTo>
                  <a:lnTo>
                    <a:pt x="30609" y="133215"/>
                  </a:lnTo>
                  <a:lnTo>
                    <a:pt x="31437" y="133203"/>
                  </a:lnTo>
                  <a:lnTo>
                    <a:pt x="32265" y="133180"/>
                  </a:lnTo>
                  <a:lnTo>
                    <a:pt x="33093" y="133146"/>
                  </a:lnTo>
                  <a:lnTo>
                    <a:pt x="33921" y="133090"/>
                  </a:lnTo>
                  <a:lnTo>
                    <a:pt x="34749" y="133022"/>
                  </a:lnTo>
                  <a:lnTo>
                    <a:pt x="35577" y="132942"/>
                  </a:lnTo>
                  <a:lnTo>
                    <a:pt x="36405" y="132851"/>
                  </a:lnTo>
                  <a:lnTo>
                    <a:pt x="37233" y="132738"/>
                  </a:lnTo>
                  <a:lnTo>
                    <a:pt x="38062" y="132613"/>
                  </a:lnTo>
                  <a:lnTo>
                    <a:pt x="38894" y="132477"/>
                  </a:lnTo>
                  <a:lnTo>
                    <a:pt x="39722" y="132330"/>
                  </a:lnTo>
                  <a:lnTo>
                    <a:pt x="40550" y="132159"/>
                  </a:lnTo>
                  <a:lnTo>
                    <a:pt x="41383" y="131978"/>
                  </a:lnTo>
                  <a:lnTo>
                    <a:pt x="42215" y="131785"/>
                  </a:lnTo>
                  <a:lnTo>
                    <a:pt x="43043" y="131581"/>
                  </a:lnTo>
                  <a:lnTo>
                    <a:pt x="43876" y="131354"/>
                  </a:lnTo>
                  <a:lnTo>
                    <a:pt x="44709" y="131116"/>
                  </a:lnTo>
                  <a:lnTo>
                    <a:pt x="45541" y="130866"/>
                  </a:lnTo>
                  <a:lnTo>
                    <a:pt x="46374" y="130605"/>
                  </a:lnTo>
                  <a:lnTo>
                    <a:pt x="47206" y="130333"/>
                  </a:lnTo>
                  <a:lnTo>
                    <a:pt x="48043" y="130049"/>
                  </a:lnTo>
                  <a:lnTo>
                    <a:pt x="48876" y="129743"/>
                  </a:lnTo>
                  <a:lnTo>
                    <a:pt x="49713" y="129425"/>
                  </a:lnTo>
                  <a:lnTo>
                    <a:pt x="50545" y="129096"/>
                  </a:lnTo>
                  <a:lnTo>
                    <a:pt x="51382" y="128756"/>
                  </a:lnTo>
                  <a:lnTo>
                    <a:pt x="52219" y="128404"/>
                  </a:lnTo>
                  <a:lnTo>
                    <a:pt x="53056" y="128029"/>
                  </a:lnTo>
                  <a:lnTo>
                    <a:pt x="53893" y="127655"/>
                  </a:lnTo>
                  <a:lnTo>
                    <a:pt x="54730" y="127258"/>
                  </a:lnTo>
                  <a:lnTo>
                    <a:pt x="54753" y="125204"/>
                  </a:lnTo>
                  <a:lnTo>
                    <a:pt x="54770" y="123151"/>
                  </a:lnTo>
                  <a:lnTo>
                    <a:pt x="54784" y="121097"/>
                  </a:lnTo>
                  <a:lnTo>
                    <a:pt x="54797" y="119043"/>
                  </a:lnTo>
                  <a:lnTo>
                    <a:pt x="54802" y="116990"/>
                  </a:lnTo>
                  <a:lnTo>
                    <a:pt x="54802" y="114936"/>
                  </a:lnTo>
                  <a:lnTo>
                    <a:pt x="54793" y="112894"/>
                  </a:lnTo>
                  <a:lnTo>
                    <a:pt x="54784" y="110840"/>
                  </a:lnTo>
                  <a:lnTo>
                    <a:pt x="54766" y="108798"/>
                  </a:lnTo>
                  <a:lnTo>
                    <a:pt x="54744" y="106744"/>
                  </a:lnTo>
                  <a:lnTo>
                    <a:pt x="54713" y="104702"/>
                  </a:lnTo>
                  <a:lnTo>
                    <a:pt x="54677" y="102660"/>
                  </a:lnTo>
                  <a:lnTo>
                    <a:pt x="54632" y="100629"/>
                  </a:lnTo>
                  <a:lnTo>
                    <a:pt x="54579" y="98586"/>
                  </a:lnTo>
                  <a:lnTo>
                    <a:pt x="54517" y="96555"/>
                  </a:lnTo>
                  <a:lnTo>
                    <a:pt x="54450" y="94513"/>
                  </a:lnTo>
                  <a:lnTo>
                    <a:pt x="54370" y="92482"/>
                  </a:lnTo>
                  <a:lnTo>
                    <a:pt x="54285" y="90463"/>
                  </a:lnTo>
                  <a:lnTo>
                    <a:pt x="54192" y="88432"/>
                  </a:lnTo>
                  <a:lnTo>
                    <a:pt x="54085" y="86412"/>
                  </a:lnTo>
                  <a:lnTo>
                    <a:pt x="53969" y="84393"/>
                  </a:lnTo>
                  <a:lnTo>
                    <a:pt x="53844" y="82373"/>
                  </a:lnTo>
                  <a:lnTo>
                    <a:pt x="53778" y="81363"/>
                  </a:lnTo>
                  <a:lnTo>
                    <a:pt x="53711" y="80353"/>
                  </a:lnTo>
                  <a:lnTo>
                    <a:pt x="53635" y="79355"/>
                  </a:lnTo>
                  <a:lnTo>
                    <a:pt x="53564" y="78345"/>
                  </a:lnTo>
                  <a:lnTo>
                    <a:pt x="53484" y="77347"/>
                  </a:lnTo>
                  <a:lnTo>
                    <a:pt x="53404" y="76337"/>
                  </a:lnTo>
                  <a:lnTo>
                    <a:pt x="53323" y="75338"/>
                  </a:lnTo>
                  <a:lnTo>
                    <a:pt x="53234" y="74340"/>
                  </a:lnTo>
                  <a:lnTo>
                    <a:pt x="53145" y="73330"/>
                  </a:lnTo>
                  <a:lnTo>
                    <a:pt x="53052" y="72332"/>
                  </a:lnTo>
                  <a:lnTo>
                    <a:pt x="52958" y="71333"/>
                  </a:lnTo>
                  <a:lnTo>
                    <a:pt x="52860" y="70335"/>
                  </a:lnTo>
                  <a:lnTo>
                    <a:pt x="52758" y="69336"/>
                  </a:lnTo>
                  <a:lnTo>
                    <a:pt x="52656" y="68349"/>
                  </a:lnTo>
                  <a:lnTo>
                    <a:pt x="52549" y="67351"/>
                  </a:lnTo>
                  <a:lnTo>
                    <a:pt x="52437" y="66352"/>
                  </a:lnTo>
                  <a:lnTo>
                    <a:pt x="52322" y="65365"/>
                  </a:lnTo>
                  <a:lnTo>
                    <a:pt x="52202" y="64367"/>
                  </a:lnTo>
                  <a:lnTo>
                    <a:pt x="52081" y="63380"/>
                  </a:lnTo>
                  <a:lnTo>
                    <a:pt x="51957" y="62393"/>
                  </a:lnTo>
                  <a:lnTo>
                    <a:pt x="51779" y="60986"/>
                  </a:lnTo>
                  <a:lnTo>
                    <a:pt x="51587" y="59579"/>
                  </a:lnTo>
                  <a:lnTo>
                    <a:pt x="51391" y="58183"/>
                  </a:lnTo>
                  <a:lnTo>
                    <a:pt x="51191" y="56799"/>
                  </a:lnTo>
                  <a:lnTo>
                    <a:pt x="50982" y="55415"/>
                  </a:lnTo>
                  <a:lnTo>
                    <a:pt x="50768" y="54031"/>
                  </a:lnTo>
                  <a:lnTo>
                    <a:pt x="50545" y="52658"/>
                  </a:lnTo>
                  <a:lnTo>
                    <a:pt x="50318" y="51285"/>
                  </a:lnTo>
                  <a:lnTo>
                    <a:pt x="50082" y="49935"/>
                  </a:lnTo>
                  <a:lnTo>
                    <a:pt x="49842" y="48573"/>
                  </a:lnTo>
                  <a:lnTo>
                    <a:pt x="49593" y="47234"/>
                  </a:lnTo>
                  <a:lnTo>
                    <a:pt x="49339" y="45895"/>
                  </a:lnTo>
                  <a:lnTo>
                    <a:pt x="49081" y="44579"/>
                  </a:lnTo>
                  <a:lnTo>
                    <a:pt x="48809" y="43263"/>
                  </a:lnTo>
                  <a:lnTo>
                    <a:pt x="48537" y="41958"/>
                  </a:lnTo>
                  <a:lnTo>
                    <a:pt x="48257" y="40665"/>
                  </a:lnTo>
                  <a:lnTo>
                    <a:pt x="47972" y="39371"/>
                  </a:lnTo>
                  <a:lnTo>
                    <a:pt x="47678" y="38101"/>
                  </a:lnTo>
                  <a:lnTo>
                    <a:pt x="47380" y="36841"/>
                  </a:lnTo>
                  <a:lnTo>
                    <a:pt x="47073" y="35593"/>
                  </a:lnTo>
                  <a:lnTo>
                    <a:pt x="46761" y="34368"/>
                  </a:lnTo>
                  <a:lnTo>
                    <a:pt x="46445" y="33142"/>
                  </a:lnTo>
                  <a:lnTo>
                    <a:pt x="46120" y="31940"/>
                  </a:lnTo>
                  <a:lnTo>
                    <a:pt x="45790" y="30748"/>
                  </a:lnTo>
                  <a:lnTo>
                    <a:pt x="45452" y="29568"/>
                  </a:lnTo>
                  <a:lnTo>
                    <a:pt x="45109" y="28411"/>
                  </a:lnTo>
                  <a:lnTo>
                    <a:pt x="44762" y="27265"/>
                  </a:lnTo>
                  <a:lnTo>
                    <a:pt x="44406" y="26131"/>
                  </a:lnTo>
                  <a:lnTo>
                    <a:pt x="44041" y="25019"/>
                  </a:lnTo>
                  <a:lnTo>
                    <a:pt x="43676" y="23929"/>
                  </a:lnTo>
                  <a:lnTo>
                    <a:pt x="43302" y="22852"/>
                  </a:lnTo>
                  <a:lnTo>
                    <a:pt x="42923" y="21796"/>
                  </a:lnTo>
                  <a:lnTo>
                    <a:pt x="42536" y="20753"/>
                  </a:lnTo>
                  <a:lnTo>
                    <a:pt x="42144" y="19731"/>
                  </a:lnTo>
                  <a:lnTo>
                    <a:pt x="41743" y="18733"/>
                  </a:lnTo>
                  <a:lnTo>
                    <a:pt x="41343" y="17757"/>
                  </a:lnTo>
                  <a:lnTo>
                    <a:pt x="40933" y="16804"/>
                  </a:lnTo>
                  <a:lnTo>
                    <a:pt x="40515" y="15862"/>
                  </a:lnTo>
                  <a:lnTo>
                    <a:pt x="40092" y="14943"/>
                  </a:lnTo>
                  <a:lnTo>
                    <a:pt x="39664" y="14058"/>
                  </a:lnTo>
                  <a:lnTo>
                    <a:pt x="39451" y="13616"/>
                  </a:lnTo>
                  <a:lnTo>
                    <a:pt x="39232" y="13185"/>
                  </a:lnTo>
                  <a:lnTo>
                    <a:pt x="39010" y="12754"/>
                  </a:lnTo>
                  <a:lnTo>
                    <a:pt x="38792" y="12334"/>
                  </a:lnTo>
                  <a:lnTo>
                    <a:pt x="38569" y="11925"/>
                  </a:lnTo>
                  <a:lnTo>
                    <a:pt x="38346" y="11517"/>
                  </a:lnTo>
                  <a:lnTo>
                    <a:pt x="38119" y="11108"/>
                  </a:lnTo>
                  <a:lnTo>
                    <a:pt x="37892" y="10711"/>
                  </a:lnTo>
                  <a:lnTo>
                    <a:pt x="37665" y="10326"/>
                  </a:lnTo>
                  <a:lnTo>
                    <a:pt x="37438" y="9940"/>
                  </a:lnTo>
                  <a:lnTo>
                    <a:pt x="37207" y="9565"/>
                  </a:lnTo>
                  <a:lnTo>
                    <a:pt x="36975" y="9191"/>
                  </a:lnTo>
                  <a:lnTo>
                    <a:pt x="36739" y="8828"/>
                  </a:lnTo>
                  <a:lnTo>
                    <a:pt x="36503" y="8465"/>
                  </a:lnTo>
                  <a:lnTo>
                    <a:pt x="36267" y="8113"/>
                  </a:lnTo>
                  <a:lnTo>
                    <a:pt x="36027" y="7773"/>
                  </a:lnTo>
                  <a:lnTo>
                    <a:pt x="35791" y="7432"/>
                  </a:lnTo>
                  <a:lnTo>
                    <a:pt x="35551" y="7103"/>
                  </a:lnTo>
                  <a:lnTo>
                    <a:pt x="35306" y="6774"/>
                  </a:lnTo>
                  <a:lnTo>
                    <a:pt x="35061" y="6457"/>
                  </a:lnTo>
                  <a:lnTo>
                    <a:pt x="34816" y="6150"/>
                  </a:lnTo>
                  <a:lnTo>
                    <a:pt x="34571" y="5844"/>
                  </a:lnTo>
                  <a:lnTo>
                    <a:pt x="34322" y="5549"/>
                  </a:lnTo>
                  <a:lnTo>
                    <a:pt x="34072" y="5254"/>
                  </a:lnTo>
                  <a:lnTo>
                    <a:pt x="33823" y="4970"/>
                  </a:lnTo>
                  <a:lnTo>
                    <a:pt x="33569" y="4698"/>
                  </a:lnTo>
                  <a:lnTo>
                    <a:pt x="33316" y="4426"/>
                  </a:lnTo>
                  <a:lnTo>
                    <a:pt x="33057" y="4165"/>
                  </a:lnTo>
                  <a:lnTo>
                    <a:pt x="32804" y="3915"/>
                  </a:lnTo>
                  <a:lnTo>
                    <a:pt x="32545" y="3665"/>
                  </a:lnTo>
                  <a:lnTo>
                    <a:pt x="32287" y="3427"/>
                  </a:lnTo>
                  <a:lnTo>
                    <a:pt x="32024" y="3200"/>
                  </a:lnTo>
                  <a:lnTo>
                    <a:pt x="31762" y="2973"/>
                  </a:lnTo>
                  <a:lnTo>
                    <a:pt x="31499" y="2758"/>
                  </a:lnTo>
                  <a:lnTo>
                    <a:pt x="31232" y="2542"/>
                  </a:lnTo>
                  <a:lnTo>
                    <a:pt x="30965" y="2349"/>
                  </a:lnTo>
                  <a:lnTo>
                    <a:pt x="30698" y="2156"/>
                  </a:lnTo>
                  <a:lnTo>
                    <a:pt x="30431" y="1964"/>
                  </a:lnTo>
                  <a:lnTo>
                    <a:pt x="30159" y="1793"/>
                  </a:lnTo>
                  <a:lnTo>
                    <a:pt x="29887" y="1623"/>
                  </a:lnTo>
                  <a:lnTo>
                    <a:pt x="29611" y="1464"/>
                  </a:lnTo>
                  <a:lnTo>
                    <a:pt x="29340" y="1305"/>
                  </a:lnTo>
                  <a:lnTo>
                    <a:pt x="29064" y="1169"/>
                  </a:lnTo>
                  <a:lnTo>
                    <a:pt x="28783" y="1033"/>
                  </a:lnTo>
                  <a:lnTo>
                    <a:pt x="28507" y="908"/>
                  </a:lnTo>
                  <a:lnTo>
                    <a:pt x="28227" y="784"/>
                  </a:lnTo>
                  <a:lnTo>
                    <a:pt x="27942" y="670"/>
                  </a:lnTo>
                  <a:lnTo>
                    <a:pt x="27661" y="568"/>
                  </a:lnTo>
                  <a:lnTo>
                    <a:pt x="27354" y="466"/>
                  </a:lnTo>
                  <a:lnTo>
                    <a:pt x="27051" y="375"/>
                  </a:lnTo>
                  <a:lnTo>
                    <a:pt x="26753" y="296"/>
                  </a:lnTo>
                  <a:lnTo>
                    <a:pt x="26450" y="228"/>
                  </a:lnTo>
                  <a:lnTo>
                    <a:pt x="26152" y="171"/>
                  </a:lnTo>
                  <a:lnTo>
                    <a:pt x="25858" y="114"/>
                  </a:lnTo>
                  <a:lnTo>
                    <a:pt x="25560" y="69"/>
                  </a:lnTo>
                  <a:lnTo>
                    <a:pt x="25271" y="46"/>
                  </a:lnTo>
                  <a:lnTo>
                    <a:pt x="24977" y="23"/>
                  </a:lnTo>
                  <a:lnTo>
                    <a:pt x="24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3067600" y="-2491450"/>
              <a:ext cx="255025" cy="366500"/>
            </a:xfrm>
            <a:custGeom>
              <a:avLst/>
              <a:gdLst/>
              <a:ahLst/>
              <a:cxnLst/>
              <a:rect l="l" t="t" r="r" b="b"/>
              <a:pathLst>
                <a:path w="10201" h="14660" extrusionOk="0">
                  <a:moveTo>
                    <a:pt x="1327" y="0"/>
                  </a:moveTo>
                  <a:lnTo>
                    <a:pt x="1220" y="896"/>
                  </a:lnTo>
                  <a:lnTo>
                    <a:pt x="1113" y="1793"/>
                  </a:lnTo>
                  <a:lnTo>
                    <a:pt x="1015" y="2689"/>
                  </a:lnTo>
                  <a:lnTo>
                    <a:pt x="917" y="3585"/>
                  </a:lnTo>
                  <a:lnTo>
                    <a:pt x="819" y="4493"/>
                  </a:lnTo>
                  <a:lnTo>
                    <a:pt x="730" y="5389"/>
                  </a:lnTo>
                  <a:lnTo>
                    <a:pt x="641" y="6286"/>
                  </a:lnTo>
                  <a:lnTo>
                    <a:pt x="557" y="7193"/>
                  </a:lnTo>
                  <a:lnTo>
                    <a:pt x="477" y="8101"/>
                  </a:lnTo>
                  <a:lnTo>
                    <a:pt x="397" y="8997"/>
                  </a:lnTo>
                  <a:lnTo>
                    <a:pt x="321" y="9905"/>
                  </a:lnTo>
                  <a:lnTo>
                    <a:pt x="250" y="10813"/>
                  </a:lnTo>
                  <a:lnTo>
                    <a:pt x="183" y="11721"/>
                  </a:lnTo>
                  <a:lnTo>
                    <a:pt x="120" y="12640"/>
                  </a:lnTo>
                  <a:lnTo>
                    <a:pt x="58" y="13547"/>
                  </a:lnTo>
                  <a:lnTo>
                    <a:pt x="0" y="14455"/>
                  </a:lnTo>
                  <a:lnTo>
                    <a:pt x="1020" y="14512"/>
                  </a:lnTo>
                  <a:lnTo>
                    <a:pt x="2039" y="14546"/>
                  </a:lnTo>
                  <a:lnTo>
                    <a:pt x="3059" y="14568"/>
                  </a:lnTo>
                  <a:lnTo>
                    <a:pt x="4078" y="14580"/>
                  </a:lnTo>
                  <a:lnTo>
                    <a:pt x="6118" y="14602"/>
                  </a:lnTo>
                  <a:lnTo>
                    <a:pt x="7133" y="14625"/>
                  </a:lnTo>
                  <a:lnTo>
                    <a:pt x="8152" y="14659"/>
                  </a:lnTo>
                  <a:lnTo>
                    <a:pt x="8237" y="13729"/>
                  </a:lnTo>
                  <a:lnTo>
                    <a:pt x="8326" y="12810"/>
                  </a:lnTo>
                  <a:lnTo>
                    <a:pt x="8419" y="11902"/>
                  </a:lnTo>
                  <a:lnTo>
                    <a:pt x="8517" y="10994"/>
                  </a:lnTo>
                  <a:lnTo>
                    <a:pt x="8624" y="10098"/>
                  </a:lnTo>
                  <a:lnTo>
                    <a:pt x="8735" y="9202"/>
                  </a:lnTo>
                  <a:lnTo>
                    <a:pt x="8856" y="8317"/>
                  </a:lnTo>
                  <a:lnTo>
                    <a:pt x="8976" y="7432"/>
                  </a:lnTo>
                  <a:lnTo>
                    <a:pt x="9109" y="6558"/>
                  </a:lnTo>
                  <a:lnTo>
                    <a:pt x="9243" y="5696"/>
                  </a:lnTo>
                  <a:lnTo>
                    <a:pt x="9385" y="4845"/>
                  </a:lnTo>
                  <a:lnTo>
                    <a:pt x="9537" y="3994"/>
                  </a:lnTo>
                  <a:lnTo>
                    <a:pt x="9693" y="3154"/>
                  </a:lnTo>
                  <a:lnTo>
                    <a:pt x="9853" y="2326"/>
                  </a:lnTo>
                  <a:lnTo>
                    <a:pt x="10022" y="1509"/>
                  </a:lnTo>
                  <a:lnTo>
                    <a:pt x="10200" y="704"/>
                  </a:lnTo>
                  <a:lnTo>
                    <a:pt x="7983" y="601"/>
                  </a:lnTo>
                  <a:lnTo>
                    <a:pt x="6870" y="545"/>
                  </a:lnTo>
                  <a:lnTo>
                    <a:pt x="5761" y="477"/>
                  </a:lnTo>
                  <a:lnTo>
                    <a:pt x="4653" y="386"/>
                  </a:lnTo>
                  <a:lnTo>
                    <a:pt x="3544" y="284"/>
                  </a:lnTo>
                  <a:lnTo>
                    <a:pt x="2436" y="159"/>
                  </a:lnTo>
                  <a:lnTo>
                    <a:pt x="1879" y="79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3001925" y="-6601275"/>
              <a:ext cx="218400" cy="473150"/>
            </a:xfrm>
            <a:custGeom>
              <a:avLst/>
              <a:gdLst/>
              <a:ahLst/>
              <a:cxnLst/>
              <a:rect l="l" t="t" r="r" b="b"/>
              <a:pathLst>
                <a:path w="8736" h="18926" extrusionOk="0">
                  <a:moveTo>
                    <a:pt x="5454" y="0"/>
                  </a:moveTo>
                  <a:lnTo>
                    <a:pt x="4782" y="1271"/>
                  </a:lnTo>
                  <a:lnTo>
                    <a:pt x="4110" y="2542"/>
                  </a:lnTo>
                  <a:lnTo>
                    <a:pt x="3433" y="3801"/>
                  </a:lnTo>
                  <a:lnTo>
                    <a:pt x="2752" y="5038"/>
                  </a:lnTo>
                  <a:lnTo>
                    <a:pt x="2066" y="6275"/>
                  </a:lnTo>
                  <a:lnTo>
                    <a:pt x="1381" y="7500"/>
                  </a:lnTo>
                  <a:lnTo>
                    <a:pt x="691" y="8714"/>
                  </a:lnTo>
                  <a:lnTo>
                    <a:pt x="1" y="9917"/>
                  </a:lnTo>
                  <a:lnTo>
                    <a:pt x="174" y="10314"/>
                  </a:lnTo>
                  <a:lnTo>
                    <a:pt x="348" y="10700"/>
                  </a:lnTo>
                  <a:lnTo>
                    <a:pt x="526" y="11085"/>
                  </a:lnTo>
                  <a:lnTo>
                    <a:pt x="704" y="11460"/>
                  </a:lnTo>
                  <a:lnTo>
                    <a:pt x="887" y="11834"/>
                  </a:lnTo>
                  <a:lnTo>
                    <a:pt x="1069" y="12197"/>
                  </a:lnTo>
                  <a:lnTo>
                    <a:pt x="1252" y="12549"/>
                  </a:lnTo>
                  <a:lnTo>
                    <a:pt x="1439" y="12901"/>
                  </a:lnTo>
                  <a:lnTo>
                    <a:pt x="1626" y="13241"/>
                  </a:lnTo>
                  <a:lnTo>
                    <a:pt x="1813" y="13582"/>
                  </a:lnTo>
                  <a:lnTo>
                    <a:pt x="2004" y="13911"/>
                  </a:lnTo>
                  <a:lnTo>
                    <a:pt x="2200" y="14228"/>
                  </a:lnTo>
                  <a:lnTo>
                    <a:pt x="2396" y="14546"/>
                  </a:lnTo>
                  <a:lnTo>
                    <a:pt x="2592" y="14852"/>
                  </a:lnTo>
                  <a:lnTo>
                    <a:pt x="2788" y="15159"/>
                  </a:lnTo>
                  <a:lnTo>
                    <a:pt x="2988" y="15442"/>
                  </a:lnTo>
                  <a:lnTo>
                    <a:pt x="3193" y="15726"/>
                  </a:lnTo>
                  <a:lnTo>
                    <a:pt x="3398" y="16010"/>
                  </a:lnTo>
                  <a:lnTo>
                    <a:pt x="3602" y="16271"/>
                  </a:lnTo>
                  <a:lnTo>
                    <a:pt x="3812" y="16531"/>
                  </a:lnTo>
                  <a:lnTo>
                    <a:pt x="4021" y="16781"/>
                  </a:lnTo>
                  <a:lnTo>
                    <a:pt x="4235" y="17019"/>
                  </a:lnTo>
                  <a:lnTo>
                    <a:pt x="4448" y="17258"/>
                  </a:lnTo>
                  <a:lnTo>
                    <a:pt x="4666" y="17485"/>
                  </a:lnTo>
                  <a:lnTo>
                    <a:pt x="4885" y="17689"/>
                  </a:lnTo>
                  <a:lnTo>
                    <a:pt x="5103" y="17904"/>
                  </a:lnTo>
                  <a:lnTo>
                    <a:pt x="5325" y="18097"/>
                  </a:lnTo>
                  <a:lnTo>
                    <a:pt x="5552" y="18279"/>
                  </a:lnTo>
                  <a:lnTo>
                    <a:pt x="5779" y="18460"/>
                  </a:lnTo>
                  <a:lnTo>
                    <a:pt x="6006" y="18631"/>
                  </a:lnTo>
                  <a:lnTo>
                    <a:pt x="6238" y="18778"/>
                  </a:lnTo>
                  <a:lnTo>
                    <a:pt x="6469" y="18926"/>
                  </a:lnTo>
                  <a:lnTo>
                    <a:pt x="6674" y="17405"/>
                  </a:lnTo>
                  <a:lnTo>
                    <a:pt x="6772" y="16645"/>
                  </a:lnTo>
                  <a:lnTo>
                    <a:pt x="6879" y="15896"/>
                  </a:lnTo>
                  <a:lnTo>
                    <a:pt x="6981" y="15249"/>
                  </a:lnTo>
                  <a:lnTo>
                    <a:pt x="7084" y="14603"/>
                  </a:lnTo>
                  <a:lnTo>
                    <a:pt x="7186" y="13967"/>
                  </a:lnTo>
                  <a:lnTo>
                    <a:pt x="7293" y="13332"/>
                  </a:lnTo>
                  <a:lnTo>
                    <a:pt x="7404" y="12708"/>
                  </a:lnTo>
                  <a:lnTo>
                    <a:pt x="7516" y="12084"/>
                  </a:lnTo>
                  <a:lnTo>
                    <a:pt x="7627" y="11471"/>
                  </a:lnTo>
                  <a:lnTo>
                    <a:pt x="7743" y="10858"/>
                  </a:lnTo>
                  <a:lnTo>
                    <a:pt x="7859" y="10246"/>
                  </a:lnTo>
                  <a:lnTo>
                    <a:pt x="7979" y="9644"/>
                  </a:lnTo>
                  <a:lnTo>
                    <a:pt x="8099" y="9054"/>
                  </a:lnTo>
                  <a:lnTo>
                    <a:pt x="8224" y="8464"/>
                  </a:lnTo>
                  <a:lnTo>
                    <a:pt x="8348" y="7886"/>
                  </a:lnTo>
                  <a:lnTo>
                    <a:pt x="8477" y="7307"/>
                  </a:lnTo>
                  <a:lnTo>
                    <a:pt x="8736" y="6161"/>
                  </a:lnTo>
                  <a:lnTo>
                    <a:pt x="8517" y="5809"/>
                  </a:lnTo>
                  <a:lnTo>
                    <a:pt x="8304" y="5458"/>
                  </a:lnTo>
                  <a:lnTo>
                    <a:pt x="7876" y="4732"/>
                  </a:lnTo>
                  <a:lnTo>
                    <a:pt x="7458" y="3983"/>
                  </a:lnTo>
                  <a:lnTo>
                    <a:pt x="7048" y="3211"/>
                  </a:lnTo>
                  <a:lnTo>
                    <a:pt x="6639" y="2428"/>
                  </a:lnTo>
                  <a:lnTo>
                    <a:pt x="6238" y="1634"/>
                  </a:lnTo>
                  <a:lnTo>
                    <a:pt x="5846" y="829"/>
                  </a:lnTo>
                  <a:lnTo>
                    <a:pt x="54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3111000" y="-2878925"/>
              <a:ext cx="288200" cy="352875"/>
            </a:xfrm>
            <a:custGeom>
              <a:avLst/>
              <a:gdLst/>
              <a:ahLst/>
              <a:cxnLst/>
              <a:rect l="l" t="t" r="r" b="b"/>
              <a:pathLst>
                <a:path w="11528" h="14115" extrusionOk="0">
                  <a:moveTo>
                    <a:pt x="2098" y="0"/>
                  </a:moveTo>
                  <a:lnTo>
                    <a:pt x="1946" y="772"/>
                  </a:lnTo>
                  <a:lnTo>
                    <a:pt x="1795" y="1532"/>
                  </a:lnTo>
                  <a:lnTo>
                    <a:pt x="1648" y="2304"/>
                  </a:lnTo>
                  <a:lnTo>
                    <a:pt x="1501" y="3075"/>
                  </a:lnTo>
                  <a:lnTo>
                    <a:pt x="1363" y="3847"/>
                  </a:lnTo>
                  <a:lnTo>
                    <a:pt x="1221" y="4618"/>
                  </a:lnTo>
                  <a:lnTo>
                    <a:pt x="1087" y="5390"/>
                  </a:lnTo>
                  <a:lnTo>
                    <a:pt x="953" y="6161"/>
                  </a:lnTo>
                  <a:lnTo>
                    <a:pt x="824" y="6944"/>
                  </a:lnTo>
                  <a:lnTo>
                    <a:pt x="695" y="7727"/>
                  </a:lnTo>
                  <a:lnTo>
                    <a:pt x="575" y="8499"/>
                  </a:lnTo>
                  <a:lnTo>
                    <a:pt x="455" y="9281"/>
                  </a:lnTo>
                  <a:lnTo>
                    <a:pt x="335" y="10064"/>
                  </a:lnTo>
                  <a:lnTo>
                    <a:pt x="219" y="10847"/>
                  </a:lnTo>
                  <a:lnTo>
                    <a:pt x="107" y="11630"/>
                  </a:lnTo>
                  <a:lnTo>
                    <a:pt x="1" y="12424"/>
                  </a:lnTo>
                  <a:lnTo>
                    <a:pt x="1118" y="12572"/>
                  </a:lnTo>
                  <a:lnTo>
                    <a:pt x="2236" y="12753"/>
                  </a:lnTo>
                  <a:lnTo>
                    <a:pt x="3353" y="12946"/>
                  </a:lnTo>
                  <a:lnTo>
                    <a:pt x="4471" y="13150"/>
                  </a:lnTo>
                  <a:lnTo>
                    <a:pt x="5588" y="13377"/>
                  </a:lnTo>
                  <a:lnTo>
                    <a:pt x="6706" y="13616"/>
                  </a:lnTo>
                  <a:lnTo>
                    <a:pt x="8936" y="14115"/>
                  </a:lnTo>
                  <a:lnTo>
                    <a:pt x="9070" y="13582"/>
                  </a:lnTo>
                  <a:lnTo>
                    <a:pt x="9212" y="13048"/>
                  </a:lnTo>
                  <a:lnTo>
                    <a:pt x="9355" y="12526"/>
                  </a:lnTo>
                  <a:lnTo>
                    <a:pt x="9501" y="12004"/>
                  </a:lnTo>
                  <a:lnTo>
                    <a:pt x="9648" y="11494"/>
                  </a:lnTo>
                  <a:lnTo>
                    <a:pt x="9800" y="10983"/>
                  </a:lnTo>
                  <a:lnTo>
                    <a:pt x="9960" y="10484"/>
                  </a:lnTo>
                  <a:lnTo>
                    <a:pt x="10116" y="9985"/>
                  </a:lnTo>
                  <a:lnTo>
                    <a:pt x="10281" y="9497"/>
                  </a:lnTo>
                  <a:lnTo>
                    <a:pt x="10450" y="9009"/>
                  </a:lnTo>
                  <a:lnTo>
                    <a:pt x="10619" y="8521"/>
                  </a:lnTo>
                  <a:lnTo>
                    <a:pt x="10793" y="8056"/>
                  </a:lnTo>
                  <a:lnTo>
                    <a:pt x="10971" y="7580"/>
                  </a:lnTo>
                  <a:lnTo>
                    <a:pt x="11153" y="7114"/>
                  </a:lnTo>
                  <a:lnTo>
                    <a:pt x="11336" y="6661"/>
                  </a:lnTo>
                  <a:lnTo>
                    <a:pt x="11527" y="6218"/>
                  </a:lnTo>
                  <a:lnTo>
                    <a:pt x="10926" y="5934"/>
                  </a:lnTo>
                  <a:lnTo>
                    <a:pt x="10330" y="5639"/>
                  </a:lnTo>
                  <a:lnTo>
                    <a:pt x="9733" y="5333"/>
                  </a:lnTo>
                  <a:lnTo>
                    <a:pt x="9141" y="5004"/>
                  </a:lnTo>
                  <a:lnTo>
                    <a:pt x="8544" y="4664"/>
                  </a:lnTo>
                  <a:lnTo>
                    <a:pt x="7952" y="4323"/>
                  </a:lnTo>
                  <a:lnTo>
                    <a:pt x="7360" y="3949"/>
                  </a:lnTo>
                  <a:lnTo>
                    <a:pt x="6772" y="3574"/>
                  </a:lnTo>
                  <a:lnTo>
                    <a:pt x="6185" y="3177"/>
                  </a:lnTo>
                  <a:lnTo>
                    <a:pt x="5597" y="2769"/>
                  </a:lnTo>
                  <a:lnTo>
                    <a:pt x="5009" y="2349"/>
                  </a:lnTo>
                  <a:lnTo>
                    <a:pt x="4422" y="1907"/>
                  </a:lnTo>
                  <a:lnTo>
                    <a:pt x="3838" y="1453"/>
                  </a:lnTo>
                  <a:lnTo>
                    <a:pt x="3260" y="987"/>
                  </a:lnTo>
                  <a:lnTo>
                    <a:pt x="2676" y="500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3090750" y="-1062150"/>
              <a:ext cx="247450" cy="494425"/>
            </a:xfrm>
            <a:custGeom>
              <a:avLst/>
              <a:gdLst/>
              <a:ahLst/>
              <a:cxnLst/>
              <a:rect l="l" t="t" r="r" b="b"/>
              <a:pathLst>
                <a:path w="9898" h="19777" extrusionOk="0">
                  <a:moveTo>
                    <a:pt x="0" y="1"/>
                  </a:moveTo>
                  <a:lnTo>
                    <a:pt x="129" y="1260"/>
                  </a:lnTo>
                  <a:lnTo>
                    <a:pt x="267" y="2508"/>
                  </a:lnTo>
                  <a:lnTo>
                    <a:pt x="410" y="3768"/>
                  </a:lnTo>
                  <a:lnTo>
                    <a:pt x="552" y="5016"/>
                  </a:lnTo>
                  <a:lnTo>
                    <a:pt x="708" y="6264"/>
                  </a:lnTo>
                  <a:lnTo>
                    <a:pt x="864" y="7500"/>
                  </a:lnTo>
                  <a:lnTo>
                    <a:pt x="1029" y="8749"/>
                  </a:lnTo>
                  <a:lnTo>
                    <a:pt x="1194" y="9985"/>
                  </a:lnTo>
                  <a:lnTo>
                    <a:pt x="1372" y="11222"/>
                  </a:lnTo>
                  <a:lnTo>
                    <a:pt x="1550" y="12447"/>
                  </a:lnTo>
                  <a:lnTo>
                    <a:pt x="1737" y="13673"/>
                  </a:lnTo>
                  <a:lnTo>
                    <a:pt x="1924" y="14898"/>
                  </a:lnTo>
                  <a:lnTo>
                    <a:pt x="2124" y="16123"/>
                  </a:lnTo>
                  <a:lnTo>
                    <a:pt x="2324" y="17349"/>
                  </a:lnTo>
                  <a:lnTo>
                    <a:pt x="2534" y="18563"/>
                  </a:lnTo>
                  <a:lnTo>
                    <a:pt x="2747" y="19777"/>
                  </a:lnTo>
                  <a:lnTo>
                    <a:pt x="2921" y="19482"/>
                  </a:lnTo>
                  <a:lnTo>
                    <a:pt x="3099" y="19210"/>
                  </a:lnTo>
                  <a:lnTo>
                    <a:pt x="3282" y="18937"/>
                  </a:lnTo>
                  <a:lnTo>
                    <a:pt x="3464" y="18676"/>
                  </a:lnTo>
                  <a:lnTo>
                    <a:pt x="3647" y="18427"/>
                  </a:lnTo>
                  <a:lnTo>
                    <a:pt x="3834" y="18188"/>
                  </a:lnTo>
                  <a:lnTo>
                    <a:pt x="4025" y="17962"/>
                  </a:lnTo>
                  <a:lnTo>
                    <a:pt x="4212" y="17746"/>
                  </a:lnTo>
                  <a:lnTo>
                    <a:pt x="4403" y="17542"/>
                  </a:lnTo>
                  <a:lnTo>
                    <a:pt x="4599" y="17349"/>
                  </a:lnTo>
                  <a:lnTo>
                    <a:pt x="4795" y="17167"/>
                  </a:lnTo>
                  <a:lnTo>
                    <a:pt x="4991" y="16986"/>
                  </a:lnTo>
                  <a:lnTo>
                    <a:pt x="5187" y="16827"/>
                  </a:lnTo>
                  <a:lnTo>
                    <a:pt x="5387" y="16679"/>
                  </a:lnTo>
                  <a:lnTo>
                    <a:pt x="5592" y="16543"/>
                  </a:lnTo>
                  <a:lnTo>
                    <a:pt x="5793" y="16418"/>
                  </a:lnTo>
                  <a:lnTo>
                    <a:pt x="5997" y="16305"/>
                  </a:lnTo>
                  <a:lnTo>
                    <a:pt x="6202" y="16203"/>
                  </a:lnTo>
                  <a:lnTo>
                    <a:pt x="6411" y="16112"/>
                  </a:lnTo>
                  <a:lnTo>
                    <a:pt x="6621" y="16033"/>
                  </a:lnTo>
                  <a:lnTo>
                    <a:pt x="6830" y="15965"/>
                  </a:lnTo>
                  <a:lnTo>
                    <a:pt x="7039" y="15919"/>
                  </a:lnTo>
                  <a:lnTo>
                    <a:pt x="7253" y="15885"/>
                  </a:lnTo>
                  <a:lnTo>
                    <a:pt x="7467" y="15851"/>
                  </a:lnTo>
                  <a:lnTo>
                    <a:pt x="7680" y="15840"/>
                  </a:lnTo>
                  <a:lnTo>
                    <a:pt x="7894" y="15840"/>
                  </a:lnTo>
                  <a:lnTo>
                    <a:pt x="8112" y="15863"/>
                  </a:lnTo>
                  <a:lnTo>
                    <a:pt x="8330" y="15885"/>
                  </a:lnTo>
                  <a:lnTo>
                    <a:pt x="8548" y="15931"/>
                  </a:lnTo>
                  <a:lnTo>
                    <a:pt x="8767" y="15987"/>
                  </a:lnTo>
                  <a:lnTo>
                    <a:pt x="8989" y="16067"/>
                  </a:lnTo>
                  <a:lnTo>
                    <a:pt x="9207" y="16146"/>
                  </a:lnTo>
                  <a:lnTo>
                    <a:pt x="9385" y="16226"/>
                  </a:lnTo>
                  <a:lnTo>
                    <a:pt x="9559" y="16328"/>
                  </a:lnTo>
                  <a:lnTo>
                    <a:pt x="9897" y="16543"/>
                  </a:lnTo>
                  <a:lnTo>
                    <a:pt x="9773" y="16135"/>
                  </a:lnTo>
                  <a:lnTo>
                    <a:pt x="9648" y="15715"/>
                  </a:lnTo>
                  <a:lnTo>
                    <a:pt x="9528" y="15295"/>
                  </a:lnTo>
                  <a:lnTo>
                    <a:pt x="9412" y="14864"/>
                  </a:lnTo>
                  <a:lnTo>
                    <a:pt x="9296" y="14433"/>
                  </a:lnTo>
                  <a:lnTo>
                    <a:pt x="9190" y="13990"/>
                  </a:lnTo>
                  <a:lnTo>
                    <a:pt x="9083" y="13537"/>
                  </a:lnTo>
                  <a:lnTo>
                    <a:pt x="8976" y="13083"/>
                  </a:lnTo>
                  <a:lnTo>
                    <a:pt x="8878" y="12629"/>
                  </a:lnTo>
                  <a:lnTo>
                    <a:pt x="8780" y="12152"/>
                  </a:lnTo>
                  <a:lnTo>
                    <a:pt x="8682" y="11687"/>
                  </a:lnTo>
                  <a:lnTo>
                    <a:pt x="8593" y="11211"/>
                  </a:lnTo>
                  <a:lnTo>
                    <a:pt x="8499" y="10723"/>
                  </a:lnTo>
                  <a:lnTo>
                    <a:pt x="8415" y="10235"/>
                  </a:lnTo>
                  <a:lnTo>
                    <a:pt x="8330" y="9736"/>
                  </a:lnTo>
                  <a:lnTo>
                    <a:pt x="8250" y="9248"/>
                  </a:lnTo>
                  <a:lnTo>
                    <a:pt x="8174" y="8737"/>
                  </a:lnTo>
                  <a:lnTo>
                    <a:pt x="8099" y="8238"/>
                  </a:lnTo>
                  <a:lnTo>
                    <a:pt x="8023" y="7716"/>
                  </a:lnTo>
                  <a:lnTo>
                    <a:pt x="7952" y="7205"/>
                  </a:lnTo>
                  <a:lnTo>
                    <a:pt x="7885" y="6684"/>
                  </a:lnTo>
                  <a:lnTo>
                    <a:pt x="7823" y="6162"/>
                  </a:lnTo>
                  <a:lnTo>
                    <a:pt x="7698" y="5106"/>
                  </a:lnTo>
                  <a:lnTo>
                    <a:pt x="7582" y="4029"/>
                  </a:lnTo>
                  <a:lnTo>
                    <a:pt x="7475" y="2951"/>
                  </a:lnTo>
                  <a:lnTo>
                    <a:pt x="7382" y="1850"/>
                  </a:lnTo>
                  <a:lnTo>
                    <a:pt x="7288" y="750"/>
                  </a:lnTo>
                  <a:lnTo>
                    <a:pt x="5468" y="613"/>
                  </a:lnTo>
                  <a:lnTo>
                    <a:pt x="4559" y="534"/>
                  </a:lnTo>
                  <a:lnTo>
                    <a:pt x="3647" y="443"/>
                  </a:lnTo>
                  <a:lnTo>
                    <a:pt x="2734" y="341"/>
                  </a:lnTo>
                  <a:lnTo>
                    <a:pt x="1821" y="239"/>
                  </a:lnTo>
                  <a:lnTo>
                    <a:pt x="913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157750" y="-3620400"/>
              <a:ext cx="125025" cy="271775"/>
            </a:xfrm>
            <a:custGeom>
              <a:avLst/>
              <a:gdLst/>
              <a:ahLst/>
              <a:cxnLst/>
              <a:rect l="l" t="t" r="r" b="b"/>
              <a:pathLst>
                <a:path w="5001" h="10871" extrusionOk="0">
                  <a:moveTo>
                    <a:pt x="2017" y="2837"/>
                  </a:moveTo>
                  <a:lnTo>
                    <a:pt x="2097" y="2849"/>
                  </a:lnTo>
                  <a:lnTo>
                    <a:pt x="2178" y="2871"/>
                  </a:lnTo>
                  <a:lnTo>
                    <a:pt x="2258" y="2905"/>
                  </a:lnTo>
                  <a:lnTo>
                    <a:pt x="2333" y="2951"/>
                  </a:lnTo>
                  <a:lnTo>
                    <a:pt x="2414" y="3008"/>
                  </a:lnTo>
                  <a:lnTo>
                    <a:pt x="2494" y="3076"/>
                  </a:lnTo>
                  <a:lnTo>
                    <a:pt x="2574" y="3155"/>
                  </a:lnTo>
                  <a:lnTo>
                    <a:pt x="2654" y="3246"/>
                  </a:lnTo>
                  <a:lnTo>
                    <a:pt x="2730" y="3348"/>
                  </a:lnTo>
                  <a:lnTo>
                    <a:pt x="2810" y="3450"/>
                  </a:lnTo>
                  <a:lnTo>
                    <a:pt x="2961" y="3677"/>
                  </a:lnTo>
                  <a:lnTo>
                    <a:pt x="3113" y="3927"/>
                  </a:lnTo>
                  <a:lnTo>
                    <a:pt x="3255" y="4188"/>
                  </a:lnTo>
                  <a:lnTo>
                    <a:pt x="3397" y="4460"/>
                  </a:lnTo>
                  <a:lnTo>
                    <a:pt x="3531" y="4732"/>
                  </a:lnTo>
                  <a:lnTo>
                    <a:pt x="3776" y="5254"/>
                  </a:lnTo>
                  <a:lnTo>
                    <a:pt x="3807" y="5322"/>
                  </a:lnTo>
                  <a:lnTo>
                    <a:pt x="3843" y="5379"/>
                  </a:lnTo>
                  <a:lnTo>
                    <a:pt x="3878" y="5424"/>
                  </a:lnTo>
                  <a:lnTo>
                    <a:pt x="3909" y="5458"/>
                  </a:lnTo>
                  <a:lnTo>
                    <a:pt x="3945" y="5492"/>
                  </a:lnTo>
                  <a:lnTo>
                    <a:pt x="3981" y="5515"/>
                  </a:lnTo>
                  <a:lnTo>
                    <a:pt x="4048" y="5549"/>
                  </a:lnTo>
                  <a:lnTo>
                    <a:pt x="4048" y="5731"/>
                  </a:lnTo>
                  <a:lnTo>
                    <a:pt x="4043" y="5821"/>
                  </a:lnTo>
                  <a:lnTo>
                    <a:pt x="4039" y="5923"/>
                  </a:lnTo>
                  <a:lnTo>
                    <a:pt x="4025" y="6094"/>
                  </a:lnTo>
                  <a:lnTo>
                    <a:pt x="4012" y="6264"/>
                  </a:lnTo>
                  <a:lnTo>
                    <a:pt x="3990" y="6423"/>
                  </a:lnTo>
                  <a:lnTo>
                    <a:pt x="3967" y="6570"/>
                  </a:lnTo>
                  <a:lnTo>
                    <a:pt x="3941" y="6718"/>
                  </a:lnTo>
                  <a:lnTo>
                    <a:pt x="3905" y="6854"/>
                  </a:lnTo>
                  <a:lnTo>
                    <a:pt x="3874" y="6979"/>
                  </a:lnTo>
                  <a:lnTo>
                    <a:pt x="3834" y="7092"/>
                  </a:lnTo>
                  <a:lnTo>
                    <a:pt x="3794" y="7206"/>
                  </a:lnTo>
                  <a:lnTo>
                    <a:pt x="3749" y="7308"/>
                  </a:lnTo>
                  <a:lnTo>
                    <a:pt x="3705" y="7398"/>
                  </a:lnTo>
                  <a:lnTo>
                    <a:pt x="3656" y="7478"/>
                  </a:lnTo>
                  <a:lnTo>
                    <a:pt x="3607" y="7557"/>
                  </a:lnTo>
                  <a:lnTo>
                    <a:pt x="3553" y="7637"/>
                  </a:lnTo>
                  <a:lnTo>
                    <a:pt x="3495" y="7693"/>
                  </a:lnTo>
                  <a:lnTo>
                    <a:pt x="3442" y="7750"/>
                  </a:lnTo>
                  <a:lnTo>
                    <a:pt x="3384" y="7807"/>
                  </a:lnTo>
                  <a:lnTo>
                    <a:pt x="3326" y="7852"/>
                  </a:lnTo>
                  <a:lnTo>
                    <a:pt x="3206" y="7920"/>
                  </a:lnTo>
                  <a:lnTo>
                    <a:pt x="3081" y="7966"/>
                  </a:lnTo>
                  <a:lnTo>
                    <a:pt x="2957" y="7988"/>
                  </a:lnTo>
                  <a:lnTo>
                    <a:pt x="2837" y="7977"/>
                  </a:lnTo>
                  <a:lnTo>
                    <a:pt x="2712" y="7954"/>
                  </a:lnTo>
                  <a:lnTo>
                    <a:pt x="2596" y="7920"/>
                  </a:lnTo>
                  <a:lnTo>
                    <a:pt x="2485" y="7852"/>
                  </a:lnTo>
                  <a:lnTo>
                    <a:pt x="2422" y="7818"/>
                  </a:lnTo>
                  <a:lnTo>
                    <a:pt x="2360" y="7762"/>
                  </a:lnTo>
                  <a:lnTo>
                    <a:pt x="2227" y="7625"/>
                  </a:lnTo>
                  <a:lnTo>
                    <a:pt x="2080" y="7444"/>
                  </a:lnTo>
                  <a:lnTo>
                    <a:pt x="1933" y="7240"/>
                  </a:lnTo>
                  <a:lnTo>
                    <a:pt x="1857" y="7115"/>
                  </a:lnTo>
                  <a:lnTo>
                    <a:pt x="1781" y="6990"/>
                  </a:lnTo>
                  <a:lnTo>
                    <a:pt x="1710" y="6865"/>
                  </a:lnTo>
                  <a:lnTo>
                    <a:pt x="1639" y="6729"/>
                  </a:lnTo>
                  <a:lnTo>
                    <a:pt x="1568" y="6582"/>
                  </a:lnTo>
                  <a:lnTo>
                    <a:pt x="1501" y="6434"/>
                  </a:lnTo>
                  <a:lnTo>
                    <a:pt x="1439" y="6287"/>
                  </a:lnTo>
                  <a:lnTo>
                    <a:pt x="1381" y="6128"/>
                  </a:lnTo>
                  <a:lnTo>
                    <a:pt x="1327" y="5958"/>
                  </a:lnTo>
                  <a:lnTo>
                    <a:pt x="1274" y="5799"/>
                  </a:lnTo>
                  <a:lnTo>
                    <a:pt x="1229" y="5628"/>
                  </a:lnTo>
                  <a:lnTo>
                    <a:pt x="1194" y="5458"/>
                  </a:lnTo>
                  <a:lnTo>
                    <a:pt x="1158" y="5288"/>
                  </a:lnTo>
                  <a:lnTo>
                    <a:pt x="1136" y="5118"/>
                  </a:lnTo>
                  <a:lnTo>
                    <a:pt x="1118" y="4936"/>
                  </a:lnTo>
                  <a:lnTo>
                    <a:pt x="1109" y="4766"/>
                  </a:lnTo>
                  <a:lnTo>
                    <a:pt x="1109" y="4585"/>
                  </a:lnTo>
                  <a:lnTo>
                    <a:pt x="1118" y="4414"/>
                  </a:lnTo>
                  <a:lnTo>
                    <a:pt x="1136" y="4233"/>
                  </a:lnTo>
                  <a:lnTo>
                    <a:pt x="1167" y="4063"/>
                  </a:lnTo>
                  <a:lnTo>
                    <a:pt x="1207" y="3893"/>
                  </a:lnTo>
                  <a:lnTo>
                    <a:pt x="1260" y="3722"/>
                  </a:lnTo>
                  <a:lnTo>
                    <a:pt x="1323" y="3552"/>
                  </a:lnTo>
                  <a:lnTo>
                    <a:pt x="1403" y="3382"/>
                  </a:lnTo>
                  <a:lnTo>
                    <a:pt x="1474" y="3257"/>
                  </a:lnTo>
                  <a:lnTo>
                    <a:pt x="1550" y="3144"/>
                  </a:lnTo>
                  <a:lnTo>
                    <a:pt x="1626" y="3042"/>
                  </a:lnTo>
                  <a:lnTo>
                    <a:pt x="1701" y="2973"/>
                  </a:lnTo>
                  <a:lnTo>
                    <a:pt x="1781" y="2917"/>
                  </a:lnTo>
                  <a:lnTo>
                    <a:pt x="1857" y="2871"/>
                  </a:lnTo>
                  <a:lnTo>
                    <a:pt x="1937" y="2849"/>
                  </a:lnTo>
                  <a:lnTo>
                    <a:pt x="2017" y="2837"/>
                  </a:lnTo>
                  <a:close/>
                  <a:moveTo>
                    <a:pt x="1830" y="1"/>
                  </a:moveTo>
                  <a:lnTo>
                    <a:pt x="1741" y="12"/>
                  </a:lnTo>
                  <a:lnTo>
                    <a:pt x="1652" y="24"/>
                  </a:lnTo>
                  <a:lnTo>
                    <a:pt x="1563" y="46"/>
                  </a:lnTo>
                  <a:lnTo>
                    <a:pt x="1474" y="92"/>
                  </a:lnTo>
                  <a:lnTo>
                    <a:pt x="1390" y="137"/>
                  </a:lnTo>
                  <a:lnTo>
                    <a:pt x="1301" y="194"/>
                  </a:lnTo>
                  <a:lnTo>
                    <a:pt x="1216" y="273"/>
                  </a:lnTo>
                  <a:lnTo>
                    <a:pt x="1131" y="364"/>
                  </a:lnTo>
                  <a:lnTo>
                    <a:pt x="1051" y="466"/>
                  </a:lnTo>
                  <a:lnTo>
                    <a:pt x="967" y="579"/>
                  </a:lnTo>
                  <a:lnTo>
                    <a:pt x="886" y="716"/>
                  </a:lnTo>
                  <a:lnTo>
                    <a:pt x="806" y="852"/>
                  </a:lnTo>
                  <a:lnTo>
                    <a:pt x="731" y="1022"/>
                  </a:lnTo>
                  <a:lnTo>
                    <a:pt x="651" y="1192"/>
                  </a:lnTo>
                  <a:lnTo>
                    <a:pt x="575" y="1385"/>
                  </a:lnTo>
                  <a:lnTo>
                    <a:pt x="504" y="1589"/>
                  </a:lnTo>
                  <a:lnTo>
                    <a:pt x="432" y="1816"/>
                  </a:lnTo>
                  <a:lnTo>
                    <a:pt x="361" y="2054"/>
                  </a:lnTo>
                  <a:lnTo>
                    <a:pt x="294" y="2315"/>
                  </a:lnTo>
                  <a:lnTo>
                    <a:pt x="250" y="2497"/>
                  </a:lnTo>
                  <a:lnTo>
                    <a:pt x="210" y="2679"/>
                  </a:lnTo>
                  <a:lnTo>
                    <a:pt x="174" y="2860"/>
                  </a:lnTo>
                  <a:lnTo>
                    <a:pt x="139" y="3042"/>
                  </a:lnTo>
                  <a:lnTo>
                    <a:pt x="112" y="3223"/>
                  </a:lnTo>
                  <a:lnTo>
                    <a:pt x="85" y="3393"/>
                  </a:lnTo>
                  <a:lnTo>
                    <a:pt x="63" y="3575"/>
                  </a:lnTo>
                  <a:lnTo>
                    <a:pt x="45" y="3756"/>
                  </a:lnTo>
                  <a:lnTo>
                    <a:pt x="32" y="3938"/>
                  </a:lnTo>
                  <a:lnTo>
                    <a:pt x="18" y="4108"/>
                  </a:lnTo>
                  <a:lnTo>
                    <a:pt x="9" y="4290"/>
                  </a:lnTo>
                  <a:lnTo>
                    <a:pt x="5" y="4460"/>
                  </a:lnTo>
                  <a:lnTo>
                    <a:pt x="1" y="4641"/>
                  </a:lnTo>
                  <a:lnTo>
                    <a:pt x="1" y="4812"/>
                  </a:lnTo>
                  <a:lnTo>
                    <a:pt x="5" y="4982"/>
                  </a:lnTo>
                  <a:lnTo>
                    <a:pt x="14" y="5152"/>
                  </a:lnTo>
                  <a:lnTo>
                    <a:pt x="23" y="5322"/>
                  </a:lnTo>
                  <a:lnTo>
                    <a:pt x="32" y="5492"/>
                  </a:lnTo>
                  <a:lnTo>
                    <a:pt x="63" y="5833"/>
                  </a:lnTo>
                  <a:lnTo>
                    <a:pt x="103" y="6162"/>
                  </a:lnTo>
                  <a:lnTo>
                    <a:pt x="156" y="6479"/>
                  </a:lnTo>
                  <a:lnTo>
                    <a:pt x="214" y="6797"/>
                  </a:lnTo>
                  <a:lnTo>
                    <a:pt x="281" y="7103"/>
                  </a:lnTo>
                  <a:lnTo>
                    <a:pt x="357" y="7410"/>
                  </a:lnTo>
                  <a:lnTo>
                    <a:pt x="441" y="7705"/>
                  </a:lnTo>
                  <a:lnTo>
                    <a:pt x="530" y="7988"/>
                  </a:lnTo>
                  <a:lnTo>
                    <a:pt x="624" y="8261"/>
                  </a:lnTo>
                  <a:lnTo>
                    <a:pt x="726" y="8522"/>
                  </a:lnTo>
                  <a:lnTo>
                    <a:pt x="833" y="8771"/>
                  </a:lnTo>
                  <a:lnTo>
                    <a:pt x="944" y="9010"/>
                  </a:lnTo>
                  <a:lnTo>
                    <a:pt x="1056" y="9237"/>
                  </a:lnTo>
                  <a:lnTo>
                    <a:pt x="1176" y="9452"/>
                  </a:lnTo>
                  <a:lnTo>
                    <a:pt x="1296" y="9656"/>
                  </a:lnTo>
                  <a:lnTo>
                    <a:pt x="1416" y="9849"/>
                  </a:lnTo>
                  <a:lnTo>
                    <a:pt x="1541" y="10019"/>
                  </a:lnTo>
                  <a:lnTo>
                    <a:pt x="1666" y="10178"/>
                  </a:lnTo>
                  <a:lnTo>
                    <a:pt x="1795" y="10326"/>
                  </a:lnTo>
                  <a:lnTo>
                    <a:pt x="1919" y="10451"/>
                  </a:lnTo>
                  <a:lnTo>
                    <a:pt x="2044" y="10564"/>
                  </a:lnTo>
                  <a:lnTo>
                    <a:pt x="2169" y="10666"/>
                  </a:lnTo>
                  <a:lnTo>
                    <a:pt x="2293" y="10734"/>
                  </a:lnTo>
                  <a:lnTo>
                    <a:pt x="2414" y="10791"/>
                  </a:lnTo>
                  <a:lnTo>
                    <a:pt x="2538" y="10836"/>
                  </a:lnTo>
                  <a:lnTo>
                    <a:pt x="2663" y="10859"/>
                  </a:lnTo>
                  <a:lnTo>
                    <a:pt x="2788" y="10870"/>
                  </a:lnTo>
                  <a:lnTo>
                    <a:pt x="2917" y="10870"/>
                  </a:lnTo>
                  <a:lnTo>
                    <a:pt x="3041" y="10848"/>
                  </a:lnTo>
                  <a:lnTo>
                    <a:pt x="3166" y="10814"/>
                  </a:lnTo>
                  <a:lnTo>
                    <a:pt x="3286" y="10757"/>
                  </a:lnTo>
                  <a:lnTo>
                    <a:pt x="3411" y="10689"/>
                  </a:lnTo>
                  <a:lnTo>
                    <a:pt x="3531" y="10609"/>
                  </a:lnTo>
                  <a:lnTo>
                    <a:pt x="3651" y="10507"/>
                  </a:lnTo>
                  <a:lnTo>
                    <a:pt x="3767" y="10405"/>
                  </a:lnTo>
                  <a:lnTo>
                    <a:pt x="3878" y="10280"/>
                  </a:lnTo>
                  <a:lnTo>
                    <a:pt x="3990" y="10133"/>
                  </a:lnTo>
                  <a:lnTo>
                    <a:pt x="4096" y="9985"/>
                  </a:lnTo>
                  <a:lnTo>
                    <a:pt x="4199" y="9815"/>
                  </a:lnTo>
                  <a:lnTo>
                    <a:pt x="4297" y="9634"/>
                  </a:lnTo>
                  <a:lnTo>
                    <a:pt x="4390" y="9429"/>
                  </a:lnTo>
                  <a:lnTo>
                    <a:pt x="4475" y="9225"/>
                  </a:lnTo>
                  <a:lnTo>
                    <a:pt x="4559" y="8998"/>
                  </a:lnTo>
                  <a:lnTo>
                    <a:pt x="4635" y="8760"/>
                  </a:lnTo>
                  <a:lnTo>
                    <a:pt x="4706" y="8510"/>
                  </a:lnTo>
                  <a:lnTo>
                    <a:pt x="4769" y="8238"/>
                  </a:lnTo>
                  <a:lnTo>
                    <a:pt x="4827" y="7966"/>
                  </a:lnTo>
                  <a:lnTo>
                    <a:pt x="4876" y="7671"/>
                  </a:lnTo>
                  <a:lnTo>
                    <a:pt x="4916" y="7364"/>
                  </a:lnTo>
                  <a:lnTo>
                    <a:pt x="4951" y="7047"/>
                  </a:lnTo>
                  <a:lnTo>
                    <a:pt x="4978" y="6718"/>
                  </a:lnTo>
                  <a:lnTo>
                    <a:pt x="4991" y="6377"/>
                  </a:lnTo>
                  <a:lnTo>
                    <a:pt x="5000" y="6026"/>
                  </a:lnTo>
                  <a:lnTo>
                    <a:pt x="4996" y="5651"/>
                  </a:lnTo>
                  <a:lnTo>
                    <a:pt x="4982" y="5277"/>
                  </a:lnTo>
                  <a:lnTo>
                    <a:pt x="4969" y="5038"/>
                  </a:lnTo>
                  <a:lnTo>
                    <a:pt x="4951" y="4789"/>
                  </a:lnTo>
                  <a:lnTo>
                    <a:pt x="4929" y="4551"/>
                  </a:lnTo>
                  <a:lnTo>
                    <a:pt x="4907" y="4312"/>
                  </a:lnTo>
                  <a:lnTo>
                    <a:pt x="4876" y="4074"/>
                  </a:lnTo>
                  <a:lnTo>
                    <a:pt x="4840" y="3836"/>
                  </a:lnTo>
                  <a:lnTo>
                    <a:pt x="4804" y="3609"/>
                  </a:lnTo>
                  <a:lnTo>
                    <a:pt x="4764" y="3382"/>
                  </a:lnTo>
                  <a:lnTo>
                    <a:pt x="4720" y="3155"/>
                  </a:lnTo>
                  <a:lnTo>
                    <a:pt x="4671" y="2939"/>
                  </a:lnTo>
                  <a:lnTo>
                    <a:pt x="4617" y="2724"/>
                  </a:lnTo>
                  <a:lnTo>
                    <a:pt x="4564" y="2520"/>
                  </a:lnTo>
                  <a:lnTo>
                    <a:pt x="4506" y="2315"/>
                  </a:lnTo>
                  <a:lnTo>
                    <a:pt x="4448" y="2123"/>
                  </a:lnTo>
                  <a:lnTo>
                    <a:pt x="4386" y="1941"/>
                  </a:lnTo>
                  <a:lnTo>
                    <a:pt x="4319" y="1771"/>
                  </a:lnTo>
                  <a:lnTo>
                    <a:pt x="4252" y="1601"/>
                  </a:lnTo>
                  <a:lnTo>
                    <a:pt x="4181" y="1453"/>
                  </a:lnTo>
                  <a:lnTo>
                    <a:pt x="4110" y="1306"/>
                  </a:lnTo>
                  <a:lnTo>
                    <a:pt x="4034" y="1181"/>
                  </a:lnTo>
                  <a:lnTo>
                    <a:pt x="3958" y="1056"/>
                  </a:lnTo>
                  <a:lnTo>
                    <a:pt x="3878" y="954"/>
                  </a:lnTo>
                  <a:lnTo>
                    <a:pt x="3798" y="863"/>
                  </a:lnTo>
                  <a:lnTo>
                    <a:pt x="3718" y="784"/>
                  </a:lnTo>
                  <a:lnTo>
                    <a:pt x="3633" y="727"/>
                  </a:lnTo>
                  <a:lnTo>
                    <a:pt x="3549" y="682"/>
                  </a:lnTo>
                  <a:lnTo>
                    <a:pt x="3464" y="648"/>
                  </a:lnTo>
                  <a:lnTo>
                    <a:pt x="3375" y="636"/>
                  </a:lnTo>
                  <a:lnTo>
                    <a:pt x="3286" y="648"/>
                  </a:lnTo>
                  <a:lnTo>
                    <a:pt x="3202" y="670"/>
                  </a:lnTo>
                  <a:lnTo>
                    <a:pt x="3108" y="716"/>
                  </a:lnTo>
                  <a:lnTo>
                    <a:pt x="3019" y="784"/>
                  </a:lnTo>
                  <a:lnTo>
                    <a:pt x="2837" y="579"/>
                  </a:lnTo>
                  <a:lnTo>
                    <a:pt x="2654" y="398"/>
                  </a:lnTo>
                  <a:lnTo>
                    <a:pt x="2565" y="319"/>
                  </a:lnTo>
                  <a:lnTo>
                    <a:pt x="2471" y="250"/>
                  </a:lnTo>
                  <a:lnTo>
                    <a:pt x="2378" y="194"/>
                  </a:lnTo>
                  <a:lnTo>
                    <a:pt x="2289" y="137"/>
                  </a:lnTo>
                  <a:lnTo>
                    <a:pt x="2195" y="92"/>
                  </a:lnTo>
                  <a:lnTo>
                    <a:pt x="2106" y="58"/>
                  </a:lnTo>
                  <a:lnTo>
                    <a:pt x="2013" y="24"/>
                  </a:lnTo>
                  <a:lnTo>
                    <a:pt x="1924" y="12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3181025" y="-13112500"/>
              <a:ext cx="1302600" cy="5721000"/>
            </a:xfrm>
            <a:custGeom>
              <a:avLst/>
              <a:gdLst/>
              <a:ahLst/>
              <a:cxnLst/>
              <a:rect l="l" t="t" r="r" b="b"/>
              <a:pathLst>
                <a:path w="52104" h="228840" extrusionOk="0">
                  <a:moveTo>
                    <a:pt x="26179" y="3768"/>
                  </a:moveTo>
                  <a:lnTo>
                    <a:pt x="26321" y="3779"/>
                  </a:lnTo>
                  <a:lnTo>
                    <a:pt x="26463" y="3813"/>
                  </a:lnTo>
                  <a:lnTo>
                    <a:pt x="26610" y="3847"/>
                  </a:lnTo>
                  <a:lnTo>
                    <a:pt x="26753" y="3904"/>
                  </a:lnTo>
                  <a:lnTo>
                    <a:pt x="26891" y="3983"/>
                  </a:lnTo>
                  <a:lnTo>
                    <a:pt x="27033" y="4063"/>
                  </a:lnTo>
                  <a:lnTo>
                    <a:pt x="27171" y="4165"/>
                  </a:lnTo>
                  <a:lnTo>
                    <a:pt x="27309" y="4278"/>
                  </a:lnTo>
                  <a:lnTo>
                    <a:pt x="27447" y="4415"/>
                  </a:lnTo>
                  <a:lnTo>
                    <a:pt x="27581" y="4551"/>
                  </a:lnTo>
                  <a:lnTo>
                    <a:pt x="27710" y="4710"/>
                  </a:lnTo>
                  <a:lnTo>
                    <a:pt x="27839" y="4880"/>
                  </a:lnTo>
                  <a:lnTo>
                    <a:pt x="27968" y="5061"/>
                  </a:lnTo>
                  <a:lnTo>
                    <a:pt x="28093" y="5254"/>
                  </a:lnTo>
                  <a:lnTo>
                    <a:pt x="28213" y="5470"/>
                  </a:lnTo>
                  <a:lnTo>
                    <a:pt x="28329" y="5685"/>
                  </a:lnTo>
                  <a:lnTo>
                    <a:pt x="28445" y="5924"/>
                  </a:lnTo>
                  <a:lnTo>
                    <a:pt x="28556" y="6173"/>
                  </a:lnTo>
                  <a:lnTo>
                    <a:pt x="28663" y="6434"/>
                  </a:lnTo>
                  <a:lnTo>
                    <a:pt x="28770" y="6706"/>
                  </a:lnTo>
                  <a:lnTo>
                    <a:pt x="28868" y="6990"/>
                  </a:lnTo>
                  <a:lnTo>
                    <a:pt x="28966" y="7285"/>
                  </a:lnTo>
                  <a:lnTo>
                    <a:pt x="29055" y="7591"/>
                  </a:lnTo>
                  <a:lnTo>
                    <a:pt x="29139" y="7909"/>
                  </a:lnTo>
                  <a:lnTo>
                    <a:pt x="29224" y="8238"/>
                  </a:lnTo>
                  <a:lnTo>
                    <a:pt x="29299" y="8579"/>
                  </a:lnTo>
                  <a:lnTo>
                    <a:pt x="29371" y="8942"/>
                  </a:lnTo>
                  <a:lnTo>
                    <a:pt x="29411" y="9169"/>
                  </a:lnTo>
                  <a:lnTo>
                    <a:pt x="29451" y="9396"/>
                  </a:lnTo>
                  <a:lnTo>
                    <a:pt x="29482" y="9634"/>
                  </a:lnTo>
                  <a:lnTo>
                    <a:pt x="29513" y="9872"/>
                  </a:lnTo>
                  <a:lnTo>
                    <a:pt x="29540" y="10110"/>
                  </a:lnTo>
                  <a:lnTo>
                    <a:pt x="29562" y="10349"/>
                  </a:lnTo>
                  <a:lnTo>
                    <a:pt x="29580" y="10587"/>
                  </a:lnTo>
                  <a:lnTo>
                    <a:pt x="29598" y="10836"/>
                  </a:lnTo>
                  <a:lnTo>
                    <a:pt x="29611" y="11075"/>
                  </a:lnTo>
                  <a:lnTo>
                    <a:pt x="29620" y="11324"/>
                  </a:lnTo>
                  <a:lnTo>
                    <a:pt x="29624" y="11563"/>
                  </a:lnTo>
                  <a:lnTo>
                    <a:pt x="29624" y="11801"/>
                  </a:lnTo>
                  <a:lnTo>
                    <a:pt x="29624" y="12050"/>
                  </a:lnTo>
                  <a:lnTo>
                    <a:pt x="29620" y="12289"/>
                  </a:lnTo>
                  <a:lnTo>
                    <a:pt x="29611" y="12527"/>
                  </a:lnTo>
                  <a:lnTo>
                    <a:pt x="29602" y="12765"/>
                  </a:lnTo>
                  <a:lnTo>
                    <a:pt x="29589" y="13004"/>
                  </a:lnTo>
                  <a:lnTo>
                    <a:pt x="29571" y="13242"/>
                  </a:lnTo>
                  <a:lnTo>
                    <a:pt x="29553" y="13480"/>
                  </a:lnTo>
                  <a:lnTo>
                    <a:pt x="29527" y="13707"/>
                  </a:lnTo>
                  <a:lnTo>
                    <a:pt x="29504" y="13945"/>
                  </a:lnTo>
                  <a:lnTo>
                    <a:pt x="29473" y="14172"/>
                  </a:lnTo>
                  <a:lnTo>
                    <a:pt x="29442" y="14388"/>
                  </a:lnTo>
                  <a:lnTo>
                    <a:pt x="29411" y="14615"/>
                  </a:lnTo>
                  <a:lnTo>
                    <a:pt x="29375" y="14830"/>
                  </a:lnTo>
                  <a:lnTo>
                    <a:pt x="29335" y="15046"/>
                  </a:lnTo>
                  <a:lnTo>
                    <a:pt x="29295" y="15250"/>
                  </a:lnTo>
                  <a:lnTo>
                    <a:pt x="29251" y="15454"/>
                  </a:lnTo>
                  <a:lnTo>
                    <a:pt x="29206" y="15659"/>
                  </a:lnTo>
                  <a:lnTo>
                    <a:pt x="29157" y="15851"/>
                  </a:lnTo>
                  <a:lnTo>
                    <a:pt x="29104" y="16044"/>
                  </a:lnTo>
                  <a:lnTo>
                    <a:pt x="29050" y="16226"/>
                  </a:lnTo>
                  <a:lnTo>
                    <a:pt x="28997" y="16407"/>
                  </a:lnTo>
                  <a:lnTo>
                    <a:pt x="28939" y="16578"/>
                  </a:lnTo>
                  <a:lnTo>
                    <a:pt x="28881" y="16748"/>
                  </a:lnTo>
                  <a:lnTo>
                    <a:pt x="28819" y="16907"/>
                  </a:lnTo>
                  <a:lnTo>
                    <a:pt x="28756" y="17065"/>
                  </a:lnTo>
                  <a:lnTo>
                    <a:pt x="28690" y="17213"/>
                  </a:lnTo>
                  <a:lnTo>
                    <a:pt x="28623" y="17349"/>
                  </a:lnTo>
                  <a:lnTo>
                    <a:pt x="28556" y="17485"/>
                  </a:lnTo>
                  <a:lnTo>
                    <a:pt x="28485" y="17610"/>
                  </a:lnTo>
                  <a:lnTo>
                    <a:pt x="28414" y="17723"/>
                  </a:lnTo>
                  <a:lnTo>
                    <a:pt x="28342" y="17837"/>
                  </a:lnTo>
                  <a:lnTo>
                    <a:pt x="28267" y="17939"/>
                  </a:lnTo>
                  <a:lnTo>
                    <a:pt x="28186" y="18030"/>
                  </a:lnTo>
                  <a:lnTo>
                    <a:pt x="28111" y="18109"/>
                  </a:lnTo>
                  <a:lnTo>
                    <a:pt x="28031" y="18189"/>
                  </a:lnTo>
                  <a:lnTo>
                    <a:pt x="27950" y="18245"/>
                  </a:lnTo>
                  <a:lnTo>
                    <a:pt x="27870" y="18302"/>
                  </a:lnTo>
                  <a:lnTo>
                    <a:pt x="27786" y="18348"/>
                  </a:lnTo>
                  <a:lnTo>
                    <a:pt x="27701" y="18382"/>
                  </a:lnTo>
                  <a:lnTo>
                    <a:pt x="27617" y="18404"/>
                  </a:lnTo>
                  <a:lnTo>
                    <a:pt x="27532" y="18416"/>
                  </a:lnTo>
                  <a:lnTo>
                    <a:pt x="27354" y="18416"/>
                  </a:lnTo>
                  <a:lnTo>
                    <a:pt x="27265" y="18393"/>
                  </a:lnTo>
                  <a:lnTo>
                    <a:pt x="27176" y="18359"/>
                  </a:lnTo>
                  <a:lnTo>
                    <a:pt x="27087" y="18313"/>
                  </a:lnTo>
                  <a:lnTo>
                    <a:pt x="26998" y="18257"/>
                  </a:lnTo>
                  <a:lnTo>
                    <a:pt x="26904" y="18189"/>
                  </a:lnTo>
                  <a:lnTo>
                    <a:pt x="26811" y="18109"/>
                  </a:lnTo>
                  <a:lnTo>
                    <a:pt x="26717" y="18007"/>
                  </a:lnTo>
                  <a:lnTo>
                    <a:pt x="26628" y="17905"/>
                  </a:lnTo>
                  <a:lnTo>
                    <a:pt x="26535" y="17780"/>
                  </a:lnTo>
                  <a:lnTo>
                    <a:pt x="26490" y="17723"/>
                  </a:lnTo>
                  <a:lnTo>
                    <a:pt x="26450" y="17678"/>
                  </a:lnTo>
                  <a:lnTo>
                    <a:pt x="26406" y="17644"/>
                  </a:lnTo>
                  <a:lnTo>
                    <a:pt x="26366" y="17621"/>
                  </a:lnTo>
                  <a:lnTo>
                    <a:pt x="26325" y="17599"/>
                  </a:lnTo>
                  <a:lnTo>
                    <a:pt x="26285" y="17587"/>
                  </a:lnTo>
                  <a:lnTo>
                    <a:pt x="26205" y="17576"/>
                  </a:lnTo>
                  <a:lnTo>
                    <a:pt x="26130" y="17599"/>
                  </a:lnTo>
                  <a:lnTo>
                    <a:pt x="26054" y="17644"/>
                  </a:lnTo>
                  <a:lnTo>
                    <a:pt x="25983" y="17701"/>
                  </a:lnTo>
                  <a:lnTo>
                    <a:pt x="25916" y="17792"/>
                  </a:lnTo>
                  <a:lnTo>
                    <a:pt x="25854" y="17894"/>
                  </a:lnTo>
                  <a:lnTo>
                    <a:pt x="25800" y="18018"/>
                  </a:lnTo>
                  <a:lnTo>
                    <a:pt x="25747" y="18155"/>
                  </a:lnTo>
                  <a:lnTo>
                    <a:pt x="25698" y="18302"/>
                  </a:lnTo>
                  <a:lnTo>
                    <a:pt x="25658" y="18461"/>
                  </a:lnTo>
                  <a:lnTo>
                    <a:pt x="25622" y="18631"/>
                  </a:lnTo>
                  <a:lnTo>
                    <a:pt x="25591" y="18813"/>
                  </a:lnTo>
                  <a:lnTo>
                    <a:pt x="25569" y="18994"/>
                  </a:lnTo>
                  <a:lnTo>
                    <a:pt x="25444" y="19051"/>
                  </a:lnTo>
                  <a:lnTo>
                    <a:pt x="25324" y="19085"/>
                  </a:lnTo>
                  <a:lnTo>
                    <a:pt x="25199" y="19108"/>
                  </a:lnTo>
                  <a:lnTo>
                    <a:pt x="25074" y="19108"/>
                  </a:lnTo>
                  <a:lnTo>
                    <a:pt x="24954" y="19085"/>
                  </a:lnTo>
                  <a:lnTo>
                    <a:pt x="24830" y="19051"/>
                  </a:lnTo>
                  <a:lnTo>
                    <a:pt x="24709" y="18994"/>
                  </a:lnTo>
                  <a:lnTo>
                    <a:pt x="24589" y="18926"/>
                  </a:lnTo>
                  <a:lnTo>
                    <a:pt x="24469" y="18847"/>
                  </a:lnTo>
                  <a:lnTo>
                    <a:pt x="24349" y="18745"/>
                  </a:lnTo>
                  <a:lnTo>
                    <a:pt x="24233" y="18620"/>
                  </a:lnTo>
                  <a:lnTo>
                    <a:pt x="24117" y="18495"/>
                  </a:lnTo>
                  <a:lnTo>
                    <a:pt x="24006" y="18348"/>
                  </a:lnTo>
                  <a:lnTo>
                    <a:pt x="23895" y="18189"/>
                  </a:lnTo>
                  <a:lnTo>
                    <a:pt x="23788" y="18007"/>
                  </a:lnTo>
                  <a:lnTo>
                    <a:pt x="23685" y="17826"/>
                  </a:lnTo>
                  <a:lnTo>
                    <a:pt x="23583" y="17621"/>
                  </a:lnTo>
                  <a:lnTo>
                    <a:pt x="23485" y="17417"/>
                  </a:lnTo>
                  <a:lnTo>
                    <a:pt x="23387" y="17190"/>
                  </a:lnTo>
                  <a:lnTo>
                    <a:pt x="23298" y="16952"/>
                  </a:lnTo>
                  <a:lnTo>
                    <a:pt x="23209" y="16702"/>
                  </a:lnTo>
                  <a:lnTo>
                    <a:pt x="23124" y="16441"/>
                  </a:lnTo>
                  <a:lnTo>
                    <a:pt x="23049" y="16180"/>
                  </a:lnTo>
                  <a:lnTo>
                    <a:pt x="22973" y="15897"/>
                  </a:lnTo>
                  <a:lnTo>
                    <a:pt x="22902" y="15613"/>
                  </a:lnTo>
                  <a:lnTo>
                    <a:pt x="22839" y="15307"/>
                  </a:lnTo>
                  <a:lnTo>
                    <a:pt x="22777" y="15000"/>
                  </a:lnTo>
                  <a:lnTo>
                    <a:pt x="22724" y="14694"/>
                  </a:lnTo>
                  <a:lnTo>
                    <a:pt x="22679" y="14365"/>
                  </a:lnTo>
                  <a:lnTo>
                    <a:pt x="22635" y="14036"/>
                  </a:lnTo>
                  <a:lnTo>
                    <a:pt x="22599" y="13696"/>
                  </a:lnTo>
                  <a:lnTo>
                    <a:pt x="22568" y="13355"/>
                  </a:lnTo>
                  <a:lnTo>
                    <a:pt x="22555" y="13128"/>
                  </a:lnTo>
                  <a:lnTo>
                    <a:pt x="22541" y="12901"/>
                  </a:lnTo>
                  <a:lnTo>
                    <a:pt x="22532" y="12686"/>
                  </a:lnTo>
                  <a:lnTo>
                    <a:pt x="22528" y="12459"/>
                  </a:lnTo>
                  <a:lnTo>
                    <a:pt x="22523" y="12243"/>
                  </a:lnTo>
                  <a:lnTo>
                    <a:pt x="22523" y="12028"/>
                  </a:lnTo>
                  <a:lnTo>
                    <a:pt x="22523" y="11812"/>
                  </a:lnTo>
                  <a:lnTo>
                    <a:pt x="22528" y="11597"/>
                  </a:lnTo>
                  <a:lnTo>
                    <a:pt x="22546" y="11177"/>
                  </a:lnTo>
                  <a:lnTo>
                    <a:pt x="22572" y="10757"/>
                  </a:lnTo>
                  <a:lnTo>
                    <a:pt x="22608" y="10349"/>
                  </a:lnTo>
                  <a:lnTo>
                    <a:pt x="22652" y="9951"/>
                  </a:lnTo>
                  <a:lnTo>
                    <a:pt x="22706" y="9566"/>
                  </a:lnTo>
                  <a:lnTo>
                    <a:pt x="22768" y="9191"/>
                  </a:lnTo>
                  <a:lnTo>
                    <a:pt x="22839" y="8817"/>
                  </a:lnTo>
                  <a:lnTo>
                    <a:pt x="22920" y="8465"/>
                  </a:lnTo>
                  <a:lnTo>
                    <a:pt x="23004" y="8113"/>
                  </a:lnTo>
                  <a:lnTo>
                    <a:pt x="23098" y="7773"/>
                  </a:lnTo>
                  <a:lnTo>
                    <a:pt x="23196" y="7444"/>
                  </a:lnTo>
                  <a:lnTo>
                    <a:pt x="23298" y="7138"/>
                  </a:lnTo>
                  <a:lnTo>
                    <a:pt x="23409" y="6831"/>
                  </a:lnTo>
                  <a:lnTo>
                    <a:pt x="23525" y="6536"/>
                  </a:lnTo>
                  <a:lnTo>
                    <a:pt x="23645" y="6264"/>
                  </a:lnTo>
                  <a:lnTo>
                    <a:pt x="23770" y="5992"/>
                  </a:lnTo>
                  <a:lnTo>
                    <a:pt x="23899" y="5742"/>
                  </a:lnTo>
                  <a:lnTo>
                    <a:pt x="24028" y="5504"/>
                  </a:lnTo>
                  <a:lnTo>
                    <a:pt x="24166" y="5277"/>
                  </a:lnTo>
                  <a:lnTo>
                    <a:pt x="24304" y="5073"/>
                  </a:lnTo>
                  <a:lnTo>
                    <a:pt x="24442" y="4868"/>
                  </a:lnTo>
                  <a:lnTo>
                    <a:pt x="24585" y="4698"/>
                  </a:lnTo>
                  <a:lnTo>
                    <a:pt x="24732" y="4528"/>
                  </a:lnTo>
                  <a:lnTo>
                    <a:pt x="24874" y="4381"/>
                  </a:lnTo>
                  <a:lnTo>
                    <a:pt x="25021" y="4244"/>
                  </a:lnTo>
                  <a:lnTo>
                    <a:pt x="25168" y="4131"/>
                  </a:lnTo>
                  <a:lnTo>
                    <a:pt x="25315" y="4029"/>
                  </a:lnTo>
                  <a:lnTo>
                    <a:pt x="25462" y="3949"/>
                  </a:lnTo>
                  <a:lnTo>
                    <a:pt x="25604" y="3881"/>
                  </a:lnTo>
                  <a:lnTo>
                    <a:pt x="25747" y="3825"/>
                  </a:lnTo>
                  <a:lnTo>
                    <a:pt x="25889" y="3791"/>
                  </a:lnTo>
                  <a:lnTo>
                    <a:pt x="26036" y="3779"/>
                  </a:lnTo>
                  <a:lnTo>
                    <a:pt x="26179" y="3768"/>
                  </a:lnTo>
                  <a:close/>
                  <a:moveTo>
                    <a:pt x="25333" y="41891"/>
                  </a:moveTo>
                  <a:lnTo>
                    <a:pt x="25609" y="41913"/>
                  </a:lnTo>
                  <a:lnTo>
                    <a:pt x="25880" y="41947"/>
                  </a:lnTo>
                  <a:lnTo>
                    <a:pt x="26156" y="42004"/>
                  </a:lnTo>
                  <a:lnTo>
                    <a:pt x="26428" y="42083"/>
                  </a:lnTo>
                  <a:lnTo>
                    <a:pt x="26695" y="42174"/>
                  </a:lnTo>
                  <a:lnTo>
                    <a:pt x="26962" y="42288"/>
                  </a:lnTo>
                  <a:lnTo>
                    <a:pt x="27220" y="42412"/>
                  </a:lnTo>
                  <a:lnTo>
                    <a:pt x="27474" y="42560"/>
                  </a:lnTo>
                  <a:lnTo>
                    <a:pt x="27723" y="42730"/>
                  </a:lnTo>
                  <a:lnTo>
                    <a:pt x="27964" y="42912"/>
                  </a:lnTo>
                  <a:lnTo>
                    <a:pt x="28200" y="43116"/>
                  </a:lnTo>
                  <a:lnTo>
                    <a:pt x="28422" y="43343"/>
                  </a:lnTo>
                  <a:lnTo>
                    <a:pt x="28641" y="43581"/>
                  </a:lnTo>
                  <a:lnTo>
                    <a:pt x="28743" y="43706"/>
                  </a:lnTo>
                  <a:lnTo>
                    <a:pt x="28845" y="43842"/>
                  </a:lnTo>
                  <a:lnTo>
                    <a:pt x="28943" y="43978"/>
                  </a:lnTo>
                  <a:lnTo>
                    <a:pt x="29041" y="44114"/>
                  </a:lnTo>
                  <a:lnTo>
                    <a:pt x="29135" y="44262"/>
                  </a:lnTo>
                  <a:lnTo>
                    <a:pt x="29224" y="44409"/>
                  </a:lnTo>
                  <a:lnTo>
                    <a:pt x="29308" y="44568"/>
                  </a:lnTo>
                  <a:lnTo>
                    <a:pt x="29393" y="44727"/>
                  </a:lnTo>
                  <a:lnTo>
                    <a:pt x="29473" y="44886"/>
                  </a:lnTo>
                  <a:lnTo>
                    <a:pt x="29549" y="45056"/>
                  </a:lnTo>
                  <a:lnTo>
                    <a:pt x="29624" y="45226"/>
                  </a:lnTo>
                  <a:lnTo>
                    <a:pt x="29691" y="45408"/>
                  </a:lnTo>
                  <a:lnTo>
                    <a:pt x="29758" y="45589"/>
                  </a:lnTo>
                  <a:lnTo>
                    <a:pt x="29820" y="45771"/>
                  </a:lnTo>
                  <a:lnTo>
                    <a:pt x="29878" y="45964"/>
                  </a:lnTo>
                  <a:lnTo>
                    <a:pt x="29932" y="46157"/>
                  </a:lnTo>
                  <a:lnTo>
                    <a:pt x="29985" y="46361"/>
                  </a:lnTo>
                  <a:lnTo>
                    <a:pt x="30030" y="46565"/>
                  </a:lnTo>
                  <a:lnTo>
                    <a:pt x="30070" y="46769"/>
                  </a:lnTo>
                  <a:lnTo>
                    <a:pt x="30110" y="46985"/>
                  </a:lnTo>
                  <a:lnTo>
                    <a:pt x="30141" y="47201"/>
                  </a:lnTo>
                  <a:lnTo>
                    <a:pt x="30168" y="47427"/>
                  </a:lnTo>
                  <a:lnTo>
                    <a:pt x="30190" y="47654"/>
                  </a:lnTo>
                  <a:lnTo>
                    <a:pt x="30212" y="47881"/>
                  </a:lnTo>
                  <a:lnTo>
                    <a:pt x="30226" y="48120"/>
                  </a:lnTo>
                  <a:lnTo>
                    <a:pt x="30234" y="48358"/>
                  </a:lnTo>
                  <a:lnTo>
                    <a:pt x="30234" y="48607"/>
                  </a:lnTo>
                  <a:lnTo>
                    <a:pt x="30234" y="48857"/>
                  </a:lnTo>
                  <a:lnTo>
                    <a:pt x="30226" y="49107"/>
                  </a:lnTo>
                  <a:lnTo>
                    <a:pt x="30217" y="49368"/>
                  </a:lnTo>
                  <a:lnTo>
                    <a:pt x="30199" y="49629"/>
                  </a:lnTo>
                  <a:lnTo>
                    <a:pt x="30172" y="49901"/>
                  </a:lnTo>
                  <a:lnTo>
                    <a:pt x="30145" y="50173"/>
                  </a:lnTo>
                  <a:lnTo>
                    <a:pt x="30110" y="50445"/>
                  </a:lnTo>
                  <a:lnTo>
                    <a:pt x="30070" y="50729"/>
                  </a:lnTo>
                  <a:lnTo>
                    <a:pt x="30025" y="51013"/>
                  </a:lnTo>
                  <a:lnTo>
                    <a:pt x="30003" y="51194"/>
                  </a:lnTo>
                  <a:lnTo>
                    <a:pt x="29985" y="51365"/>
                  </a:lnTo>
                  <a:lnTo>
                    <a:pt x="29981" y="51523"/>
                  </a:lnTo>
                  <a:lnTo>
                    <a:pt x="29976" y="51682"/>
                  </a:lnTo>
                  <a:lnTo>
                    <a:pt x="29678" y="51546"/>
                  </a:lnTo>
                  <a:lnTo>
                    <a:pt x="29380" y="51433"/>
                  </a:lnTo>
                  <a:lnTo>
                    <a:pt x="29081" y="51319"/>
                  </a:lnTo>
                  <a:lnTo>
                    <a:pt x="28783" y="51228"/>
                  </a:lnTo>
                  <a:lnTo>
                    <a:pt x="28480" y="51138"/>
                  </a:lnTo>
                  <a:lnTo>
                    <a:pt x="28182" y="51058"/>
                  </a:lnTo>
                  <a:lnTo>
                    <a:pt x="27884" y="50990"/>
                  </a:lnTo>
                  <a:lnTo>
                    <a:pt x="27585" y="50933"/>
                  </a:lnTo>
                  <a:lnTo>
                    <a:pt x="27287" y="50888"/>
                  </a:lnTo>
                  <a:lnTo>
                    <a:pt x="26989" y="50843"/>
                  </a:lnTo>
                  <a:lnTo>
                    <a:pt x="26691" y="50820"/>
                  </a:lnTo>
                  <a:lnTo>
                    <a:pt x="26397" y="50797"/>
                  </a:lnTo>
                  <a:lnTo>
                    <a:pt x="26098" y="50775"/>
                  </a:lnTo>
                  <a:lnTo>
                    <a:pt x="25515" y="50775"/>
                  </a:lnTo>
                  <a:lnTo>
                    <a:pt x="25226" y="50786"/>
                  </a:lnTo>
                  <a:lnTo>
                    <a:pt x="24954" y="50809"/>
                  </a:lnTo>
                  <a:lnTo>
                    <a:pt x="24683" y="50831"/>
                  </a:lnTo>
                  <a:lnTo>
                    <a:pt x="24411" y="50865"/>
                  </a:lnTo>
                  <a:lnTo>
                    <a:pt x="24139" y="50911"/>
                  </a:lnTo>
                  <a:lnTo>
                    <a:pt x="23868" y="50956"/>
                  </a:lnTo>
                  <a:lnTo>
                    <a:pt x="23601" y="51013"/>
                  </a:lnTo>
                  <a:lnTo>
                    <a:pt x="23329" y="51081"/>
                  </a:lnTo>
                  <a:lnTo>
                    <a:pt x="23062" y="51149"/>
                  </a:lnTo>
                  <a:lnTo>
                    <a:pt x="22790" y="51228"/>
                  </a:lnTo>
                  <a:lnTo>
                    <a:pt x="22523" y="51319"/>
                  </a:lnTo>
                  <a:lnTo>
                    <a:pt x="22256" y="51421"/>
                  </a:lnTo>
                  <a:lnTo>
                    <a:pt x="21989" y="51523"/>
                  </a:lnTo>
                  <a:lnTo>
                    <a:pt x="21722" y="51625"/>
                  </a:lnTo>
                  <a:lnTo>
                    <a:pt x="21455" y="51750"/>
                  </a:lnTo>
                  <a:lnTo>
                    <a:pt x="21188" y="51875"/>
                  </a:lnTo>
                  <a:lnTo>
                    <a:pt x="20925" y="52000"/>
                  </a:lnTo>
                  <a:lnTo>
                    <a:pt x="20849" y="51694"/>
                  </a:lnTo>
                  <a:lnTo>
                    <a:pt x="20787" y="51387"/>
                  </a:lnTo>
                  <a:lnTo>
                    <a:pt x="20725" y="51081"/>
                  </a:lnTo>
                  <a:lnTo>
                    <a:pt x="20671" y="50786"/>
                  </a:lnTo>
                  <a:lnTo>
                    <a:pt x="20622" y="50491"/>
                  </a:lnTo>
                  <a:lnTo>
                    <a:pt x="20582" y="50207"/>
                  </a:lnTo>
                  <a:lnTo>
                    <a:pt x="20547" y="49924"/>
                  </a:lnTo>
                  <a:lnTo>
                    <a:pt x="20515" y="49651"/>
                  </a:lnTo>
                  <a:lnTo>
                    <a:pt x="20493" y="49379"/>
                  </a:lnTo>
                  <a:lnTo>
                    <a:pt x="20471" y="49107"/>
                  </a:lnTo>
                  <a:lnTo>
                    <a:pt x="20458" y="48846"/>
                  </a:lnTo>
                  <a:lnTo>
                    <a:pt x="20453" y="48596"/>
                  </a:lnTo>
                  <a:lnTo>
                    <a:pt x="20449" y="48346"/>
                  </a:lnTo>
                  <a:lnTo>
                    <a:pt x="20453" y="48097"/>
                  </a:lnTo>
                  <a:lnTo>
                    <a:pt x="20462" y="47847"/>
                  </a:lnTo>
                  <a:lnTo>
                    <a:pt x="20471" y="47609"/>
                  </a:lnTo>
                  <a:lnTo>
                    <a:pt x="20489" y="47382"/>
                  </a:lnTo>
                  <a:lnTo>
                    <a:pt x="20511" y="47155"/>
                  </a:lnTo>
                  <a:lnTo>
                    <a:pt x="20542" y="46928"/>
                  </a:lnTo>
                  <a:lnTo>
                    <a:pt x="20573" y="46713"/>
                  </a:lnTo>
                  <a:lnTo>
                    <a:pt x="20609" y="46497"/>
                  </a:lnTo>
                  <a:lnTo>
                    <a:pt x="20649" y="46293"/>
                  </a:lnTo>
                  <a:lnTo>
                    <a:pt x="20694" y="46089"/>
                  </a:lnTo>
                  <a:lnTo>
                    <a:pt x="20742" y="45896"/>
                  </a:lnTo>
                  <a:lnTo>
                    <a:pt x="20796" y="45691"/>
                  </a:lnTo>
                  <a:lnTo>
                    <a:pt x="20854" y="45510"/>
                  </a:lnTo>
                  <a:lnTo>
                    <a:pt x="20916" y="45328"/>
                  </a:lnTo>
                  <a:lnTo>
                    <a:pt x="20983" y="45147"/>
                  </a:lnTo>
                  <a:lnTo>
                    <a:pt x="21050" y="44977"/>
                  </a:lnTo>
                  <a:lnTo>
                    <a:pt x="21121" y="44806"/>
                  </a:lnTo>
                  <a:lnTo>
                    <a:pt x="21197" y="44636"/>
                  </a:lnTo>
                  <a:lnTo>
                    <a:pt x="21277" y="44477"/>
                  </a:lnTo>
                  <a:lnTo>
                    <a:pt x="21361" y="44319"/>
                  </a:lnTo>
                  <a:lnTo>
                    <a:pt x="21446" y="44171"/>
                  </a:lnTo>
                  <a:lnTo>
                    <a:pt x="21535" y="44024"/>
                  </a:lnTo>
                  <a:lnTo>
                    <a:pt x="21628" y="43887"/>
                  </a:lnTo>
                  <a:lnTo>
                    <a:pt x="21726" y="43751"/>
                  </a:lnTo>
                  <a:lnTo>
                    <a:pt x="21824" y="43627"/>
                  </a:lnTo>
                  <a:lnTo>
                    <a:pt x="21922" y="43490"/>
                  </a:lnTo>
                  <a:lnTo>
                    <a:pt x="22029" y="43377"/>
                  </a:lnTo>
                  <a:lnTo>
                    <a:pt x="22132" y="43252"/>
                  </a:lnTo>
                  <a:lnTo>
                    <a:pt x="22243" y="43150"/>
                  </a:lnTo>
                  <a:lnTo>
                    <a:pt x="22465" y="42934"/>
                  </a:lnTo>
                  <a:lnTo>
                    <a:pt x="22697" y="42753"/>
                  </a:lnTo>
                  <a:lnTo>
                    <a:pt x="22937" y="42571"/>
                  </a:lnTo>
                  <a:lnTo>
                    <a:pt x="23187" y="42424"/>
                  </a:lnTo>
                  <a:lnTo>
                    <a:pt x="23440" y="42288"/>
                  </a:lnTo>
                  <a:lnTo>
                    <a:pt x="23699" y="42174"/>
                  </a:lnTo>
                  <a:lnTo>
                    <a:pt x="23966" y="42083"/>
                  </a:lnTo>
                  <a:lnTo>
                    <a:pt x="24233" y="42004"/>
                  </a:lnTo>
                  <a:lnTo>
                    <a:pt x="24505" y="41947"/>
                  </a:lnTo>
                  <a:lnTo>
                    <a:pt x="24781" y="41913"/>
                  </a:lnTo>
                  <a:lnTo>
                    <a:pt x="25052" y="41891"/>
                  </a:lnTo>
                  <a:close/>
                  <a:moveTo>
                    <a:pt x="25511" y="55199"/>
                  </a:moveTo>
                  <a:lnTo>
                    <a:pt x="26018" y="55211"/>
                  </a:lnTo>
                  <a:lnTo>
                    <a:pt x="26272" y="55222"/>
                  </a:lnTo>
                  <a:lnTo>
                    <a:pt x="26526" y="55234"/>
                  </a:lnTo>
                  <a:lnTo>
                    <a:pt x="26780" y="55256"/>
                  </a:lnTo>
                  <a:lnTo>
                    <a:pt x="27033" y="55290"/>
                  </a:lnTo>
                  <a:lnTo>
                    <a:pt x="27287" y="55324"/>
                  </a:lnTo>
                  <a:lnTo>
                    <a:pt x="27541" y="55381"/>
                  </a:lnTo>
                  <a:lnTo>
                    <a:pt x="27790" y="55426"/>
                  </a:lnTo>
                  <a:lnTo>
                    <a:pt x="28044" y="55494"/>
                  </a:lnTo>
                  <a:lnTo>
                    <a:pt x="28298" y="55563"/>
                  </a:lnTo>
                  <a:lnTo>
                    <a:pt x="28547" y="55642"/>
                  </a:lnTo>
                  <a:lnTo>
                    <a:pt x="28801" y="55721"/>
                  </a:lnTo>
                  <a:lnTo>
                    <a:pt x="29050" y="55823"/>
                  </a:lnTo>
                  <a:lnTo>
                    <a:pt x="29299" y="55926"/>
                  </a:lnTo>
                  <a:lnTo>
                    <a:pt x="29549" y="56039"/>
                  </a:lnTo>
                  <a:lnTo>
                    <a:pt x="29798" y="56153"/>
                  </a:lnTo>
                  <a:lnTo>
                    <a:pt x="30047" y="56277"/>
                  </a:lnTo>
                  <a:lnTo>
                    <a:pt x="30292" y="56425"/>
                  </a:lnTo>
                  <a:lnTo>
                    <a:pt x="30537" y="56561"/>
                  </a:lnTo>
                  <a:lnTo>
                    <a:pt x="30782" y="56720"/>
                  </a:lnTo>
                  <a:lnTo>
                    <a:pt x="31027" y="56890"/>
                  </a:lnTo>
                  <a:lnTo>
                    <a:pt x="31267" y="57060"/>
                  </a:lnTo>
                  <a:lnTo>
                    <a:pt x="31512" y="57242"/>
                  </a:lnTo>
                  <a:lnTo>
                    <a:pt x="31748" y="57435"/>
                  </a:lnTo>
                  <a:lnTo>
                    <a:pt x="31989" y="57639"/>
                  </a:lnTo>
                  <a:lnTo>
                    <a:pt x="32225" y="57854"/>
                  </a:lnTo>
                  <a:lnTo>
                    <a:pt x="32461" y="58081"/>
                  </a:lnTo>
                  <a:lnTo>
                    <a:pt x="32692" y="58320"/>
                  </a:lnTo>
                  <a:lnTo>
                    <a:pt x="32924" y="58558"/>
                  </a:lnTo>
                  <a:lnTo>
                    <a:pt x="33155" y="58819"/>
                  </a:lnTo>
                  <a:lnTo>
                    <a:pt x="33382" y="59080"/>
                  </a:lnTo>
                  <a:lnTo>
                    <a:pt x="33605" y="59352"/>
                  </a:lnTo>
                  <a:lnTo>
                    <a:pt x="33832" y="59647"/>
                  </a:lnTo>
                  <a:lnTo>
                    <a:pt x="34050" y="59942"/>
                  </a:lnTo>
                  <a:lnTo>
                    <a:pt x="34273" y="60248"/>
                  </a:lnTo>
                  <a:lnTo>
                    <a:pt x="34486" y="60577"/>
                  </a:lnTo>
                  <a:lnTo>
                    <a:pt x="34704" y="60907"/>
                  </a:lnTo>
                  <a:lnTo>
                    <a:pt x="34914" y="61247"/>
                  </a:lnTo>
                  <a:lnTo>
                    <a:pt x="35127" y="61599"/>
                  </a:lnTo>
                  <a:lnTo>
                    <a:pt x="35332" y="61973"/>
                  </a:lnTo>
                  <a:lnTo>
                    <a:pt x="35537" y="62347"/>
                  </a:lnTo>
                  <a:lnTo>
                    <a:pt x="35737" y="62745"/>
                  </a:lnTo>
                  <a:lnTo>
                    <a:pt x="35938" y="63142"/>
                  </a:lnTo>
                  <a:lnTo>
                    <a:pt x="36134" y="63561"/>
                  </a:lnTo>
                  <a:lnTo>
                    <a:pt x="36329" y="63993"/>
                  </a:lnTo>
                  <a:lnTo>
                    <a:pt x="36516" y="64435"/>
                  </a:lnTo>
                  <a:lnTo>
                    <a:pt x="36708" y="64889"/>
                  </a:lnTo>
                  <a:lnTo>
                    <a:pt x="36890" y="65354"/>
                  </a:lnTo>
                  <a:lnTo>
                    <a:pt x="37073" y="65831"/>
                  </a:lnTo>
                  <a:lnTo>
                    <a:pt x="37251" y="66330"/>
                  </a:lnTo>
                  <a:lnTo>
                    <a:pt x="37425" y="66829"/>
                  </a:lnTo>
                  <a:lnTo>
                    <a:pt x="37594" y="67351"/>
                  </a:lnTo>
                  <a:lnTo>
                    <a:pt x="37763" y="67884"/>
                  </a:lnTo>
                  <a:lnTo>
                    <a:pt x="37928" y="68429"/>
                  </a:lnTo>
                  <a:lnTo>
                    <a:pt x="38088" y="68996"/>
                  </a:lnTo>
                  <a:lnTo>
                    <a:pt x="38244" y="69564"/>
                  </a:lnTo>
                  <a:lnTo>
                    <a:pt x="38395" y="70154"/>
                  </a:lnTo>
                  <a:lnTo>
                    <a:pt x="38524" y="70664"/>
                  </a:lnTo>
                  <a:lnTo>
                    <a:pt x="38649" y="71186"/>
                  </a:lnTo>
                  <a:lnTo>
                    <a:pt x="38769" y="71708"/>
                  </a:lnTo>
                  <a:lnTo>
                    <a:pt x="38889" y="72230"/>
                  </a:lnTo>
                  <a:lnTo>
                    <a:pt x="39005" y="72763"/>
                  </a:lnTo>
                  <a:lnTo>
                    <a:pt x="39121" y="73296"/>
                  </a:lnTo>
                  <a:lnTo>
                    <a:pt x="39232" y="73841"/>
                  </a:lnTo>
                  <a:lnTo>
                    <a:pt x="39343" y="74386"/>
                  </a:lnTo>
                  <a:lnTo>
                    <a:pt x="39450" y="74942"/>
                  </a:lnTo>
                  <a:lnTo>
                    <a:pt x="39557" y="75486"/>
                  </a:lnTo>
                  <a:lnTo>
                    <a:pt x="39758" y="76609"/>
                  </a:lnTo>
                  <a:lnTo>
                    <a:pt x="39953" y="77755"/>
                  </a:lnTo>
                  <a:lnTo>
                    <a:pt x="40145" y="78901"/>
                  </a:lnTo>
                  <a:lnTo>
                    <a:pt x="40323" y="80070"/>
                  </a:lnTo>
                  <a:lnTo>
                    <a:pt x="40492" y="81250"/>
                  </a:lnTo>
                  <a:lnTo>
                    <a:pt x="40657" y="82441"/>
                  </a:lnTo>
                  <a:lnTo>
                    <a:pt x="40817" y="83644"/>
                  </a:lnTo>
                  <a:lnTo>
                    <a:pt x="40969" y="84858"/>
                  </a:lnTo>
                  <a:lnTo>
                    <a:pt x="41111" y="86083"/>
                  </a:lnTo>
                  <a:lnTo>
                    <a:pt x="41249" y="87309"/>
                  </a:lnTo>
                  <a:lnTo>
                    <a:pt x="41383" y="88545"/>
                  </a:lnTo>
                  <a:lnTo>
                    <a:pt x="41512" y="89782"/>
                  </a:lnTo>
                  <a:lnTo>
                    <a:pt x="41632" y="91030"/>
                  </a:lnTo>
                  <a:lnTo>
                    <a:pt x="41752" y="92278"/>
                  </a:lnTo>
                  <a:lnTo>
                    <a:pt x="41863" y="93526"/>
                  </a:lnTo>
                  <a:lnTo>
                    <a:pt x="41970" y="94786"/>
                  </a:lnTo>
                  <a:lnTo>
                    <a:pt x="42077" y="96034"/>
                  </a:lnTo>
                  <a:lnTo>
                    <a:pt x="42175" y="97282"/>
                  </a:lnTo>
                  <a:lnTo>
                    <a:pt x="42273" y="98530"/>
                  </a:lnTo>
                  <a:lnTo>
                    <a:pt x="42460" y="101026"/>
                  </a:lnTo>
                  <a:lnTo>
                    <a:pt x="42634" y="103488"/>
                  </a:lnTo>
                  <a:lnTo>
                    <a:pt x="42803" y="105928"/>
                  </a:lnTo>
                  <a:lnTo>
                    <a:pt x="42968" y="108333"/>
                  </a:lnTo>
                  <a:lnTo>
                    <a:pt x="43119" y="110625"/>
                  </a:lnTo>
                  <a:lnTo>
                    <a:pt x="43257" y="112928"/>
                  </a:lnTo>
                  <a:lnTo>
                    <a:pt x="43390" y="115220"/>
                  </a:lnTo>
                  <a:lnTo>
                    <a:pt x="43511" y="117523"/>
                  </a:lnTo>
                  <a:lnTo>
                    <a:pt x="43626" y="119827"/>
                  </a:lnTo>
                  <a:lnTo>
                    <a:pt x="43729" y="122130"/>
                  </a:lnTo>
                  <a:lnTo>
                    <a:pt x="43822" y="124433"/>
                  </a:lnTo>
                  <a:lnTo>
                    <a:pt x="43907" y="126736"/>
                  </a:lnTo>
                  <a:lnTo>
                    <a:pt x="43983" y="129039"/>
                  </a:lnTo>
                  <a:lnTo>
                    <a:pt x="44049" y="131343"/>
                  </a:lnTo>
                  <a:lnTo>
                    <a:pt x="44107" y="133646"/>
                  </a:lnTo>
                  <a:lnTo>
                    <a:pt x="44156" y="135949"/>
                  </a:lnTo>
                  <a:lnTo>
                    <a:pt x="44196" y="138264"/>
                  </a:lnTo>
                  <a:lnTo>
                    <a:pt x="44232" y="140567"/>
                  </a:lnTo>
                  <a:lnTo>
                    <a:pt x="44254" y="142882"/>
                  </a:lnTo>
                  <a:lnTo>
                    <a:pt x="44268" y="145185"/>
                  </a:lnTo>
                  <a:lnTo>
                    <a:pt x="44170" y="145026"/>
                  </a:lnTo>
                  <a:lnTo>
                    <a:pt x="44063" y="144879"/>
                  </a:lnTo>
                  <a:lnTo>
                    <a:pt x="43947" y="144742"/>
                  </a:lnTo>
                  <a:lnTo>
                    <a:pt x="43827" y="144618"/>
                  </a:lnTo>
                  <a:lnTo>
                    <a:pt x="43693" y="144504"/>
                  </a:lnTo>
                  <a:lnTo>
                    <a:pt x="43551" y="144391"/>
                  </a:lnTo>
                  <a:lnTo>
                    <a:pt x="43404" y="144300"/>
                  </a:lnTo>
                  <a:lnTo>
                    <a:pt x="43248" y="144220"/>
                  </a:lnTo>
                  <a:lnTo>
                    <a:pt x="43088" y="144141"/>
                  </a:lnTo>
                  <a:lnTo>
                    <a:pt x="42919" y="144073"/>
                  </a:lnTo>
                  <a:lnTo>
                    <a:pt x="42740" y="144016"/>
                  </a:lnTo>
                  <a:lnTo>
                    <a:pt x="42562" y="143971"/>
                  </a:lnTo>
                  <a:lnTo>
                    <a:pt x="42371" y="143937"/>
                  </a:lnTo>
                  <a:lnTo>
                    <a:pt x="42180" y="143903"/>
                  </a:lnTo>
                  <a:lnTo>
                    <a:pt x="41984" y="143880"/>
                  </a:lnTo>
                  <a:lnTo>
                    <a:pt x="41779" y="143869"/>
                  </a:lnTo>
                  <a:lnTo>
                    <a:pt x="41570" y="143857"/>
                  </a:lnTo>
                  <a:lnTo>
                    <a:pt x="41356" y="143857"/>
                  </a:lnTo>
                  <a:lnTo>
                    <a:pt x="40920" y="143880"/>
                  </a:lnTo>
                  <a:lnTo>
                    <a:pt x="40470" y="143914"/>
                  </a:lnTo>
                  <a:lnTo>
                    <a:pt x="40011" y="143982"/>
                  </a:lnTo>
                  <a:lnTo>
                    <a:pt x="39539" y="144073"/>
                  </a:lnTo>
                  <a:lnTo>
                    <a:pt x="39063" y="144175"/>
                  </a:lnTo>
                  <a:lnTo>
                    <a:pt x="38587" y="144300"/>
                  </a:lnTo>
                  <a:lnTo>
                    <a:pt x="38101" y="144436"/>
                  </a:lnTo>
                  <a:lnTo>
                    <a:pt x="37625" y="144584"/>
                  </a:lnTo>
                  <a:lnTo>
                    <a:pt x="37144" y="144731"/>
                  </a:lnTo>
                  <a:lnTo>
                    <a:pt x="36677" y="144890"/>
                  </a:lnTo>
                  <a:lnTo>
                    <a:pt x="36214" y="145060"/>
                  </a:lnTo>
                  <a:lnTo>
                    <a:pt x="35323" y="145389"/>
                  </a:lnTo>
                  <a:lnTo>
                    <a:pt x="34495" y="145718"/>
                  </a:lnTo>
                  <a:lnTo>
                    <a:pt x="33752" y="146013"/>
                  </a:lnTo>
                  <a:lnTo>
                    <a:pt x="33106" y="146251"/>
                  </a:lnTo>
                  <a:lnTo>
                    <a:pt x="32830" y="146354"/>
                  </a:lnTo>
                  <a:lnTo>
                    <a:pt x="32585" y="146433"/>
                  </a:lnTo>
                  <a:lnTo>
                    <a:pt x="32376" y="146490"/>
                  </a:lnTo>
                  <a:lnTo>
                    <a:pt x="32207" y="146524"/>
                  </a:lnTo>
                  <a:lnTo>
                    <a:pt x="31459" y="146637"/>
                  </a:lnTo>
                  <a:lnTo>
                    <a:pt x="30711" y="146728"/>
                  </a:lnTo>
                  <a:lnTo>
                    <a:pt x="29963" y="146819"/>
                  </a:lnTo>
                  <a:lnTo>
                    <a:pt x="29219" y="146887"/>
                  </a:lnTo>
                  <a:lnTo>
                    <a:pt x="28476" y="146955"/>
                  </a:lnTo>
                  <a:lnTo>
                    <a:pt x="27728" y="147000"/>
                  </a:lnTo>
                  <a:lnTo>
                    <a:pt x="26984" y="147034"/>
                  </a:lnTo>
                  <a:lnTo>
                    <a:pt x="26241" y="147068"/>
                  </a:lnTo>
                  <a:lnTo>
                    <a:pt x="25497" y="147091"/>
                  </a:lnTo>
                  <a:lnTo>
                    <a:pt x="24754" y="147102"/>
                  </a:lnTo>
                  <a:lnTo>
                    <a:pt x="23267" y="147102"/>
                  </a:lnTo>
                  <a:lnTo>
                    <a:pt x="22523" y="147080"/>
                  </a:lnTo>
                  <a:lnTo>
                    <a:pt x="21780" y="147057"/>
                  </a:lnTo>
                  <a:lnTo>
                    <a:pt x="21036" y="147034"/>
                  </a:lnTo>
                  <a:lnTo>
                    <a:pt x="20293" y="147000"/>
                  </a:lnTo>
                  <a:lnTo>
                    <a:pt x="18806" y="146910"/>
                  </a:lnTo>
                  <a:lnTo>
                    <a:pt x="17319" y="146796"/>
                  </a:lnTo>
                  <a:lnTo>
                    <a:pt x="15832" y="146660"/>
                  </a:lnTo>
                  <a:lnTo>
                    <a:pt x="14345" y="146512"/>
                  </a:lnTo>
                  <a:lnTo>
                    <a:pt x="12853" y="146354"/>
                  </a:lnTo>
                  <a:lnTo>
                    <a:pt x="11366" y="146172"/>
                  </a:lnTo>
                  <a:lnTo>
                    <a:pt x="8379" y="145809"/>
                  </a:lnTo>
                  <a:lnTo>
                    <a:pt x="8321" y="145809"/>
                  </a:lnTo>
                  <a:lnTo>
                    <a:pt x="8272" y="145832"/>
                  </a:lnTo>
                  <a:lnTo>
                    <a:pt x="8219" y="145843"/>
                  </a:lnTo>
                  <a:lnTo>
                    <a:pt x="8174" y="145877"/>
                  </a:lnTo>
                  <a:lnTo>
                    <a:pt x="8130" y="145911"/>
                  </a:lnTo>
                  <a:lnTo>
                    <a:pt x="8085" y="145956"/>
                  </a:lnTo>
                  <a:lnTo>
                    <a:pt x="8045" y="146002"/>
                  </a:lnTo>
                  <a:lnTo>
                    <a:pt x="8005" y="146059"/>
                  </a:lnTo>
                  <a:lnTo>
                    <a:pt x="8081" y="127950"/>
                  </a:lnTo>
                  <a:lnTo>
                    <a:pt x="8152" y="109842"/>
                  </a:lnTo>
                  <a:lnTo>
                    <a:pt x="8161" y="107074"/>
                  </a:lnTo>
                  <a:lnTo>
                    <a:pt x="8165" y="104282"/>
                  </a:lnTo>
                  <a:lnTo>
                    <a:pt x="8179" y="101480"/>
                  </a:lnTo>
                  <a:lnTo>
                    <a:pt x="8187" y="100084"/>
                  </a:lnTo>
                  <a:lnTo>
                    <a:pt x="8201" y="98689"/>
                  </a:lnTo>
                  <a:lnTo>
                    <a:pt x="8223" y="97293"/>
                  </a:lnTo>
                  <a:lnTo>
                    <a:pt x="8245" y="95898"/>
                  </a:lnTo>
                  <a:lnTo>
                    <a:pt x="8277" y="94502"/>
                  </a:lnTo>
                  <a:lnTo>
                    <a:pt x="8317" y="93118"/>
                  </a:lnTo>
                  <a:lnTo>
                    <a:pt x="8366" y="91745"/>
                  </a:lnTo>
                  <a:lnTo>
                    <a:pt x="8423" y="90372"/>
                  </a:lnTo>
                  <a:lnTo>
                    <a:pt x="8459" y="89691"/>
                  </a:lnTo>
                  <a:lnTo>
                    <a:pt x="8490" y="89011"/>
                  </a:lnTo>
                  <a:lnTo>
                    <a:pt x="8530" y="88341"/>
                  </a:lnTo>
                  <a:lnTo>
                    <a:pt x="8570" y="87660"/>
                  </a:lnTo>
                  <a:lnTo>
                    <a:pt x="8615" y="86991"/>
                  </a:lnTo>
                  <a:lnTo>
                    <a:pt x="8664" y="86322"/>
                  </a:lnTo>
                  <a:lnTo>
                    <a:pt x="8713" y="85652"/>
                  </a:lnTo>
                  <a:lnTo>
                    <a:pt x="8766" y="84994"/>
                  </a:lnTo>
                  <a:lnTo>
                    <a:pt x="8824" y="84325"/>
                  </a:lnTo>
                  <a:lnTo>
                    <a:pt x="8886" y="83678"/>
                  </a:lnTo>
                  <a:lnTo>
                    <a:pt x="8949" y="83020"/>
                  </a:lnTo>
                  <a:lnTo>
                    <a:pt x="9016" y="82373"/>
                  </a:lnTo>
                  <a:lnTo>
                    <a:pt x="9091" y="81727"/>
                  </a:lnTo>
                  <a:lnTo>
                    <a:pt x="9167" y="81080"/>
                  </a:lnTo>
                  <a:lnTo>
                    <a:pt x="9247" y="80444"/>
                  </a:lnTo>
                  <a:lnTo>
                    <a:pt x="9332" y="79809"/>
                  </a:lnTo>
                  <a:lnTo>
                    <a:pt x="9421" y="79174"/>
                  </a:lnTo>
                  <a:lnTo>
                    <a:pt x="9514" y="78550"/>
                  </a:lnTo>
                  <a:lnTo>
                    <a:pt x="9612" y="77937"/>
                  </a:lnTo>
                  <a:lnTo>
                    <a:pt x="9715" y="77313"/>
                  </a:lnTo>
                  <a:lnTo>
                    <a:pt x="9821" y="76700"/>
                  </a:lnTo>
                  <a:lnTo>
                    <a:pt x="9933" y="76099"/>
                  </a:lnTo>
                  <a:lnTo>
                    <a:pt x="10048" y="75498"/>
                  </a:lnTo>
                  <a:lnTo>
                    <a:pt x="10173" y="74896"/>
                  </a:lnTo>
                  <a:lnTo>
                    <a:pt x="10298" y="74306"/>
                  </a:lnTo>
                  <a:lnTo>
                    <a:pt x="10431" y="73728"/>
                  </a:lnTo>
                  <a:lnTo>
                    <a:pt x="10569" y="73138"/>
                  </a:lnTo>
                  <a:lnTo>
                    <a:pt x="10716" y="72570"/>
                  </a:lnTo>
                  <a:lnTo>
                    <a:pt x="10863" y="72003"/>
                  </a:lnTo>
                  <a:lnTo>
                    <a:pt x="11019" y="71436"/>
                  </a:lnTo>
                  <a:lnTo>
                    <a:pt x="11179" y="70880"/>
                  </a:lnTo>
                  <a:lnTo>
                    <a:pt x="11348" y="70335"/>
                  </a:lnTo>
                  <a:lnTo>
                    <a:pt x="11522" y="69790"/>
                  </a:lnTo>
                  <a:lnTo>
                    <a:pt x="11700" y="69246"/>
                  </a:lnTo>
                  <a:lnTo>
                    <a:pt x="11887" y="68724"/>
                  </a:lnTo>
                  <a:lnTo>
                    <a:pt x="12079" y="68191"/>
                  </a:lnTo>
                  <a:lnTo>
                    <a:pt x="12226" y="67805"/>
                  </a:lnTo>
                  <a:lnTo>
                    <a:pt x="12377" y="67430"/>
                  </a:lnTo>
                  <a:lnTo>
                    <a:pt x="12528" y="67056"/>
                  </a:lnTo>
                  <a:lnTo>
                    <a:pt x="12680" y="66693"/>
                  </a:lnTo>
                  <a:lnTo>
                    <a:pt x="12836" y="66330"/>
                  </a:lnTo>
                  <a:lnTo>
                    <a:pt x="12991" y="65978"/>
                  </a:lnTo>
                  <a:lnTo>
                    <a:pt x="13152" y="65626"/>
                  </a:lnTo>
                  <a:lnTo>
                    <a:pt x="13312" y="65286"/>
                  </a:lnTo>
                  <a:lnTo>
                    <a:pt x="13472" y="64946"/>
                  </a:lnTo>
                  <a:lnTo>
                    <a:pt x="13637" y="64628"/>
                  </a:lnTo>
                  <a:lnTo>
                    <a:pt x="13806" y="64299"/>
                  </a:lnTo>
                  <a:lnTo>
                    <a:pt x="13971" y="63981"/>
                  </a:lnTo>
                  <a:lnTo>
                    <a:pt x="14140" y="63675"/>
                  </a:lnTo>
                  <a:lnTo>
                    <a:pt x="14309" y="63369"/>
                  </a:lnTo>
                  <a:lnTo>
                    <a:pt x="14483" y="63074"/>
                  </a:lnTo>
                  <a:lnTo>
                    <a:pt x="14656" y="62779"/>
                  </a:lnTo>
                  <a:lnTo>
                    <a:pt x="14835" y="62495"/>
                  </a:lnTo>
                  <a:lnTo>
                    <a:pt x="15008" y="62223"/>
                  </a:lnTo>
                  <a:lnTo>
                    <a:pt x="15186" y="61950"/>
                  </a:lnTo>
                  <a:lnTo>
                    <a:pt x="15364" y="61678"/>
                  </a:lnTo>
                  <a:lnTo>
                    <a:pt x="15729" y="61167"/>
                  </a:lnTo>
                  <a:lnTo>
                    <a:pt x="16094" y="60668"/>
                  </a:lnTo>
                  <a:lnTo>
                    <a:pt x="16468" y="60203"/>
                  </a:lnTo>
                  <a:lnTo>
                    <a:pt x="16847" y="59761"/>
                  </a:lnTo>
                  <a:lnTo>
                    <a:pt x="17225" y="59341"/>
                  </a:lnTo>
                  <a:lnTo>
                    <a:pt x="17608" y="58932"/>
                  </a:lnTo>
                  <a:lnTo>
                    <a:pt x="17996" y="58558"/>
                  </a:lnTo>
                  <a:lnTo>
                    <a:pt x="18387" y="58195"/>
                  </a:lnTo>
                  <a:lnTo>
                    <a:pt x="18779" y="57866"/>
                  </a:lnTo>
                  <a:lnTo>
                    <a:pt x="19175" y="57548"/>
                  </a:lnTo>
                  <a:lnTo>
                    <a:pt x="19576" y="57264"/>
                  </a:lnTo>
                  <a:lnTo>
                    <a:pt x="19972" y="56992"/>
                  </a:lnTo>
                  <a:lnTo>
                    <a:pt x="20377" y="56731"/>
                  </a:lnTo>
                  <a:lnTo>
                    <a:pt x="20778" y="56504"/>
                  </a:lnTo>
                  <a:lnTo>
                    <a:pt x="21183" y="56300"/>
                  </a:lnTo>
                  <a:lnTo>
                    <a:pt x="21584" y="56107"/>
                  </a:lnTo>
                  <a:lnTo>
                    <a:pt x="21989" y="55937"/>
                  </a:lnTo>
                  <a:lnTo>
                    <a:pt x="22394" y="55778"/>
                  </a:lnTo>
                  <a:lnTo>
                    <a:pt x="22799" y="55642"/>
                  </a:lnTo>
                  <a:lnTo>
                    <a:pt x="23200" y="55528"/>
                  </a:lnTo>
                  <a:lnTo>
                    <a:pt x="23605" y="55438"/>
                  </a:lnTo>
                  <a:lnTo>
                    <a:pt x="24006" y="55358"/>
                  </a:lnTo>
                  <a:lnTo>
                    <a:pt x="24505" y="55279"/>
                  </a:lnTo>
                  <a:lnTo>
                    <a:pt x="25008" y="55234"/>
                  </a:lnTo>
                  <a:lnTo>
                    <a:pt x="25511" y="55199"/>
                  </a:lnTo>
                  <a:close/>
                  <a:moveTo>
                    <a:pt x="7987" y="149360"/>
                  </a:moveTo>
                  <a:lnTo>
                    <a:pt x="8032" y="149440"/>
                  </a:lnTo>
                  <a:lnTo>
                    <a:pt x="8072" y="149519"/>
                  </a:lnTo>
                  <a:lnTo>
                    <a:pt x="8121" y="149587"/>
                  </a:lnTo>
                  <a:lnTo>
                    <a:pt x="8165" y="149644"/>
                  </a:lnTo>
                  <a:lnTo>
                    <a:pt x="8219" y="149701"/>
                  </a:lnTo>
                  <a:lnTo>
                    <a:pt x="8268" y="149746"/>
                  </a:lnTo>
                  <a:lnTo>
                    <a:pt x="8321" y="149780"/>
                  </a:lnTo>
                  <a:lnTo>
                    <a:pt x="8379" y="149803"/>
                  </a:lnTo>
                  <a:lnTo>
                    <a:pt x="8927" y="149984"/>
                  </a:lnTo>
                  <a:lnTo>
                    <a:pt x="9470" y="150143"/>
                  </a:lnTo>
                  <a:lnTo>
                    <a:pt x="10017" y="150291"/>
                  </a:lnTo>
                  <a:lnTo>
                    <a:pt x="10560" y="150427"/>
                  </a:lnTo>
                  <a:lnTo>
                    <a:pt x="11108" y="150563"/>
                  </a:lnTo>
                  <a:lnTo>
                    <a:pt x="11656" y="150676"/>
                  </a:lnTo>
                  <a:lnTo>
                    <a:pt x="12203" y="150790"/>
                  </a:lnTo>
                  <a:lnTo>
                    <a:pt x="12751" y="150903"/>
                  </a:lnTo>
                  <a:lnTo>
                    <a:pt x="12733" y="151788"/>
                  </a:lnTo>
                  <a:lnTo>
                    <a:pt x="12724" y="152696"/>
                  </a:lnTo>
                  <a:lnTo>
                    <a:pt x="12715" y="153592"/>
                  </a:lnTo>
                  <a:lnTo>
                    <a:pt x="12711" y="154511"/>
                  </a:lnTo>
                  <a:lnTo>
                    <a:pt x="12711" y="155419"/>
                  </a:lnTo>
                  <a:lnTo>
                    <a:pt x="12715" y="156338"/>
                  </a:lnTo>
                  <a:lnTo>
                    <a:pt x="12724" y="157257"/>
                  </a:lnTo>
                  <a:lnTo>
                    <a:pt x="12738" y="158176"/>
                  </a:lnTo>
                  <a:lnTo>
                    <a:pt x="12751" y="159095"/>
                  </a:lnTo>
                  <a:lnTo>
                    <a:pt x="12769" y="160014"/>
                  </a:lnTo>
                  <a:lnTo>
                    <a:pt x="12787" y="160933"/>
                  </a:lnTo>
                  <a:lnTo>
                    <a:pt x="12809" y="161841"/>
                  </a:lnTo>
                  <a:lnTo>
                    <a:pt x="12862" y="163668"/>
                  </a:lnTo>
                  <a:lnTo>
                    <a:pt x="12925" y="165483"/>
                  </a:lnTo>
                  <a:lnTo>
                    <a:pt x="12755" y="165131"/>
                  </a:lnTo>
                  <a:lnTo>
                    <a:pt x="12586" y="164780"/>
                  </a:lnTo>
                  <a:lnTo>
                    <a:pt x="12421" y="164416"/>
                  </a:lnTo>
                  <a:lnTo>
                    <a:pt x="12257" y="164042"/>
                  </a:lnTo>
                  <a:lnTo>
                    <a:pt x="12092" y="163668"/>
                  </a:lnTo>
                  <a:lnTo>
                    <a:pt x="11932" y="163282"/>
                  </a:lnTo>
                  <a:lnTo>
                    <a:pt x="11771" y="162896"/>
                  </a:lnTo>
                  <a:lnTo>
                    <a:pt x="11611" y="162499"/>
                  </a:lnTo>
                  <a:lnTo>
                    <a:pt x="11455" y="162091"/>
                  </a:lnTo>
                  <a:lnTo>
                    <a:pt x="11300" y="161682"/>
                  </a:lnTo>
                  <a:lnTo>
                    <a:pt x="11148" y="161262"/>
                  </a:lnTo>
                  <a:lnTo>
                    <a:pt x="10997" y="160831"/>
                  </a:lnTo>
                  <a:lnTo>
                    <a:pt x="10850" y="160400"/>
                  </a:lnTo>
                  <a:lnTo>
                    <a:pt x="10703" y="159957"/>
                  </a:lnTo>
                  <a:lnTo>
                    <a:pt x="10556" y="159515"/>
                  </a:lnTo>
                  <a:lnTo>
                    <a:pt x="10414" y="159050"/>
                  </a:lnTo>
                  <a:lnTo>
                    <a:pt x="10271" y="158585"/>
                  </a:lnTo>
                  <a:lnTo>
                    <a:pt x="10133" y="158119"/>
                  </a:lnTo>
                  <a:lnTo>
                    <a:pt x="9995" y="157632"/>
                  </a:lnTo>
                  <a:lnTo>
                    <a:pt x="9861" y="157144"/>
                  </a:lnTo>
                  <a:lnTo>
                    <a:pt x="9728" y="156656"/>
                  </a:lnTo>
                  <a:lnTo>
                    <a:pt x="9594" y="156145"/>
                  </a:lnTo>
                  <a:lnTo>
                    <a:pt x="9465" y="155635"/>
                  </a:lnTo>
                  <a:lnTo>
                    <a:pt x="9341" y="155113"/>
                  </a:lnTo>
                  <a:lnTo>
                    <a:pt x="9216" y="154579"/>
                  </a:lnTo>
                  <a:lnTo>
                    <a:pt x="9091" y="154046"/>
                  </a:lnTo>
                  <a:lnTo>
                    <a:pt x="8971" y="153502"/>
                  </a:lnTo>
                  <a:lnTo>
                    <a:pt x="8855" y="152946"/>
                  </a:lnTo>
                  <a:lnTo>
                    <a:pt x="8740" y="152390"/>
                  </a:lnTo>
                  <a:lnTo>
                    <a:pt x="8628" y="151822"/>
                  </a:lnTo>
                  <a:lnTo>
                    <a:pt x="8517" y="151244"/>
                  </a:lnTo>
                  <a:lnTo>
                    <a:pt x="8406" y="150654"/>
                  </a:lnTo>
                  <a:lnTo>
                    <a:pt x="8366" y="150449"/>
                  </a:lnTo>
                  <a:lnTo>
                    <a:pt x="8317" y="150268"/>
                  </a:lnTo>
                  <a:lnTo>
                    <a:pt x="8268" y="150120"/>
                  </a:lnTo>
                  <a:lnTo>
                    <a:pt x="8219" y="149984"/>
                  </a:lnTo>
                  <a:lnTo>
                    <a:pt x="8165" y="149882"/>
                  </a:lnTo>
                  <a:lnTo>
                    <a:pt x="8107" y="149791"/>
                  </a:lnTo>
                  <a:lnTo>
                    <a:pt x="8049" y="149712"/>
                  </a:lnTo>
                  <a:lnTo>
                    <a:pt x="7987" y="149655"/>
                  </a:lnTo>
                  <a:lnTo>
                    <a:pt x="7987" y="149360"/>
                  </a:lnTo>
                  <a:close/>
                  <a:moveTo>
                    <a:pt x="47665" y="141531"/>
                  </a:moveTo>
                  <a:lnTo>
                    <a:pt x="47771" y="141543"/>
                  </a:lnTo>
                  <a:lnTo>
                    <a:pt x="47878" y="141566"/>
                  </a:lnTo>
                  <a:lnTo>
                    <a:pt x="47981" y="141611"/>
                  </a:lnTo>
                  <a:lnTo>
                    <a:pt x="48083" y="141668"/>
                  </a:lnTo>
                  <a:lnTo>
                    <a:pt x="48185" y="141736"/>
                  </a:lnTo>
                  <a:lnTo>
                    <a:pt x="48283" y="141826"/>
                  </a:lnTo>
                  <a:lnTo>
                    <a:pt x="48381" y="141929"/>
                  </a:lnTo>
                  <a:lnTo>
                    <a:pt x="48475" y="142042"/>
                  </a:lnTo>
                  <a:lnTo>
                    <a:pt x="48568" y="142178"/>
                  </a:lnTo>
                  <a:lnTo>
                    <a:pt x="48662" y="142326"/>
                  </a:lnTo>
                  <a:lnTo>
                    <a:pt x="48751" y="142485"/>
                  </a:lnTo>
                  <a:lnTo>
                    <a:pt x="48840" y="142655"/>
                  </a:lnTo>
                  <a:lnTo>
                    <a:pt x="48924" y="142836"/>
                  </a:lnTo>
                  <a:lnTo>
                    <a:pt x="49009" y="143041"/>
                  </a:lnTo>
                  <a:lnTo>
                    <a:pt x="49089" y="143245"/>
                  </a:lnTo>
                  <a:lnTo>
                    <a:pt x="49174" y="143472"/>
                  </a:lnTo>
                  <a:lnTo>
                    <a:pt x="49249" y="143710"/>
                  </a:lnTo>
                  <a:lnTo>
                    <a:pt x="49325" y="143948"/>
                  </a:lnTo>
                  <a:lnTo>
                    <a:pt x="49401" y="144209"/>
                  </a:lnTo>
                  <a:lnTo>
                    <a:pt x="49477" y="144481"/>
                  </a:lnTo>
                  <a:lnTo>
                    <a:pt x="49543" y="144754"/>
                  </a:lnTo>
                  <a:lnTo>
                    <a:pt x="49615" y="145049"/>
                  </a:lnTo>
                  <a:lnTo>
                    <a:pt x="49681" y="145344"/>
                  </a:lnTo>
                  <a:lnTo>
                    <a:pt x="49748" y="145650"/>
                  </a:lnTo>
                  <a:lnTo>
                    <a:pt x="49810" y="145968"/>
                  </a:lnTo>
                  <a:lnTo>
                    <a:pt x="49868" y="146297"/>
                  </a:lnTo>
                  <a:lnTo>
                    <a:pt x="49931" y="146626"/>
                  </a:lnTo>
                  <a:lnTo>
                    <a:pt x="49989" y="146966"/>
                  </a:lnTo>
                  <a:lnTo>
                    <a:pt x="50042" y="147318"/>
                  </a:lnTo>
                  <a:lnTo>
                    <a:pt x="50095" y="147681"/>
                  </a:lnTo>
                  <a:lnTo>
                    <a:pt x="50144" y="148044"/>
                  </a:lnTo>
                  <a:lnTo>
                    <a:pt x="50193" y="148407"/>
                  </a:lnTo>
                  <a:lnTo>
                    <a:pt x="50242" y="148793"/>
                  </a:lnTo>
                  <a:lnTo>
                    <a:pt x="50287" y="149179"/>
                  </a:lnTo>
                  <a:lnTo>
                    <a:pt x="50371" y="149962"/>
                  </a:lnTo>
                  <a:lnTo>
                    <a:pt x="50447" y="150767"/>
                  </a:lnTo>
                  <a:lnTo>
                    <a:pt x="50514" y="151595"/>
                  </a:lnTo>
                  <a:lnTo>
                    <a:pt x="50572" y="152446"/>
                  </a:lnTo>
                  <a:lnTo>
                    <a:pt x="50621" y="153297"/>
                  </a:lnTo>
                  <a:lnTo>
                    <a:pt x="50661" y="154171"/>
                  </a:lnTo>
                  <a:lnTo>
                    <a:pt x="50696" y="155045"/>
                  </a:lnTo>
                  <a:lnTo>
                    <a:pt x="50719" y="155930"/>
                  </a:lnTo>
                  <a:lnTo>
                    <a:pt x="50732" y="156826"/>
                  </a:lnTo>
                  <a:lnTo>
                    <a:pt x="50741" y="157711"/>
                  </a:lnTo>
                  <a:lnTo>
                    <a:pt x="50737" y="158596"/>
                  </a:lnTo>
                  <a:lnTo>
                    <a:pt x="50723" y="159481"/>
                  </a:lnTo>
                  <a:lnTo>
                    <a:pt x="50701" y="160355"/>
                  </a:lnTo>
                  <a:lnTo>
                    <a:pt x="50674" y="161228"/>
                  </a:lnTo>
                  <a:lnTo>
                    <a:pt x="50634" y="162079"/>
                  </a:lnTo>
                  <a:lnTo>
                    <a:pt x="50585" y="162919"/>
                  </a:lnTo>
                  <a:lnTo>
                    <a:pt x="50523" y="163747"/>
                  </a:lnTo>
                  <a:lnTo>
                    <a:pt x="50492" y="164155"/>
                  </a:lnTo>
                  <a:lnTo>
                    <a:pt x="50456" y="164553"/>
                  </a:lnTo>
                  <a:lnTo>
                    <a:pt x="50420" y="164950"/>
                  </a:lnTo>
                  <a:lnTo>
                    <a:pt x="50376" y="165335"/>
                  </a:lnTo>
                  <a:lnTo>
                    <a:pt x="50336" y="165721"/>
                  </a:lnTo>
                  <a:lnTo>
                    <a:pt x="50291" y="166096"/>
                  </a:lnTo>
                  <a:lnTo>
                    <a:pt x="50242" y="166470"/>
                  </a:lnTo>
                  <a:lnTo>
                    <a:pt x="50193" y="166833"/>
                  </a:lnTo>
                  <a:lnTo>
                    <a:pt x="50140" y="167185"/>
                  </a:lnTo>
                  <a:lnTo>
                    <a:pt x="50086" y="167537"/>
                  </a:lnTo>
                  <a:lnTo>
                    <a:pt x="50029" y="167877"/>
                  </a:lnTo>
                  <a:lnTo>
                    <a:pt x="49971" y="168206"/>
                  </a:lnTo>
                  <a:lnTo>
                    <a:pt x="49908" y="168524"/>
                  </a:lnTo>
                  <a:lnTo>
                    <a:pt x="49842" y="168841"/>
                  </a:lnTo>
                  <a:lnTo>
                    <a:pt x="49775" y="169148"/>
                  </a:lnTo>
                  <a:lnTo>
                    <a:pt x="49704" y="169443"/>
                  </a:lnTo>
                  <a:lnTo>
                    <a:pt x="49632" y="169726"/>
                  </a:lnTo>
                  <a:lnTo>
                    <a:pt x="49557" y="169999"/>
                  </a:lnTo>
                  <a:lnTo>
                    <a:pt x="49481" y="170260"/>
                  </a:lnTo>
                  <a:lnTo>
                    <a:pt x="49401" y="170521"/>
                  </a:lnTo>
                  <a:lnTo>
                    <a:pt x="49316" y="170759"/>
                  </a:lnTo>
                  <a:lnTo>
                    <a:pt x="49232" y="170986"/>
                  </a:lnTo>
                  <a:lnTo>
                    <a:pt x="49143" y="171213"/>
                  </a:lnTo>
                  <a:lnTo>
                    <a:pt x="49054" y="171417"/>
                  </a:lnTo>
                  <a:lnTo>
                    <a:pt x="48960" y="171610"/>
                  </a:lnTo>
                  <a:lnTo>
                    <a:pt x="48867" y="171791"/>
                  </a:lnTo>
                  <a:lnTo>
                    <a:pt x="48764" y="171962"/>
                  </a:lnTo>
                  <a:lnTo>
                    <a:pt x="48666" y="172120"/>
                  </a:lnTo>
                  <a:lnTo>
                    <a:pt x="48564" y="172257"/>
                  </a:lnTo>
                  <a:lnTo>
                    <a:pt x="48457" y="172381"/>
                  </a:lnTo>
                  <a:lnTo>
                    <a:pt x="48346" y="172495"/>
                  </a:lnTo>
                  <a:lnTo>
                    <a:pt x="48234" y="172597"/>
                  </a:lnTo>
                  <a:lnTo>
                    <a:pt x="48119" y="172676"/>
                  </a:lnTo>
                  <a:lnTo>
                    <a:pt x="48003" y="172744"/>
                  </a:lnTo>
                  <a:lnTo>
                    <a:pt x="47883" y="172801"/>
                  </a:lnTo>
                  <a:lnTo>
                    <a:pt x="47762" y="172835"/>
                  </a:lnTo>
                  <a:lnTo>
                    <a:pt x="47638" y="172858"/>
                  </a:lnTo>
                  <a:lnTo>
                    <a:pt x="47509" y="172858"/>
                  </a:lnTo>
                  <a:lnTo>
                    <a:pt x="47380" y="172847"/>
                  </a:lnTo>
                  <a:lnTo>
                    <a:pt x="47246" y="172813"/>
                  </a:lnTo>
                  <a:lnTo>
                    <a:pt x="47108" y="172767"/>
                  </a:lnTo>
                  <a:lnTo>
                    <a:pt x="46970" y="172699"/>
                  </a:lnTo>
                  <a:lnTo>
                    <a:pt x="46828" y="172620"/>
                  </a:lnTo>
                  <a:lnTo>
                    <a:pt x="46685" y="172518"/>
                  </a:lnTo>
                  <a:lnTo>
                    <a:pt x="46534" y="172393"/>
                  </a:lnTo>
                  <a:lnTo>
                    <a:pt x="46387" y="172257"/>
                  </a:lnTo>
                  <a:lnTo>
                    <a:pt x="46231" y="172086"/>
                  </a:lnTo>
                  <a:lnTo>
                    <a:pt x="46075" y="171916"/>
                  </a:lnTo>
                  <a:lnTo>
                    <a:pt x="46031" y="171859"/>
                  </a:lnTo>
                  <a:lnTo>
                    <a:pt x="45986" y="171825"/>
                  </a:lnTo>
                  <a:lnTo>
                    <a:pt x="45942" y="171791"/>
                  </a:lnTo>
                  <a:lnTo>
                    <a:pt x="45897" y="171769"/>
                  </a:lnTo>
                  <a:lnTo>
                    <a:pt x="45857" y="171757"/>
                  </a:lnTo>
                  <a:lnTo>
                    <a:pt x="45812" y="171757"/>
                  </a:lnTo>
                  <a:lnTo>
                    <a:pt x="45772" y="171769"/>
                  </a:lnTo>
                  <a:lnTo>
                    <a:pt x="45737" y="171780"/>
                  </a:lnTo>
                  <a:lnTo>
                    <a:pt x="45697" y="171803"/>
                  </a:lnTo>
                  <a:lnTo>
                    <a:pt x="45661" y="171837"/>
                  </a:lnTo>
                  <a:lnTo>
                    <a:pt x="45625" y="171871"/>
                  </a:lnTo>
                  <a:lnTo>
                    <a:pt x="45590" y="171916"/>
                  </a:lnTo>
                  <a:lnTo>
                    <a:pt x="45528" y="172018"/>
                  </a:lnTo>
                  <a:lnTo>
                    <a:pt x="45470" y="172132"/>
                  </a:lnTo>
                  <a:lnTo>
                    <a:pt x="45536" y="170328"/>
                  </a:lnTo>
                  <a:lnTo>
                    <a:pt x="45594" y="168524"/>
                  </a:lnTo>
                  <a:lnTo>
                    <a:pt x="45652" y="166708"/>
                  </a:lnTo>
                  <a:lnTo>
                    <a:pt x="45701" y="164904"/>
                  </a:lnTo>
                  <a:lnTo>
                    <a:pt x="45750" y="163089"/>
                  </a:lnTo>
                  <a:lnTo>
                    <a:pt x="45790" y="161274"/>
                  </a:lnTo>
                  <a:lnTo>
                    <a:pt x="45821" y="159458"/>
                  </a:lnTo>
                  <a:lnTo>
                    <a:pt x="45853" y="157643"/>
                  </a:lnTo>
                  <a:lnTo>
                    <a:pt x="45875" y="155827"/>
                  </a:lnTo>
                  <a:lnTo>
                    <a:pt x="45893" y="154012"/>
                  </a:lnTo>
                  <a:lnTo>
                    <a:pt x="45906" y="152197"/>
                  </a:lnTo>
                  <a:lnTo>
                    <a:pt x="45915" y="150381"/>
                  </a:lnTo>
                  <a:lnTo>
                    <a:pt x="45919" y="148566"/>
                  </a:lnTo>
                  <a:lnTo>
                    <a:pt x="45915" y="146739"/>
                  </a:lnTo>
                  <a:lnTo>
                    <a:pt x="45906" y="144924"/>
                  </a:lnTo>
                  <a:lnTo>
                    <a:pt x="45893" y="143097"/>
                  </a:lnTo>
                  <a:lnTo>
                    <a:pt x="45937" y="143097"/>
                  </a:lnTo>
                  <a:lnTo>
                    <a:pt x="45977" y="143086"/>
                  </a:lnTo>
                  <a:lnTo>
                    <a:pt x="46022" y="143063"/>
                  </a:lnTo>
                  <a:lnTo>
                    <a:pt x="46066" y="143041"/>
                  </a:lnTo>
                  <a:lnTo>
                    <a:pt x="46106" y="143006"/>
                  </a:lnTo>
                  <a:lnTo>
                    <a:pt x="46151" y="142950"/>
                  </a:lnTo>
                  <a:lnTo>
                    <a:pt x="46195" y="142893"/>
                  </a:lnTo>
                  <a:lnTo>
                    <a:pt x="46240" y="142825"/>
                  </a:lnTo>
                  <a:lnTo>
                    <a:pt x="46369" y="142609"/>
                  </a:lnTo>
                  <a:lnTo>
                    <a:pt x="46494" y="142416"/>
                  </a:lnTo>
                  <a:lnTo>
                    <a:pt x="46618" y="142246"/>
                  </a:lnTo>
                  <a:lnTo>
                    <a:pt x="46743" y="142099"/>
                  </a:lnTo>
                  <a:lnTo>
                    <a:pt x="46863" y="141963"/>
                  </a:lnTo>
                  <a:lnTo>
                    <a:pt x="46983" y="141849"/>
                  </a:lnTo>
                  <a:lnTo>
                    <a:pt x="47099" y="141747"/>
                  </a:lnTo>
                  <a:lnTo>
                    <a:pt x="47215" y="141668"/>
                  </a:lnTo>
                  <a:lnTo>
                    <a:pt x="47331" y="141611"/>
                  </a:lnTo>
                  <a:lnTo>
                    <a:pt x="47446" y="141566"/>
                  </a:lnTo>
                  <a:lnTo>
                    <a:pt x="47553" y="141543"/>
                  </a:lnTo>
                  <a:lnTo>
                    <a:pt x="47665" y="141531"/>
                  </a:lnTo>
                  <a:close/>
                  <a:moveTo>
                    <a:pt x="43969" y="146467"/>
                  </a:moveTo>
                  <a:lnTo>
                    <a:pt x="44023" y="146478"/>
                  </a:lnTo>
                  <a:lnTo>
                    <a:pt x="44000" y="146512"/>
                  </a:lnTo>
                  <a:lnTo>
                    <a:pt x="43978" y="146558"/>
                  </a:lnTo>
                  <a:lnTo>
                    <a:pt x="43960" y="146615"/>
                  </a:lnTo>
                  <a:lnTo>
                    <a:pt x="43947" y="146683"/>
                  </a:lnTo>
                  <a:lnTo>
                    <a:pt x="43943" y="146751"/>
                  </a:lnTo>
                  <a:lnTo>
                    <a:pt x="43943" y="146830"/>
                  </a:lnTo>
                  <a:lnTo>
                    <a:pt x="43956" y="146910"/>
                  </a:lnTo>
                  <a:lnTo>
                    <a:pt x="43965" y="146944"/>
                  </a:lnTo>
                  <a:lnTo>
                    <a:pt x="43978" y="146978"/>
                  </a:lnTo>
                  <a:lnTo>
                    <a:pt x="44058" y="147193"/>
                  </a:lnTo>
                  <a:lnTo>
                    <a:pt x="44147" y="147397"/>
                  </a:lnTo>
                  <a:lnTo>
                    <a:pt x="44063" y="148373"/>
                  </a:lnTo>
                  <a:lnTo>
                    <a:pt x="43969" y="149315"/>
                  </a:lnTo>
                  <a:lnTo>
                    <a:pt x="43871" y="150245"/>
                  </a:lnTo>
                  <a:lnTo>
                    <a:pt x="43760" y="151153"/>
                  </a:lnTo>
                  <a:lnTo>
                    <a:pt x="43640" y="152038"/>
                  </a:lnTo>
                  <a:lnTo>
                    <a:pt x="43511" y="152900"/>
                  </a:lnTo>
                  <a:lnTo>
                    <a:pt x="43377" y="153751"/>
                  </a:lnTo>
                  <a:lnTo>
                    <a:pt x="43235" y="154579"/>
                  </a:lnTo>
                  <a:lnTo>
                    <a:pt x="43083" y="155385"/>
                  </a:lnTo>
                  <a:lnTo>
                    <a:pt x="42923" y="156168"/>
                  </a:lnTo>
                  <a:lnTo>
                    <a:pt x="42754" y="156939"/>
                  </a:lnTo>
                  <a:lnTo>
                    <a:pt x="42580" y="157688"/>
                  </a:lnTo>
                  <a:lnTo>
                    <a:pt x="42402" y="158414"/>
                  </a:lnTo>
                  <a:lnTo>
                    <a:pt x="42215" y="159129"/>
                  </a:lnTo>
                  <a:lnTo>
                    <a:pt x="42019" y="159821"/>
                  </a:lnTo>
                  <a:lnTo>
                    <a:pt x="41819" y="160502"/>
                  </a:lnTo>
                  <a:lnTo>
                    <a:pt x="41610" y="161149"/>
                  </a:lnTo>
                  <a:lnTo>
                    <a:pt x="41396" y="161796"/>
                  </a:lnTo>
                  <a:lnTo>
                    <a:pt x="41178" y="162408"/>
                  </a:lnTo>
                  <a:lnTo>
                    <a:pt x="40951" y="163010"/>
                  </a:lnTo>
                  <a:lnTo>
                    <a:pt x="40719" y="163600"/>
                  </a:lnTo>
                  <a:lnTo>
                    <a:pt x="40479" y="164167"/>
                  </a:lnTo>
                  <a:lnTo>
                    <a:pt x="40234" y="164723"/>
                  </a:lnTo>
                  <a:lnTo>
                    <a:pt x="39989" y="165256"/>
                  </a:lnTo>
                  <a:lnTo>
                    <a:pt x="39735" y="165778"/>
                  </a:lnTo>
                  <a:lnTo>
                    <a:pt x="39473" y="166277"/>
                  </a:lnTo>
                  <a:lnTo>
                    <a:pt x="39210" y="166765"/>
                  </a:lnTo>
                  <a:lnTo>
                    <a:pt x="38943" y="167230"/>
                  </a:lnTo>
                  <a:lnTo>
                    <a:pt x="38667" y="167684"/>
                  </a:lnTo>
                  <a:lnTo>
                    <a:pt x="38391" y="168127"/>
                  </a:lnTo>
                  <a:lnTo>
                    <a:pt x="38110" y="168546"/>
                  </a:lnTo>
                  <a:lnTo>
                    <a:pt x="37821" y="168955"/>
                  </a:lnTo>
                  <a:lnTo>
                    <a:pt x="37505" y="169397"/>
                  </a:lnTo>
                  <a:lnTo>
                    <a:pt x="37180" y="169817"/>
                  </a:lnTo>
                  <a:lnTo>
                    <a:pt x="36850" y="170214"/>
                  </a:lnTo>
                  <a:lnTo>
                    <a:pt x="36516" y="170600"/>
                  </a:lnTo>
                  <a:lnTo>
                    <a:pt x="36182" y="170974"/>
                  </a:lnTo>
                  <a:lnTo>
                    <a:pt x="35840" y="171326"/>
                  </a:lnTo>
                  <a:lnTo>
                    <a:pt x="35497" y="171655"/>
                  </a:lnTo>
                  <a:lnTo>
                    <a:pt x="35150" y="171973"/>
                  </a:lnTo>
                  <a:lnTo>
                    <a:pt x="34798" y="172279"/>
                  </a:lnTo>
                  <a:lnTo>
                    <a:pt x="34446" y="172563"/>
                  </a:lnTo>
                  <a:lnTo>
                    <a:pt x="34090" y="172835"/>
                  </a:lnTo>
                  <a:lnTo>
                    <a:pt x="33729" y="173096"/>
                  </a:lnTo>
                  <a:lnTo>
                    <a:pt x="33369" y="173334"/>
                  </a:lnTo>
                  <a:lnTo>
                    <a:pt x="33008" y="173561"/>
                  </a:lnTo>
                  <a:lnTo>
                    <a:pt x="32643" y="173777"/>
                  </a:lnTo>
                  <a:lnTo>
                    <a:pt x="32278" y="173970"/>
                  </a:lnTo>
                  <a:lnTo>
                    <a:pt x="32278" y="173970"/>
                  </a:lnTo>
                  <a:lnTo>
                    <a:pt x="32380" y="172620"/>
                  </a:lnTo>
                  <a:lnTo>
                    <a:pt x="32469" y="171235"/>
                  </a:lnTo>
                  <a:lnTo>
                    <a:pt x="32554" y="169840"/>
                  </a:lnTo>
                  <a:lnTo>
                    <a:pt x="32630" y="168433"/>
                  </a:lnTo>
                  <a:lnTo>
                    <a:pt x="32696" y="167015"/>
                  </a:lnTo>
                  <a:lnTo>
                    <a:pt x="32759" y="165585"/>
                  </a:lnTo>
                  <a:lnTo>
                    <a:pt x="32812" y="164155"/>
                  </a:lnTo>
                  <a:lnTo>
                    <a:pt x="32857" y="162715"/>
                  </a:lnTo>
                  <a:lnTo>
                    <a:pt x="32897" y="161285"/>
                  </a:lnTo>
                  <a:lnTo>
                    <a:pt x="32932" y="159855"/>
                  </a:lnTo>
                  <a:lnTo>
                    <a:pt x="32959" y="158426"/>
                  </a:lnTo>
                  <a:lnTo>
                    <a:pt x="32981" y="157019"/>
                  </a:lnTo>
                  <a:lnTo>
                    <a:pt x="32999" y="155612"/>
                  </a:lnTo>
                  <a:lnTo>
                    <a:pt x="33013" y="154228"/>
                  </a:lnTo>
                  <a:lnTo>
                    <a:pt x="33021" y="152866"/>
                  </a:lnTo>
                  <a:lnTo>
                    <a:pt x="33021" y="151516"/>
                  </a:lnTo>
                  <a:lnTo>
                    <a:pt x="33021" y="151391"/>
                  </a:lnTo>
                  <a:lnTo>
                    <a:pt x="33017" y="151278"/>
                  </a:lnTo>
                  <a:lnTo>
                    <a:pt x="33004" y="151164"/>
                  </a:lnTo>
                  <a:lnTo>
                    <a:pt x="32990" y="151062"/>
                  </a:lnTo>
                  <a:lnTo>
                    <a:pt x="32977" y="150960"/>
                  </a:lnTo>
                  <a:lnTo>
                    <a:pt x="32959" y="150869"/>
                  </a:lnTo>
                  <a:lnTo>
                    <a:pt x="32915" y="150676"/>
                  </a:lnTo>
                  <a:lnTo>
                    <a:pt x="33484" y="150574"/>
                  </a:lnTo>
                  <a:lnTo>
                    <a:pt x="34059" y="150461"/>
                  </a:lnTo>
                  <a:lnTo>
                    <a:pt x="34633" y="150336"/>
                  </a:lnTo>
                  <a:lnTo>
                    <a:pt x="35203" y="150211"/>
                  </a:lnTo>
                  <a:lnTo>
                    <a:pt x="35777" y="150075"/>
                  </a:lnTo>
                  <a:lnTo>
                    <a:pt x="36347" y="149928"/>
                  </a:lnTo>
                  <a:lnTo>
                    <a:pt x="36917" y="149769"/>
                  </a:lnTo>
                  <a:lnTo>
                    <a:pt x="37487" y="149610"/>
                  </a:lnTo>
                  <a:lnTo>
                    <a:pt x="37536" y="149599"/>
                  </a:lnTo>
                  <a:lnTo>
                    <a:pt x="37594" y="149576"/>
                  </a:lnTo>
                  <a:lnTo>
                    <a:pt x="37661" y="149553"/>
                  </a:lnTo>
                  <a:lnTo>
                    <a:pt x="37732" y="149530"/>
                  </a:lnTo>
                  <a:lnTo>
                    <a:pt x="37772" y="150109"/>
                  </a:lnTo>
                  <a:lnTo>
                    <a:pt x="37808" y="150688"/>
                  </a:lnTo>
                  <a:lnTo>
                    <a:pt x="37839" y="151255"/>
                  </a:lnTo>
                  <a:lnTo>
                    <a:pt x="37865" y="151834"/>
                  </a:lnTo>
                  <a:lnTo>
                    <a:pt x="37892" y="152401"/>
                  </a:lnTo>
                  <a:lnTo>
                    <a:pt x="37914" y="152968"/>
                  </a:lnTo>
                  <a:lnTo>
                    <a:pt x="37928" y="153536"/>
                  </a:lnTo>
                  <a:lnTo>
                    <a:pt x="37941" y="154114"/>
                  </a:lnTo>
                  <a:lnTo>
                    <a:pt x="37954" y="154682"/>
                  </a:lnTo>
                  <a:lnTo>
                    <a:pt x="37959" y="155249"/>
                  </a:lnTo>
                  <a:lnTo>
                    <a:pt x="37963" y="155816"/>
                  </a:lnTo>
                  <a:lnTo>
                    <a:pt x="37959" y="156383"/>
                  </a:lnTo>
                  <a:lnTo>
                    <a:pt x="37959" y="156951"/>
                  </a:lnTo>
                  <a:lnTo>
                    <a:pt x="37950" y="157518"/>
                  </a:lnTo>
                  <a:lnTo>
                    <a:pt x="37941" y="158074"/>
                  </a:lnTo>
                  <a:lnTo>
                    <a:pt x="37928" y="158641"/>
                  </a:lnTo>
                  <a:lnTo>
                    <a:pt x="37910" y="159209"/>
                  </a:lnTo>
                  <a:lnTo>
                    <a:pt x="37888" y="159776"/>
                  </a:lnTo>
                  <a:lnTo>
                    <a:pt x="37865" y="160332"/>
                  </a:lnTo>
                  <a:lnTo>
                    <a:pt x="37843" y="160899"/>
                  </a:lnTo>
                  <a:lnTo>
                    <a:pt x="37812" y="161466"/>
                  </a:lnTo>
                  <a:lnTo>
                    <a:pt x="37781" y="162022"/>
                  </a:lnTo>
                  <a:lnTo>
                    <a:pt x="37745" y="162590"/>
                  </a:lnTo>
                  <a:lnTo>
                    <a:pt x="37710" y="163146"/>
                  </a:lnTo>
                  <a:lnTo>
                    <a:pt x="37629" y="164269"/>
                  </a:lnTo>
                  <a:lnTo>
                    <a:pt x="37536" y="165392"/>
                  </a:lnTo>
                  <a:lnTo>
                    <a:pt x="37434" y="166515"/>
                  </a:lnTo>
                  <a:lnTo>
                    <a:pt x="37322" y="167639"/>
                  </a:lnTo>
                  <a:lnTo>
                    <a:pt x="37313" y="167764"/>
                  </a:lnTo>
                  <a:lnTo>
                    <a:pt x="37313" y="167888"/>
                  </a:lnTo>
                  <a:lnTo>
                    <a:pt x="37318" y="168013"/>
                  </a:lnTo>
                  <a:lnTo>
                    <a:pt x="37331" y="168127"/>
                  </a:lnTo>
                  <a:lnTo>
                    <a:pt x="37349" y="168229"/>
                  </a:lnTo>
                  <a:lnTo>
                    <a:pt x="37376" y="168319"/>
                  </a:lnTo>
                  <a:lnTo>
                    <a:pt x="37407" y="168410"/>
                  </a:lnTo>
                  <a:lnTo>
                    <a:pt x="37438" y="168478"/>
                  </a:lnTo>
                  <a:lnTo>
                    <a:pt x="37474" y="168535"/>
                  </a:lnTo>
                  <a:lnTo>
                    <a:pt x="37514" y="168592"/>
                  </a:lnTo>
                  <a:lnTo>
                    <a:pt x="37554" y="168626"/>
                  </a:lnTo>
                  <a:lnTo>
                    <a:pt x="37594" y="168637"/>
                  </a:lnTo>
                  <a:lnTo>
                    <a:pt x="37634" y="168637"/>
                  </a:lnTo>
                  <a:lnTo>
                    <a:pt x="37674" y="168626"/>
                  </a:lnTo>
                  <a:lnTo>
                    <a:pt x="37714" y="168592"/>
                  </a:lnTo>
                  <a:lnTo>
                    <a:pt x="37750" y="168535"/>
                  </a:lnTo>
                  <a:lnTo>
                    <a:pt x="37781" y="168490"/>
                  </a:lnTo>
                  <a:lnTo>
                    <a:pt x="37812" y="168422"/>
                  </a:lnTo>
                  <a:lnTo>
                    <a:pt x="37839" y="168342"/>
                  </a:lnTo>
                  <a:lnTo>
                    <a:pt x="37861" y="168240"/>
                  </a:lnTo>
                  <a:lnTo>
                    <a:pt x="37959" y="167661"/>
                  </a:lnTo>
                  <a:lnTo>
                    <a:pt x="38052" y="167094"/>
                  </a:lnTo>
                  <a:lnTo>
                    <a:pt x="38141" y="166515"/>
                  </a:lnTo>
                  <a:lnTo>
                    <a:pt x="38226" y="165937"/>
                  </a:lnTo>
                  <a:lnTo>
                    <a:pt x="38306" y="165347"/>
                  </a:lnTo>
                  <a:lnTo>
                    <a:pt x="38377" y="164768"/>
                  </a:lnTo>
                  <a:lnTo>
                    <a:pt x="38449" y="164178"/>
                  </a:lnTo>
                  <a:lnTo>
                    <a:pt x="38515" y="163588"/>
                  </a:lnTo>
                  <a:lnTo>
                    <a:pt x="38573" y="162998"/>
                  </a:lnTo>
                  <a:lnTo>
                    <a:pt x="38631" y="162408"/>
                  </a:lnTo>
                  <a:lnTo>
                    <a:pt x="38685" y="161818"/>
                  </a:lnTo>
                  <a:lnTo>
                    <a:pt x="38729" y="161217"/>
                  </a:lnTo>
                  <a:lnTo>
                    <a:pt x="38774" y="160616"/>
                  </a:lnTo>
                  <a:lnTo>
                    <a:pt x="38814" y="160026"/>
                  </a:lnTo>
                  <a:lnTo>
                    <a:pt x="38845" y="159413"/>
                  </a:lnTo>
                  <a:lnTo>
                    <a:pt x="38876" y="158811"/>
                  </a:lnTo>
                  <a:lnTo>
                    <a:pt x="38903" y="158210"/>
                  </a:lnTo>
                  <a:lnTo>
                    <a:pt x="38925" y="157597"/>
                  </a:lnTo>
                  <a:lnTo>
                    <a:pt x="38943" y="156996"/>
                  </a:lnTo>
                  <a:lnTo>
                    <a:pt x="38956" y="156383"/>
                  </a:lnTo>
                  <a:lnTo>
                    <a:pt x="38965" y="155771"/>
                  </a:lnTo>
                  <a:lnTo>
                    <a:pt x="38974" y="155158"/>
                  </a:lnTo>
                  <a:lnTo>
                    <a:pt x="38974" y="154545"/>
                  </a:lnTo>
                  <a:lnTo>
                    <a:pt x="38974" y="153933"/>
                  </a:lnTo>
                  <a:lnTo>
                    <a:pt x="38970" y="153309"/>
                  </a:lnTo>
                  <a:lnTo>
                    <a:pt x="38961" y="152696"/>
                  </a:lnTo>
                  <a:lnTo>
                    <a:pt x="38947" y="152072"/>
                  </a:lnTo>
                  <a:lnTo>
                    <a:pt x="38929" y="151448"/>
                  </a:lnTo>
                  <a:lnTo>
                    <a:pt x="38912" y="150835"/>
                  </a:lnTo>
                  <a:lnTo>
                    <a:pt x="38889" y="150211"/>
                  </a:lnTo>
                  <a:lnTo>
                    <a:pt x="38863" y="149587"/>
                  </a:lnTo>
                  <a:lnTo>
                    <a:pt x="38832" y="148963"/>
                  </a:lnTo>
                  <a:lnTo>
                    <a:pt x="40327" y="148135"/>
                  </a:lnTo>
                  <a:lnTo>
                    <a:pt x="41133" y="147692"/>
                  </a:lnTo>
                  <a:lnTo>
                    <a:pt x="41912" y="147284"/>
                  </a:lnTo>
                  <a:lnTo>
                    <a:pt x="42286" y="147102"/>
                  </a:lnTo>
                  <a:lnTo>
                    <a:pt x="42638" y="146932"/>
                  </a:lnTo>
                  <a:lnTo>
                    <a:pt x="42963" y="146773"/>
                  </a:lnTo>
                  <a:lnTo>
                    <a:pt x="43257" y="146660"/>
                  </a:lnTo>
                  <a:lnTo>
                    <a:pt x="43515" y="146558"/>
                  </a:lnTo>
                  <a:lnTo>
                    <a:pt x="43733" y="146501"/>
                  </a:lnTo>
                  <a:lnTo>
                    <a:pt x="43822" y="146478"/>
                  </a:lnTo>
                  <a:lnTo>
                    <a:pt x="43902" y="146467"/>
                  </a:lnTo>
                  <a:close/>
                  <a:moveTo>
                    <a:pt x="4261" y="137458"/>
                  </a:moveTo>
                  <a:lnTo>
                    <a:pt x="4327" y="137470"/>
                  </a:lnTo>
                  <a:lnTo>
                    <a:pt x="4394" y="137481"/>
                  </a:lnTo>
                  <a:lnTo>
                    <a:pt x="4457" y="137492"/>
                  </a:lnTo>
                  <a:lnTo>
                    <a:pt x="4528" y="137515"/>
                  </a:lnTo>
                  <a:lnTo>
                    <a:pt x="4595" y="137560"/>
                  </a:lnTo>
                  <a:lnTo>
                    <a:pt x="4661" y="137594"/>
                  </a:lnTo>
                  <a:lnTo>
                    <a:pt x="4733" y="137651"/>
                  </a:lnTo>
                  <a:lnTo>
                    <a:pt x="4804" y="137708"/>
                  </a:lnTo>
                  <a:lnTo>
                    <a:pt x="4875" y="137776"/>
                  </a:lnTo>
                  <a:lnTo>
                    <a:pt x="4951" y="137844"/>
                  </a:lnTo>
                  <a:lnTo>
                    <a:pt x="5026" y="137935"/>
                  </a:lnTo>
                  <a:lnTo>
                    <a:pt x="5098" y="138026"/>
                  </a:lnTo>
                  <a:lnTo>
                    <a:pt x="5254" y="138241"/>
                  </a:lnTo>
                  <a:lnTo>
                    <a:pt x="5409" y="138479"/>
                  </a:lnTo>
                  <a:lnTo>
                    <a:pt x="5570" y="138763"/>
                  </a:lnTo>
                  <a:lnTo>
                    <a:pt x="5739" y="139092"/>
                  </a:lnTo>
                  <a:lnTo>
                    <a:pt x="5908" y="139455"/>
                  </a:lnTo>
                  <a:lnTo>
                    <a:pt x="5970" y="139580"/>
                  </a:lnTo>
                  <a:lnTo>
                    <a:pt x="6033" y="139682"/>
                  </a:lnTo>
                  <a:lnTo>
                    <a:pt x="6095" y="139761"/>
                  </a:lnTo>
                  <a:lnTo>
                    <a:pt x="6157" y="139830"/>
                  </a:lnTo>
                  <a:lnTo>
                    <a:pt x="6224" y="139875"/>
                  </a:lnTo>
                  <a:lnTo>
                    <a:pt x="6286" y="139898"/>
                  </a:lnTo>
                  <a:lnTo>
                    <a:pt x="6353" y="139920"/>
                  </a:lnTo>
                  <a:lnTo>
                    <a:pt x="6416" y="139920"/>
                  </a:lnTo>
                  <a:lnTo>
                    <a:pt x="6278" y="173924"/>
                  </a:lnTo>
                  <a:lnTo>
                    <a:pt x="6095" y="174049"/>
                  </a:lnTo>
                  <a:lnTo>
                    <a:pt x="5912" y="174140"/>
                  </a:lnTo>
                  <a:lnTo>
                    <a:pt x="5734" y="174219"/>
                  </a:lnTo>
                  <a:lnTo>
                    <a:pt x="5561" y="174265"/>
                  </a:lnTo>
                  <a:lnTo>
                    <a:pt x="5396" y="174299"/>
                  </a:lnTo>
                  <a:lnTo>
                    <a:pt x="5231" y="174310"/>
                  </a:lnTo>
                  <a:lnTo>
                    <a:pt x="5071" y="174299"/>
                  </a:lnTo>
                  <a:lnTo>
                    <a:pt x="4920" y="174265"/>
                  </a:lnTo>
                  <a:lnTo>
                    <a:pt x="4768" y="174219"/>
                  </a:lnTo>
                  <a:lnTo>
                    <a:pt x="4621" y="174140"/>
                  </a:lnTo>
                  <a:lnTo>
                    <a:pt x="4479" y="174061"/>
                  </a:lnTo>
                  <a:lnTo>
                    <a:pt x="4341" y="173947"/>
                  </a:lnTo>
                  <a:lnTo>
                    <a:pt x="4207" y="173822"/>
                  </a:lnTo>
                  <a:lnTo>
                    <a:pt x="4078" y="173686"/>
                  </a:lnTo>
                  <a:lnTo>
                    <a:pt x="3954" y="173527"/>
                  </a:lnTo>
                  <a:lnTo>
                    <a:pt x="3833" y="173357"/>
                  </a:lnTo>
                  <a:lnTo>
                    <a:pt x="3713" y="173164"/>
                  </a:lnTo>
                  <a:lnTo>
                    <a:pt x="3602" y="172960"/>
                  </a:lnTo>
                  <a:lnTo>
                    <a:pt x="3490" y="172744"/>
                  </a:lnTo>
                  <a:lnTo>
                    <a:pt x="3384" y="172506"/>
                  </a:lnTo>
                  <a:lnTo>
                    <a:pt x="3281" y="172257"/>
                  </a:lnTo>
                  <a:lnTo>
                    <a:pt x="3179" y="171996"/>
                  </a:lnTo>
                  <a:lnTo>
                    <a:pt x="3085" y="171723"/>
                  </a:lnTo>
                  <a:lnTo>
                    <a:pt x="2992" y="171440"/>
                  </a:lnTo>
                  <a:lnTo>
                    <a:pt x="2903" y="171145"/>
                  </a:lnTo>
                  <a:lnTo>
                    <a:pt x="2818" y="170838"/>
                  </a:lnTo>
                  <a:lnTo>
                    <a:pt x="2734" y="170521"/>
                  </a:lnTo>
                  <a:lnTo>
                    <a:pt x="2658" y="170192"/>
                  </a:lnTo>
                  <a:lnTo>
                    <a:pt x="2582" y="169851"/>
                  </a:lnTo>
                  <a:lnTo>
                    <a:pt x="2507" y="169511"/>
                  </a:lnTo>
                  <a:lnTo>
                    <a:pt x="2440" y="169148"/>
                  </a:lnTo>
                  <a:lnTo>
                    <a:pt x="2369" y="168785"/>
                  </a:lnTo>
                  <a:lnTo>
                    <a:pt x="2306" y="168410"/>
                  </a:lnTo>
                  <a:lnTo>
                    <a:pt x="2244" y="168036"/>
                  </a:lnTo>
                  <a:lnTo>
                    <a:pt x="2186" y="167650"/>
                  </a:lnTo>
                  <a:lnTo>
                    <a:pt x="2133" y="167253"/>
                  </a:lnTo>
                  <a:lnTo>
                    <a:pt x="2079" y="166856"/>
                  </a:lnTo>
                  <a:lnTo>
                    <a:pt x="2030" y="166459"/>
                  </a:lnTo>
                  <a:lnTo>
                    <a:pt x="1981" y="166050"/>
                  </a:lnTo>
                  <a:lnTo>
                    <a:pt x="1937" y="165642"/>
                  </a:lnTo>
                  <a:lnTo>
                    <a:pt x="1892" y="165222"/>
                  </a:lnTo>
                  <a:lnTo>
                    <a:pt x="1852" y="164802"/>
                  </a:lnTo>
                  <a:lnTo>
                    <a:pt x="1781" y="163951"/>
                  </a:lnTo>
                  <a:lnTo>
                    <a:pt x="1714" y="163100"/>
                  </a:lnTo>
                  <a:lnTo>
                    <a:pt x="1661" y="162249"/>
                  </a:lnTo>
                  <a:lnTo>
                    <a:pt x="1612" y="161398"/>
                  </a:lnTo>
                  <a:lnTo>
                    <a:pt x="1572" y="160547"/>
                  </a:lnTo>
                  <a:lnTo>
                    <a:pt x="1536" y="159708"/>
                  </a:lnTo>
                  <a:lnTo>
                    <a:pt x="1509" y="158880"/>
                  </a:lnTo>
                  <a:lnTo>
                    <a:pt x="1491" y="158063"/>
                  </a:lnTo>
                  <a:lnTo>
                    <a:pt x="1478" y="157268"/>
                  </a:lnTo>
                  <a:lnTo>
                    <a:pt x="1465" y="156508"/>
                  </a:lnTo>
                  <a:lnTo>
                    <a:pt x="1460" y="155771"/>
                  </a:lnTo>
                  <a:lnTo>
                    <a:pt x="1465" y="155215"/>
                  </a:lnTo>
                  <a:lnTo>
                    <a:pt x="1469" y="154602"/>
                  </a:lnTo>
                  <a:lnTo>
                    <a:pt x="1483" y="153910"/>
                  </a:lnTo>
                  <a:lnTo>
                    <a:pt x="1500" y="153173"/>
                  </a:lnTo>
                  <a:lnTo>
                    <a:pt x="1523" y="152378"/>
                  </a:lnTo>
                  <a:lnTo>
                    <a:pt x="1554" y="151550"/>
                  </a:lnTo>
                  <a:lnTo>
                    <a:pt x="1594" y="150676"/>
                  </a:lnTo>
                  <a:lnTo>
                    <a:pt x="1638" y="149780"/>
                  </a:lnTo>
                  <a:lnTo>
                    <a:pt x="1692" y="148861"/>
                  </a:lnTo>
                  <a:lnTo>
                    <a:pt x="1750" y="147942"/>
                  </a:lnTo>
                  <a:lnTo>
                    <a:pt x="1821" y="147000"/>
                  </a:lnTo>
                  <a:lnTo>
                    <a:pt x="1897" y="146070"/>
                  </a:lnTo>
                  <a:lnTo>
                    <a:pt x="1986" y="145151"/>
                  </a:lnTo>
                  <a:lnTo>
                    <a:pt x="2035" y="144697"/>
                  </a:lnTo>
                  <a:lnTo>
                    <a:pt x="2084" y="144255"/>
                  </a:lnTo>
                  <a:lnTo>
                    <a:pt x="2137" y="143812"/>
                  </a:lnTo>
                  <a:lnTo>
                    <a:pt x="2190" y="143370"/>
                  </a:lnTo>
                  <a:lnTo>
                    <a:pt x="2248" y="142938"/>
                  </a:lnTo>
                  <a:lnTo>
                    <a:pt x="2306" y="142530"/>
                  </a:lnTo>
                  <a:lnTo>
                    <a:pt x="2369" y="142110"/>
                  </a:lnTo>
                  <a:lnTo>
                    <a:pt x="2435" y="141713"/>
                  </a:lnTo>
                  <a:lnTo>
                    <a:pt x="2502" y="141327"/>
                  </a:lnTo>
                  <a:lnTo>
                    <a:pt x="2573" y="140953"/>
                  </a:lnTo>
                  <a:lnTo>
                    <a:pt x="2649" y="140601"/>
                  </a:lnTo>
                  <a:lnTo>
                    <a:pt x="2725" y="140249"/>
                  </a:lnTo>
                  <a:lnTo>
                    <a:pt x="2805" y="139920"/>
                  </a:lnTo>
                  <a:lnTo>
                    <a:pt x="2889" y="139614"/>
                  </a:lnTo>
                  <a:lnTo>
                    <a:pt x="2974" y="139319"/>
                  </a:lnTo>
                  <a:lnTo>
                    <a:pt x="3063" y="139035"/>
                  </a:lnTo>
                  <a:lnTo>
                    <a:pt x="3157" y="138774"/>
                  </a:lnTo>
                  <a:lnTo>
                    <a:pt x="3250" y="138536"/>
                  </a:lnTo>
                  <a:lnTo>
                    <a:pt x="3348" y="138321"/>
                  </a:lnTo>
                  <a:lnTo>
                    <a:pt x="3450" y="138128"/>
                  </a:lnTo>
                  <a:lnTo>
                    <a:pt x="3557" y="137957"/>
                  </a:lnTo>
                  <a:lnTo>
                    <a:pt x="3664" y="137810"/>
                  </a:lnTo>
                  <a:lnTo>
                    <a:pt x="3780" y="137685"/>
                  </a:lnTo>
                  <a:lnTo>
                    <a:pt x="3833" y="137640"/>
                  </a:lnTo>
                  <a:lnTo>
                    <a:pt x="3891" y="137594"/>
                  </a:lnTo>
                  <a:lnTo>
                    <a:pt x="3954" y="137549"/>
                  </a:lnTo>
                  <a:lnTo>
                    <a:pt x="4011" y="137515"/>
                  </a:lnTo>
                  <a:lnTo>
                    <a:pt x="4074" y="137492"/>
                  </a:lnTo>
                  <a:lnTo>
                    <a:pt x="4136" y="137470"/>
                  </a:lnTo>
                  <a:lnTo>
                    <a:pt x="4198" y="137470"/>
                  </a:lnTo>
                  <a:lnTo>
                    <a:pt x="4261" y="137458"/>
                  </a:lnTo>
                  <a:close/>
                  <a:moveTo>
                    <a:pt x="31904" y="150847"/>
                  </a:moveTo>
                  <a:lnTo>
                    <a:pt x="31877" y="151096"/>
                  </a:lnTo>
                  <a:lnTo>
                    <a:pt x="31806" y="152480"/>
                  </a:lnTo>
                  <a:lnTo>
                    <a:pt x="31739" y="153887"/>
                  </a:lnTo>
                  <a:lnTo>
                    <a:pt x="31677" y="155317"/>
                  </a:lnTo>
                  <a:lnTo>
                    <a:pt x="31615" y="156758"/>
                  </a:lnTo>
                  <a:lnTo>
                    <a:pt x="31561" y="158222"/>
                  </a:lnTo>
                  <a:lnTo>
                    <a:pt x="31512" y="159685"/>
                  </a:lnTo>
                  <a:lnTo>
                    <a:pt x="31468" y="161171"/>
                  </a:lnTo>
                  <a:lnTo>
                    <a:pt x="31428" y="162646"/>
                  </a:lnTo>
                  <a:lnTo>
                    <a:pt x="31396" y="164144"/>
                  </a:lnTo>
                  <a:lnTo>
                    <a:pt x="31374" y="165630"/>
                  </a:lnTo>
                  <a:lnTo>
                    <a:pt x="31361" y="167105"/>
                  </a:lnTo>
                  <a:lnTo>
                    <a:pt x="31352" y="168592"/>
                  </a:lnTo>
                  <a:lnTo>
                    <a:pt x="31356" y="170055"/>
                  </a:lnTo>
                  <a:lnTo>
                    <a:pt x="31365" y="171508"/>
                  </a:lnTo>
                  <a:lnTo>
                    <a:pt x="31379" y="172234"/>
                  </a:lnTo>
                  <a:lnTo>
                    <a:pt x="31388" y="172949"/>
                  </a:lnTo>
                  <a:lnTo>
                    <a:pt x="31405" y="173663"/>
                  </a:lnTo>
                  <a:lnTo>
                    <a:pt x="31423" y="174367"/>
                  </a:lnTo>
                  <a:lnTo>
                    <a:pt x="31165" y="174480"/>
                  </a:lnTo>
                  <a:lnTo>
                    <a:pt x="30902" y="174594"/>
                  </a:lnTo>
                  <a:lnTo>
                    <a:pt x="30381" y="174787"/>
                  </a:lnTo>
                  <a:lnTo>
                    <a:pt x="29860" y="174946"/>
                  </a:lnTo>
                  <a:lnTo>
                    <a:pt x="29340" y="175093"/>
                  </a:lnTo>
                  <a:lnTo>
                    <a:pt x="28814" y="175207"/>
                  </a:lnTo>
                  <a:lnTo>
                    <a:pt x="28293" y="175297"/>
                  </a:lnTo>
                  <a:lnTo>
                    <a:pt x="27777" y="175365"/>
                  </a:lnTo>
                  <a:lnTo>
                    <a:pt x="27260" y="175411"/>
                  </a:lnTo>
                  <a:lnTo>
                    <a:pt x="27189" y="175433"/>
                  </a:lnTo>
                  <a:lnTo>
                    <a:pt x="26980" y="175433"/>
                  </a:lnTo>
                  <a:lnTo>
                    <a:pt x="27020" y="174049"/>
                  </a:lnTo>
                  <a:lnTo>
                    <a:pt x="27056" y="172642"/>
                  </a:lnTo>
                  <a:lnTo>
                    <a:pt x="27091" y="171224"/>
                  </a:lnTo>
                  <a:lnTo>
                    <a:pt x="27122" y="169806"/>
                  </a:lnTo>
                  <a:lnTo>
                    <a:pt x="27149" y="168376"/>
                  </a:lnTo>
                  <a:lnTo>
                    <a:pt x="27171" y="166947"/>
                  </a:lnTo>
                  <a:lnTo>
                    <a:pt x="27189" y="165506"/>
                  </a:lnTo>
                  <a:lnTo>
                    <a:pt x="27203" y="164065"/>
                  </a:lnTo>
                  <a:lnTo>
                    <a:pt x="27207" y="162635"/>
                  </a:lnTo>
                  <a:lnTo>
                    <a:pt x="27207" y="161206"/>
                  </a:lnTo>
                  <a:lnTo>
                    <a:pt x="27203" y="159776"/>
                  </a:lnTo>
                  <a:lnTo>
                    <a:pt x="27189" y="158346"/>
                  </a:lnTo>
                  <a:lnTo>
                    <a:pt x="27171" y="156928"/>
                  </a:lnTo>
                  <a:lnTo>
                    <a:pt x="27145" y="155521"/>
                  </a:lnTo>
                  <a:lnTo>
                    <a:pt x="27109" y="154126"/>
                  </a:lnTo>
                  <a:lnTo>
                    <a:pt x="27069" y="152741"/>
                  </a:lnTo>
                  <a:lnTo>
                    <a:pt x="27065" y="152617"/>
                  </a:lnTo>
                  <a:lnTo>
                    <a:pt x="27056" y="152503"/>
                  </a:lnTo>
                  <a:lnTo>
                    <a:pt x="27047" y="152401"/>
                  </a:lnTo>
                  <a:lnTo>
                    <a:pt x="27038" y="152299"/>
                  </a:lnTo>
                  <a:lnTo>
                    <a:pt x="27007" y="152106"/>
                  </a:lnTo>
                  <a:lnTo>
                    <a:pt x="26971" y="151936"/>
                  </a:lnTo>
                  <a:lnTo>
                    <a:pt x="26927" y="151788"/>
                  </a:lnTo>
                  <a:lnTo>
                    <a:pt x="26878" y="151663"/>
                  </a:lnTo>
                  <a:lnTo>
                    <a:pt x="26824" y="151561"/>
                  </a:lnTo>
                  <a:lnTo>
                    <a:pt x="26771" y="151471"/>
                  </a:lnTo>
                  <a:lnTo>
                    <a:pt x="27795" y="151403"/>
                  </a:lnTo>
                  <a:lnTo>
                    <a:pt x="28828" y="151278"/>
                  </a:lnTo>
                  <a:lnTo>
                    <a:pt x="29856" y="151153"/>
                  </a:lnTo>
                  <a:lnTo>
                    <a:pt x="30880" y="151005"/>
                  </a:lnTo>
                  <a:lnTo>
                    <a:pt x="31904" y="150847"/>
                  </a:lnTo>
                  <a:close/>
                  <a:moveTo>
                    <a:pt x="13935" y="151096"/>
                  </a:moveTo>
                  <a:lnTo>
                    <a:pt x="14625" y="151210"/>
                  </a:lnTo>
                  <a:lnTo>
                    <a:pt x="15320" y="151300"/>
                  </a:lnTo>
                  <a:lnTo>
                    <a:pt x="16014" y="151380"/>
                  </a:lnTo>
                  <a:lnTo>
                    <a:pt x="16709" y="151459"/>
                  </a:lnTo>
                  <a:lnTo>
                    <a:pt x="17403" y="151516"/>
                  </a:lnTo>
                  <a:lnTo>
                    <a:pt x="18098" y="151573"/>
                  </a:lnTo>
                  <a:lnTo>
                    <a:pt x="18792" y="151618"/>
                  </a:lnTo>
                  <a:lnTo>
                    <a:pt x="19487" y="151641"/>
                  </a:lnTo>
                  <a:lnTo>
                    <a:pt x="20333" y="151663"/>
                  </a:lnTo>
                  <a:lnTo>
                    <a:pt x="21179" y="151675"/>
                  </a:lnTo>
                  <a:lnTo>
                    <a:pt x="22025" y="151675"/>
                  </a:lnTo>
                  <a:lnTo>
                    <a:pt x="22871" y="151663"/>
                  </a:lnTo>
                  <a:lnTo>
                    <a:pt x="23717" y="151641"/>
                  </a:lnTo>
                  <a:lnTo>
                    <a:pt x="24562" y="151607"/>
                  </a:lnTo>
                  <a:lnTo>
                    <a:pt x="25408" y="151561"/>
                  </a:lnTo>
                  <a:lnTo>
                    <a:pt x="26250" y="151493"/>
                  </a:lnTo>
                  <a:lnTo>
                    <a:pt x="26250" y="151493"/>
                  </a:lnTo>
                  <a:lnTo>
                    <a:pt x="26196" y="151584"/>
                  </a:lnTo>
                  <a:lnTo>
                    <a:pt x="26147" y="151698"/>
                  </a:lnTo>
                  <a:lnTo>
                    <a:pt x="26103" y="151834"/>
                  </a:lnTo>
                  <a:lnTo>
                    <a:pt x="26063" y="151981"/>
                  </a:lnTo>
                  <a:lnTo>
                    <a:pt x="26027" y="152140"/>
                  </a:lnTo>
                  <a:lnTo>
                    <a:pt x="26000" y="152322"/>
                  </a:lnTo>
                  <a:lnTo>
                    <a:pt x="25978" y="152526"/>
                  </a:lnTo>
                  <a:lnTo>
                    <a:pt x="25969" y="152741"/>
                  </a:lnTo>
                  <a:lnTo>
                    <a:pt x="25929" y="154126"/>
                  </a:lnTo>
                  <a:lnTo>
                    <a:pt x="25894" y="155532"/>
                  </a:lnTo>
                  <a:lnTo>
                    <a:pt x="25871" y="156939"/>
                  </a:lnTo>
                  <a:lnTo>
                    <a:pt x="25854" y="158358"/>
                  </a:lnTo>
                  <a:lnTo>
                    <a:pt x="25840" y="159787"/>
                  </a:lnTo>
                  <a:lnTo>
                    <a:pt x="25836" y="161217"/>
                  </a:lnTo>
                  <a:lnTo>
                    <a:pt x="25836" y="162658"/>
                  </a:lnTo>
                  <a:lnTo>
                    <a:pt x="25840" y="164087"/>
                  </a:lnTo>
                  <a:lnTo>
                    <a:pt x="25854" y="165528"/>
                  </a:lnTo>
                  <a:lnTo>
                    <a:pt x="25871" y="166969"/>
                  </a:lnTo>
                  <a:lnTo>
                    <a:pt x="25894" y="168399"/>
                  </a:lnTo>
                  <a:lnTo>
                    <a:pt x="25920" y="169828"/>
                  </a:lnTo>
                  <a:lnTo>
                    <a:pt x="25951" y="171247"/>
                  </a:lnTo>
                  <a:lnTo>
                    <a:pt x="25987" y="172665"/>
                  </a:lnTo>
                  <a:lnTo>
                    <a:pt x="26027" y="174072"/>
                  </a:lnTo>
                  <a:lnTo>
                    <a:pt x="26067" y="175467"/>
                  </a:lnTo>
                  <a:lnTo>
                    <a:pt x="25684" y="175456"/>
                  </a:lnTo>
                  <a:lnTo>
                    <a:pt x="25297" y="175433"/>
                  </a:lnTo>
                  <a:lnTo>
                    <a:pt x="24910" y="175399"/>
                  </a:lnTo>
                  <a:lnTo>
                    <a:pt x="24527" y="175354"/>
                  </a:lnTo>
                  <a:lnTo>
                    <a:pt x="24144" y="175297"/>
                  </a:lnTo>
                  <a:lnTo>
                    <a:pt x="23761" y="175229"/>
                  </a:lnTo>
                  <a:lnTo>
                    <a:pt x="23383" y="175150"/>
                  </a:lnTo>
                  <a:lnTo>
                    <a:pt x="23004" y="175059"/>
                  </a:lnTo>
                  <a:lnTo>
                    <a:pt x="22626" y="174946"/>
                  </a:lnTo>
                  <a:lnTo>
                    <a:pt x="22247" y="174832"/>
                  </a:lnTo>
                  <a:lnTo>
                    <a:pt x="21873" y="174696"/>
                  </a:lnTo>
                  <a:lnTo>
                    <a:pt x="21499" y="174548"/>
                  </a:lnTo>
                  <a:lnTo>
                    <a:pt x="21125" y="174390"/>
                  </a:lnTo>
                  <a:lnTo>
                    <a:pt x="20756" y="174219"/>
                  </a:lnTo>
                  <a:lnTo>
                    <a:pt x="20391" y="174027"/>
                  </a:lnTo>
                  <a:lnTo>
                    <a:pt x="20026" y="173822"/>
                  </a:lnTo>
                  <a:lnTo>
                    <a:pt x="20084" y="172574"/>
                  </a:lnTo>
                  <a:lnTo>
                    <a:pt x="20141" y="171315"/>
                  </a:lnTo>
                  <a:lnTo>
                    <a:pt x="20186" y="170044"/>
                  </a:lnTo>
                  <a:lnTo>
                    <a:pt x="20226" y="168773"/>
                  </a:lnTo>
                  <a:lnTo>
                    <a:pt x="20257" y="167491"/>
                  </a:lnTo>
                  <a:lnTo>
                    <a:pt x="20279" y="166209"/>
                  </a:lnTo>
                  <a:lnTo>
                    <a:pt x="20293" y="164927"/>
                  </a:lnTo>
                  <a:lnTo>
                    <a:pt x="20297" y="163645"/>
                  </a:lnTo>
                  <a:lnTo>
                    <a:pt x="20293" y="162363"/>
                  </a:lnTo>
                  <a:lnTo>
                    <a:pt x="20279" y="161081"/>
                  </a:lnTo>
                  <a:lnTo>
                    <a:pt x="20257" y="159810"/>
                  </a:lnTo>
                  <a:lnTo>
                    <a:pt x="20222" y="158539"/>
                  </a:lnTo>
                  <a:lnTo>
                    <a:pt x="20199" y="157904"/>
                  </a:lnTo>
                  <a:lnTo>
                    <a:pt x="20177" y="157268"/>
                  </a:lnTo>
                  <a:lnTo>
                    <a:pt x="20150" y="156633"/>
                  </a:lnTo>
                  <a:lnTo>
                    <a:pt x="20124" y="156009"/>
                  </a:lnTo>
                  <a:lnTo>
                    <a:pt x="20092" y="155374"/>
                  </a:lnTo>
                  <a:lnTo>
                    <a:pt x="20057" y="154750"/>
                  </a:lnTo>
                  <a:lnTo>
                    <a:pt x="20017" y="154126"/>
                  </a:lnTo>
                  <a:lnTo>
                    <a:pt x="19977" y="153513"/>
                  </a:lnTo>
                  <a:lnTo>
                    <a:pt x="19968" y="153377"/>
                  </a:lnTo>
                  <a:lnTo>
                    <a:pt x="19954" y="153252"/>
                  </a:lnTo>
                  <a:lnTo>
                    <a:pt x="19937" y="153150"/>
                  </a:lnTo>
                  <a:lnTo>
                    <a:pt x="19914" y="153036"/>
                  </a:lnTo>
                  <a:lnTo>
                    <a:pt x="19888" y="152946"/>
                  </a:lnTo>
                  <a:lnTo>
                    <a:pt x="19861" y="152866"/>
                  </a:lnTo>
                  <a:lnTo>
                    <a:pt x="19830" y="152787"/>
                  </a:lnTo>
                  <a:lnTo>
                    <a:pt x="19799" y="152719"/>
                  </a:lnTo>
                  <a:lnTo>
                    <a:pt x="19763" y="152662"/>
                  </a:lnTo>
                  <a:lnTo>
                    <a:pt x="19723" y="152605"/>
                  </a:lnTo>
                  <a:lnTo>
                    <a:pt x="19687" y="152560"/>
                  </a:lnTo>
                  <a:lnTo>
                    <a:pt x="19647" y="152526"/>
                  </a:lnTo>
                  <a:lnTo>
                    <a:pt x="19607" y="152503"/>
                  </a:lnTo>
                  <a:lnTo>
                    <a:pt x="19563" y="152480"/>
                  </a:lnTo>
                  <a:lnTo>
                    <a:pt x="19523" y="152469"/>
                  </a:lnTo>
                  <a:lnTo>
                    <a:pt x="19425" y="152469"/>
                  </a:lnTo>
                  <a:lnTo>
                    <a:pt x="19371" y="152492"/>
                  </a:lnTo>
                  <a:lnTo>
                    <a:pt x="19318" y="152514"/>
                  </a:lnTo>
                  <a:lnTo>
                    <a:pt x="19264" y="152560"/>
                  </a:lnTo>
                  <a:lnTo>
                    <a:pt x="19215" y="152617"/>
                  </a:lnTo>
                  <a:lnTo>
                    <a:pt x="19166" y="152673"/>
                  </a:lnTo>
                  <a:lnTo>
                    <a:pt x="19117" y="152753"/>
                  </a:lnTo>
                  <a:lnTo>
                    <a:pt x="19077" y="152843"/>
                  </a:lnTo>
                  <a:lnTo>
                    <a:pt x="19037" y="152934"/>
                  </a:lnTo>
                  <a:lnTo>
                    <a:pt x="19006" y="153048"/>
                  </a:lnTo>
                  <a:lnTo>
                    <a:pt x="18975" y="153161"/>
                  </a:lnTo>
                  <a:lnTo>
                    <a:pt x="18953" y="153297"/>
                  </a:lnTo>
                  <a:lnTo>
                    <a:pt x="18930" y="153433"/>
                  </a:lnTo>
                  <a:lnTo>
                    <a:pt x="18922" y="153581"/>
                  </a:lnTo>
                  <a:lnTo>
                    <a:pt x="18913" y="153740"/>
                  </a:lnTo>
                  <a:lnTo>
                    <a:pt x="18917" y="153910"/>
                  </a:lnTo>
                  <a:lnTo>
                    <a:pt x="18997" y="156349"/>
                  </a:lnTo>
                  <a:lnTo>
                    <a:pt x="19068" y="158789"/>
                  </a:lnTo>
                  <a:lnTo>
                    <a:pt x="19140" y="161217"/>
                  </a:lnTo>
                  <a:lnTo>
                    <a:pt x="19171" y="162420"/>
                  </a:lnTo>
                  <a:lnTo>
                    <a:pt x="19198" y="163634"/>
                  </a:lnTo>
                  <a:lnTo>
                    <a:pt x="19220" y="164848"/>
                  </a:lnTo>
                  <a:lnTo>
                    <a:pt x="19242" y="166050"/>
                  </a:lnTo>
                  <a:lnTo>
                    <a:pt x="19260" y="167264"/>
                  </a:lnTo>
                  <a:lnTo>
                    <a:pt x="19273" y="168478"/>
                  </a:lnTo>
                  <a:lnTo>
                    <a:pt x="19287" y="169704"/>
                  </a:lnTo>
                  <a:lnTo>
                    <a:pt x="19291" y="170918"/>
                  </a:lnTo>
                  <a:lnTo>
                    <a:pt x="19291" y="172143"/>
                  </a:lnTo>
                  <a:lnTo>
                    <a:pt x="19287" y="173380"/>
                  </a:lnTo>
                  <a:lnTo>
                    <a:pt x="18913" y="173108"/>
                  </a:lnTo>
                  <a:lnTo>
                    <a:pt x="18539" y="172824"/>
                  </a:lnTo>
                  <a:lnTo>
                    <a:pt x="18174" y="172529"/>
                  </a:lnTo>
                  <a:lnTo>
                    <a:pt x="17804" y="172211"/>
                  </a:lnTo>
                  <a:lnTo>
                    <a:pt x="17443" y="171871"/>
                  </a:lnTo>
                  <a:lnTo>
                    <a:pt x="17083" y="171508"/>
                  </a:lnTo>
                  <a:lnTo>
                    <a:pt x="16731" y="171133"/>
                  </a:lnTo>
                  <a:lnTo>
                    <a:pt x="16379" y="170736"/>
                  </a:lnTo>
                  <a:lnTo>
                    <a:pt x="16028" y="170328"/>
                  </a:lnTo>
                  <a:lnTo>
                    <a:pt x="15685" y="169897"/>
                  </a:lnTo>
                  <a:lnTo>
                    <a:pt x="15347" y="169443"/>
                  </a:lnTo>
                  <a:lnTo>
                    <a:pt x="15008" y="168978"/>
                  </a:lnTo>
                  <a:lnTo>
                    <a:pt x="14679" y="168478"/>
                  </a:lnTo>
                  <a:lnTo>
                    <a:pt x="14349" y="167968"/>
                  </a:lnTo>
                  <a:lnTo>
                    <a:pt x="14024" y="167446"/>
                  </a:lnTo>
                  <a:lnTo>
                    <a:pt x="13708" y="166890"/>
                  </a:lnTo>
                  <a:lnTo>
                    <a:pt x="13779" y="164950"/>
                  </a:lnTo>
                  <a:lnTo>
                    <a:pt x="13842" y="162987"/>
                  </a:lnTo>
                  <a:lnTo>
                    <a:pt x="13868" y="161988"/>
                  </a:lnTo>
                  <a:lnTo>
                    <a:pt x="13891" y="161001"/>
                  </a:lnTo>
                  <a:lnTo>
                    <a:pt x="13913" y="160003"/>
                  </a:lnTo>
                  <a:lnTo>
                    <a:pt x="13931" y="159004"/>
                  </a:lnTo>
                  <a:lnTo>
                    <a:pt x="13949" y="158006"/>
                  </a:lnTo>
                  <a:lnTo>
                    <a:pt x="13957" y="157007"/>
                  </a:lnTo>
                  <a:lnTo>
                    <a:pt x="13966" y="156020"/>
                  </a:lnTo>
                  <a:lnTo>
                    <a:pt x="13966" y="155022"/>
                  </a:lnTo>
                  <a:lnTo>
                    <a:pt x="13966" y="154035"/>
                  </a:lnTo>
                  <a:lnTo>
                    <a:pt x="13962" y="153048"/>
                  </a:lnTo>
                  <a:lnTo>
                    <a:pt x="13949" y="152072"/>
                  </a:lnTo>
                  <a:lnTo>
                    <a:pt x="13935" y="151096"/>
                  </a:lnTo>
                  <a:close/>
                  <a:moveTo>
                    <a:pt x="7960" y="156883"/>
                  </a:moveTo>
                  <a:lnTo>
                    <a:pt x="8121" y="157563"/>
                  </a:lnTo>
                  <a:lnTo>
                    <a:pt x="8285" y="158233"/>
                  </a:lnTo>
                  <a:lnTo>
                    <a:pt x="8459" y="158880"/>
                  </a:lnTo>
                  <a:lnTo>
                    <a:pt x="8637" y="159538"/>
                  </a:lnTo>
                  <a:lnTo>
                    <a:pt x="8820" y="160173"/>
                  </a:lnTo>
                  <a:lnTo>
                    <a:pt x="9011" y="160797"/>
                  </a:lnTo>
                  <a:lnTo>
                    <a:pt x="9203" y="161421"/>
                  </a:lnTo>
                  <a:lnTo>
                    <a:pt x="9407" y="162034"/>
                  </a:lnTo>
                  <a:lnTo>
                    <a:pt x="9612" y="162635"/>
                  </a:lnTo>
                  <a:lnTo>
                    <a:pt x="9826" y="163225"/>
                  </a:lnTo>
                  <a:lnTo>
                    <a:pt x="10044" y="163804"/>
                  </a:lnTo>
                  <a:lnTo>
                    <a:pt x="10267" y="164382"/>
                  </a:lnTo>
                  <a:lnTo>
                    <a:pt x="10494" y="164938"/>
                  </a:lnTo>
                  <a:lnTo>
                    <a:pt x="10725" y="165494"/>
                  </a:lnTo>
                  <a:lnTo>
                    <a:pt x="10966" y="166039"/>
                  </a:lnTo>
                  <a:lnTo>
                    <a:pt x="11210" y="166572"/>
                  </a:lnTo>
                  <a:lnTo>
                    <a:pt x="11455" y="167094"/>
                  </a:lnTo>
                  <a:lnTo>
                    <a:pt x="11709" y="167616"/>
                  </a:lnTo>
                  <a:lnTo>
                    <a:pt x="11967" y="168115"/>
                  </a:lnTo>
                  <a:lnTo>
                    <a:pt x="12226" y="168614"/>
                  </a:lnTo>
                  <a:lnTo>
                    <a:pt x="12493" y="169102"/>
                  </a:lnTo>
                  <a:lnTo>
                    <a:pt x="12764" y="169579"/>
                  </a:lnTo>
                  <a:lnTo>
                    <a:pt x="13036" y="170044"/>
                  </a:lnTo>
                  <a:lnTo>
                    <a:pt x="13316" y="170498"/>
                  </a:lnTo>
                  <a:lnTo>
                    <a:pt x="13597" y="170952"/>
                  </a:lnTo>
                  <a:lnTo>
                    <a:pt x="13886" y="171383"/>
                  </a:lnTo>
                  <a:lnTo>
                    <a:pt x="14176" y="171814"/>
                  </a:lnTo>
                  <a:lnTo>
                    <a:pt x="14469" y="172234"/>
                  </a:lnTo>
                  <a:lnTo>
                    <a:pt x="14763" y="172631"/>
                  </a:lnTo>
                  <a:lnTo>
                    <a:pt x="15066" y="173028"/>
                  </a:lnTo>
                  <a:lnTo>
                    <a:pt x="15369" y="173414"/>
                  </a:lnTo>
                  <a:lnTo>
                    <a:pt x="15676" y="173800"/>
                  </a:lnTo>
                  <a:lnTo>
                    <a:pt x="15988" y="174163"/>
                  </a:lnTo>
                  <a:lnTo>
                    <a:pt x="16299" y="174514"/>
                  </a:lnTo>
                  <a:lnTo>
                    <a:pt x="16615" y="174866"/>
                  </a:lnTo>
                  <a:lnTo>
                    <a:pt x="16931" y="175195"/>
                  </a:lnTo>
                  <a:lnTo>
                    <a:pt x="17256" y="175524"/>
                  </a:lnTo>
                  <a:lnTo>
                    <a:pt x="17577" y="175842"/>
                  </a:lnTo>
                  <a:lnTo>
                    <a:pt x="17906" y="176148"/>
                  </a:lnTo>
                  <a:lnTo>
                    <a:pt x="18231" y="176443"/>
                  </a:lnTo>
                  <a:lnTo>
                    <a:pt x="18565" y="176727"/>
                  </a:lnTo>
                  <a:lnTo>
                    <a:pt x="18899" y="176999"/>
                  </a:lnTo>
                  <a:lnTo>
                    <a:pt x="19233" y="177260"/>
                  </a:lnTo>
                  <a:lnTo>
                    <a:pt x="19572" y="177510"/>
                  </a:lnTo>
                  <a:lnTo>
                    <a:pt x="19910" y="177759"/>
                  </a:lnTo>
                  <a:lnTo>
                    <a:pt x="20248" y="177986"/>
                  </a:lnTo>
                  <a:lnTo>
                    <a:pt x="20591" y="178202"/>
                  </a:lnTo>
                  <a:lnTo>
                    <a:pt x="20934" y="178417"/>
                  </a:lnTo>
                  <a:lnTo>
                    <a:pt x="21281" y="178622"/>
                  </a:lnTo>
                  <a:lnTo>
                    <a:pt x="21628" y="178803"/>
                  </a:lnTo>
                  <a:lnTo>
                    <a:pt x="21976" y="178985"/>
                  </a:lnTo>
                  <a:lnTo>
                    <a:pt x="22323" y="179155"/>
                  </a:lnTo>
                  <a:lnTo>
                    <a:pt x="22675" y="179302"/>
                  </a:lnTo>
                  <a:lnTo>
                    <a:pt x="23026" y="179450"/>
                  </a:lnTo>
                  <a:lnTo>
                    <a:pt x="23378" y="179586"/>
                  </a:lnTo>
                  <a:lnTo>
                    <a:pt x="23730" y="179711"/>
                  </a:lnTo>
                  <a:lnTo>
                    <a:pt x="24082" y="179824"/>
                  </a:lnTo>
                  <a:lnTo>
                    <a:pt x="24438" y="179926"/>
                  </a:lnTo>
                  <a:lnTo>
                    <a:pt x="24789" y="180017"/>
                  </a:lnTo>
                  <a:lnTo>
                    <a:pt x="25146" y="180097"/>
                  </a:lnTo>
                  <a:lnTo>
                    <a:pt x="25497" y="180165"/>
                  </a:lnTo>
                  <a:lnTo>
                    <a:pt x="25854" y="180221"/>
                  </a:lnTo>
                  <a:lnTo>
                    <a:pt x="26210" y="180267"/>
                  </a:lnTo>
                  <a:lnTo>
                    <a:pt x="26561" y="180312"/>
                  </a:lnTo>
                  <a:lnTo>
                    <a:pt x="26918" y="180335"/>
                  </a:lnTo>
                  <a:lnTo>
                    <a:pt x="27269" y="180346"/>
                  </a:lnTo>
                  <a:lnTo>
                    <a:pt x="27621" y="180346"/>
                  </a:lnTo>
                  <a:lnTo>
                    <a:pt x="27977" y="180335"/>
                  </a:lnTo>
                  <a:lnTo>
                    <a:pt x="28329" y="180312"/>
                  </a:lnTo>
                  <a:lnTo>
                    <a:pt x="28681" y="180290"/>
                  </a:lnTo>
                  <a:lnTo>
                    <a:pt x="29028" y="180244"/>
                  </a:lnTo>
                  <a:lnTo>
                    <a:pt x="29380" y="180187"/>
                  </a:lnTo>
                  <a:lnTo>
                    <a:pt x="29727" y="180119"/>
                  </a:lnTo>
                  <a:lnTo>
                    <a:pt x="30074" y="180040"/>
                  </a:lnTo>
                  <a:lnTo>
                    <a:pt x="30421" y="179949"/>
                  </a:lnTo>
                  <a:lnTo>
                    <a:pt x="30764" y="179847"/>
                  </a:lnTo>
                  <a:lnTo>
                    <a:pt x="31107" y="179745"/>
                  </a:lnTo>
                  <a:lnTo>
                    <a:pt x="31450" y="179620"/>
                  </a:lnTo>
                  <a:lnTo>
                    <a:pt x="31788" y="179484"/>
                  </a:lnTo>
                  <a:lnTo>
                    <a:pt x="32127" y="179336"/>
                  </a:lnTo>
                  <a:lnTo>
                    <a:pt x="32465" y="179178"/>
                  </a:lnTo>
                  <a:lnTo>
                    <a:pt x="32799" y="179007"/>
                  </a:lnTo>
                  <a:lnTo>
                    <a:pt x="33128" y="178815"/>
                  </a:lnTo>
                  <a:lnTo>
                    <a:pt x="33458" y="178622"/>
                  </a:lnTo>
                  <a:lnTo>
                    <a:pt x="33787" y="178417"/>
                  </a:lnTo>
                  <a:lnTo>
                    <a:pt x="34112" y="178202"/>
                  </a:lnTo>
                  <a:lnTo>
                    <a:pt x="34433" y="177975"/>
                  </a:lnTo>
                  <a:lnTo>
                    <a:pt x="34753" y="177725"/>
                  </a:lnTo>
                  <a:lnTo>
                    <a:pt x="35074" y="177476"/>
                  </a:lnTo>
                  <a:lnTo>
                    <a:pt x="35386" y="177215"/>
                  </a:lnTo>
                  <a:lnTo>
                    <a:pt x="35697" y="176931"/>
                  </a:lnTo>
                  <a:lnTo>
                    <a:pt x="36004" y="176647"/>
                  </a:lnTo>
                  <a:lnTo>
                    <a:pt x="36312" y="176341"/>
                  </a:lnTo>
                  <a:lnTo>
                    <a:pt x="36614" y="176023"/>
                  </a:lnTo>
                  <a:lnTo>
                    <a:pt x="36913" y="175706"/>
                  </a:lnTo>
                  <a:lnTo>
                    <a:pt x="37206" y="175365"/>
                  </a:lnTo>
                  <a:lnTo>
                    <a:pt x="37496" y="175014"/>
                  </a:lnTo>
                  <a:lnTo>
                    <a:pt x="37785" y="174651"/>
                  </a:lnTo>
                  <a:lnTo>
                    <a:pt x="38070" y="174276"/>
                  </a:lnTo>
                  <a:lnTo>
                    <a:pt x="38351" y="173890"/>
                  </a:lnTo>
                  <a:lnTo>
                    <a:pt x="38627" y="173482"/>
                  </a:lnTo>
                  <a:lnTo>
                    <a:pt x="38898" y="173073"/>
                  </a:lnTo>
                  <a:lnTo>
                    <a:pt x="39165" y="172654"/>
                  </a:lnTo>
                  <a:lnTo>
                    <a:pt x="39428" y="172211"/>
                  </a:lnTo>
                  <a:lnTo>
                    <a:pt x="39691" y="171757"/>
                  </a:lnTo>
                  <a:lnTo>
                    <a:pt x="39945" y="171303"/>
                  </a:lnTo>
                  <a:lnTo>
                    <a:pt x="40194" y="170827"/>
                  </a:lnTo>
                  <a:lnTo>
                    <a:pt x="40439" y="170339"/>
                  </a:lnTo>
                  <a:lnTo>
                    <a:pt x="40679" y="169840"/>
                  </a:lnTo>
                  <a:lnTo>
                    <a:pt x="40915" y="169329"/>
                  </a:lnTo>
                  <a:lnTo>
                    <a:pt x="41147" y="168796"/>
                  </a:lnTo>
                  <a:lnTo>
                    <a:pt x="41369" y="168263"/>
                  </a:lnTo>
                  <a:lnTo>
                    <a:pt x="41592" y="167718"/>
                  </a:lnTo>
                  <a:lnTo>
                    <a:pt x="41806" y="167151"/>
                  </a:lnTo>
                  <a:lnTo>
                    <a:pt x="42015" y="166572"/>
                  </a:lnTo>
                  <a:lnTo>
                    <a:pt x="42220" y="165982"/>
                  </a:lnTo>
                  <a:lnTo>
                    <a:pt x="42415" y="165381"/>
                  </a:lnTo>
                  <a:lnTo>
                    <a:pt x="42611" y="164768"/>
                  </a:lnTo>
                  <a:lnTo>
                    <a:pt x="42798" y="164144"/>
                  </a:lnTo>
                  <a:lnTo>
                    <a:pt x="42976" y="163497"/>
                  </a:lnTo>
                  <a:lnTo>
                    <a:pt x="43150" y="162851"/>
                  </a:lnTo>
                  <a:lnTo>
                    <a:pt x="43319" y="162181"/>
                  </a:lnTo>
                  <a:lnTo>
                    <a:pt x="43484" y="161501"/>
                  </a:lnTo>
                  <a:lnTo>
                    <a:pt x="43640" y="160808"/>
                  </a:lnTo>
                  <a:lnTo>
                    <a:pt x="43787" y="160105"/>
                  </a:lnTo>
                  <a:lnTo>
                    <a:pt x="43929" y="159379"/>
                  </a:lnTo>
                  <a:lnTo>
                    <a:pt x="44067" y="158653"/>
                  </a:lnTo>
                  <a:lnTo>
                    <a:pt x="44196" y="157904"/>
                  </a:lnTo>
                  <a:lnTo>
                    <a:pt x="44156" y="160321"/>
                  </a:lnTo>
                  <a:lnTo>
                    <a:pt x="44107" y="162726"/>
                  </a:lnTo>
                  <a:lnTo>
                    <a:pt x="44049" y="165143"/>
                  </a:lnTo>
                  <a:lnTo>
                    <a:pt x="43983" y="167548"/>
                  </a:lnTo>
                  <a:lnTo>
                    <a:pt x="43907" y="169953"/>
                  </a:lnTo>
                  <a:lnTo>
                    <a:pt x="43827" y="172359"/>
                  </a:lnTo>
                  <a:lnTo>
                    <a:pt x="43733" y="174764"/>
                  </a:lnTo>
                  <a:lnTo>
                    <a:pt x="43635" y="177169"/>
                  </a:lnTo>
                  <a:lnTo>
                    <a:pt x="43529" y="179575"/>
                  </a:lnTo>
                  <a:lnTo>
                    <a:pt x="43413" y="181980"/>
                  </a:lnTo>
                  <a:lnTo>
                    <a:pt x="43288" y="184374"/>
                  </a:lnTo>
                  <a:lnTo>
                    <a:pt x="43155" y="186779"/>
                  </a:lnTo>
                  <a:lnTo>
                    <a:pt x="43017" y="189173"/>
                  </a:lnTo>
                  <a:lnTo>
                    <a:pt x="42870" y="191568"/>
                  </a:lnTo>
                  <a:lnTo>
                    <a:pt x="42714" y="193962"/>
                  </a:lnTo>
                  <a:lnTo>
                    <a:pt x="42549" y="196356"/>
                  </a:lnTo>
                  <a:lnTo>
                    <a:pt x="42068" y="196151"/>
                  </a:lnTo>
                  <a:lnTo>
                    <a:pt x="41583" y="195970"/>
                  </a:lnTo>
                  <a:lnTo>
                    <a:pt x="41098" y="195811"/>
                  </a:lnTo>
                  <a:lnTo>
                    <a:pt x="40612" y="195675"/>
                  </a:lnTo>
                  <a:lnTo>
                    <a:pt x="40123" y="195550"/>
                  </a:lnTo>
                  <a:lnTo>
                    <a:pt x="39628" y="195448"/>
                  </a:lnTo>
                  <a:lnTo>
                    <a:pt x="39134" y="195368"/>
                  </a:lnTo>
                  <a:lnTo>
                    <a:pt x="38640" y="195289"/>
                  </a:lnTo>
                  <a:lnTo>
                    <a:pt x="38146" y="195244"/>
                  </a:lnTo>
                  <a:lnTo>
                    <a:pt x="37647" y="195198"/>
                  </a:lnTo>
                  <a:lnTo>
                    <a:pt x="37149" y="195164"/>
                  </a:lnTo>
                  <a:lnTo>
                    <a:pt x="36650" y="195153"/>
                  </a:lnTo>
                  <a:lnTo>
                    <a:pt x="36151" y="195142"/>
                  </a:lnTo>
                  <a:lnTo>
                    <a:pt x="35648" y="195153"/>
                  </a:lnTo>
                  <a:lnTo>
                    <a:pt x="35150" y="195164"/>
                  </a:lnTo>
                  <a:lnTo>
                    <a:pt x="34646" y="195176"/>
                  </a:lnTo>
                  <a:lnTo>
                    <a:pt x="33645" y="195244"/>
                  </a:lnTo>
                  <a:lnTo>
                    <a:pt x="32643" y="195323"/>
                  </a:lnTo>
                  <a:lnTo>
                    <a:pt x="31641" y="195414"/>
                  </a:lnTo>
                  <a:lnTo>
                    <a:pt x="30648" y="195505"/>
                  </a:lnTo>
                  <a:lnTo>
                    <a:pt x="29656" y="195607"/>
                  </a:lnTo>
                  <a:lnTo>
                    <a:pt x="28672" y="195686"/>
                  </a:lnTo>
                  <a:lnTo>
                    <a:pt x="27692" y="195743"/>
                  </a:lnTo>
                  <a:lnTo>
                    <a:pt x="27207" y="195766"/>
                  </a:lnTo>
                  <a:lnTo>
                    <a:pt x="26722" y="195777"/>
                  </a:lnTo>
                  <a:lnTo>
                    <a:pt x="24424" y="195800"/>
                  </a:lnTo>
                  <a:lnTo>
                    <a:pt x="22127" y="195811"/>
                  </a:lnTo>
                  <a:lnTo>
                    <a:pt x="19830" y="195811"/>
                  </a:lnTo>
                  <a:lnTo>
                    <a:pt x="17533" y="195822"/>
                  </a:lnTo>
                  <a:lnTo>
                    <a:pt x="16384" y="195834"/>
                  </a:lnTo>
                  <a:lnTo>
                    <a:pt x="15240" y="195845"/>
                  </a:lnTo>
                  <a:lnTo>
                    <a:pt x="14091" y="195879"/>
                  </a:lnTo>
                  <a:lnTo>
                    <a:pt x="12942" y="195913"/>
                  </a:lnTo>
                  <a:lnTo>
                    <a:pt x="11794" y="195958"/>
                  </a:lnTo>
                  <a:lnTo>
                    <a:pt x="10645" y="196015"/>
                  </a:lnTo>
                  <a:lnTo>
                    <a:pt x="9501" y="196083"/>
                  </a:lnTo>
                  <a:lnTo>
                    <a:pt x="8352" y="196174"/>
                  </a:lnTo>
                  <a:lnTo>
                    <a:pt x="8263" y="196197"/>
                  </a:lnTo>
                  <a:lnTo>
                    <a:pt x="8179" y="196242"/>
                  </a:lnTo>
                  <a:lnTo>
                    <a:pt x="8103" y="196299"/>
                  </a:lnTo>
                  <a:lnTo>
                    <a:pt x="8032" y="196378"/>
                  </a:lnTo>
                  <a:lnTo>
                    <a:pt x="7965" y="196480"/>
                  </a:lnTo>
                  <a:lnTo>
                    <a:pt x="7907" y="196594"/>
                  </a:lnTo>
                  <a:lnTo>
                    <a:pt x="7854" y="196707"/>
                  </a:lnTo>
                  <a:lnTo>
                    <a:pt x="7805" y="196843"/>
                  </a:lnTo>
                  <a:lnTo>
                    <a:pt x="7840" y="186859"/>
                  </a:lnTo>
                  <a:lnTo>
                    <a:pt x="7880" y="176863"/>
                  </a:lnTo>
                  <a:lnTo>
                    <a:pt x="7960" y="156883"/>
                  </a:lnTo>
                  <a:close/>
                  <a:moveTo>
                    <a:pt x="27158" y="200202"/>
                  </a:moveTo>
                  <a:lnTo>
                    <a:pt x="27220" y="200815"/>
                  </a:lnTo>
                  <a:lnTo>
                    <a:pt x="27283" y="201427"/>
                  </a:lnTo>
                  <a:lnTo>
                    <a:pt x="27336" y="202051"/>
                  </a:lnTo>
                  <a:lnTo>
                    <a:pt x="27390" y="202664"/>
                  </a:lnTo>
                  <a:lnTo>
                    <a:pt x="27438" y="203277"/>
                  </a:lnTo>
                  <a:lnTo>
                    <a:pt x="27483" y="203901"/>
                  </a:lnTo>
                  <a:lnTo>
                    <a:pt x="27568" y="205137"/>
                  </a:lnTo>
                  <a:lnTo>
                    <a:pt x="26303" y="205035"/>
                  </a:lnTo>
                  <a:lnTo>
                    <a:pt x="25039" y="204944"/>
                  </a:lnTo>
                  <a:lnTo>
                    <a:pt x="23774" y="204865"/>
                  </a:lnTo>
                  <a:lnTo>
                    <a:pt x="22506" y="204820"/>
                  </a:lnTo>
                  <a:lnTo>
                    <a:pt x="22461" y="203685"/>
                  </a:lnTo>
                  <a:lnTo>
                    <a:pt x="22408" y="202550"/>
                  </a:lnTo>
                  <a:lnTo>
                    <a:pt x="22350" y="201427"/>
                  </a:lnTo>
                  <a:lnTo>
                    <a:pt x="22278" y="200304"/>
                  </a:lnTo>
                  <a:lnTo>
                    <a:pt x="24500" y="200247"/>
                  </a:lnTo>
                  <a:lnTo>
                    <a:pt x="26722" y="200202"/>
                  </a:lnTo>
                  <a:close/>
                  <a:moveTo>
                    <a:pt x="27688" y="207157"/>
                  </a:moveTo>
                  <a:lnTo>
                    <a:pt x="27732" y="208155"/>
                  </a:lnTo>
                  <a:lnTo>
                    <a:pt x="27768" y="209165"/>
                  </a:lnTo>
                  <a:lnTo>
                    <a:pt x="27804" y="210175"/>
                  </a:lnTo>
                  <a:lnTo>
                    <a:pt x="27826" y="211173"/>
                  </a:lnTo>
                  <a:lnTo>
                    <a:pt x="27844" y="212183"/>
                  </a:lnTo>
                  <a:lnTo>
                    <a:pt x="27853" y="213193"/>
                  </a:lnTo>
                  <a:lnTo>
                    <a:pt x="27857" y="214192"/>
                  </a:lnTo>
                  <a:lnTo>
                    <a:pt x="27853" y="215201"/>
                  </a:lnTo>
                  <a:lnTo>
                    <a:pt x="27203" y="215111"/>
                  </a:lnTo>
                  <a:lnTo>
                    <a:pt x="26557" y="215042"/>
                  </a:lnTo>
                  <a:lnTo>
                    <a:pt x="25907" y="214974"/>
                  </a:lnTo>
                  <a:lnTo>
                    <a:pt x="25261" y="214918"/>
                  </a:lnTo>
                  <a:lnTo>
                    <a:pt x="23966" y="214816"/>
                  </a:lnTo>
                  <a:lnTo>
                    <a:pt x="22670" y="214725"/>
                  </a:lnTo>
                  <a:lnTo>
                    <a:pt x="22670" y="213817"/>
                  </a:lnTo>
                  <a:lnTo>
                    <a:pt x="22670" y="212909"/>
                  </a:lnTo>
                  <a:lnTo>
                    <a:pt x="22666" y="212002"/>
                  </a:lnTo>
                  <a:lnTo>
                    <a:pt x="22661" y="211094"/>
                  </a:lnTo>
                  <a:lnTo>
                    <a:pt x="22652" y="210186"/>
                  </a:lnTo>
                  <a:lnTo>
                    <a:pt x="22639" y="209290"/>
                  </a:lnTo>
                  <a:lnTo>
                    <a:pt x="22626" y="208382"/>
                  </a:lnTo>
                  <a:lnTo>
                    <a:pt x="22603" y="207475"/>
                  </a:lnTo>
                  <a:lnTo>
                    <a:pt x="23877" y="207429"/>
                  </a:lnTo>
                  <a:lnTo>
                    <a:pt x="25146" y="207350"/>
                  </a:lnTo>
                  <a:lnTo>
                    <a:pt x="26419" y="207259"/>
                  </a:lnTo>
                  <a:lnTo>
                    <a:pt x="27688" y="207157"/>
                  </a:lnTo>
                  <a:close/>
                  <a:moveTo>
                    <a:pt x="26085" y="1"/>
                  </a:moveTo>
                  <a:lnTo>
                    <a:pt x="25965" y="12"/>
                  </a:lnTo>
                  <a:lnTo>
                    <a:pt x="25845" y="24"/>
                  </a:lnTo>
                  <a:lnTo>
                    <a:pt x="25724" y="46"/>
                  </a:lnTo>
                  <a:lnTo>
                    <a:pt x="25609" y="80"/>
                  </a:lnTo>
                  <a:lnTo>
                    <a:pt x="25493" y="114"/>
                  </a:lnTo>
                  <a:lnTo>
                    <a:pt x="25377" y="171"/>
                  </a:lnTo>
                  <a:lnTo>
                    <a:pt x="25257" y="228"/>
                  </a:lnTo>
                  <a:lnTo>
                    <a:pt x="25141" y="285"/>
                  </a:lnTo>
                  <a:lnTo>
                    <a:pt x="25025" y="364"/>
                  </a:lnTo>
                  <a:lnTo>
                    <a:pt x="24910" y="443"/>
                  </a:lnTo>
                  <a:lnTo>
                    <a:pt x="24794" y="523"/>
                  </a:lnTo>
                  <a:lnTo>
                    <a:pt x="24678" y="625"/>
                  </a:lnTo>
                  <a:lnTo>
                    <a:pt x="24567" y="727"/>
                  </a:lnTo>
                  <a:lnTo>
                    <a:pt x="24451" y="841"/>
                  </a:lnTo>
                  <a:lnTo>
                    <a:pt x="24340" y="954"/>
                  </a:lnTo>
                  <a:lnTo>
                    <a:pt x="24224" y="1079"/>
                  </a:lnTo>
                  <a:lnTo>
                    <a:pt x="24113" y="1215"/>
                  </a:lnTo>
                  <a:lnTo>
                    <a:pt x="24001" y="1351"/>
                  </a:lnTo>
                  <a:lnTo>
                    <a:pt x="23895" y="1499"/>
                  </a:lnTo>
                  <a:lnTo>
                    <a:pt x="23783" y="1646"/>
                  </a:lnTo>
                  <a:lnTo>
                    <a:pt x="23676" y="1805"/>
                  </a:lnTo>
                  <a:lnTo>
                    <a:pt x="23570" y="1964"/>
                  </a:lnTo>
                  <a:lnTo>
                    <a:pt x="23463" y="2145"/>
                  </a:lnTo>
                  <a:lnTo>
                    <a:pt x="23360" y="2316"/>
                  </a:lnTo>
                  <a:lnTo>
                    <a:pt x="23258" y="2497"/>
                  </a:lnTo>
                  <a:lnTo>
                    <a:pt x="23156" y="2690"/>
                  </a:lnTo>
                  <a:lnTo>
                    <a:pt x="23058" y="2883"/>
                  </a:lnTo>
                  <a:lnTo>
                    <a:pt x="22960" y="3087"/>
                  </a:lnTo>
                  <a:lnTo>
                    <a:pt x="22862" y="3291"/>
                  </a:lnTo>
                  <a:lnTo>
                    <a:pt x="22768" y="3507"/>
                  </a:lnTo>
                  <a:lnTo>
                    <a:pt x="22675" y="3722"/>
                  </a:lnTo>
                  <a:lnTo>
                    <a:pt x="22586" y="3949"/>
                  </a:lnTo>
                  <a:lnTo>
                    <a:pt x="22497" y="4176"/>
                  </a:lnTo>
                  <a:lnTo>
                    <a:pt x="22412" y="4415"/>
                  </a:lnTo>
                  <a:lnTo>
                    <a:pt x="22327" y="4653"/>
                  </a:lnTo>
                  <a:lnTo>
                    <a:pt x="22247" y="4891"/>
                  </a:lnTo>
                  <a:lnTo>
                    <a:pt x="22167" y="5141"/>
                  </a:lnTo>
                  <a:lnTo>
                    <a:pt x="22091" y="5390"/>
                  </a:lnTo>
                  <a:lnTo>
                    <a:pt x="22016" y="5651"/>
                  </a:lnTo>
                  <a:lnTo>
                    <a:pt x="21945" y="5912"/>
                  </a:lnTo>
                  <a:lnTo>
                    <a:pt x="21873" y="6185"/>
                  </a:lnTo>
                  <a:lnTo>
                    <a:pt x="21811" y="6457"/>
                  </a:lnTo>
                  <a:lnTo>
                    <a:pt x="21744" y="6729"/>
                  </a:lnTo>
                  <a:lnTo>
                    <a:pt x="21686" y="7001"/>
                  </a:lnTo>
                  <a:lnTo>
                    <a:pt x="21628" y="7285"/>
                  </a:lnTo>
                  <a:lnTo>
                    <a:pt x="21575" y="7580"/>
                  </a:lnTo>
                  <a:lnTo>
                    <a:pt x="21522" y="7864"/>
                  </a:lnTo>
                  <a:lnTo>
                    <a:pt x="21477" y="8159"/>
                  </a:lnTo>
                  <a:lnTo>
                    <a:pt x="21433" y="8465"/>
                  </a:lnTo>
                  <a:lnTo>
                    <a:pt x="21393" y="8760"/>
                  </a:lnTo>
                  <a:lnTo>
                    <a:pt x="21352" y="9066"/>
                  </a:lnTo>
                  <a:lnTo>
                    <a:pt x="21321" y="9373"/>
                  </a:lnTo>
                  <a:lnTo>
                    <a:pt x="21290" y="9691"/>
                  </a:lnTo>
                  <a:lnTo>
                    <a:pt x="21263" y="9997"/>
                  </a:lnTo>
                  <a:lnTo>
                    <a:pt x="21241" y="10315"/>
                  </a:lnTo>
                  <a:lnTo>
                    <a:pt x="21223" y="10632"/>
                  </a:lnTo>
                  <a:lnTo>
                    <a:pt x="21206" y="10961"/>
                  </a:lnTo>
                  <a:lnTo>
                    <a:pt x="21197" y="11279"/>
                  </a:lnTo>
                  <a:lnTo>
                    <a:pt x="21188" y="11608"/>
                  </a:lnTo>
                  <a:lnTo>
                    <a:pt x="21188" y="11937"/>
                  </a:lnTo>
                  <a:lnTo>
                    <a:pt x="21188" y="12266"/>
                  </a:lnTo>
                  <a:lnTo>
                    <a:pt x="21197" y="12606"/>
                  </a:lnTo>
                  <a:lnTo>
                    <a:pt x="21206" y="12935"/>
                  </a:lnTo>
                  <a:lnTo>
                    <a:pt x="21223" y="13276"/>
                  </a:lnTo>
                  <a:lnTo>
                    <a:pt x="21241" y="13616"/>
                  </a:lnTo>
                  <a:lnTo>
                    <a:pt x="21268" y="13957"/>
                  </a:lnTo>
                  <a:lnTo>
                    <a:pt x="21295" y="14297"/>
                  </a:lnTo>
                  <a:lnTo>
                    <a:pt x="21344" y="14774"/>
                  </a:lnTo>
                  <a:lnTo>
                    <a:pt x="21401" y="15239"/>
                  </a:lnTo>
                  <a:lnTo>
                    <a:pt x="21468" y="15693"/>
                  </a:lnTo>
                  <a:lnTo>
                    <a:pt x="21539" y="16124"/>
                  </a:lnTo>
                  <a:lnTo>
                    <a:pt x="21620" y="16555"/>
                  </a:lnTo>
                  <a:lnTo>
                    <a:pt x="21709" y="16975"/>
                  </a:lnTo>
                  <a:lnTo>
                    <a:pt x="21807" y="17383"/>
                  </a:lnTo>
                  <a:lnTo>
                    <a:pt x="21904" y="17769"/>
                  </a:lnTo>
                  <a:lnTo>
                    <a:pt x="22016" y="18143"/>
                  </a:lnTo>
                  <a:lnTo>
                    <a:pt x="22127" y="18518"/>
                  </a:lnTo>
                  <a:lnTo>
                    <a:pt x="22247" y="18858"/>
                  </a:lnTo>
                  <a:lnTo>
                    <a:pt x="22372" y="19198"/>
                  </a:lnTo>
                  <a:lnTo>
                    <a:pt x="22501" y="19516"/>
                  </a:lnTo>
                  <a:lnTo>
                    <a:pt x="22639" y="19823"/>
                  </a:lnTo>
                  <a:lnTo>
                    <a:pt x="22777" y="20106"/>
                  </a:lnTo>
                  <a:lnTo>
                    <a:pt x="22920" y="20378"/>
                  </a:lnTo>
                  <a:lnTo>
                    <a:pt x="23071" y="20628"/>
                  </a:lnTo>
                  <a:lnTo>
                    <a:pt x="23222" y="20866"/>
                  </a:lnTo>
                  <a:lnTo>
                    <a:pt x="23374" y="21082"/>
                  </a:lnTo>
                  <a:lnTo>
                    <a:pt x="23534" y="21275"/>
                  </a:lnTo>
                  <a:lnTo>
                    <a:pt x="23694" y="21456"/>
                  </a:lnTo>
                  <a:lnTo>
                    <a:pt x="23855" y="21615"/>
                  </a:lnTo>
                  <a:lnTo>
                    <a:pt x="24019" y="21751"/>
                  </a:lnTo>
                  <a:lnTo>
                    <a:pt x="24184" y="21865"/>
                  </a:lnTo>
                  <a:lnTo>
                    <a:pt x="24353" y="21967"/>
                  </a:lnTo>
                  <a:lnTo>
                    <a:pt x="24522" y="22035"/>
                  </a:lnTo>
                  <a:lnTo>
                    <a:pt x="24692" y="22092"/>
                  </a:lnTo>
                  <a:lnTo>
                    <a:pt x="24861" y="22126"/>
                  </a:lnTo>
                  <a:lnTo>
                    <a:pt x="25034" y="22126"/>
                  </a:lnTo>
                  <a:lnTo>
                    <a:pt x="25204" y="22114"/>
                  </a:lnTo>
                  <a:lnTo>
                    <a:pt x="25373" y="22069"/>
                  </a:lnTo>
                  <a:lnTo>
                    <a:pt x="25542" y="22001"/>
                  </a:lnTo>
                  <a:lnTo>
                    <a:pt x="25497" y="22512"/>
                  </a:lnTo>
                  <a:lnTo>
                    <a:pt x="25457" y="23022"/>
                  </a:lnTo>
                  <a:lnTo>
                    <a:pt x="25426" y="23533"/>
                  </a:lnTo>
                  <a:lnTo>
                    <a:pt x="25404" y="24055"/>
                  </a:lnTo>
                  <a:lnTo>
                    <a:pt x="25386" y="24577"/>
                  </a:lnTo>
                  <a:lnTo>
                    <a:pt x="25377" y="25098"/>
                  </a:lnTo>
                  <a:lnTo>
                    <a:pt x="25373" y="25632"/>
                  </a:lnTo>
                  <a:lnTo>
                    <a:pt x="25368" y="26154"/>
                  </a:lnTo>
                  <a:lnTo>
                    <a:pt x="25373" y="26687"/>
                  </a:lnTo>
                  <a:lnTo>
                    <a:pt x="25377" y="27220"/>
                  </a:lnTo>
                  <a:lnTo>
                    <a:pt x="25391" y="28275"/>
                  </a:lnTo>
                  <a:lnTo>
                    <a:pt x="25408" y="29330"/>
                  </a:lnTo>
                  <a:lnTo>
                    <a:pt x="25422" y="30374"/>
                  </a:lnTo>
                  <a:lnTo>
                    <a:pt x="25435" y="31407"/>
                  </a:lnTo>
                  <a:lnTo>
                    <a:pt x="25448" y="32439"/>
                  </a:lnTo>
                  <a:lnTo>
                    <a:pt x="25488" y="34504"/>
                  </a:lnTo>
                  <a:lnTo>
                    <a:pt x="25533" y="36569"/>
                  </a:lnTo>
                  <a:lnTo>
                    <a:pt x="25578" y="38646"/>
                  </a:lnTo>
                  <a:lnTo>
                    <a:pt x="25368" y="38589"/>
                  </a:lnTo>
                  <a:lnTo>
                    <a:pt x="25172" y="38555"/>
                  </a:lnTo>
                  <a:lnTo>
                    <a:pt x="24807" y="38521"/>
                  </a:lnTo>
                  <a:lnTo>
                    <a:pt x="24464" y="38521"/>
                  </a:lnTo>
                  <a:lnTo>
                    <a:pt x="24295" y="38532"/>
                  </a:lnTo>
                  <a:lnTo>
                    <a:pt x="24122" y="38543"/>
                  </a:lnTo>
                  <a:lnTo>
                    <a:pt x="23952" y="38566"/>
                  </a:lnTo>
                  <a:lnTo>
                    <a:pt x="23779" y="38600"/>
                  </a:lnTo>
                  <a:lnTo>
                    <a:pt x="23610" y="38646"/>
                  </a:lnTo>
                  <a:lnTo>
                    <a:pt x="23436" y="38691"/>
                  </a:lnTo>
                  <a:lnTo>
                    <a:pt x="23267" y="38748"/>
                  </a:lnTo>
                  <a:lnTo>
                    <a:pt x="23098" y="38816"/>
                  </a:lnTo>
                  <a:lnTo>
                    <a:pt x="22928" y="38895"/>
                  </a:lnTo>
                  <a:lnTo>
                    <a:pt x="22759" y="38986"/>
                  </a:lnTo>
                  <a:lnTo>
                    <a:pt x="22595" y="39077"/>
                  </a:lnTo>
                  <a:lnTo>
                    <a:pt x="22430" y="39190"/>
                  </a:lnTo>
                  <a:lnTo>
                    <a:pt x="22270" y="39315"/>
                  </a:lnTo>
                  <a:lnTo>
                    <a:pt x="22105" y="39440"/>
                  </a:lnTo>
                  <a:lnTo>
                    <a:pt x="21949" y="39587"/>
                  </a:lnTo>
                  <a:lnTo>
                    <a:pt x="21793" y="39746"/>
                  </a:lnTo>
                  <a:lnTo>
                    <a:pt x="21637" y="39928"/>
                  </a:lnTo>
                  <a:lnTo>
                    <a:pt x="21486" y="40109"/>
                  </a:lnTo>
                  <a:lnTo>
                    <a:pt x="21335" y="40313"/>
                  </a:lnTo>
                  <a:lnTo>
                    <a:pt x="21192" y="40529"/>
                  </a:lnTo>
                  <a:lnTo>
                    <a:pt x="21045" y="40767"/>
                  </a:lnTo>
                  <a:lnTo>
                    <a:pt x="20907" y="41017"/>
                  </a:lnTo>
                  <a:lnTo>
                    <a:pt x="20774" y="41278"/>
                  </a:lnTo>
                  <a:lnTo>
                    <a:pt x="20640" y="41562"/>
                  </a:lnTo>
                  <a:lnTo>
                    <a:pt x="20511" y="41857"/>
                  </a:lnTo>
                  <a:lnTo>
                    <a:pt x="20386" y="42174"/>
                  </a:lnTo>
                  <a:lnTo>
                    <a:pt x="20266" y="42515"/>
                  </a:lnTo>
                  <a:lnTo>
                    <a:pt x="20150" y="42866"/>
                  </a:lnTo>
                  <a:lnTo>
                    <a:pt x="20039" y="43241"/>
                  </a:lnTo>
                  <a:lnTo>
                    <a:pt x="19932" y="43638"/>
                  </a:lnTo>
                  <a:lnTo>
                    <a:pt x="19865" y="43899"/>
                  </a:lnTo>
                  <a:lnTo>
                    <a:pt x="19803" y="44171"/>
                  </a:lnTo>
                  <a:lnTo>
                    <a:pt x="19745" y="44443"/>
                  </a:lnTo>
                  <a:lnTo>
                    <a:pt x="19687" y="44716"/>
                  </a:lnTo>
                  <a:lnTo>
                    <a:pt x="19634" y="44999"/>
                  </a:lnTo>
                  <a:lnTo>
                    <a:pt x="19585" y="45272"/>
                  </a:lnTo>
                  <a:lnTo>
                    <a:pt x="19536" y="45555"/>
                  </a:lnTo>
                  <a:lnTo>
                    <a:pt x="19496" y="45839"/>
                  </a:lnTo>
                  <a:lnTo>
                    <a:pt x="19456" y="46134"/>
                  </a:lnTo>
                  <a:lnTo>
                    <a:pt x="19420" y="46418"/>
                  </a:lnTo>
                  <a:lnTo>
                    <a:pt x="19385" y="46713"/>
                  </a:lnTo>
                  <a:lnTo>
                    <a:pt x="19358" y="46996"/>
                  </a:lnTo>
                  <a:lnTo>
                    <a:pt x="19331" y="47291"/>
                  </a:lnTo>
                  <a:lnTo>
                    <a:pt x="19309" y="47586"/>
                  </a:lnTo>
                  <a:lnTo>
                    <a:pt x="19291" y="47881"/>
                  </a:lnTo>
                  <a:lnTo>
                    <a:pt x="19278" y="48176"/>
                  </a:lnTo>
                  <a:lnTo>
                    <a:pt x="19269" y="48471"/>
                  </a:lnTo>
                  <a:lnTo>
                    <a:pt x="19260" y="48766"/>
                  </a:lnTo>
                  <a:lnTo>
                    <a:pt x="19255" y="49061"/>
                  </a:lnTo>
                  <a:lnTo>
                    <a:pt x="19255" y="49356"/>
                  </a:lnTo>
                  <a:lnTo>
                    <a:pt x="19260" y="49651"/>
                  </a:lnTo>
                  <a:lnTo>
                    <a:pt x="19269" y="49935"/>
                  </a:lnTo>
                  <a:lnTo>
                    <a:pt x="19282" y="50230"/>
                  </a:lnTo>
                  <a:lnTo>
                    <a:pt x="19296" y="50525"/>
                  </a:lnTo>
                  <a:lnTo>
                    <a:pt x="19318" y="50820"/>
                  </a:lnTo>
                  <a:lnTo>
                    <a:pt x="19340" y="51115"/>
                  </a:lnTo>
                  <a:lnTo>
                    <a:pt x="19371" y="51399"/>
                  </a:lnTo>
                  <a:lnTo>
                    <a:pt x="19402" y="51682"/>
                  </a:lnTo>
                  <a:lnTo>
                    <a:pt x="19438" y="51977"/>
                  </a:lnTo>
                  <a:lnTo>
                    <a:pt x="19478" y="52261"/>
                  </a:lnTo>
                  <a:lnTo>
                    <a:pt x="19523" y="52544"/>
                  </a:lnTo>
                  <a:lnTo>
                    <a:pt x="19572" y="52817"/>
                  </a:lnTo>
                  <a:lnTo>
                    <a:pt x="19273" y="53032"/>
                  </a:lnTo>
                  <a:lnTo>
                    <a:pt x="18984" y="53248"/>
                  </a:lnTo>
                  <a:lnTo>
                    <a:pt x="18690" y="53475"/>
                  </a:lnTo>
                  <a:lnTo>
                    <a:pt x="18401" y="53713"/>
                  </a:lnTo>
                  <a:lnTo>
                    <a:pt x="18111" y="53974"/>
                  </a:lnTo>
                  <a:lnTo>
                    <a:pt x="17826" y="54224"/>
                  </a:lnTo>
                  <a:lnTo>
                    <a:pt x="17541" y="54496"/>
                  </a:lnTo>
                  <a:lnTo>
                    <a:pt x="17261" y="54780"/>
                  </a:lnTo>
                  <a:lnTo>
                    <a:pt x="16980" y="55075"/>
                  </a:lnTo>
                  <a:lnTo>
                    <a:pt x="16700" y="55370"/>
                  </a:lnTo>
                  <a:lnTo>
                    <a:pt x="16424" y="55687"/>
                  </a:lnTo>
                  <a:lnTo>
                    <a:pt x="16152" y="56005"/>
                  </a:lnTo>
                  <a:lnTo>
                    <a:pt x="15881" y="56334"/>
                  </a:lnTo>
                  <a:lnTo>
                    <a:pt x="15609" y="56686"/>
                  </a:lnTo>
                  <a:lnTo>
                    <a:pt x="15342" y="57038"/>
                  </a:lnTo>
                  <a:lnTo>
                    <a:pt x="15079" y="57401"/>
                  </a:lnTo>
                  <a:lnTo>
                    <a:pt x="14817" y="57775"/>
                  </a:lnTo>
                  <a:lnTo>
                    <a:pt x="14558" y="58161"/>
                  </a:lnTo>
                  <a:lnTo>
                    <a:pt x="14305" y="58558"/>
                  </a:lnTo>
                  <a:lnTo>
                    <a:pt x="14051" y="58966"/>
                  </a:lnTo>
                  <a:lnTo>
                    <a:pt x="13802" y="59375"/>
                  </a:lnTo>
                  <a:lnTo>
                    <a:pt x="13552" y="59806"/>
                  </a:lnTo>
                  <a:lnTo>
                    <a:pt x="13312" y="60248"/>
                  </a:lnTo>
                  <a:lnTo>
                    <a:pt x="13067" y="60691"/>
                  </a:lnTo>
                  <a:lnTo>
                    <a:pt x="12831" y="61156"/>
                  </a:lnTo>
                  <a:lnTo>
                    <a:pt x="12600" y="61621"/>
                  </a:lnTo>
                  <a:lnTo>
                    <a:pt x="12368" y="62098"/>
                  </a:lnTo>
                  <a:lnTo>
                    <a:pt x="12141" y="62597"/>
                  </a:lnTo>
                  <a:lnTo>
                    <a:pt x="11914" y="63096"/>
                  </a:lnTo>
                  <a:lnTo>
                    <a:pt x="11696" y="63607"/>
                  </a:lnTo>
                  <a:lnTo>
                    <a:pt x="11478" y="64129"/>
                  </a:lnTo>
                  <a:lnTo>
                    <a:pt x="11264" y="64673"/>
                  </a:lnTo>
                  <a:lnTo>
                    <a:pt x="11055" y="65218"/>
                  </a:lnTo>
                  <a:lnTo>
                    <a:pt x="10850" y="65774"/>
                  </a:lnTo>
                  <a:lnTo>
                    <a:pt x="10650" y="66341"/>
                  </a:lnTo>
                  <a:lnTo>
                    <a:pt x="10454" y="66920"/>
                  </a:lnTo>
                  <a:lnTo>
                    <a:pt x="10262" y="67510"/>
                  </a:lnTo>
                  <a:lnTo>
                    <a:pt x="10071" y="68111"/>
                  </a:lnTo>
                  <a:lnTo>
                    <a:pt x="9888" y="68713"/>
                  </a:lnTo>
                  <a:lnTo>
                    <a:pt x="9706" y="69337"/>
                  </a:lnTo>
                  <a:lnTo>
                    <a:pt x="9532" y="69972"/>
                  </a:lnTo>
                  <a:lnTo>
                    <a:pt x="9358" y="70619"/>
                  </a:lnTo>
                  <a:lnTo>
                    <a:pt x="9194" y="71277"/>
                  </a:lnTo>
                  <a:lnTo>
                    <a:pt x="9033" y="71935"/>
                  </a:lnTo>
                  <a:lnTo>
                    <a:pt x="8873" y="72616"/>
                  </a:lnTo>
                  <a:lnTo>
                    <a:pt x="8722" y="73308"/>
                  </a:lnTo>
                  <a:lnTo>
                    <a:pt x="8575" y="74000"/>
                  </a:lnTo>
                  <a:lnTo>
                    <a:pt x="8432" y="74715"/>
                  </a:lnTo>
                  <a:lnTo>
                    <a:pt x="8294" y="75441"/>
                  </a:lnTo>
                  <a:lnTo>
                    <a:pt x="8161" y="76167"/>
                  </a:lnTo>
                  <a:lnTo>
                    <a:pt x="8036" y="76916"/>
                  </a:lnTo>
                  <a:lnTo>
                    <a:pt x="7916" y="77665"/>
                  </a:lnTo>
                  <a:lnTo>
                    <a:pt x="7796" y="78436"/>
                  </a:lnTo>
                  <a:lnTo>
                    <a:pt x="7684" y="79208"/>
                  </a:lnTo>
                  <a:lnTo>
                    <a:pt x="7582" y="80002"/>
                  </a:lnTo>
                  <a:lnTo>
                    <a:pt x="7480" y="80807"/>
                  </a:lnTo>
                  <a:lnTo>
                    <a:pt x="7386" y="81613"/>
                  </a:lnTo>
                  <a:lnTo>
                    <a:pt x="7297" y="82441"/>
                  </a:lnTo>
                  <a:lnTo>
                    <a:pt x="7212" y="83270"/>
                  </a:lnTo>
                  <a:lnTo>
                    <a:pt x="7137" y="84121"/>
                  </a:lnTo>
                  <a:lnTo>
                    <a:pt x="7066" y="84971"/>
                  </a:lnTo>
                  <a:lnTo>
                    <a:pt x="6999" y="85845"/>
                  </a:lnTo>
                  <a:lnTo>
                    <a:pt x="6941" y="86730"/>
                  </a:lnTo>
                  <a:lnTo>
                    <a:pt x="6887" y="87615"/>
                  </a:lnTo>
                  <a:lnTo>
                    <a:pt x="6812" y="89079"/>
                  </a:lnTo>
                  <a:lnTo>
                    <a:pt x="6741" y="90542"/>
                  </a:lnTo>
                  <a:lnTo>
                    <a:pt x="6678" y="92006"/>
                  </a:lnTo>
                  <a:lnTo>
                    <a:pt x="6620" y="93481"/>
                  </a:lnTo>
                  <a:lnTo>
                    <a:pt x="6571" y="94956"/>
                  </a:lnTo>
                  <a:lnTo>
                    <a:pt x="6522" y="96442"/>
                  </a:lnTo>
                  <a:lnTo>
                    <a:pt x="6487" y="97917"/>
                  </a:lnTo>
                  <a:lnTo>
                    <a:pt x="6451" y="99415"/>
                  </a:lnTo>
                  <a:lnTo>
                    <a:pt x="6420" y="100901"/>
                  </a:lnTo>
                  <a:lnTo>
                    <a:pt x="6398" y="102399"/>
                  </a:lnTo>
                  <a:lnTo>
                    <a:pt x="6375" y="103897"/>
                  </a:lnTo>
                  <a:lnTo>
                    <a:pt x="6358" y="105394"/>
                  </a:lnTo>
                  <a:lnTo>
                    <a:pt x="6349" y="106892"/>
                  </a:lnTo>
                  <a:lnTo>
                    <a:pt x="6340" y="108401"/>
                  </a:lnTo>
                  <a:lnTo>
                    <a:pt x="6331" y="109899"/>
                  </a:lnTo>
                  <a:lnTo>
                    <a:pt x="6326" y="111408"/>
                  </a:lnTo>
                  <a:lnTo>
                    <a:pt x="6331" y="114414"/>
                  </a:lnTo>
                  <a:lnTo>
                    <a:pt x="6340" y="117432"/>
                  </a:lnTo>
                  <a:lnTo>
                    <a:pt x="6353" y="120439"/>
                  </a:lnTo>
                  <a:lnTo>
                    <a:pt x="6367" y="123446"/>
                  </a:lnTo>
                  <a:lnTo>
                    <a:pt x="6384" y="126441"/>
                  </a:lnTo>
                  <a:lnTo>
                    <a:pt x="6402" y="129437"/>
                  </a:lnTo>
                  <a:lnTo>
                    <a:pt x="6411" y="132409"/>
                  </a:lnTo>
                  <a:lnTo>
                    <a:pt x="6416" y="135382"/>
                  </a:lnTo>
                  <a:lnTo>
                    <a:pt x="6291" y="135189"/>
                  </a:lnTo>
                  <a:lnTo>
                    <a:pt x="6166" y="135019"/>
                  </a:lnTo>
                  <a:lnTo>
                    <a:pt x="6042" y="134860"/>
                  </a:lnTo>
                  <a:lnTo>
                    <a:pt x="5912" y="134713"/>
                  </a:lnTo>
                  <a:lnTo>
                    <a:pt x="5783" y="134576"/>
                  </a:lnTo>
                  <a:lnTo>
                    <a:pt x="5654" y="134463"/>
                  </a:lnTo>
                  <a:lnTo>
                    <a:pt x="5525" y="134361"/>
                  </a:lnTo>
                  <a:lnTo>
                    <a:pt x="5396" y="134270"/>
                  </a:lnTo>
                  <a:lnTo>
                    <a:pt x="5267" y="134191"/>
                  </a:lnTo>
                  <a:lnTo>
                    <a:pt x="5133" y="134123"/>
                  </a:lnTo>
                  <a:lnTo>
                    <a:pt x="5000" y="134077"/>
                  </a:lnTo>
                  <a:lnTo>
                    <a:pt x="4871" y="134032"/>
                  </a:lnTo>
                  <a:lnTo>
                    <a:pt x="4737" y="134009"/>
                  </a:lnTo>
                  <a:lnTo>
                    <a:pt x="4604" y="133998"/>
                  </a:lnTo>
                  <a:lnTo>
                    <a:pt x="4470" y="134009"/>
                  </a:lnTo>
                  <a:lnTo>
                    <a:pt x="4336" y="134020"/>
                  </a:lnTo>
                  <a:lnTo>
                    <a:pt x="4203" y="134054"/>
                  </a:lnTo>
                  <a:lnTo>
                    <a:pt x="4069" y="134100"/>
                  </a:lnTo>
                  <a:lnTo>
                    <a:pt x="3936" y="134157"/>
                  </a:lnTo>
                  <a:lnTo>
                    <a:pt x="3802" y="134236"/>
                  </a:lnTo>
                  <a:lnTo>
                    <a:pt x="3669" y="134315"/>
                  </a:lnTo>
                  <a:lnTo>
                    <a:pt x="3539" y="134418"/>
                  </a:lnTo>
                  <a:lnTo>
                    <a:pt x="3406" y="134531"/>
                  </a:lnTo>
                  <a:lnTo>
                    <a:pt x="3272" y="134656"/>
                  </a:lnTo>
                  <a:lnTo>
                    <a:pt x="3143" y="134803"/>
                  </a:lnTo>
                  <a:lnTo>
                    <a:pt x="3010" y="134951"/>
                  </a:lnTo>
                  <a:lnTo>
                    <a:pt x="2881" y="135121"/>
                  </a:lnTo>
                  <a:lnTo>
                    <a:pt x="2751" y="135303"/>
                  </a:lnTo>
                  <a:lnTo>
                    <a:pt x="2622" y="135507"/>
                  </a:lnTo>
                  <a:lnTo>
                    <a:pt x="2498" y="135711"/>
                  </a:lnTo>
                  <a:lnTo>
                    <a:pt x="2369" y="135938"/>
                  </a:lnTo>
                  <a:lnTo>
                    <a:pt x="2244" y="136176"/>
                  </a:lnTo>
                  <a:lnTo>
                    <a:pt x="2150" y="136358"/>
                  </a:lnTo>
                  <a:lnTo>
                    <a:pt x="2057" y="136551"/>
                  </a:lnTo>
                  <a:lnTo>
                    <a:pt x="1972" y="136743"/>
                  </a:lnTo>
                  <a:lnTo>
                    <a:pt x="1883" y="136948"/>
                  </a:lnTo>
                  <a:lnTo>
                    <a:pt x="1799" y="137152"/>
                  </a:lnTo>
                  <a:lnTo>
                    <a:pt x="1719" y="137367"/>
                  </a:lnTo>
                  <a:lnTo>
                    <a:pt x="1643" y="137583"/>
                  </a:lnTo>
                  <a:lnTo>
                    <a:pt x="1567" y="137799"/>
                  </a:lnTo>
                  <a:lnTo>
                    <a:pt x="1491" y="138026"/>
                  </a:lnTo>
                  <a:lnTo>
                    <a:pt x="1420" y="138241"/>
                  </a:lnTo>
                  <a:lnTo>
                    <a:pt x="1349" y="138479"/>
                  </a:lnTo>
                  <a:lnTo>
                    <a:pt x="1282" y="138706"/>
                  </a:lnTo>
                  <a:lnTo>
                    <a:pt x="1158" y="139183"/>
                  </a:lnTo>
                  <a:lnTo>
                    <a:pt x="1037" y="139682"/>
                  </a:lnTo>
                  <a:lnTo>
                    <a:pt x="931" y="140181"/>
                  </a:lnTo>
                  <a:lnTo>
                    <a:pt x="828" y="140703"/>
                  </a:lnTo>
                  <a:lnTo>
                    <a:pt x="730" y="141225"/>
                  </a:lnTo>
                  <a:lnTo>
                    <a:pt x="646" y="141770"/>
                  </a:lnTo>
                  <a:lnTo>
                    <a:pt x="565" y="142314"/>
                  </a:lnTo>
                  <a:lnTo>
                    <a:pt x="490" y="142870"/>
                  </a:lnTo>
                  <a:lnTo>
                    <a:pt x="423" y="143438"/>
                  </a:lnTo>
                  <a:lnTo>
                    <a:pt x="365" y="144016"/>
                  </a:lnTo>
                  <a:lnTo>
                    <a:pt x="307" y="144595"/>
                  </a:lnTo>
                  <a:lnTo>
                    <a:pt x="258" y="145174"/>
                  </a:lnTo>
                  <a:lnTo>
                    <a:pt x="218" y="145764"/>
                  </a:lnTo>
                  <a:lnTo>
                    <a:pt x="178" y="146365"/>
                  </a:lnTo>
                  <a:lnTo>
                    <a:pt x="142" y="146966"/>
                  </a:lnTo>
                  <a:lnTo>
                    <a:pt x="116" y="147568"/>
                  </a:lnTo>
                  <a:lnTo>
                    <a:pt x="89" y="148169"/>
                  </a:lnTo>
                  <a:lnTo>
                    <a:pt x="67" y="148782"/>
                  </a:lnTo>
                  <a:lnTo>
                    <a:pt x="49" y="149383"/>
                  </a:lnTo>
                  <a:lnTo>
                    <a:pt x="36" y="149996"/>
                  </a:lnTo>
                  <a:lnTo>
                    <a:pt x="22" y="150597"/>
                  </a:lnTo>
                  <a:lnTo>
                    <a:pt x="13" y="151198"/>
                  </a:lnTo>
                  <a:lnTo>
                    <a:pt x="4" y="152401"/>
                  </a:lnTo>
                  <a:lnTo>
                    <a:pt x="0" y="153581"/>
                  </a:lnTo>
                  <a:lnTo>
                    <a:pt x="0" y="154511"/>
                  </a:lnTo>
                  <a:lnTo>
                    <a:pt x="9" y="155476"/>
                  </a:lnTo>
                  <a:lnTo>
                    <a:pt x="31" y="156486"/>
                  </a:lnTo>
                  <a:lnTo>
                    <a:pt x="58" y="157529"/>
                  </a:lnTo>
                  <a:lnTo>
                    <a:pt x="98" y="158596"/>
                  </a:lnTo>
                  <a:lnTo>
                    <a:pt x="147" y="159685"/>
                  </a:lnTo>
                  <a:lnTo>
                    <a:pt x="209" y="160797"/>
                  </a:lnTo>
                  <a:lnTo>
                    <a:pt x="245" y="161353"/>
                  </a:lnTo>
                  <a:lnTo>
                    <a:pt x="280" y="161920"/>
                  </a:lnTo>
                  <a:lnTo>
                    <a:pt x="321" y="162476"/>
                  </a:lnTo>
                  <a:lnTo>
                    <a:pt x="365" y="163032"/>
                  </a:lnTo>
                  <a:lnTo>
                    <a:pt x="410" y="163600"/>
                  </a:lnTo>
                  <a:lnTo>
                    <a:pt x="459" y="164155"/>
                  </a:lnTo>
                  <a:lnTo>
                    <a:pt x="508" y="164711"/>
                  </a:lnTo>
                  <a:lnTo>
                    <a:pt x="565" y="165267"/>
                  </a:lnTo>
                  <a:lnTo>
                    <a:pt x="623" y="165823"/>
                  </a:lnTo>
                  <a:lnTo>
                    <a:pt x="686" y="166368"/>
                  </a:lnTo>
                  <a:lnTo>
                    <a:pt x="748" y="166913"/>
                  </a:lnTo>
                  <a:lnTo>
                    <a:pt x="815" y="167446"/>
                  </a:lnTo>
                  <a:lnTo>
                    <a:pt x="886" y="167979"/>
                  </a:lnTo>
                  <a:lnTo>
                    <a:pt x="962" y="168501"/>
                  </a:lnTo>
                  <a:lnTo>
                    <a:pt x="1037" y="169023"/>
                  </a:lnTo>
                  <a:lnTo>
                    <a:pt x="1122" y="169522"/>
                  </a:lnTo>
                  <a:lnTo>
                    <a:pt x="1207" y="170021"/>
                  </a:lnTo>
                  <a:lnTo>
                    <a:pt x="1296" y="170509"/>
                  </a:lnTo>
                  <a:lnTo>
                    <a:pt x="1385" y="170986"/>
                  </a:lnTo>
                  <a:lnTo>
                    <a:pt x="1483" y="171451"/>
                  </a:lnTo>
                  <a:lnTo>
                    <a:pt x="1581" y="171905"/>
                  </a:lnTo>
                  <a:lnTo>
                    <a:pt x="1683" y="172347"/>
                  </a:lnTo>
                  <a:lnTo>
                    <a:pt x="1790" y="172767"/>
                  </a:lnTo>
                  <a:lnTo>
                    <a:pt x="1901" y="173176"/>
                  </a:lnTo>
                  <a:lnTo>
                    <a:pt x="2017" y="173573"/>
                  </a:lnTo>
                  <a:lnTo>
                    <a:pt x="2133" y="173958"/>
                  </a:lnTo>
                  <a:lnTo>
                    <a:pt x="2257" y="174322"/>
                  </a:lnTo>
                  <a:lnTo>
                    <a:pt x="2382" y="174662"/>
                  </a:lnTo>
                  <a:lnTo>
                    <a:pt x="2511" y="174991"/>
                  </a:lnTo>
                  <a:lnTo>
                    <a:pt x="2649" y="175297"/>
                  </a:lnTo>
                  <a:lnTo>
                    <a:pt x="2787" y="175592"/>
                  </a:lnTo>
                  <a:lnTo>
                    <a:pt x="2930" y="175853"/>
                  </a:lnTo>
                  <a:lnTo>
                    <a:pt x="3076" y="176103"/>
                  </a:lnTo>
                  <a:lnTo>
                    <a:pt x="3228" y="176330"/>
                  </a:lnTo>
                  <a:lnTo>
                    <a:pt x="3384" y="176534"/>
                  </a:lnTo>
                  <a:lnTo>
                    <a:pt x="3544" y="176704"/>
                  </a:lnTo>
                  <a:lnTo>
                    <a:pt x="3709" y="176863"/>
                  </a:lnTo>
                  <a:lnTo>
                    <a:pt x="3793" y="176931"/>
                  </a:lnTo>
                  <a:lnTo>
                    <a:pt x="3878" y="176988"/>
                  </a:lnTo>
                  <a:lnTo>
                    <a:pt x="3962" y="177045"/>
                  </a:lnTo>
                  <a:lnTo>
                    <a:pt x="4051" y="177101"/>
                  </a:lnTo>
                  <a:lnTo>
                    <a:pt x="4140" y="177135"/>
                  </a:lnTo>
                  <a:lnTo>
                    <a:pt x="4230" y="177169"/>
                  </a:lnTo>
                  <a:lnTo>
                    <a:pt x="4319" y="177203"/>
                  </a:lnTo>
                  <a:lnTo>
                    <a:pt x="4412" y="177226"/>
                  </a:lnTo>
                  <a:lnTo>
                    <a:pt x="4506" y="177237"/>
                  </a:lnTo>
                  <a:lnTo>
                    <a:pt x="4599" y="177249"/>
                  </a:lnTo>
                  <a:lnTo>
                    <a:pt x="4693" y="177249"/>
                  </a:lnTo>
                  <a:lnTo>
                    <a:pt x="4791" y="177237"/>
                  </a:lnTo>
                  <a:lnTo>
                    <a:pt x="4888" y="177226"/>
                  </a:lnTo>
                  <a:lnTo>
                    <a:pt x="4986" y="177203"/>
                  </a:lnTo>
                  <a:lnTo>
                    <a:pt x="5089" y="177181"/>
                  </a:lnTo>
                  <a:lnTo>
                    <a:pt x="5187" y="177135"/>
                  </a:lnTo>
                  <a:lnTo>
                    <a:pt x="5294" y="177090"/>
                  </a:lnTo>
                  <a:lnTo>
                    <a:pt x="5396" y="177045"/>
                  </a:lnTo>
                  <a:lnTo>
                    <a:pt x="5498" y="176988"/>
                  </a:lnTo>
                  <a:lnTo>
                    <a:pt x="5605" y="176920"/>
                  </a:lnTo>
                  <a:lnTo>
                    <a:pt x="5712" y="176840"/>
                  </a:lnTo>
                  <a:lnTo>
                    <a:pt x="5823" y="176750"/>
                  </a:lnTo>
                  <a:lnTo>
                    <a:pt x="5935" y="176659"/>
                  </a:lnTo>
                  <a:lnTo>
                    <a:pt x="6046" y="176557"/>
                  </a:lnTo>
                  <a:lnTo>
                    <a:pt x="6269" y="176330"/>
                  </a:lnTo>
                  <a:lnTo>
                    <a:pt x="6246" y="181935"/>
                  </a:lnTo>
                  <a:lnTo>
                    <a:pt x="6220" y="187528"/>
                  </a:lnTo>
                  <a:lnTo>
                    <a:pt x="6180" y="198716"/>
                  </a:lnTo>
                  <a:lnTo>
                    <a:pt x="6184" y="198942"/>
                  </a:lnTo>
                  <a:lnTo>
                    <a:pt x="6193" y="199169"/>
                  </a:lnTo>
                  <a:lnTo>
                    <a:pt x="6211" y="199374"/>
                  </a:lnTo>
                  <a:lnTo>
                    <a:pt x="6233" y="199566"/>
                  </a:lnTo>
                  <a:lnTo>
                    <a:pt x="6264" y="199748"/>
                  </a:lnTo>
                  <a:lnTo>
                    <a:pt x="6300" y="199918"/>
                  </a:lnTo>
                  <a:lnTo>
                    <a:pt x="6340" y="200066"/>
                  </a:lnTo>
                  <a:lnTo>
                    <a:pt x="6384" y="200202"/>
                  </a:lnTo>
                  <a:lnTo>
                    <a:pt x="6433" y="200327"/>
                  </a:lnTo>
                  <a:lnTo>
                    <a:pt x="6487" y="200440"/>
                  </a:lnTo>
                  <a:lnTo>
                    <a:pt x="6540" y="200531"/>
                  </a:lnTo>
                  <a:lnTo>
                    <a:pt x="6603" y="200622"/>
                  </a:lnTo>
                  <a:lnTo>
                    <a:pt x="6660" y="200690"/>
                  </a:lnTo>
                  <a:lnTo>
                    <a:pt x="6727" y="200746"/>
                  </a:lnTo>
                  <a:lnTo>
                    <a:pt x="6794" y="200780"/>
                  </a:lnTo>
                  <a:lnTo>
                    <a:pt x="6861" y="200815"/>
                  </a:lnTo>
                  <a:lnTo>
                    <a:pt x="6928" y="200826"/>
                  </a:lnTo>
                  <a:lnTo>
                    <a:pt x="6994" y="200826"/>
                  </a:lnTo>
                  <a:lnTo>
                    <a:pt x="7061" y="200815"/>
                  </a:lnTo>
                  <a:lnTo>
                    <a:pt x="7128" y="200792"/>
                  </a:lnTo>
                  <a:lnTo>
                    <a:pt x="7195" y="200746"/>
                  </a:lnTo>
                  <a:lnTo>
                    <a:pt x="7261" y="200701"/>
                  </a:lnTo>
                  <a:lnTo>
                    <a:pt x="7324" y="200633"/>
                  </a:lnTo>
                  <a:lnTo>
                    <a:pt x="7386" y="200554"/>
                  </a:lnTo>
                  <a:lnTo>
                    <a:pt x="7444" y="200463"/>
                  </a:lnTo>
                  <a:lnTo>
                    <a:pt x="7502" y="200349"/>
                  </a:lnTo>
                  <a:lnTo>
                    <a:pt x="7551" y="200236"/>
                  </a:lnTo>
                  <a:lnTo>
                    <a:pt x="7600" y="200100"/>
                  </a:lnTo>
                  <a:lnTo>
                    <a:pt x="7644" y="199952"/>
                  </a:lnTo>
                  <a:lnTo>
                    <a:pt x="7680" y="199793"/>
                  </a:lnTo>
                  <a:lnTo>
                    <a:pt x="7716" y="199612"/>
                  </a:lnTo>
                  <a:lnTo>
                    <a:pt x="7742" y="199430"/>
                  </a:lnTo>
                  <a:lnTo>
                    <a:pt x="7787" y="199623"/>
                  </a:lnTo>
                  <a:lnTo>
                    <a:pt x="7814" y="199714"/>
                  </a:lnTo>
                  <a:lnTo>
                    <a:pt x="7840" y="199793"/>
                  </a:lnTo>
                  <a:lnTo>
                    <a:pt x="7871" y="199873"/>
                  </a:lnTo>
                  <a:lnTo>
                    <a:pt x="7903" y="199952"/>
                  </a:lnTo>
                  <a:lnTo>
                    <a:pt x="7938" y="200020"/>
                  </a:lnTo>
                  <a:lnTo>
                    <a:pt x="7974" y="200088"/>
                  </a:lnTo>
                  <a:lnTo>
                    <a:pt x="8014" y="200145"/>
                  </a:lnTo>
                  <a:lnTo>
                    <a:pt x="8058" y="200202"/>
                  </a:lnTo>
                  <a:lnTo>
                    <a:pt x="8098" y="200247"/>
                  </a:lnTo>
                  <a:lnTo>
                    <a:pt x="8147" y="200281"/>
                  </a:lnTo>
                  <a:lnTo>
                    <a:pt x="8192" y="200304"/>
                  </a:lnTo>
                  <a:lnTo>
                    <a:pt x="8245" y="200327"/>
                  </a:lnTo>
                  <a:lnTo>
                    <a:pt x="8299" y="200349"/>
                  </a:lnTo>
                  <a:lnTo>
                    <a:pt x="8352" y="200349"/>
                  </a:lnTo>
                  <a:lnTo>
                    <a:pt x="9149" y="200395"/>
                  </a:lnTo>
                  <a:lnTo>
                    <a:pt x="9946" y="200429"/>
                  </a:lnTo>
                  <a:lnTo>
                    <a:pt x="10743" y="200451"/>
                  </a:lnTo>
                  <a:lnTo>
                    <a:pt x="11540" y="200474"/>
                  </a:lnTo>
                  <a:lnTo>
                    <a:pt x="13134" y="200497"/>
                  </a:lnTo>
                  <a:lnTo>
                    <a:pt x="14732" y="200485"/>
                  </a:lnTo>
                  <a:lnTo>
                    <a:pt x="16326" y="200474"/>
                  </a:lnTo>
                  <a:lnTo>
                    <a:pt x="17924" y="200440"/>
                  </a:lnTo>
                  <a:lnTo>
                    <a:pt x="21116" y="200349"/>
                  </a:lnTo>
                  <a:lnTo>
                    <a:pt x="21139" y="201983"/>
                  </a:lnTo>
                  <a:lnTo>
                    <a:pt x="21161" y="203617"/>
                  </a:lnTo>
                  <a:lnTo>
                    <a:pt x="21223" y="206896"/>
                  </a:lnTo>
                  <a:lnTo>
                    <a:pt x="21286" y="210164"/>
                  </a:lnTo>
                  <a:lnTo>
                    <a:pt x="21357" y="213443"/>
                  </a:lnTo>
                  <a:lnTo>
                    <a:pt x="21424" y="216722"/>
                  </a:lnTo>
                  <a:lnTo>
                    <a:pt x="21482" y="220001"/>
                  </a:lnTo>
                  <a:lnTo>
                    <a:pt x="21508" y="221635"/>
                  </a:lnTo>
                  <a:lnTo>
                    <a:pt x="21535" y="223268"/>
                  </a:lnTo>
                  <a:lnTo>
                    <a:pt x="21553" y="224914"/>
                  </a:lnTo>
                  <a:lnTo>
                    <a:pt x="21571" y="226547"/>
                  </a:lnTo>
                  <a:lnTo>
                    <a:pt x="22332" y="226479"/>
                  </a:lnTo>
                  <a:lnTo>
                    <a:pt x="22385" y="225367"/>
                  </a:lnTo>
                  <a:lnTo>
                    <a:pt x="22434" y="224244"/>
                  </a:lnTo>
                  <a:lnTo>
                    <a:pt x="22479" y="223121"/>
                  </a:lnTo>
                  <a:lnTo>
                    <a:pt x="22519" y="221998"/>
                  </a:lnTo>
                  <a:lnTo>
                    <a:pt x="22555" y="220863"/>
                  </a:lnTo>
                  <a:lnTo>
                    <a:pt x="22581" y="219717"/>
                  </a:lnTo>
                  <a:lnTo>
                    <a:pt x="22612" y="218582"/>
                  </a:lnTo>
                  <a:lnTo>
                    <a:pt x="22635" y="217436"/>
                  </a:lnTo>
                  <a:lnTo>
                    <a:pt x="23930" y="217346"/>
                  </a:lnTo>
                  <a:lnTo>
                    <a:pt x="25226" y="217244"/>
                  </a:lnTo>
                  <a:lnTo>
                    <a:pt x="25876" y="217187"/>
                  </a:lnTo>
                  <a:lnTo>
                    <a:pt x="26521" y="217130"/>
                  </a:lnTo>
                  <a:lnTo>
                    <a:pt x="27171" y="217051"/>
                  </a:lnTo>
                  <a:lnTo>
                    <a:pt x="27812" y="216960"/>
                  </a:lnTo>
                  <a:lnTo>
                    <a:pt x="27799" y="217675"/>
                  </a:lnTo>
                  <a:lnTo>
                    <a:pt x="27777" y="218378"/>
                  </a:lnTo>
                  <a:lnTo>
                    <a:pt x="27750" y="219093"/>
                  </a:lnTo>
                  <a:lnTo>
                    <a:pt x="27723" y="219796"/>
                  </a:lnTo>
                  <a:lnTo>
                    <a:pt x="27692" y="220500"/>
                  </a:lnTo>
                  <a:lnTo>
                    <a:pt x="27657" y="221215"/>
                  </a:lnTo>
                  <a:lnTo>
                    <a:pt x="27617" y="221918"/>
                  </a:lnTo>
                  <a:lnTo>
                    <a:pt x="27577" y="222622"/>
                  </a:lnTo>
                  <a:lnTo>
                    <a:pt x="27528" y="223336"/>
                  </a:lnTo>
                  <a:lnTo>
                    <a:pt x="27479" y="224040"/>
                  </a:lnTo>
                  <a:lnTo>
                    <a:pt x="27425" y="224743"/>
                  </a:lnTo>
                  <a:lnTo>
                    <a:pt x="27367" y="225447"/>
                  </a:lnTo>
                  <a:lnTo>
                    <a:pt x="27305" y="226150"/>
                  </a:lnTo>
                  <a:lnTo>
                    <a:pt x="27238" y="226854"/>
                  </a:lnTo>
                  <a:lnTo>
                    <a:pt x="27171" y="227557"/>
                  </a:lnTo>
                  <a:lnTo>
                    <a:pt x="27096" y="228261"/>
                  </a:lnTo>
                  <a:lnTo>
                    <a:pt x="27096" y="228488"/>
                  </a:lnTo>
                  <a:lnTo>
                    <a:pt x="27853" y="228839"/>
                  </a:lnTo>
                  <a:lnTo>
                    <a:pt x="27973" y="227966"/>
                  </a:lnTo>
                  <a:lnTo>
                    <a:pt x="28089" y="227092"/>
                  </a:lnTo>
                  <a:lnTo>
                    <a:pt x="28195" y="226218"/>
                  </a:lnTo>
                  <a:lnTo>
                    <a:pt x="28298" y="225333"/>
                  </a:lnTo>
                  <a:lnTo>
                    <a:pt x="28391" y="224448"/>
                  </a:lnTo>
                  <a:lnTo>
                    <a:pt x="28480" y="223575"/>
                  </a:lnTo>
                  <a:lnTo>
                    <a:pt x="28560" y="222690"/>
                  </a:lnTo>
                  <a:lnTo>
                    <a:pt x="28636" y="221805"/>
                  </a:lnTo>
                  <a:lnTo>
                    <a:pt x="28698" y="220908"/>
                  </a:lnTo>
                  <a:lnTo>
                    <a:pt x="28761" y="220023"/>
                  </a:lnTo>
                  <a:lnTo>
                    <a:pt x="28814" y="219127"/>
                  </a:lnTo>
                  <a:lnTo>
                    <a:pt x="28859" y="218231"/>
                  </a:lnTo>
                  <a:lnTo>
                    <a:pt x="28899" y="217346"/>
                  </a:lnTo>
                  <a:lnTo>
                    <a:pt x="28930" y="216449"/>
                  </a:lnTo>
                  <a:lnTo>
                    <a:pt x="28957" y="215553"/>
                  </a:lnTo>
                  <a:lnTo>
                    <a:pt x="28974" y="214657"/>
                  </a:lnTo>
                  <a:lnTo>
                    <a:pt x="28988" y="213749"/>
                  </a:lnTo>
                  <a:lnTo>
                    <a:pt x="28997" y="212853"/>
                  </a:lnTo>
                  <a:lnTo>
                    <a:pt x="28997" y="211956"/>
                  </a:lnTo>
                  <a:lnTo>
                    <a:pt x="28988" y="211049"/>
                  </a:lnTo>
                  <a:lnTo>
                    <a:pt x="28974" y="210152"/>
                  </a:lnTo>
                  <a:lnTo>
                    <a:pt x="28952" y="209245"/>
                  </a:lnTo>
                  <a:lnTo>
                    <a:pt x="28930" y="208348"/>
                  </a:lnTo>
                  <a:lnTo>
                    <a:pt x="28894" y="207441"/>
                  </a:lnTo>
                  <a:lnTo>
                    <a:pt x="28854" y="206544"/>
                  </a:lnTo>
                  <a:lnTo>
                    <a:pt x="28810" y="205637"/>
                  </a:lnTo>
                  <a:lnTo>
                    <a:pt x="28756" y="204740"/>
                  </a:lnTo>
                  <a:lnTo>
                    <a:pt x="28698" y="203833"/>
                  </a:lnTo>
                  <a:lnTo>
                    <a:pt x="28636" y="202936"/>
                  </a:lnTo>
                  <a:lnTo>
                    <a:pt x="28565" y="202029"/>
                  </a:lnTo>
                  <a:lnTo>
                    <a:pt x="28489" y="201132"/>
                  </a:lnTo>
                  <a:lnTo>
                    <a:pt x="28405" y="200225"/>
                  </a:lnTo>
                  <a:lnTo>
                    <a:pt x="29286" y="200270"/>
                  </a:lnTo>
                  <a:lnTo>
                    <a:pt x="30177" y="200315"/>
                  </a:lnTo>
                  <a:lnTo>
                    <a:pt x="31962" y="200440"/>
                  </a:lnTo>
                  <a:lnTo>
                    <a:pt x="32861" y="200485"/>
                  </a:lnTo>
                  <a:lnTo>
                    <a:pt x="33761" y="200531"/>
                  </a:lnTo>
                  <a:lnTo>
                    <a:pt x="34664" y="200554"/>
                  </a:lnTo>
                  <a:lnTo>
                    <a:pt x="35564" y="200565"/>
                  </a:lnTo>
                  <a:lnTo>
                    <a:pt x="36013" y="200554"/>
                  </a:lnTo>
                  <a:lnTo>
                    <a:pt x="36463" y="200531"/>
                  </a:lnTo>
                  <a:lnTo>
                    <a:pt x="36913" y="200508"/>
                  </a:lnTo>
                  <a:lnTo>
                    <a:pt x="37358" y="200474"/>
                  </a:lnTo>
                  <a:lnTo>
                    <a:pt x="37808" y="200440"/>
                  </a:lnTo>
                  <a:lnTo>
                    <a:pt x="38253" y="200383"/>
                  </a:lnTo>
                  <a:lnTo>
                    <a:pt x="38698" y="200315"/>
                  </a:lnTo>
                  <a:lnTo>
                    <a:pt x="39143" y="200236"/>
                  </a:lnTo>
                  <a:lnTo>
                    <a:pt x="39584" y="200145"/>
                  </a:lnTo>
                  <a:lnTo>
                    <a:pt x="40029" y="200043"/>
                  </a:lnTo>
                  <a:lnTo>
                    <a:pt x="40465" y="199930"/>
                  </a:lnTo>
                  <a:lnTo>
                    <a:pt x="40906" y="199793"/>
                  </a:lnTo>
                  <a:lnTo>
                    <a:pt x="41343" y="199646"/>
                  </a:lnTo>
                  <a:lnTo>
                    <a:pt x="41779" y="199487"/>
                  </a:lnTo>
                  <a:lnTo>
                    <a:pt x="42211" y="199306"/>
                  </a:lnTo>
                  <a:lnTo>
                    <a:pt x="42643" y="199113"/>
                  </a:lnTo>
                  <a:lnTo>
                    <a:pt x="42674" y="199203"/>
                  </a:lnTo>
                  <a:lnTo>
                    <a:pt x="42709" y="199294"/>
                  </a:lnTo>
                  <a:lnTo>
                    <a:pt x="42745" y="199385"/>
                  </a:lnTo>
                  <a:lnTo>
                    <a:pt x="42785" y="199464"/>
                  </a:lnTo>
                  <a:lnTo>
                    <a:pt x="42830" y="199532"/>
                  </a:lnTo>
                  <a:lnTo>
                    <a:pt x="42870" y="199601"/>
                  </a:lnTo>
                  <a:lnTo>
                    <a:pt x="42914" y="199657"/>
                  </a:lnTo>
                  <a:lnTo>
                    <a:pt x="42959" y="199714"/>
                  </a:lnTo>
                  <a:lnTo>
                    <a:pt x="43003" y="199759"/>
                  </a:lnTo>
                  <a:lnTo>
                    <a:pt x="43048" y="199793"/>
                  </a:lnTo>
                  <a:lnTo>
                    <a:pt x="43097" y="199816"/>
                  </a:lnTo>
                  <a:lnTo>
                    <a:pt x="43141" y="199839"/>
                  </a:lnTo>
                  <a:lnTo>
                    <a:pt x="43190" y="199861"/>
                  </a:lnTo>
                  <a:lnTo>
                    <a:pt x="43328" y="199861"/>
                  </a:lnTo>
                  <a:lnTo>
                    <a:pt x="43373" y="199839"/>
                  </a:lnTo>
                  <a:lnTo>
                    <a:pt x="43422" y="199816"/>
                  </a:lnTo>
                  <a:lnTo>
                    <a:pt x="43462" y="199782"/>
                  </a:lnTo>
                  <a:lnTo>
                    <a:pt x="43506" y="199737"/>
                  </a:lnTo>
                  <a:lnTo>
                    <a:pt x="43546" y="199680"/>
                  </a:lnTo>
                  <a:lnTo>
                    <a:pt x="43586" y="199623"/>
                  </a:lnTo>
                  <a:lnTo>
                    <a:pt x="43626" y="199544"/>
                  </a:lnTo>
                  <a:lnTo>
                    <a:pt x="43662" y="199464"/>
                  </a:lnTo>
                  <a:lnTo>
                    <a:pt x="43698" y="199374"/>
                  </a:lnTo>
                  <a:lnTo>
                    <a:pt x="43729" y="199283"/>
                  </a:lnTo>
                  <a:lnTo>
                    <a:pt x="43760" y="199169"/>
                  </a:lnTo>
                  <a:lnTo>
                    <a:pt x="43787" y="199045"/>
                  </a:lnTo>
                  <a:lnTo>
                    <a:pt x="43813" y="198920"/>
                  </a:lnTo>
                  <a:lnTo>
                    <a:pt x="43836" y="198772"/>
                  </a:lnTo>
                  <a:lnTo>
                    <a:pt x="43854" y="198625"/>
                  </a:lnTo>
                  <a:lnTo>
                    <a:pt x="43867" y="198466"/>
                  </a:lnTo>
                  <a:lnTo>
                    <a:pt x="43992" y="196946"/>
                  </a:lnTo>
                  <a:lnTo>
                    <a:pt x="44116" y="195425"/>
                  </a:lnTo>
                  <a:lnTo>
                    <a:pt x="44232" y="193905"/>
                  </a:lnTo>
                  <a:lnTo>
                    <a:pt x="44343" y="192373"/>
                  </a:lnTo>
                  <a:lnTo>
                    <a:pt x="44455" y="190853"/>
                  </a:lnTo>
                  <a:lnTo>
                    <a:pt x="44561" y="189321"/>
                  </a:lnTo>
                  <a:lnTo>
                    <a:pt x="44659" y="187789"/>
                  </a:lnTo>
                  <a:lnTo>
                    <a:pt x="44757" y="186269"/>
                  </a:lnTo>
                  <a:lnTo>
                    <a:pt x="44851" y="184737"/>
                  </a:lnTo>
                  <a:lnTo>
                    <a:pt x="44940" y="183194"/>
                  </a:lnTo>
                  <a:lnTo>
                    <a:pt x="45024" y="181662"/>
                  </a:lnTo>
                  <a:lnTo>
                    <a:pt x="45105" y="180131"/>
                  </a:lnTo>
                  <a:lnTo>
                    <a:pt x="45185" y="178588"/>
                  </a:lnTo>
                  <a:lnTo>
                    <a:pt x="45256" y="177056"/>
                  </a:lnTo>
                  <a:lnTo>
                    <a:pt x="45327" y="175513"/>
                  </a:lnTo>
                  <a:lnTo>
                    <a:pt x="45394" y="173970"/>
                  </a:lnTo>
                  <a:lnTo>
                    <a:pt x="45425" y="174083"/>
                  </a:lnTo>
                  <a:lnTo>
                    <a:pt x="45456" y="174185"/>
                  </a:lnTo>
                  <a:lnTo>
                    <a:pt x="45496" y="174276"/>
                  </a:lnTo>
                  <a:lnTo>
                    <a:pt x="45541" y="174367"/>
                  </a:lnTo>
                  <a:lnTo>
                    <a:pt x="45683" y="174628"/>
                  </a:lnTo>
                  <a:lnTo>
                    <a:pt x="45826" y="174866"/>
                  </a:lnTo>
                  <a:lnTo>
                    <a:pt x="45968" y="175070"/>
                  </a:lnTo>
                  <a:lnTo>
                    <a:pt x="46115" y="175263"/>
                  </a:lnTo>
                  <a:lnTo>
                    <a:pt x="46267" y="175433"/>
                  </a:lnTo>
                  <a:lnTo>
                    <a:pt x="46418" y="175581"/>
                  </a:lnTo>
                  <a:lnTo>
                    <a:pt x="46569" y="175717"/>
                  </a:lnTo>
                  <a:lnTo>
                    <a:pt x="46721" y="175819"/>
                  </a:lnTo>
                  <a:lnTo>
                    <a:pt x="46877" y="175910"/>
                  </a:lnTo>
                  <a:lnTo>
                    <a:pt x="47032" y="175978"/>
                  </a:lnTo>
                  <a:lnTo>
                    <a:pt x="47188" y="176023"/>
                  </a:lnTo>
                  <a:lnTo>
                    <a:pt x="47344" y="176057"/>
                  </a:lnTo>
                  <a:lnTo>
                    <a:pt x="47500" y="176069"/>
                  </a:lnTo>
                  <a:lnTo>
                    <a:pt x="47656" y="176057"/>
                  </a:lnTo>
                  <a:lnTo>
                    <a:pt x="47811" y="176035"/>
                  </a:lnTo>
                  <a:lnTo>
                    <a:pt x="47967" y="175989"/>
                  </a:lnTo>
                  <a:lnTo>
                    <a:pt x="48123" y="175921"/>
                  </a:lnTo>
                  <a:lnTo>
                    <a:pt x="48279" y="175842"/>
                  </a:lnTo>
                  <a:lnTo>
                    <a:pt x="48430" y="175740"/>
                  </a:lnTo>
                  <a:lnTo>
                    <a:pt x="48582" y="175626"/>
                  </a:lnTo>
                  <a:lnTo>
                    <a:pt x="48733" y="175490"/>
                  </a:lnTo>
                  <a:lnTo>
                    <a:pt x="48884" y="175343"/>
                  </a:lnTo>
                  <a:lnTo>
                    <a:pt x="49031" y="175172"/>
                  </a:lnTo>
                  <a:lnTo>
                    <a:pt x="49178" y="174991"/>
                  </a:lnTo>
                  <a:lnTo>
                    <a:pt x="49321" y="174798"/>
                  </a:lnTo>
                  <a:lnTo>
                    <a:pt x="49463" y="174582"/>
                  </a:lnTo>
                  <a:lnTo>
                    <a:pt x="49606" y="174356"/>
                  </a:lnTo>
                  <a:lnTo>
                    <a:pt x="49739" y="174106"/>
                  </a:lnTo>
                  <a:lnTo>
                    <a:pt x="49873" y="173845"/>
                  </a:lnTo>
                  <a:lnTo>
                    <a:pt x="50006" y="173573"/>
                  </a:lnTo>
                  <a:lnTo>
                    <a:pt x="50135" y="173278"/>
                  </a:lnTo>
                  <a:lnTo>
                    <a:pt x="50260" y="172983"/>
                  </a:lnTo>
                  <a:lnTo>
                    <a:pt x="50407" y="172586"/>
                  </a:lnTo>
                  <a:lnTo>
                    <a:pt x="50545" y="172177"/>
                  </a:lnTo>
                  <a:lnTo>
                    <a:pt x="50679" y="171746"/>
                  </a:lnTo>
                  <a:lnTo>
                    <a:pt x="50803" y="171303"/>
                  </a:lnTo>
                  <a:lnTo>
                    <a:pt x="50919" y="170850"/>
                  </a:lnTo>
                  <a:lnTo>
                    <a:pt x="51030" y="170384"/>
                  </a:lnTo>
                  <a:lnTo>
                    <a:pt x="51133" y="169908"/>
                  </a:lnTo>
                  <a:lnTo>
                    <a:pt x="51231" y="169431"/>
                  </a:lnTo>
                  <a:lnTo>
                    <a:pt x="51320" y="168932"/>
                  </a:lnTo>
                  <a:lnTo>
                    <a:pt x="51404" y="168422"/>
                  </a:lnTo>
                  <a:lnTo>
                    <a:pt x="51480" y="167911"/>
                  </a:lnTo>
                  <a:lnTo>
                    <a:pt x="51551" y="167389"/>
                  </a:lnTo>
                  <a:lnTo>
                    <a:pt x="51618" y="166856"/>
                  </a:lnTo>
                  <a:lnTo>
                    <a:pt x="51680" y="166311"/>
                  </a:lnTo>
                  <a:lnTo>
                    <a:pt x="51734" y="165778"/>
                  </a:lnTo>
                  <a:lnTo>
                    <a:pt x="51783" y="165222"/>
                  </a:lnTo>
                  <a:lnTo>
                    <a:pt x="51832" y="164677"/>
                  </a:lnTo>
                  <a:lnTo>
                    <a:pt x="51872" y="164110"/>
                  </a:lnTo>
                  <a:lnTo>
                    <a:pt x="51907" y="163554"/>
                  </a:lnTo>
                  <a:lnTo>
                    <a:pt x="51939" y="162998"/>
                  </a:lnTo>
                  <a:lnTo>
                    <a:pt x="51970" y="162431"/>
                  </a:lnTo>
                  <a:lnTo>
                    <a:pt x="51996" y="161864"/>
                  </a:lnTo>
                  <a:lnTo>
                    <a:pt x="52019" y="161296"/>
                  </a:lnTo>
                  <a:lnTo>
                    <a:pt x="52037" y="160740"/>
                  </a:lnTo>
                  <a:lnTo>
                    <a:pt x="52054" y="160173"/>
                  </a:lnTo>
                  <a:lnTo>
                    <a:pt x="52068" y="159606"/>
                  </a:lnTo>
                  <a:lnTo>
                    <a:pt x="52085" y="158494"/>
                  </a:lnTo>
                  <a:lnTo>
                    <a:pt x="52099" y="157393"/>
                  </a:lnTo>
                  <a:lnTo>
                    <a:pt x="52103" y="156315"/>
                  </a:lnTo>
                  <a:lnTo>
                    <a:pt x="52103" y="155226"/>
                  </a:lnTo>
                  <a:lnTo>
                    <a:pt x="52099" y="154114"/>
                  </a:lnTo>
                  <a:lnTo>
                    <a:pt x="52090" y="153558"/>
                  </a:lnTo>
                  <a:lnTo>
                    <a:pt x="52077" y="153002"/>
                  </a:lnTo>
                  <a:lnTo>
                    <a:pt x="52063" y="152446"/>
                  </a:lnTo>
                  <a:lnTo>
                    <a:pt x="52045" y="151879"/>
                  </a:lnTo>
                  <a:lnTo>
                    <a:pt x="52028" y="151323"/>
                  </a:lnTo>
                  <a:lnTo>
                    <a:pt x="52001" y="150756"/>
                  </a:lnTo>
                  <a:lnTo>
                    <a:pt x="51974" y="150200"/>
                  </a:lnTo>
                  <a:lnTo>
                    <a:pt x="51939" y="149644"/>
                  </a:lnTo>
                  <a:lnTo>
                    <a:pt x="51903" y="149099"/>
                  </a:lnTo>
                  <a:lnTo>
                    <a:pt x="51863" y="148543"/>
                  </a:lnTo>
                  <a:lnTo>
                    <a:pt x="51814" y="147999"/>
                  </a:lnTo>
                  <a:lnTo>
                    <a:pt x="51760" y="147465"/>
                  </a:lnTo>
                  <a:lnTo>
                    <a:pt x="51707" y="146932"/>
                  </a:lnTo>
                  <a:lnTo>
                    <a:pt x="51645" y="146399"/>
                  </a:lnTo>
                  <a:lnTo>
                    <a:pt x="51574" y="145877"/>
                  </a:lnTo>
                  <a:lnTo>
                    <a:pt x="51498" y="145366"/>
                  </a:lnTo>
                  <a:lnTo>
                    <a:pt x="51418" y="144867"/>
                  </a:lnTo>
                  <a:lnTo>
                    <a:pt x="51333" y="144368"/>
                  </a:lnTo>
                  <a:lnTo>
                    <a:pt x="51240" y="143891"/>
                  </a:lnTo>
                  <a:lnTo>
                    <a:pt x="51137" y="143415"/>
                  </a:lnTo>
                  <a:lnTo>
                    <a:pt x="51030" y="142950"/>
                  </a:lnTo>
                  <a:lnTo>
                    <a:pt x="50915" y="142507"/>
                  </a:lnTo>
                  <a:lnTo>
                    <a:pt x="50790" y="142065"/>
                  </a:lnTo>
                  <a:lnTo>
                    <a:pt x="50661" y="141645"/>
                  </a:lnTo>
                  <a:lnTo>
                    <a:pt x="50523" y="141236"/>
                  </a:lnTo>
                  <a:lnTo>
                    <a:pt x="50376" y="140839"/>
                  </a:lnTo>
                  <a:lnTo>
                    <a:pt x="50220" y="140454"/>
                  </a:lnTo>
                  <a:lnTo>
                    <a:pt x="50140" y="140272"/>
                  </a:lnTo>
                  <a:lnTo>
                    <a:pt x="50060" y="140102"/>
                  </a:lnTo>
                  <a:lnTo>
                    <a:pt x="49940" y="139864"/>
                  </a:lnTo>
                  <a:lnTo>
                    <a:pt x="49819" y="139637"/>
                  </a:lnTo>
                  <a:lnTo>
                    <a:pt x="49699" y="139421"/>
                  </a:lnTo>
                  <a:lnTo>
                    <a:pt x="49574" y="139217"/>
                  </a:lnTo>
                  <a:lnTo>
                    <a:pt x="49450" y="139024"/>
                  </a:lnTo>
                  <a:lnTo>
                    <a:pt x="49321" y="138842"/>
                  </a:lnTo>
                  <a:lnTo>
                    <a:pt x="49196" y="138672"/>
                  </a:lnTo>
                  <a:lnTo>
                    <a:pt x="49063" y="138525"/>
                  </a:lnTo>
                  <a:lnTo>
                    <a:pt x="48933" y="138389"/>
                  </a:lnTo>
                  <a:lnTo>
                    <a:pt x="48800" y="138252"/>
                  </a:lnTo>
                  <a:lnTo>
                    <a:pt x="48666" y="138139"/>
                  </a:lnTo>
                  <a:lnTo>
                    <a:pt x="48533" y="138037"/>
                  </a:lnTo>
                  <a:lnTo>
                    <a:pt x="48399" y="137946"/>
                  </a:lnTo>
                  <a:lnTo>
                    <a:pt x="48266" y="137878"/>
                  </a:lnTo>
                  <a:lnTo>
                    <a:pt x="48128" y="137810"/>
                  </a:lnTo>
                  <a:lnTo>
                    <a:pt x="47990" y="137765"/>
                  </a:lnTo>
                  <a:lnTo>
                    <a:pt x="47856" y="137731"/>
                  </a:lnTo>
                  <a:lnTo>
                    <a:pt x="47718" y="137708"/>
                  </a:lnTo>
                  <a:lnTo>
                    <a:pt x="47580" y="137697"/>
                  </a:lnTo>
                  <a:lnTo>
                    <a:pt x="47442" y="137708"/>
                  </a:lnTo>
                  <a:lnTo>
                    <a:pt x="47308" y="137731"/>
                  </a:lnTo>
                  <a:lnTo>
                    <a:pt x="47170" y="137765"/>
                  </a:lnTo>
                  <a:lnTo>
                    <a:pt x="47037" y="137810"/>
                  </a:lnTo>
                  <a:lnTo>
                    <a:pt x="46899" y="137878"/>
                  </a:lnTo>
                  <a:lnTo>
                    <a:pt x="46765" y="137957"/>
                  </a:lnTo>
                  <a:lnTo>
                    <a:pt x="46632" y="138048"/>
                  </a:lnTo>
                  <a:lnTo>
                    <a:pt x="46498" y="138162"/>
                  </a:lnTo>
                  <a:lnTo>
                    <a:pt x="46365" y="138275"/>
                  </a:lnTo>
                  <a:lnTo>
                    <a:pt x="46235" y="138423"/>
                  </a:lnTo>
                  <a:lnTo>
                    <a:pt x="46106" y="138570"/>
                  </a:lnTo>
                  <a:lnTo>
                    <a:pt x="45977" y="138740"/>
                  </a:lnTo>
                  <a:lnTo>
                    <a:pt x="45848" y="138933"/>
                  </a:lnTo>
                  <a:lnTo>
                    <a:pt x="45826" y="137504"/>
                  </a:lnTo>
                  <a:lnTo>
                    <a:pt x="45799" y="136085"/>
                  </a:lnTo>
                  <a:lnTo>
                    <a:pt x="45768" y="134667"/>
                  </a:lnTo>
                  <a:lnTo>
                    <a:pt x="45737" y="133238"/>
                  </a:lnTo>
                  <a:lnTo>
                    <a:pt x="45697" y="131819"/>
                  </a:lnTo>
                  <a:lnTo>
                    <a:pt x="45657" y="130401"/>
                  </a:lnTo>
                  <a:lnTo>
                    <a:pt x="45617" y="128983"/>
                  </a:lnTo>
                  <a:lnTo>
                    <a:pt x="45568" y="127565"/>
                  </a:lnTo>
                  <a:lnTo>
                    <a:pt x="45519" y="126146"/>
                  </a:lnTo>
                  <a:lnTo>
                    <a:pt x="45465" y="124728"/>
                  </a:lnTo>
                  <a:lnTo>
                    <a:pt x="45407" y="123310"/>
                  </a:lnTo>
                  <a:lnTo>
                    <a:pt x="45349" y="121891"/>
                  </a:lnTo>
                  <a:lnTo>
                    <a:pt x="45287" y="120485"/>
                  </a:lnTo>
                  <a:lnTo>
                    <a:pt x="45220" y="119066"/>
                  </a:lnTo>
                  <a:lnTo>
                    <a:pt x="45154" y="117648"/>
                  </a:lnTo>
                  <a:lnTo>
                    <a:pt x="45078" y="116241"/>
                  </a:lnTo>
                  <a:lnTo>
                    <a:pt x="45002" y="114834"/>
                  </a:lnTo>
                  <a:lnTo>
                    <a:pt x="44922" y="113427"/>
                  </a:lnTo>
                  <a:lnTo>
                    <a:pt x="44842" y="112009"/>
                  </a:lnTo>
                  <a:lnTo>
                    <a:pt x="44757" y="110602"/>
                  </a:lnTo>
                  <a:lnTo>
                    <a:pt x="44668" y="109207"/>
                  </a:lnTo>
                  <a:lnTo>
                    <a:pt x="44575" y="107800"/>
                  </a:lnTo>
                  <a:lnTo>
                    <a:pt x="44481" y="106393"/>
                  </a:lnTo>
                  <a:lnTo>
                    <a:pt x="44383" y="104997"/>
                  </a:lnTo>
                  <a:lnTo>
                    <a:pt x="44281" y="103602"/>
                  </a:lnTo>
                  <a:lnTo>
                    <a:pt x="44174" y="102195"/>
                  </a:lnTo>
                  <a:lnTo>
                    <a:pt x="44067" y="100799"/>
                  </a:lnTo>
                  <a:lnTo>
                    <a:pt x="43956" y="99404"/>
                  </a:lnTo>
                  <a:lnTo>
                    <a:pt x="43840" y="98019"/>
                  </a:lnTo>
                  <a:lnTo>
                    <a:pt x="43724" y="96624"/>
                  </a:lnTo>
                  <a:lnTo>
                    <a:pt x="43600" y="95240"/>
                  </a:lnTo>
                  <a:lnTo>
                    <a:pt x="43475" y="93855"/>
                  </a:lnTo>
                  <a:lnTo>
                    <a:pt x="43257" y="91484"/>
                  </a:lnTo>
                  <a:lnTo>
                    <a:pt x="43141" y="90293"/>
                  </a:lnTo>
                  <a:lnTo>
                    <a:pt x="43021" y="89101"/>
                  </a:lnTo>
                  <a:lnTo>
                    <a:pt x="42901" y="87899"/>
                  </a:lnTo>
                  <a:lnTo>
                    <a:pt x="42776" y="86707"/>
                  </a:lnTo>
                  <a:lnTo>
                    <a:pt x="42643" y="85516"/>
                  </a:lnTo>
                  <a:lnTo>
                    <a:pt x="42509" y="84313"/>
                  </a:lnTo>
                  <a:lnTo>
                    <a:pt x="42371" y="83122"/>
                  </a:lnTo>
                  <a:lnTo>
                    <a:pt x="42224" y="81942"/>
                  </a:lnTo>
                  <a:lnTo>
                    <a:pt x="42073" y="80762"/>
                  </a:lnTo>
                  <a:lnTo>
                    <a:pt x="41917" y="79582"/>
                  </a:lnTo>
                  <a:lnTo>
                    <a:pt x="41752" y="78413"/>
                  </a:lnTo>
                  <a:lnTo>
                    <a:pt x="41578" y="77256"/>
                  </a:lnTo>
                  <a:lnTo>
                    <a:pt x="41400" y="76110"/>
                  </a:lnTo>
                  <a:lnTo>
                    <a:pt x="41213" y="74976"/>
                  </a:lnTo>
                  <a:lnTo>
                    <a:pt x="41022" y="73852"/>
                  </a:lnTo>
                  <a:lnTo>
                    <a:pt x="40817" y="72740"/>
                  </a:lnTo>
                  <a:lnTo>
                    <a:pt x="40715" y="72196"/>
                  </a:lnTo>
                  <a:lnTo>
                    <a:pt x="40608" y="71651"/>
                  </a:lnTo>
                  <a:lnTo>
                    <a:pt x="40497" y="71107"/>
                  </a:lnTo>
                  <a:lnTo>
                    <a:pt x="40385" y="70562"/>
                  </a:lnTo>
                  <a:lnTo>
                    <a:pt x="40274" y="70029"/>
                  </a:lnTo>
                  <a:lnTo>
                    <a:pt x="40158" y="69507"/>
                  </a:lnTo>
                  <a:lnTo>
                    <a:pt x="40038" y="68985"/>
                  </a:lnTo>
                  <a:lnTo>
                    <a:pt x="39918" y="68463"/>
                  </a:lnTo>
                  <a:lnTo>
                    <a:pt x="39793" y="67952"/>
                  </a:lnTo>
                  <a:lnTo>
                    <a:pt x="39669" y="67442"/>
                  </a:lnTo>
                  <a:lnTo>
                    <a:pt x="39539" y="66931"/>
                  </a:lnTo>
                  <a:lnTo>
                    <a:pt x="39406" y="66432"/>
                  </a:lnTo>
                  <a:lnTo>
                    <a:pt x="39272" y="65944"/>
                  </a:lnTo>
                  <a:lnTo>
                    <a:pt x="39134" y="65456"/>
                  </a:lnTo>
                  <a:lnTo>
                    <a:pt x="38996" y="64968"/>
                  </a:lnTo>
                  <a:lnTo>
                    <a:pt x="38854" y="64492"/>
                  </a:lnTo>
                  <a:lnTo>
                    <a:pt x="38707" y="64027"/>
                  </a:lnTo>
                  <a:lnTo>
                    <a:pt x="38555" y="63561"/>
                  </a:lnTo>
                  <a:lnTo>
                    <a:pt x="38404" y="63108"/>
                  </a:lnTo>
                  <a:lnTo>
                    <a:pt x="38253" y="62654"/>
                  </a:lnTo>
                  <a:lnTo>
                    <a:pt x="38092" y="62211"/>
                  </a:lnTo>
                  <a:lnTo>
                    <a:pt x="37932" y="61769"/>
                  </a:lnTo>
                  <a:lnTo>
                    <a:pt x="37767" y="61349"/>
                  </a:lnTo>
                  <a:lnTo>
                    <a:pt x="37598" y="60918"/>
                  </a:lnTo>
                  <a:lnTo>
                    <a:pt x="37429" y="60509"/>
                  </a:lnTo>
                  <a:lnTo>
                    <a:pt x="37255" y="60101"/>
                  </a:lnTo>
                  <a:lnTo>
                    <a:pt x="37077" y="59692"/>
                  </a:lnTo>
                  <a:lnTo>
                    <a:pt x="36895" y="59307"/>
                  </a:lnTo>
                  <a:lnTo>
                    <a:pt x="36730" y="58966"/>
                  </a:lnTo>
                  <a:lnTo>
                    <a:pt x="36565" y="58637"/>
                  </a:lnTo>
                  <a:lnTo>
                    <a:pt x="36396" y="58308"/>
                  </a:lnTo>
                  <a:lnTo>
                    <a:pt x="36227" y="57991"/>
                  </a:lnTo>
                  <a:lnTo>
                    <a:pt x="36058" y="57684"/>
                  </a:lnTo>
                  <a:lnTo>
                    <a:pt x="35884" y="57389"/>
                  </a:lnTo>
                  <a:lnTo>
                    <a:pt x="35706" y="57094"/>
                  </a:lnTo>
                  <a:lnTo>
                    <a:pt x="35528" y="56811"/>
                  </a:lnTo>
                  <a:lnTo>
                    <a:pt x="35350" y="56538"/>
                  </a:lnTo>
                  <a:lnTo>
                    <a:pt x="35172" y="56277"/>
                  </a:lnTo>
                  <a:lnTo>
                    <a:pt x="34989" y="56016"/>
                  </a:lnTo>
                  <a:lnTo>
                    <a:pt x="34802" y="55755"/>
                  </a:lnTo>
                  <a:lnTo>
                    <a:pt x="34620" y="55517"/>
                  </a:lnTo>
                  <a:lnTo>
                    <a:pt x="34433" y="55279"/>
                  </a:lnTo>
                  <a:lnTo>
                    <a:pt x="34241" y="55052"/>
                  </a:lnTo>
                  <a:lnTo>
                    <a:pt x="34054" y="54825"/>
                  </a:lnTo>
                  <a:lnTo>
                    <a:pt x="33863" y="54609"/>
                  </a:lnTo>
                  <a:lnTo>
                    <a:pt x="33671" y="54405"/>
                  </a:lnTo>
                  <a:lnTo>
                    <a:pt x="33476" y="54201"/>
                  </a:lnTo>
                  <a:lnTo>
                    <a:pt x="33284" y="54008"/>
                  </a:lnTo>
                  <a:lnTo>
                    <a:pt x="33088" y="53815"/>
                  </a:lnTo>
                  <a:lnTo>
                    <a:pt x="32892" y="53645"/>
                  </a:lnTo>
                  <a:lnTo>
                    <a:pt x="32692" y="53464"/>
                  </a:lnTo>
                  <a:lnTo>
                    <a:pt x="32496" y="53293"/>
                  </a:lnTo>
                  <a:lnTo>
                    <a:pt x="32095" y="52976"/>
                  </a:lnTo>
                  <a:lnTo>
                    <a:pt x="31690" y="52692"/>
                  </a:lnTo>
                  <a:lnTo>
                    <a:pt x="31285" y="52420"/>
                  </a:lnTo>
                  <a:lnTo>
                    <a:pt x="30876" y="52181"/>
                  </a:lnTo>
                  <a:lnTo>
                    <a:pt x="30965" y="51784"/>
                  </a:lnTo>
                  <a:lnTo>
                    <a:pt x="31045" y="51399"/>
                  </a:lnTo>
                  <a:lnTo>
                    <a:pt x="31112" y="51024"/>
                  </a:lnTo>
                  <a:lnTo>
                    <a:pt x="31178" y="50650"/>
                  </a:lnTo>
                  <a:lnTo>
                    <a:pt x="31232" y="50287"/>
                  </a:lnTo>
                  <a:lnTo>
                    <a:pt x="31281" y="49935"/>
                  </a:lnTo>
                  <a:lnTo>
                    <a:pt x="31321" y="49583"/>
                  </a:lnTo>
                  <a:lnTo>
                    <a:pt x="31356" y="49243"/>
                  </a:lnTo>
                  <a:lnTo>
                    <a:pt x="31383" y="48902"/>
                  </a:lnTo>
                  <a:lnTo>
                    <a:pt x="31405" y="48573"/>
                  </a:lnTo>
                  <a:lnTo>
                    <a:pt x="31419" y="48244"/>
                  </a:lnTo>
                  <a:lnTo>
                    <a:pt x="31428" y="47927"/>
                  </a:lnTo>
                  <a:lnTo>
                    <a:pt x="31432" y="47620"/>
                  </a:lnTo>
                  <a:lnTo>
                    <a:pt x="31428" y="47314"/>
                  </a:lnTo>
                  <a:lnTo>
                    <a:pt x="31414" y="47008"/>
                  </a:lnTo>
                  <a:lnTo>
                    <a:pt x="31401" y="46724"/>
                  </a:lnTo>
                  <a:lnTo>
                    <a:pt x="31379" y="46429"/>
                  </a:lnTo>
                  <a:lnTo>
                    <a:pt x="31352" y="46157"/>
                  </a:lnTo>
                  <a:lnTo>
                    <a:pt x="31316" y="45884"/>
                  </a:lnTo>
                  <a:lnTo>
                    <a:pt x="31281" y="45612"/>
                  </a:lnTo>
                  <a:lnTo>
                    <a:pt x="31236" y="45351"/>
                  </a:lnTo>
                  <a:lnTo>
                    <a:pt x="31187" y="45090"/>
                  </a:lnTo>
                  <a:lnTo>
                    <a:pt x="31134" y="44841"/>
                  </a:lnTo>
                  <a:lnTo>
                    <a:pt x="31076" y="44602"/>
                  </a:lnTo>
                  <a:lnTo>
                    <a:pt x="31014" y="44353"/>
                  </a:lnTo>
                  <a:lnTo>
                    <a:pt x="30947" y="44126"/>
                  </a:lnTo>
                  <a:lnTo>
                    <a:pt x="30876" y="43899"/>
                  </a:lnTo>
                  <a:lnTo>
                    <a:pt x="30804" y="43672"/>
                  </a:lnTo>
                  <a:lnTo>
                    <a:pt x="30724" y="43456"/>
                  </a:lnTo>
                  <a:lnTo>
                    <a:pt x="30640" y="43252"/>
                  </a:lnTo>
                  <a:lnTo>
                    <a:pt x="30555" y="43037"/>
                  </a:lnTo>
                  <a:lnTo>
                    <a:pt x="30466" y="42844"/>
                  </a:lnTo>
                  <a:lnTo>
                    <a:pt x="30372" y="42651"/>
                  </a:lnTo>
                  <a:lnTo>
                    <a:pt x="30275" y="42458"/>
                  </a:lnTo>
                  <a:lnTo>
                    <a:pt x="30172" y="42276"/>
                  </a:lnTo>
                  <a:lnTo>
                    <a:pt x="30070" y="42095"/>
                  </a:lnTo>
                  <a:lnTo>
                    <a:pt x="29967" y="41913"/>
                  </a:lnTo>
                  <a:lnTo>
                    <a:pt x="29856" y="41754"/>
                  </a:lnTo>
                  <a:lnTo>
                    <a:pt x="29745" y="41584"/>
                  </a:lnTo>
                  <a:lnTo>
                    <a:pt x="29633" y="41425"/>
                  </a:lnTo>
                  <a:lnTo>
                    <a:pt x="29518" y="41267"/>
                  </a:lnTo>
                  <a:lnTo>
                    <a:pt x="29397" y="41119"/>
                  </a:lnTo>
                  <a:lnTo>
                    <a:pt x="29157" y="40835"/>
                  </a:lnTo>
                  <a:lnTo>
                    <a:pt x="28908" y="40574"/>
                  </a:lnTo>
                  <a:lnTo>
                    <a:pt x="28654" y="40325"/>
                  </a:lnTo>
                  <a:lnTo>
                    <a:pt x="28396" y="40098"/>
                  </a:lnTo>
                  <a:lnTo>
                    <a:pt x="28137" y="39882"/>
                  </a:lnTo>
                  <a:lnTo>
                    <a:pt x="27870" y="39689"/>
                  </a:lnTo>
                  <a:lnTo>
                    <a:pt x="27608" y="39519"/>
                  </a:lnTo>
                  <a:lnTo>
                    <a:pt x="27341" y="39349"/>
                  </a:lnTo>
                  <a:lnTo>
                    <a:pt x="27078" y="39213"/>
                  </a:lnTo>
                  <a:lnTo>
                    <a:pt x="26820" y="39077"/>
                  </a:lnTo>
                  <a:lnTo>
                    <a:pt x="26561" y="38963"/>
                  </a:lnTo>
                  <a:lnTo>
                    <a:pt x="26606" y="36819"/>
                  </a:lnTo>
                  <a:lnTo>
                    <a:pt x="26650" y="34674"/>
                  </a:lnTo>
                  <a:lnTo>
                    <a:pt x="26691" y="32530"/>
                  </a:lnTo>
                  <a:lnTo>
                    <a:pt x="26722" y="30374"/>
                  </a:lnTo>
                  <a:lnTo>
                    <a:pt x="26740" y="29330"/>
                  </a:lnTo>
                  <a:lnTo>
                    <a:pt x="26753" y="28264"/>
                  </a:lnTo>
                  <a:lnTo>
                    <a:pt x="26771" y="27209"/>
                  </a:lnTo>
                  <a:lnTo>
                    <a:pt x="26775" y="26664"/>
                  </a:lnTo>
                  <a:lnTo>
                    <a:pt x="26775" y="26131"/>
                  </a:lnTo>
                  <a:lnTo>
                    <a:pt x="26775" y="25598"/>
                  </a:lnTo>
                  <a:lnTo>
                    <a:pt x="26766" y="25076"/>
                  </a:lnTo>
                  <a:lnTo>
                    <a:pt x="26757" y="24542"/>
                  </a:lnTo>
                  <a:lnTo>
                    <a:pt x="26740" y="24021"/>
                  </a:lnTo>
                  <a:lnTo>
                    <a:pt x="26713" y="23499"/>
                  </a:lnTo>
                  <a:lnTo>
                    <a:pt x="26682" y="22988"/>
                  </a:lnTo>
                  <a:lnTo>
                    <a:pt x="26646" y="22477"/>
                  </a:lnTo>
                  <a:lnTo>
                    <a:pt x="26597" y="21978"/>
                  </a:lnTo>
                  <a:lnTo>
                    <a:pt x="26588" y="21876"/>
                  </a:lnTo>
                  <a:lnTo>
                    <a:pt x="26570" y="21785"/>
                  </a:lnTo>
                  <a:lnTo>
                    <a:pt x="26544" y="21627"/>
                  </a:lnTo>
                  <a:lnTo>
                    <a:pt x="26642" y="21695"/>
                  </a:lnTo>
                  <a:lnTo>
                    <a:pt x="26740" y="21763"/>
                  </a:lnTo>
                  <a:lnTo>
                    <a:pt x="26837" y="21819"/>
                  </a:lnTo>
                  <a:lnTo>
                    <a:pt x="26935" y="21865"/>
                  </a:lnTo>
                  <a:lnTo>
                    <a:pt x="27033" y="21899"/>
                  </a:lnTo>
                  <a:lnTo>
                    <a:pt x="27131" y="21922"/>
                  </a:lnTo>
                  <a:lnTo>
                    <a:pt x="27229" y="21944"/>
                  </a:lnTo>
                  <a:lnTo>
                    <a:pt x="27327" y="21956"/>
                  </a:lnTo>
                  <a:lnTo>
                    <a:pt x="27425" y="21967"/>
                  </a:lnTo>
                  <a:lnTo>
                    <a:pt x="27528" y="21956"/>
                  </a:lnTo>
                  <a:lnTo>
                    <a:pt x="27625" y="21944"/>
                  </a:lnTo>
                  <a:lnTo>
                    <a:pt x="27723" y="21933"/>
                  </a:lnTo>
                  <a:lnTo>
                    <a:pt x="27817" y="21899"/>
                  </a:lnTo>
                  <a:lnTo>
                    <a:pt x="27915" y="21865"/>
                  </a:lnTo>
                  <a:lnTo>
                    <a:pt x="28013" y="21831"/>
                  </a:lnTo>
                  <a:lnTo>
                    <a:pt x="28111" y="21774"/>
                  </a:lnTo>
                  <a:lnTo>
                    <a:pt x="28204" y="21717"/>
                  </a:lnTo>
                  <a:lnTo>
                    <a:pt x="28298" y="21661"/>
                  </a:lnTo>
                  <a:lnTo>
                    <a:pt x="28396" y="21581"/>
                  </a:lnTo>
                  <a:lnTo>
                    <a:pt x="28489" y="21513"/>
                  </a:lnTo>
                  <a:lnTo>
                    <a:pt x="28583" y="21422"/>
                  </a:lnTo>
                  <a:lnTo>
                    <a:pt x="28672" y="21332"/>
                  </a:lnTo>
                  <a:lnTo>
                    <a:pt x="28765" y="21229"/>
                  </a:lnTo>
                  <a:lnTo>
                    <a:pt x="28854" y="21127"/>
                  </a:lnTo>
                  <a:lnTo>
                    <a:pt x="28943" y="21014"/>
                  </a:lnTo>
                  <a:lnTo>
                    <a:pt x="29032" y="20900"/>
                  </a:lnTo>
                  <a:lnTo>
                    <a:pt x="29121" y="20776"/>
                  </a:lnTo>
                  <a:lnTo>
                    <a:pt x="29206" y="20651"/>
                  </a:lnTo>
                  <a:lnTo>
                    <a:pt x="29291" y="20515"/>
                  </a:lnTo>
                  <a:lnTo>
                    <a:pt x="29375" y="20367"/>
                  </a:lnTo>
                  <a:lnTo>
                    <a:pt x="29535" y="20061"/>
                  </a:lnTo>
                  <a:lnTo>
                    <a:pt x="29696" y="19743"/>
                  </a:lnTo>
                  <a:lnTo>
                    <a:pt x="29847" y="19391"/>
                  </a:lnTo>
                  <a:lnTo>
                    <a:pt x="29918" y="19210"/>
                  </a:lnTo>
                  <a:lnTo>
                    <a:pt x="29990" y="19028"/>
                  </a:lnTo>
                  <a:lnTo>
                    <a:pt x="30061" y="18835"/>
                  </a:lnTo>
                  <a:lnTo>
                    <a:pt x="30128" y="18631"/>
                  </a:lnTo>
                  <a:lnTo>
                    <a:pt x="30194" y="18438"/>
                  </a:lnTo>
                  <a:lnTo>
                    <a:pt x="30257" y="18223"/>
                  </a:lnTo>
                  <a:lnTo>
                    <a:pt x="30319" y="18018"/>
                  </a:lnTo>
                  <a:lnTo>
                    <a:pt x="30377" y="17803"/>
                  </a:lnTo>
                  <a:lnTo>
                    <a:pt x="30435" y="17576"/>
                  </a:lnTo>
                  <a:lnTo>
                    <a:pt x="30493" y="17349"/>
                  </a:lnTo>
                  <a:lnTo>
                    <a:pt x="30546" y="17122"/>
                  </a:lnTo>
                  <a:lnTo>
                    <a:pt x="30595" y="16884"/>
                  </a:lnTo>
                  <a:lnTo>
                    <a:pt x="30644" y="16646"/>
                  </a:lnTo>
                  <a:lnTo>
                    <a:pt x="30693" y="16407"/>
                  </a:lnTo>
                  <a:lnTo>
                    <a:pt x="30738" y="16158"/>
                  </a:lnTo>
                  <a:lnTo>
                    <a:pt x="30778" y="15908"/>
                  </a:lnTo>
                  <a:lnTo>
                    <a:pt x="30818" y="15659"/>
                  </a:lnTo>
                  <a:lnTo>
                    <a:pt x="30853" y="15398"/>
                  </a:lnTo>
                  <a:lnTo>
                    <a:pt x="30884" y="15137"/>
                  </a:lnTo>
                  <a:lnTo>
                    <a:pt x="30916" y="14876"/>
                  </a:lnTo>
                  <a:lnTo>
                    <a:pt x="30947" y="14603"/>
                  </a:lnTo>
                  <a:lnTo>
                    <a:pt x="30969" y="14331"/>
                  </a:lnTo>
                  <a:lnTo>
                    <a:pt x="30991" y="14059"/>
                  </a:lnTo>
                  <a:lnTo>
                    <a:pt x="31014" y="13775"/>
                  </a:lnTo>
                  <a:lnTo>
                    <a:pt x="31027" y="13503"/>
                  </a:lnTo>
                  <a:lnTo>
                    <a:pt x="31040" y="13219"/>
                  </a:lnTo>
                  <a:lnTo>
                    <a:pt x="31054" y="12924"/>
                  </a:lnTo>
                  <a:lnTo>
                    <a:pt x="31058" y="12640"/>
                  </a:lnTo>
                  <a:lnTo>
                    <a:pt x="31063" y="12277"/>
                  </a:lnTo>
                  <a:lnTo>
                    <a:pt x="31063" y="11926"/>
                  </a:lnTo>
                  <a:lnTo>
                    <a:pt x="31058" y="11585"/>
                  </a:lnTo>
                  <a:lnTo>
                    <a:pt x="31049" y="11234"/>
                  </a:lnTo>
                  <a:lnTo>
                    <a:pt x="31036" y="10893"/>
                  </a:lnTo>
                  <a:lnTo>
                    <a:pt x="31022" y="10553"/>
                  </a:lnTo>
                  <a:lnTo>
                    <a:pt x="31000" y="10224"/>
                  </a:lnTo>
                  <a:lnTo>
                    <a:pt x="30973" y="9895"/>
                  </a:lnTo>
                  <a:lnTo>
                    <a:pt x="30947" y="9566"/>
                  </a:lnTo>
                  <a:lnTo>
                    <a:pt x="30916" y="9237"/>
                  </a:lnTo>
                  <a:lnTo>
                    <a:pt x="30880" y="8919"/>
                  </a:lnTo>
                  <a:lnTo>
                    <a:pt x="30840" y="8601"/>
                  </a:lnTo>
                  <a:lnTo>
                    <a:pt x="30795" y="8295"/>
                  </a:lnTo>
                  <a:lnTo>
                    <a:pt x="30746" y="7977"/>
                  </a:lnTo>
                  <a:lnTo>
                    <a:pt x="30697" y="7682"/>
                  </a:lnTo>
                  <a:lnTo>
                    <a:pt x="30644" y="7376"/>
                  </a:lnTo>
                  <a:lnTo>
                    <a:pt x="30591" y="7081"/>
                  </a:lnTo>
                  <a:lnTo>
                    <a:pt x="30528" y="6797"/>
                  </a:lnTo>
                  <a:lnTo>
                    <a:pt x="30466" y="6514"/>
                  </a:lnTo>
                  <a:lnTo>
                    <a:pt x="30399" y="6230"/>
                  </a:lnTo>
                  <a:lnTo>
                    <a:pt x="30332" y="5958"/>
                  </a:lnTo>
                  <a:lnTo>
                    <a:pt x="30261" y="5685"/>
                  </a:lnTo>
                  <a:lnTo>
                    <a:pt x="30185" y="5413"/>
                  </a:lnTo>
                  <a:lnTo>
                    <a:pt x="30110" y="5152"/>
                  </a:lnTo>
                  <a:lnTo>
                    <a:pt x="30030" y="4902"/>
                  </a:lnTo>
                  <a:lnTo>
                    <a:pt x="29950" y="4653"/>
                  </a:lnTo>
                  <a:lnTo>
                    <a:pt x="29865" y="4403"/>
                  </a:lnTo>
                  <a:lnTo>
                    <a:pt x="29776" y="4165"/>
                  </a:lnTo>
                  <a:lnTo>
                    <a:pt x="29687" y="3938"/>
                  </a:lnTo>
                  <a:lnTo>
                    <a:pt x="29598" y="3700"/>
                  </a:lnTo>
                  <a:lnTo>
                    <a:pt x="29504" y="3484"/>
                  </a:lnTo>
                  <a:lnTo>
                    <a:pt x="29406" y="3269"/>
                  </a:lnTo>
                  <a:lnTo>
                    <a:pt x="29308" y="3053"/>
                  </a:lnTo>
                  <a:lnTo>
                    <a:pt x="29210" y="2849"/>
                  </a:lnTo>
                  <a:lnTo>
                    <a:pt x="29108" y="2656"/>
                  </a:lnTo>
                  <a:lnTo>
                    <a:pt x="29006" y="2463"/>
                  </a:lnTo>
                  <a:lnTo>
                    <a:pt x="28903" y="2282"/>
                  </a:lnTo>
                  <a:lnTo>
                    <a:pt x="28796" y="2100"/>
                  </a:lnTo>
                  <a:lnTo>
                    <a:pt x="28690" y="1930"/>
                  </a:lnTo>
                  <a:lnTo>
                    <a:pt x="28578" y="1760"/>
                  </a:lnTo>
                  <a:lnTo>
                    <a:pt x="28467" y="1601"/>
                  </a:lnTo>
                  <a:lnTo>
                    <a:pt x="28356" y="1453"/>
                  </a:lnTo>
                  <a:lnTo>
                    <a:pt x="28244" y="1306"/>
                  </a:lnTo>
                  <a:lnTo>
                    <a:pt x="28129" y="1170"/>
                  </a:lnTo>
                  <a:lnTo>
                    <a:pt x="28013" y="1045"/>
                  </a:lnTo>
                  <a:lnTo>
                    <a:pt x="27897" y="920"/>
                  </a:lnTo>
                  <a:lnTo>
                    <a:pt x="27781" y="795"/>
                  </a:lnTo>
                  <a:lnTo>
                    <a:pt x="27661" y="693"/>
                  </a:lnTo>
                  <a:lnTo>
                    <a:pt x="27541" y="591"/>
                  </a:lnTo>
                  <a:lnTo>
                    <a:pt x="27425" y="500"/>
                  </a:lnTo>
                  <a:lnTo>
                    <a:pt x="27305" y="409"/>
                  </a:lnTo>
                  <a:lnTo>
                    <a:pt x="27185" y="330"/>
                  </a:lnTo>
                  <a:lnTo>
                    <a:pt x="27060" y="262"/>
                  </a:lnTo>
                  <a:lnTo>
                    <a:pt x="26940" y="205"/>
                  </a:lnTo>
                  <a:lnTo>
                    <a:pt x="26820" y="148"/>
                  </a:lnTo>
                  <a:lnTo>
                    <a:pt x="26695" y="103"/>
                  </a:lnTo>
                  <a:lnTo>
                    <a:pt x="26575" y="69"/>
                  </a:lnTo>
                  <a:lnTo>
                    <a:pt x="26455" y="35"/>
                  </a:lnTo>
                  <a:lnTo>
                    <a:pt x="26330" y="12"/>
                  </a:lnTo>
                  <a:lnTo>
                    <a:pt x="262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3185475" y="-3549475"/>
              <a:ext cx="73475" cy="128800"/>
            </a:xfrm>
            <a:custGeom>
              <a:avLst/>
              <a:gdLst/>
              <a:ahLst/>
              <a:cxnLst/>
              <a:rect l="l" t="t" r="r" b="b"/>
              <a:pathLst>
                <a:path w="2939" h="5152" extrusionOk="0">
                  <a:moveTo>
                    <a:pt x="908" y="0"/>
                  </a:moveTo>
                  <a:lnTo>
                    <a:pt x="828" y="12"/>
                  </a:lnTo>
                  <a:lnTo>
                    <a:pt x="748" y="34"/>
                  </a:lnTo>
                  <a:lnTo>
                    <a:pt x="672" y="80"/>
                  </a:lnTo>
                  <a:lnTo>
                    <a:pt x="592" y="136"/>
                  </a:lnTo>
                  <a:lnTo>
                    <a:pt x="517" y="205"/>
                  </a:lnTo>
                  <a:lnTo>
                    <a:pt x="441" y="307"/>
                  </a:lnTo>
                  <a:lnTo>
                    <a:pt x="365" y="420"/>
                  </a:lnTo>
                  <a:lnTo>
                    <a:pt x="294" y="545"/>
                  </a:lnTo>
                  <a:lnTo>
                    <a:pt x="214" y="715"/>
                  </a:lnTo>
                  <a:lnTo>
                    <a:pt x="151" y="885"/>
                  </a:lnTo>
                  <a:lnTo>
                    <a:pt x="98" y="1056"/>
                  </a:lnTo>
                  <a:lnTo>
                    <a:pt x="58" y="1226"/>
                  </a:lnTo>
                  <a:lnTo>
                    <a:pt x="27" y="1396"/>
                  </a:lnTo>
                  <a:lnTo>
                    <a:pt x="9" y="1577"/>
                  </a:lnTo>
                  <a:lnTo>
                    <a:pt x="0" y="1748"/>
                  </a:lnTo>
                  <a:lnTo>
                    <a:pt x="0" y="1929"/>
                  </a:lnTo>
                  <a:lnTo>
                    <a:pt x="9" y="2099"/>
                  </a:lnTo>
                  <a:lnTo>
                    <a:pt x="27" y="2281"/>
                  </a:lnTo>
                  <a:lnTo>
                    <a:pt x="49" y="2451"/>
                  </a:lnTo>
                  <a:lnTo>
                    <a:pt x="85" y="2621"/>
                  </a:lnTo>
                  <a:lnTo>
                    <a:pt x="120" y="2791"/>
                  </a:lnTo>
                  <a:lnTo>
                    <a:pt x="165" y="2962"/>
                  </a:lnTo>
                  <a:lnTo>
                    <a:pt x="218" y="3121"/>
                  </a:lnTo>
                  <a:lnTo>
                    <a:pt x="272" y="3291"/>
                  </a:lnTo>
                  <a:lnTo>
                    <a:pt x="330" y="3450"/>
                  </a:lnTo>
                  <a:lnTo>
                    <a:pt x="392" y="3597"/>
                  </a:lnTo>
                  <a:lnTo>
                    <a:pt x="459" y="3745"/>
                  </a:lnTo>
                  <a:lnTo>
                    <a:pt x="530" y="3892"/>
                  </a:lnTo>
                  <a:lnTo>
                    <a:pt x="601" y="4028"/>
                  </a:lnTo>
                  <a:lnTo>
                    <a:pt x="672" y="4153"/>
                  </a:lnTo>
                  <a:lnTo>
                    <a:pt x="748" y="4278"/>
                  </a:lnTo>
                  <a:lnTo>
                    <a:pt x="824" y="4403"/>
                  </a:lnTo>
                  <a:lnTo>
                    <a:pt x="971" y="4607"/>
                  </a:lnTo>
                  <a:lnTo>
                    <a:pt x="1118" y="4788"/>
                  </a:lnTo>
                  <a:lnTo>
                    <a:pt x="1251" y="4925"/>
                  </a:lnTo>
                  <a:lnTo>
                    <a:pt x="1313" y="4981"/>
                  </a:lnTo>
                  <a:lnTo>
                    <a:pt x="1376" y="5015"/>
                  </a:lnTo>
                  <a:lnTo>
                    <a:pt x="1487" y="5083"/>
                  </a:lnTo>
                  <a:lnTo>
                    <a:pt x="1603" y="5117"/>
                  </a:lnTo>
                  <a:lnTo>
                    <a:pt x="1728" y="5140"/>
                  </a:lnTo>
                  <a:lnTo>
                    <a:pt x="1848" y="5151"/>
                  </a:lnTo>
                  <a:lnTo>
                    <a:pt x="1972" y="5129"/>
                  </a:lnTo>
                  <a:lnTo>
                    <a:pt x="2097" y="5083"/>
                  </a:lnTo>
                  <a:lnTo>
                    <a:pt x="2217" y="5015"/>
                  </a:lnTo>
                  <a:lnTo>
                    <a:pt x="2275" y="4970"/>
                  </a:lnTo>
                  <a:lnTo>
                    <a:pt x="2333" y="4913"/>
                  </a:lnTo>
                  <a:lnTo>
                    <a:pt x="2386" y="4856"/>
                  </a:lnTo>
                  <a:lnTo>
                    <a:pt x="2444" y="4800"/>
                  </a:lnTo>
                  <a:lnTo>
                    <a:pt x="2498" y="4720"/>
                  </a:lnTo>
                  <a:lnTo>
                    <a:pt x="2547" y="4641"/>
                  </a:lnTo>
                  <a:lnTo>
                    <a:pt x="2596" y="4561"/>
                  </a:lnTo>
                  <a:lnTo>
                    <a:pt x="2640" y="4471"/>
                  </a:lnTo>
                  <a:lnTo>
                    <a:pt x="2685" y="4369"/>
                  </a:lnTo>
                  <a:lnTo>
                    <a:pt x="2725" y="4255"/>
                  </a:lnTo>
                  <a:lnTo>
                    <a:pt x="2765" y="4142"/>
                  </a:lnTo>
                  <a:lnTo>
                    <a:pt x="2796" y="4017"/>
                  </a:lnTo>
                  <a:lnTo>
                    <a:pt x="2832" y="3881"/>
                  </a:lnTo>
                  <a:lnTo>
                    <a:pt x="2858" y="3733"/>
                  </a:lnTo>
                  <a:lnTo>
                    <a:pt x="2881" y="3586"/>
                  </a:lnTo>
                  <a:lnTo>
                    <a:pt x="2903" y="3427"/>
                  </a:lnTo>
                  <a:lnTo>
                    <a:pt x="2916" y="3257"/>
                  </a:lnTo>
                  <a:lnTo>
                    <a:pt x="2930" y="3086"/>
                  </a:lnTo>
                  <a:lnTo>
                    <a:pt x="2934" y="2984"/>
                  </a:lnTo>
                  <a:lnTo>
                    <a:pt x="2939" y="2894"/>
                  </a:lnTo>
                  <a:lnTo>
                    <a:pt x="2939" y="2712"/>
                  </a:lnTo>
                  <a:lnTo>
                    <a:pt x="2872" y="2678"/>
                  </a:lnTo>
                  <a:lnTo>
                    <a:pt x="2836" y="2655"/>
                  </a:lnTo>
                  <a:lnTo>
                    <a:pt x="2800" y="2621"/>
                  </a:lnTo>
                  <a:lnTo>
                    <a:pt x="2769" y="2587"/>
                  </a:lnTo>
                  <a:lnTo>
                    <a:pt x="2734" y="2542"/>
                  </a:lnTo>
                  <a:lnTo>
                    <a:pt x="2698" y="2485"/>
                  </a:lnTo>
                  <a:lnTo>
                    <a:pt x="2667" y="2417"/>
                  </a:lnTo>
                  <a:lnTo>
                    <a:pt x="2422" y="1895"/>
                  </a:lnTo>
                  <a:lnTo>
                    <a:pt x="2288" y="1623"/>
                  </a:lnTo>
                  <a:lnTo>
                    <a:pt x="2146" y="1351"/>
                  </a:lnTo>
                  <a:lnTo>
                    <a:pt x="2004" y="1090"/>
                  </a:lnTo>
                  <a:lnTo>
                    <a:pt x="1852" y="840"/>
                  </a:lnTo>
                  <a:lnTo>
                    <a:pt x="1701" y="613"/>
                  </a:lnTo>
                  <a:lnTo>
                    <a:pt x="1621" y="511"/>
                  </a:lnTo>
                  <a:lnTo>
                    <a:pt x="1545" y="409"/>
                  </a:lnTo>
                  <a:lnTo>
                    <a:pt x="1465" y="318"/>
                  </a:lnTo>
                  <a:lnTo>
                    <a:pt x="1385" y="239"/>
                  </a:lnTo>
                  <a:lnTo>
                    <a:pt x="1305" y="171"/>
                  </a:lnTo>
                  <a:lnTo>
                    <a:pt x="1224" y="114"/>
                  </a:lnTo>
                  <a:lnTo>
                    <a:pt x="1149" y="68"/>
                  </a:lnTo>
                  <a:lnTo>
                    <a:pt x="1069" y="34"/>
                  </a:lnTo>
                  <a:lnTo>
                    <a:pt x="988" y="1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3217525" y="-9676050"/>
              <a:ext cx="123900" cy="921325"/>
            </a:xfrm>
            <a:custGeom>
              <a:avLst/>
              <a:gdLst/>
              <a:ahLst/>
              <a:cxnLst/>
              <a:rect l="l" t="t" r="r" b="b"/>
              <a:pathLst>
                <a:path w="4956" h="36853" extrusionOk="0">
                  <a:moveTo>
                    <a:pt x="2801" y="0"/>
                  </a:moveTo>
                  <a:lnTo>
                    <a:pt x="2738" y="12"/>
                  </a:lnTo>
                  <a:lnTo>
                    <a:pt x="2676" y="12"/>
                  </a:lnTo>
                  <a:lnTo>
                    <a:pt x="2614" y="34"/>
                  </a:lnTo>
                  <a:lnTo>
                    <a:pt x="2551" y="57"/>
                  </a:lnTo>
                  <a:lnTo>
                    <a:pt x="2494" y="91"/>
                  </a:lnTo>
                  <a:lnTo>
                    <a:pt x="2431" y="136"/>
                  </a:lnTo>
                  <a:lnTo>
                    <a:pt x="2373" y="182"/>
                  </a:lnTo>
                  <a:lnTo>
                    <a:pt x="2320" y="227"/>
                  </a:lnTo>
                  <a:lnTo>
                    <a:pt x="2204" y="352"/>
                  </a:lnTo>
                  <a:lnTo>
                    <a:pt x="2097" y="499"/>
                  </a:lnTo>
                  <a:lnTo>
                    <a:pt x="1990" y="670"/>
                  </a:lnTo>
                  <a:lnTo>
                    <a:pt x="1888" y="863"/>
                  </a:lnTo>
                  <a:lnTo>
                    <a:pt x="1790" y="1078"/>
                  </a:lnTo>
                  <a:lnTo>
                    <a:pt x="1697" y="1316"/>
                  </a:lnTo>
                  <a:lnTo>
                    <a:pt x="1603" y="1577"/>
                  </a:lnTo>
                  <a:lnTo>
                    <a:pt x="1514" y="1861"/>
                  </a:lnTo>
                  <a:lnTo>
                    <a:pt x="1429" y="2156"/>
                  </a:lnTo>
                  <a:lnTo>
                    <a:pt x="1345" y="2462"/>
                  </a:lnTo>
                  <a:lnTo>
                    <a:pt x="1265" y="2791"/>
                  </a:lnTo>
                  <a:lnTo>
                    <a:pt x="1189" y="3143"/>
                  </a:lnTo>
                  <a:lnTo>
                    <a:pt x="1113" y="3495"/>
                  </a:lnTo>
                  <a:lnTo>
                    <a:pt x="1042" y="3869"/>
                  </a:lnTo>
                  <a:lnTo>
                    <a:pt x="975" y="4255"/>
                  </a:lnTo>
                  <a:lnTo>
                    <a:pt x="909" y="4652"/>
                  </a:lnTo>
                  <a:lnTo>
                    <a:pt x="846" y="5072"/>
                  </a:lnTo>
                  <a:lnTo>
                    <a:pt x="788" y="5480"/>
                  </a:lnTo>
                  <a:lnTo>
                    <a:pt x="730" y="5912"/>
                  </a:lnTo>
                  <a:lnTo>
                    <a:pt x="677" y="6354"/>
                  </a:lnTo>
                  <a:lnTo>
                    <a:pt x="624" y="6797"/>
                  </a:lnTo>
                  <a:lnTo>
                    <a:pt x="575" y="7239"/>
                  </a:lnTo>
                  <a:lnTo>
                    <a:pt x="526" y="7693"/>
                  </a:lnTo>
                  <a:lnTo>
                    <a:pt x="437" y="8612"/>
                  </a:lnTo>
                  <a:lnTo>
                    <a:pt x="361" y="9542"/>
                  </a:lnTo>
                  <a:lnTo>
                    <a:pt x="290" y="10484"/>
                  </a:lnTo>
                  <a:lnTo>
                    <a:pt x="232" y="11403"/>
                  </a:lnTo>
                  <a:lnTo>
                    <a:pt x="178" y="12322"/>
                  </a:lnTo>
                  <a:lnTo>
                    <a:pt x="134" y="13218"/>
                  </a:lnTo>
                  <a:lnTo>
                    <a:pt x="94" y="14092"/>
                  </a:lnTo>
                  <a:lnTo>
                    <a:pt x="63" y="14920"/>
                  </a:lnTo>
                  <a:lnTo>
                    <a:pt x="40" y="15715"/>
                  </a:lnTo>
                  <a:lnTo>
                    <a:pt x="23" y="16452"/>
                  </a:lnTo>
                  <a:lnTo>
                    <a:pt x="9" y="17144"/>
                  </a:lnTo>
                  <a:lnTo>
                    <a:pt x="5" y="17757"/>
                  </a:lnTo>
                  <a:lnTo>
                    <a:pt x="0" y="18313"/>
                  </a:lnTo>
                  <a:lnTo>
                    <a:pt x="5" y="19050"/>
                  </a:lnTo>
                  <a:lnTo>
                    <a:pt x="18" y="19810"/>
                  </a:lnTo>
                  <a:lnTo>
                    <a:pt x="31" y="20605"/>
                  </a:lnTo>
                  <a:lnTo>
                    <a:pt x="49" y="21422"/>
                  </a:lnTo>
                  <a:lnTo>
                    <a:pt x="76" y="22250"/>
                  </a:lnTo>
                  <a:lnTo>
                    <a:pt x="112" y="23089"/>
                  </a:lnTo>
                  <a:lnTo>
                    <a:pt x="152" y="23940"/>
                  </a:lnTo>
                  <a:lnTo>
                    <a:pt x="201" y="24791"/>
                  </a:lnTo>
                  <a:lnTo>
                    <a:pt x="254" y="25642"/>
                  </a:lnTo>
                  <a:lnTo>
                    <a:pt x="321" y="26493"/>
                  </a:lnTo>
                  <a:lnTo>
                    <a:pt x="392" y="27344"/>
                  </a:lnTo>
                  <a:lnTo>
                    <a:pt x="432" y="27764"/>
                  </a:lnTo>
                  <a:lnTo>
                    <a:pt x="477" y="28184"/>
                  </a:lnTo>
                  <a:lnTo>
                    <a:pt x="521" y="28592"/>
                  </a:lnTo>
                  <a:lnTo>
                    <a:pt x="570" y="29001"/>
                  </a:lnTo>
                  <a:lnTo>
                    <a:pt x="619" y="29398"/>
                  </a:lnTo>
                  <a:lnTo>
                    <a:pt x="673" y="29795"/>
                  </a:lnTo>
                  <a:lnTo>
                    <a:pt x="726" y="30192"/>
                  </a:lnTo>
                  <a:lnTo>
                    <a:pt x="784" y="30578"/>
                  </a:lnTo>
                  <a:lnTo>
                    <a:pt x="846" y="30952"/>
                  </a:lnTo>
                  <a:lnTo>
                    <a:pt x="909" y="31327"/>
                  </a:lnTo>
                  <a:lnTo>
                    <a:pt x="980" y="31690"/>
                  </a:lnTo>
                  <a:lnTo>
                    <a:pt x="1047" y="32053"/>
                  </a:lnTo>
                  <a:lnTo>
                    <a:pt x="1122" y="32393"/>
                  </a:lnTo>
                  <a:lnTo>
                    <a:pt x="1198" y="32734"/>
                  </a:lnTo>
                  <a:lnTo>
                    <a:pt x="1274" y="33063"/>
                  </a:lnTo>
                  <a:lnTo>
                    <a:pt x="1358" y="33380"/>
                  </a:lnTo>
                  <a:lnTo>
                    <a:pt x="1443" y="33687"/>
                  </a:lnTo>
                  <a:lnTo>
                    <a:pt x="1532" y="33982"/>
                  </a:lnTo>
                  <a:lnTo>
                    <a:pt x="1625" y="34265"/>
                  </a:lnTo>
                  <a:lnTo>
                    <a:pt x="1719" y="34538"/>
                  </a:lnTo>
                  <a:lnTo>
                    <a:pt x="1821" y="34799"/>
                  </a:lnTo>
                  <a:lnTo>
                    <a:pt x="1924" y="35048"/>
                  </a:lnTo>
                  <a:lnTo>
                    <a:pt x="2030" y="35286"/>
                  </a:lnTo>
                  <a:lnTo>
                    <a:pt x="2142" y="35502"/>
                  </a:lnTo>
                  <a:lnTo>
                    <a:pt x="2253" y="35706"/>
                  </a:lnTo>
                  <a:lnTo>
                    <a:pt x="2373" y="35899"/>
                  </a:lnTo>
                  <a:lnTo>
                    <a:pt x="2494" y="36069"/>
                  </a:lnTo>
                  <a:lnTo>
                    <a:pt x="2618" y="36228"/>
                  </a:lnTo>
                  <a:lnTo>
                    <a:pt x="2747" y="36364"/>
                  </a:lnTo>
                  <a:lnTo>
                    <a:pt x="2881" y="36489"/>
                  </a:lnTo>
                  <a:lnTo>
                    <a:pt x="3019" y="36603"/>
                  </a:lnTo>
                  <a:lnTo>
                    <a:pt x="3161" y="36682"/>
                  </a:lnTo>
                  <a:lnTo>
                    <a:pt x="3308" y="36761"/>
                  </a:lnTo>
                  <a:lnTo>
                    <a:pt x="3460" y="36807"/>
                  </a:lnTo>
                  <a:lnTo>
                    <a:pt x="3611" y="36841"/>
                  </a:lnTo>
                  <a:lnTo>
                    <a:pt x="3771" y="36852"/>
                  </a:lnTo>
                  <a:lnTo>
                    <a:pt x="3936" y="36841"/>
                  </a:lnTo>
                  <a:lnTo>
                    <a:pt x="4101" y="36807"/>
                  </a:lnTo>
                  <a:lnTo>
                    <a:pt x="4274" y="36761"/>
                  </a:lnTo>
                  <a:lnTo>
                    <a:pt x="4452" y="36682"/>
                  </a:lnTo>
                  <a:lnTo>
                    <a:pt x="4635" y="36591"/>
                  </a:lnTo>
                  <a:lnTo>
                    <a:pt x="4818" y="36466"/>
                  </a:lnTo>
                  <a:lnTo>
                    <a:pt x="4956" y="2462"/>
                  </a:lnTo>
                  <a:lnTo>
                    <a:pt x="4893" y="2462"/>
                  </a:lnTo>
                  <a:lnTo>
                    <a:pt x="4826" y="2440"/>
                  </a:lnTo>
                  <a:lnTo>
                    <a:pt x="4764" y="2417"/>
                  </a:lnTo>
                  <a:lnTo>
                    <a:pt x="4697" y="2372"/>
                  </a:lnTo>
                  <a:lnTo>
                    <a:pt x="4635" y="2303"/>
                  </a:lnTo>
                  <a:lnTo>
                    <a:pt x="4573" y="2224"/>
                  </a:lnTo>
                  <a:lnTo>
                    <a:pt x="4510" y="2122"/>
                  </a:lnTo>
                  <a:lnTo>
                    <a:pt x="4448" y="1997"/>
                  </a:lnTo>
                  <a:lnTo>
                    <a:pt x="4279" y="1634"/>
                  </a:lnTo>
                  <a:lnTo>
                    <a:pt x="4110" y="1305"/>
                  </a:lnTo>
                  <a:lnTo>
                    <a:pt x="3949" y="1021"/>
                  </a:lnTo>
                  <a:lnTo>
                    <a:pt x="3794" y="783"/>
                  </a:lnTo>
                  <a:lnTo>
                    <a:pt x="3638" y="568"/>
                  </a:lnTo>
                  <a:lnTo>
                    <a:pt x="3566" y="477"/>
                  </a:lnTo>
                  <a:lnTo>
                    <a:pt x="3491" y="386"/>
                  </a:lnTo>
                  <a:lnTo>
                    <a:pt x="3415" y="318"/>
                  </a:lnTo>
                  <a:lnTo>
                    <a:pt x="3344" y="250"/>
                  </a:lnTo>
                  <a:lnTo>
                    <a:pt x="3273" y="193"/>
                  </a:lnTo>
                  <a:lnTo>
                    <a:pt x="3201" y="136"/>
                  </a:lnTo>
                  <a:lnTo>
                    <a:pt x="3135" y="102"/>
                  </a:lnTo>
                  <a:lnTo>
                    <a:pt x="3068" y="57"/>
                  </a:lnTo>
                  <a:lnTo>
                    <a:pt x="2997" y="34"/>
                  </a:lnTo>
                  <a:lnTo>
                    <a:pt x="2934" y="23"/>
                  </a:lnTo>
                  <a:lnTo>
                    <a:pt x="2867" y="12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3063925" y="-558675"/>
              <a:ext cx="444350" cy="673150"/>
            </a:xfrm>
            <a:custGeom>
              <a:avLst/>
              <a:gdLst/>
              <a:ahLst/>
              <a:cxnLst/>
              <a:rect l="l" t="t" r="r" b="b"/>
              <a:pathLst>
                <a:path w="17774" h="26926" extrusionOk="0">
                  <a:moveTo>
                    <a:pt x="8914" y="1"/>
                  </a:moveTo>
                  <a:lnTo>
                    <a:pt x="8669" y="12"/>
                  </a:lnTo>
                  <a:lnTo>
                    <a:pt x="8428" y="35"/>
                  </a:lnTo>
                  <a:lnTo>
                    <a:pt x="8188" y="80"/>
                  </a:lnTo>
                  <a:lnTo>
                    <a:pt x="7947" y="148"/>
                  </a:lnTo>
                  <a:lnTo>
                    <a:pt x="7711" y="239"/>
                  </a:lnTo>
                  <a:lnTo>
                    <a:pt x="7475" y="341"/>
                  </a:lnTo>
                  <a:lnTo>
                    <a:pt x="7240" y="466"/>
                  </a:lnTo>
                  <a:lnTo>
                    <a:pt x="7008" y="602"/>
                  </a:lnTo>
                  <a:lnTo>
                    <a:pt x="6781" y="761"/>
                  </a:lnTo>
                  <a:lnTo>
                    <a:pt x="6554" y="943"/>
                  </a:lnTo>
                  <a:lnTo>
                    <a:pt x="6331" y="1136"/>
                  </a:lnTo>
                  <a:lnTo>
                    <a:pt x="6109" y="1340"/>
                  </a:lnTo>
                  <a:lnTo>
                    <a:pt x="5891" y="1567"/>
                  </a:lnTo>
                  <a:lnTo>
                    <a:pt x="5677" y="1805"/>
                  </a:lnTo>
                  <a:lnTo>
                    <a:pt x="5463" y="2066"/>
                  </a:lnTo>
                  <a:lnTo>
                    <a:pt x="5249" y="2338"/>
                  </a:lnTo>
                  <a:lnTo>
                    <a:pt x="5045" y="2633"/>
                  </a:lnTo>
                  <a:lnTo>
                    <a:pt x="4840" y="2928"/>
                  </a:lnTo>
                  <a:lnTo>
                    <a:pt x="4639" y="3246"/>
                  </a:lnTo>
                  <a:lnTo>
                    <a:pt x="4439" y="3586"/>
                  </a:lnTo>
                  <a:lnTo>
                    <a:pt x="4243" y="3927"/>
                  </a:lnTo>
                  <a:lnTo>
                    <a:pt x="4052" y="4290"/>
                  </a:lnTo>
                  <a:lnTo>
                    <a:pt x="3865" y="4664"/>
                  </a:lnTo>
                  <a:lnTo>
                    <a:pt x="3678" y="5050"/>
                  </a:lnTo>
                  <a:lnTo>
                    <a:pt x="3500" y="5447"/>
                  </a:lnTo>
                  <a:lnTo>
                    <a:pt x="3322" y="5867"/>
                  </a:lnTo>
                  <a:lnTo>
                    <a:pt x="3148" y="6287"/>
                  </a:lnTo>
                  <a:lnTo>
                    <a:pt x="2974" y="6729"/>
                  </a:lnTo>
                  <a:lnTo>
                    <a:pt x="2810" y="7172"/>
                  </a:lnTo>
                  <a:lnTo>
                    <a:pt x="2645" y="7637"/>
                  </a:lnTo>
                  <a:lnTo>
                    <a:pt x="2489" y="8102"/>
                  </a:lnTo>
                  <a:lnTo>
                    <a:pt x="2333" y="8590"/>
                  </a:lnTo>
                  <a:lnTo>
                    <a:pt x="2182" y="9078"/>
                  </a:lnTo>
                  <a:lnTo>
                    <a:pt x="2039" y="9588"/>
                  </a:lnTo>
                  <a:lnTo>
                    <a:pt x="1897" y="10099"/>
                  </a:lnTo>
                  <a:lnTo>
                    <a:pt x="1759" y="10621"/>
                  </a:lnTo>
                  <a:lnTo>
                    <a:pt x="1625" y="11154"/>
                  </a:lnTo>
                  <a:lnTo>
                    <a:pt x="1496" y="11699"/>
                  </a:lnTo>
                  <a:lnTo>
                    <a:pt x="1376" y="12243"/>
                  </a:lnTo>
                  <a:lnTo>
                    <a:pt x="1256" y="12799"/>
                  </a:lnTo>
                  <a:lnTo>
                    <a:pt x="1140" y="13367"/>
                  </a:lnTo>
                  <a:lnTo>
                    <a:pt x="1033" y="13945"/>
                  </a:lnTo>
                  <a:lnTo>
                    <a:pt x="931" y="14535"/>
                  </a:lnTo>
                  <a:lnTo>
                    <a:pt x="828" y="15125"/>
                  </a:lnTo>
                  <a:lnTo>
                    <a:pt x="735" y="15715"/>
                  </a:lnTo>
                  <a:lnTo>
                    <a:pt x="646" y="16328"/>
                  </a:lnTo>
                  <a:lnTo>
                    <a:pt x="566" y="16929"/>
                  </a:lnTo>
                  <a:lnTo>
                    <a:pt x="486" y="17553"/>
                  </a:lnTo>
                  <a:lnTo>
                    <a:pt x="414" y="18177"/>
                  </a:lnTo>
                  <a:lnTo>
                    <a:pt x="343" y="18801"/>
                  </a:lnTo>
                  <a:lnTo>
                    <a:pt x="285" y="19437"/>
                  </a:lnTo>
                  <a:lnTo>
                    <a:pt x="227" y="20072"/>
                  </a:lnTo>
                  <a:lnTo>
                    <a:pt x="178" y="20719"/>
                  </a:lnTo>
                  <a:lnTo>
                    <a:pt x="134" y="21366"/>
                  </a:lnTo>
                  <a:lnTo>
                    <a:pt x="94" y="22024"/>
                  </a:lnTo>
                  <a:lnTo>
                    <a:pt x="63" y="22682"/>
                  </a:lnTo>
                  <a:lnTo>
                    <a:pt x="36" y="23340"/>
                  </a:lnTo>
                  <a:lnTo>
                    <a:pt x="14" y="23998"/>
                  </a:lnTo>
                  <a:lnTo>
                    <a:pt x="0" y="24667"/>
                  </a:lnTo>
                  <a:lnTo>
                    <a:pt x="1113" y="24758"/>
                  </a:lnTo>
                  <a:lnTo>
                    <a:pt x="2222" y="24860"/>
                  </a:lnTo>
                  <a:lnTo>
                    <a:pt x="3335" y="24974"/>
                  </a:lnTo>
                  <a:lnTo>
                    <a:pt x="4444" y="25087"/>
                  </a:lnTo>
                  <a:lnTo>
                    <a:pt x="6665" y="25325"/>
                  </a:lnTo>
                  <a:lnTo>
                    <a:pt x="8887" y="25609"/>
                  </a:lnTo>
                  <a:lnTo>
                    <a:pt x="11108" y="25904"/>
                  </a:lnTo>
                  <a:lnTo>
                    <a:pt x="13330" y="26222"/>
                  </a:lnTo>
                  <a:lnTo>
                    <a:pt x="15552" y="26562"/>
                  </a:lnTo>
                  <a:lnTo>
                    <a:pt x="17773" y="26925"/>
                  </a:lnTo>
                  <a:lnTo>
                    <a:pt x="17769" y="26358"/>
                  </a:lnTo>
                  <a:lnTo>
                    <a:pt x="17760" y="25779"/>
                  </a:lnTo>
                  <a:lnTo>
                    <a:pt x="17747" y="25201"/>
                  </a:lnTo>
                  <a:lnTo>
                    <a:pt x="17733" y="24622"/>
                  </a:lnTo>
                  <a:lnTo>
                    <a:pt x="17711" y="24055"/>
                  </a:lnTo>
                  <a:lnTo>
                    <a:pt x="17689" y="23476"/>
                  </a:lnTo>
                  <a:lnTo>
                    <a:pt x="17658" y="22909"/>
                  </a:lnTo>
                  <a:lnTo>
                    <a:pt x="17626" y="22330"/>
                  </a:lnTo>
                  <a:lnTo>
                    <a:pt x="17591" y="21763"/>
                  </a:lnTo>
                  <a:lnTo>
                    <a:pt x="17551" y="21195"/>
                  </a:lnTo>
                  <a:lnTo>
                    <a:pt x="17511" y="20628"/>
                  </a:lnTo>
                  <a:lnTo>
                    <a:pt x="17462" y="20072"/>
                  </a:lnTo>
                  <a:lnTo>
                    <a:pt x="17408" y="19516"/>
                  </a:lnTo>
                  <a:lnTo>
                    <a:pt x="17355" y="18960"/>
                  </a:lnTo>
                  <a:lnTo>
                    <a:pt x="17297" y="18404"/>
                  </a:lnTo>
                  <a:lnTo>
                    <a:pt x="17235" y="17848"/>
                  </a:lnTo>
                  <a:lnTo>
                    <a:pt x="17168" y="17304"/>
                  </a:lnTo>
                  <a:lnTo>
                    <a:pt x="17097" y="16759"/>
                  </a:lnTo>
                  <a:lnTo>
                    <a:pt x="17025" y="16226"/>
                  </a:lnTo>
                  <a:lnTo>
                    <a:pt x="16945" y="15693"/>
                  </a:lnTo>
                  <a:lnTo>
                    <a:pt x="16865" y="15159"/>
                  </a:lnTo>
                  <a:lnTo>
                    <a:pt x="16780" y="14637"/>
                  </a:lnTo>
                  <a:lnTo>
                    <a:pt x="16691" y="14115"/>
                  </a:lnTo>
                  <a:lnTo>
                    <a:pt x="16602" y="13605"/>
                  </a:lnTo>
                  <a:lnTo>
                    <a:pt x="16504" y="13094"/>
                  </a:lnTo>
                  <a:lnTo>
                    <a:pt x="16406" y="12595"/>
                  </a:lnTo>
                  <a:lnTo>
                    <a:pt x="16304" y="12096"/>
                  </a:lnTo>
                  <a:lnTo>
                    <a:pt x="16197" y="11608"/>
                  </a:lnTo>
                  <a:lnTo>
                    <a:pt x="16086" y="11120"/>
                  </a:lnTo>
                  <a:lnTo>
                    <a:pt x="15975" y="10644"/>
                  </a:lnTo>
                  <a:lnTo>
                    <a:pt x="15859" y="10178"/>
                  </a:lnTo>
                  <a:lnTo>
                    <a:pt x="15739" y="9713"/>
                  </a:lnTo>
                  <a:lnTo>
                    <a:pt x="15614" y="9259"/>
                  </a:lnTo>
                  <a:lnTo>
                    <a:pt x="15485" y="8817"/>
                  </a:lnTo>
                  <a:lnTo>
                    <a:pt x="15356" y="8374"/>
                  </a:lnTo>
                  <a:lnTo>
                    <a:pt x="15222" y="7943"/>
                  </a:lnTo>
                  <a:lnTo>
                    <a:pt x="15084" y="7523"/>
                  </a:lnTo>
                  <a:lnTo>
                    <a:pt x="14942" y="7115"/>
                  </a:lnTo>
                  <a:lnTo>
                    <a:pt x="14799" y="6706"/>
                  </a:lnTo>
                  <a:lnTo>
                    <a:pt x="14652" y="6321"/>
                  </a:lnTo>
                  <a:lnTo>
                    <a:pt x="14501" y="5935"/>
                  </a:lnTo>
                  <a:lnTo>
                    <a:pt x="14350" y="5561"/>
                  </a:lnTo>
                  <a:lnTo>
                    <a:pt x="14189" y="5186"/>
                  </a:lnTo>
                  <a:lnTo>
                    <a:pt x="14029" y="4834"/>
                  </a:lnTo>
                  <a:lnTo>
                    <a:pt x="13864" y="4494"/>
                  </a:lnTo>
                  <a:lnTo>
                    <a:pt x="13700" y="4154"/>
                  </a:lnTo>
                  <a:lnTo>
                    <a:pt x="13530" y="3836"/>
                  </a:lnTo>
                  <a:lnTo>
                    <a:pt x="13357" y="3518"/>
                  </a:lnTo>
                  <a:lnTo>
                    <a:pt x="13179" y="3223"/>
                  </a:lnTo>
                  <a:lnTo>
                    <a:pt x="13001" y="2928"/>
                  </a:lnTo>
                  <a:lnTo>
                    <a:pt x="12818" y="2656"/>
                  </a:lnTo>
                  <a:lnTo>
                    <a:pt x="12631" y="2395"/>
                  </a:lnTo>
                  <a:lnTo>
                    <a:pt x="12440" y="2145"/>
                  </a:lnTo>
                  <a:lnTo>
                    <a:pt x="12248" y="1896"/>
                  </a:lnTo>
                  <a:lnTo>
                    <a:pt x="12052" y="1669"/>
                  </a:lnTo>
                  <a:lnTo>
                    <a:pt x="11856" y="1465"/>
                  </a:lnTo>
                  <a:lnTo>
                    <a:pt x="11656" y="1260"/>
                  </a:lnTo>
                  <a:lnTo>
                    <a:pt x="11451" y="1079"/>
                  </a:lnTo>
                  <a:lnTo>
                    <a:pt x="11242" y="897"/>
                  </a:lnTo>
                  <a:lnTo>
                    <a:pt x="11033" y="738"/>
                  </a:lnTo>
                  <a:lnTo>
                    <a:pt x="10819" y="602"/>
                  </a:lnTo>
                  <a:lnTo>
                    <a:pt x="10605" y="466"/>
                  </a:lnTo>
                  <a:lnTo>
                    <a:pt x="10387" y="353"/>
                  </a:lnTo>
                  <a:lnTo>
                    <a:pt x="10165" y="251"/>
                  </a:lnTo>
                  <a:lnTo>
                    <a:pt x="9911" y="160"/>
                  </a:lnTo>
                  <a:lnTo>
                    <a:pt x="9661" y="92"/>
                  </a:lnTo>
                  <a:lnTo>
                    <a:pt x="9412" y="35"/>
                  </a:lnTo>
                  <a:lnTo>
                    <a:pt x="9163" y="12"/>
                  </a:lnTo>
                  <a:lnTo>
                    <a:pt x="89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3376125" y="-9190450"/>
              <a:ext cx="909825" cy="999050"/>
            </a:xfrm>
            <a:custGeom>
              <a:avLst/>
              <a:gdLst/>
              <a:ahLst/>
              <a:cxnLst/>
              <a:rect l="l" t="t" r="r" b="b"/>
              <a:pathLst>
                <a:path w="36393" h="39962" extrusionOk="0">
                  <a:moveTo>
                    <a:pt x="156" y="1"/>
                  </a:moveTo>
                  <a:lnTo>
                    <a:pt x="76" y="19981"/>
                  </a:lnTo>
                  <a:lnTo>
                    <a:pt x="36" y="29977"/>
                  </a:lnTo>
                  <a:lnTo>
                    <a:pt x="1" y="39961"/>
                  </a:lnTo>
                  <a:lnTo>
                    <a:pt x="50" y="39825"/>
                  </a:lnTo>
                  <a:lnTo>
                    <a:pt x="103" y="39712"/>
                  </a:lnTo>
                  <a:lnTo>
                    <a:pt x="161" y="39598"/>
                  </a:lnTo>
                  <a:lnTo>
                    <a:pt x="228" y="39496"/>
                  </a:lnTo>
                  <a:lnTo>
                    <a:pt x="299" y="39417"/>
                  </a:lnTo>
                  <a:lnTo>
                    <a:pt x="375" y="39360"/>
                  </a:lnTo>
                  <a:lnTo>
                    <a:pt x="459" y="39315"/>
                  </a:lnTo>
                  <a:lnTo>
                    <a:pt x="548" y="39292"/>
                  </a:lnTo>
                  <a:lnTo>
                    <a:pt x="1697" y="39201"/>
                  </a:lnTo>
                  <a:lnTo>
                    <a:pt x="2841" y="39133"/>
                  </a:lnTo>
                  <a:lnTo>
                    <a:pt x="3990" y="39076"/>
                  </a:lnTo>
                  <a:lnTo>
                    <a:pt x="5138" y="39031"/>
                  </a:lnTo>
                  <a:lnTo>
                    <a:pt x="6287" y="38997"/>
                  </a:lnTo>
                  <a:lnTo>
                    <a:pt x="7436" y="38963"/>
                  </a:lnTo>
                  <a:lnTo>
                    <a:pt x="8580" y="38952"/>
                  </a:lnTo>
                  <a:lnTo>
                    <a:pt x="9729" y="38940"/>
                  </a:lnTo>
                  <a:lnTo>
                    <a:pt x="12026" y="38929"/>
                  </a:lnTo>
                  <a:lnTo>
                    <a:pt x="14323" y="38929"/>
                  </a:lnTo>
                  <a:lnTo>
                    <a:pt x="16620" y="38918"/>
                  </a:lnTo>
                  <a:lnTo>
                    <a:pt x="18918" y="38895"/>
                  </a:lnTo>
                  <a:lnTo>
                    <a:pt x="19403" y="38884"/>
                  </a:lnTo>
                  <a:lnTo>
                    <a:pt x="19888" y="38861"/>
                  </a:lnTo>
                  <a:lnTo>
                    <a:pt x="20868" y="38804"/>
                  </a:lnTo>
                  <a:lnTo>
                    <a:pt x="21852" y="38725"/>
                  </a:lnTo>
                  <a:lnTo>
                    <a:pt x="22844" y="38623"/>
                  </a:lnTo>
                  <a:lnTo>
                    <a:pt x="23837" y="38532"/>
                  </a:lnTo>
                  <a:lnTo>
                    <a:pt x="24839" y="38441"/>
                  </a:lnTo>
                  <a:lnTo>
                    <a:pt x="25841" y="38362"/>
                  </a:lnTo>
                  <a:lnTo>
                    <a:pt x="26842" y="38294"/>
                  </a:lnTo>
                  <a:lnTo>
                    <a:pt x="27346" y="38282"/>
                  </a:lnTo>
                  <a:lnTo>
                    <a:pt x="27844" y="38271"/>
                  </a:lnTo>
                  <a:lnTo>
                    <a:pt x="28347" y="38260"/>
                  </a:lnTo>
                  <a:lnTo>
                    <a:pt x="28846" y="38271"/>
                  </a:lnTo>
                  <a:lnTo>
                    <a:pt x="29345" y="38282"/>
                  </a:lnTo>
                  <a:lnTo>
                    <a:pt x="29843" y="38316"/>
                  </a:lnTo>
                  <a:lnTo>
                    <a:pt x="30342" y="38362"/>
                  </a:lnTo>
                  <a:lnTo>
                    <a:pt x="30836" y="38407"/>
                  </a:lnTo>
                  <a:lnTo>
                    <a:pt x="31330" y="38486"/>
                  </a:lnTo>
                  <a:lnTo>
                    <a:pt x="31824" y="38566"/>
                  </a:lnTo>
                  <a:lnTo>
                    <a:pt x="32319" y="38668"/>
                  </a:lnTo>
                  <a:lnTo>
                    <a:pt x="32808" y="38793"/>
                  </a:lnTo>
                  <a:lnTo>
                    <a:pt x="33294" y="38929"/>
                  </a:lnTo>
                  <a:lnTo>
                    <a:pt x="33779" y="39088"/>
                  </a:lnTo>
                  <a:lnTo>
                    <a:pt x="34264" y="39269"/>
                  </a:lnTo>
                  <a:lnTo>
                    <a:pt x="34745" y="39474"/>
                  </a:lnTo>
                  <a:lnTo>
                    <a:pt x="34910" y="37080"/>
                  </a:lnTo>
                  <a:lnTo>
                    <a:pt x="35066" y="34686"/>
                  </a:lnTo>
                  <a:lnTo>
                    <a:pt x="35213" y="32291"/>
                  </a:lnTo>
                  <a:lnTo>
                    <a:pt x="35351" y="29897"/>
                  </a:lnTo>
                  <a:lnTo>
                    <a:pt x="35484" y="27492"/>
                  </a:lnTo>
                  <a:lnTo>
                    <a:pt x="35609" y="25098"/>
                  </a:lnTo>
                  <a:lnTo>
                    <a:pt x="35725" y="22693"/>
                  </a:lnTo>
                  <a:lnTo>
                    <a:pt x="35831" y="20287"/>
                  </a:lnTo>
                  <a:lnTo>
                    <a:pt x="35929" y="17882"/>
                  </a:lnTo>
                  <a:lnTo>
                    <a:pt x="36023" y="15477"/>
                  </a:lnTo>
                  <a:lnTo>
                    <a:pt x="36103" y="13071"/>
                  </a:lnTo>
                  <a:lnTo>
                    <a:pt x="36179" y="10666"/>
                  </a:lnTo>
                  <a:lnTo>
                    <a:pt x="36245" y="8261"/>
                  </a:lnTo>
                  <a:lnTo>
                    <a:pt x="36303" y="5844"/>
                  </a:lnTo>
                  <a:lnTo>
                    <a:pt x="36352" y="3439"/>
                  </a:lnTo>
                  <a:lnTo>
                    <a:pt x="36392" y="1022"/>
                  </a:lnTo>
                  <a:lnTo>
                    <a:pt x="36263" y="1771"/>
                  </a:lnTo>
                  <a:lnTo>
                    <a:pt x="36125" y="2497"/>
                  </a:lnTo>
                  <a:lnTo>
                    <a:pt x="35983" y="3223"/>
                  </a:lnTo>
                  <a:lnTo>
                    <a:pt x="35836" y="3926"/>
                  </a:lnTo>
                  <a:lnTo>
                    <a:pt x="35680" y="4619"/>
                  </a:lnTo>
                  <a:lnTo>
                    <a:pt x="35515" y="5299"/>
                  </a:lnTo>
                  <a:lnTo>
                    <a:pt x="35346" y="5969"/>
                  </a:lnTo>
                  <a:lnTo>
                    <a:pt x="35172" y="6615"/>
                  </a:lnTo>
                  <a:lnTo>
                    <a:pt x="34994" y="7262"/>
                  </a:lnTo>
                  <a:lnTo>
                    <a:pt x="34807" y="7886"/>
                  </a:lnTo>
                  <a:lnTo>
                    <a:pt x="34611" y="8499"/>
                  </a:lnTo>
                  <a:lnTo>
                    <a:pt x="34416" y="9100"/>
                  </a:lnTo>
                  <a:lnTo>
                    <a:pt x="34211" y="9690"/>
                  </a:lnTo>
                  <a:lnTo>
                    <a:pt x="34002" y="10269"/>
                  </a:lnTo>
                  <a:lnTo>
                    <a:pt x="33788" y="10836"/>
                  </a:lnTo>
                  <a:lnTo>
                    <a:pt x="33565" y="11381"/>
                  </a:lnTo>
                  <a:lnTo>
                    <a:pt x="33343" y="11914"/>
                  </a:lnTo>
                  <a:lnTo>
                    <a:pt x="33111" y="12447"/>
                  </a:lnTo>
                  <a:lnTo>
                    <a:pt x="32875" y="12958"/>
                  </a:lnTo>
                  <a:lnTo>
                    <a:pt x="32635" y="13457"/>
                  </a:lnTo>
                  <a:lnTo>
                    <a:pt x="32390" y="13945"/>
                  </a:lnTo>
                  <a:lnTo>
                    <a:pt x="32141" y="14421"/>
                  </a:lnTo>
                  <a:lnTo>
                    <a:pt x="31887" y="14875"/>
                  </a:lnTo>
                  <a:lnTo>
                    <a:pt x="31624" y="15329"/>
                  </a:lnTo>
                  <a:lnTo>
                    <a:pt x="31361" y="15772"/>
                  </a:lnTo>
                  <a:lnTo>
                    <a:pt x="31094" y="16191"/>
                  </a:lnTo>
                  <a:lnTo>
                    <a:pt x="30823" y="16600"/>
                  </a:lnTo>
                  <a:lnTo>
                    <a:pt x="30547" y="17008"/>
                  </a:lnTo>
                  <a:lnTo>
                    <a:pt x="30266" y="17394"/>
                  </a:lnTo>
                  <a:lnTo>
                    <a:pt x="29981" y="17769"/>
                  </a:lnTo>
                  <a:lnTo>
                    <a:pt x="29692" y="18132"/>
                  </a:lnTo>
                  <a:lnTo>
                    <a:pt x="29402" y="18483"/>
                  </a:lnTo>
                  <a:lnTo>
                    <a:pt x="29109" y="18824"/>
                  </a:lnTo>
                  <a:lnTo>
                    <a:pt x="28810" y="19141"/>
                  </a:lnTo>
                  <a:lnTo>
                    <a:pt x="28508" y="19459"/>
                  </a:lnTo>
                  <a:lnTo>
                    <a:pt x="28200" y="19765"/>
                  </a:lnTo>
                  <a:lnTo>
                    <a:pt x="27893" y="20049"/>
                  </a:lnTo>
                  <a:lnTo>
                    <a:pt x="27582" y="20333"/>
                  </a:lnTo>
                  <a:lnTo>
                    <a:pt x="27270" y="20594"/>
                  </a:lnTo>
                  <a:lnTo>
                    <a:pt x="26949" y="20843"/>
                  </a:lnTo>
                  <a:lnTo>
                    <a:pt x="26629" y="21093"/>
                  </a:lnTo>
                  <a:lnTo>
                    <a:pt x="26308" y="21320"/>
                  </a:lnTo>
                  <a:lnTo>
                    <a:pt x="25983" y="21535"/>
                  </a:lnTo>
                  <a:lnTo>
                    <a:pt x="25654" y="21740"/>
                  </a:lnTo>
                  <a:lnTo>
                    <a:pt x="25324" y="21933"/>
                  </a:lnTo>
                  <a:lnTo>
                    <a:pt x="24995" y="22125"/>
                  </a:lnTo>
                  <a:lnTo>
                    <a:pt x="24661" y="22296"/>
                  </a:lnTo>
                  <a:lnTo>
                    <a:pt x="24323" y="22454"/>
                  </a:lnTo>
                  <a:lnTo>
                    <a:pt x="23984" y="22602"/>
                  </a:lnTo>
                  <a:lnTo>
                    <a:pt x="23646" y="22738"/>
                  </a:lnTo>
                  <a:lnTo>
                    <a:pt x="23303" y="22863"/>
                  </a:lnTo>
                  <a:lnTo>
                    <a:pt x="22960" y="22965"/>
                  </a:lnTo>
                  <a:lnTo>
                    <a:pt x="22617" y="23067"/>
                  </a:lnTo>
                  <a:lnTo>
                    <a:pt x="22270" y="23158"/>
                  </a:lnTo>
                  <a:lnTo>
                    <a:pt x="21923" y="23237"/>
                  </a:lnTo>
                  <a:lnTo>
                    <a:pt x="21576" y="23305"/>
                  </a:lnTo>
                  <a:lnTo>
                    <a:pt x="21224" y="23362"/>
                  </a:lnTo>
                  <a:lnTo>
                    <a:pt x="20877" y="23408"/>
                  </a:lnTo>
                  <a:lnTo>
                    <a:pt x="20525" y="23430"/>
                  </a:lnTo>
                  <a:lnTo>
                    <a:pt x="20173" y="23453"/>
                  </a:lnTo>
                  <a:lnTo>
                    <a:pt x="19817" y="23464"/>
                  </a:lnTo>
                  <a:lnTo>
                    <a:pt x="19465" y="23464"/>
                  </a:lnTo>
                  <a:lnTo>
                    <a:pt x="19114" y="23453"/>
                  </a:lnTo>
                  <a:lnTo>
                    <a:pt x="18757" y="23430"/>
                  </a:lnTo>
                  <a:lnTo>
                    <a:pt x="18406" y="23385"/>
                  </a:lnTo>
                  <a:lnTo>
                    <a:pt x="18050" y="23339"/>
                  </a:lnTo>
                  <a:lnTo>
                    <a:pt x="17693" y="23283"/>
                  </a:lnTo>
                  <a:lnTo>
                    <a:pt x="17342" y="23215"/>
                  </a:lnTo>
                  <a:lnTo>
                    <a:pt x="16985" y="23135"/>
                  </a:lnTo>
                  <a:lnTo>
                    <a:pt x="16634" y="23044"/>
                  </a:lnTo>
                  <a:lnTo>
                    <a:pt x="16278" y="22942"/>
                  </a:lnTo>
                  <a:lnTo>
                    <a:pt x="15926" y="22829"/>
                  </a:lnTo>
                  <a:lnTo>
                    <a:pt x="15574" y="22704"/>
                  </a:lnTo>
                  <a:lnTo>
                    <a:pt x="15222" y="22568"/>
                  </a:lnTo>
                  <a:lnTo>
                    <a:pt x="14871" y="22420"/>
                  </a:lnTo>
                  <a:lnTo>
                    <a:pt x="14519" y="22273"/>
                  </a:lnTo>
                  <a:lnTo>
                    <a:pt x="14172" y="22103"/>
                  </a:lnTo>
                  <a:lnTo>
                    <a:pt x="13824" y="21921"/>
                  </a:lnTo>
                  <a:lnTo>
                    <a:pt x="13477" y="21740"/>
                  </a:lnTo>
                  <a:lnTo>
                    <a:pt x="13130" y="21535"/>
                  </a:lnTo>
                  <a:lnTo>
                    <a:pt x="12787" y="21320"/>
                  </a:lnTo>
                  <a:lnTo>
                    <a:pt x="12444" y="21104"/>
                  </a:lnTo>
                  <a:lnTo>
                    <a:pt x="12106" y="20877"/>
                  </a:lnTo>
                  <a:lnTo>
                    <a:pt x="11768" y="20628"/>
                  </a:lnTo>
                  <a:lnTo>
                    <a:pt x="11429" y="20378"/>
                  </a:lnTo>
                  <a:lnTo>
                    <a:pt x="11095" y="20117"/>
                  </a:lnTo>
                  <a:lnTo>
                    <a:pt x="10761" y="19845"/>
                  </a:lnTo>
                  <a:lnTo>
                    <a:pt x="10427" y="19561"/>
                  </a:lnTo>
                  <a:lnTo>
                    <a:pt x="10102" y="19266"/>
                  </a:lnTo>
                  <a:lnTo>
                    <a:pt x="9773" y="18960"/>
                  </a:lnTo>
                  <a:lnTo>
                    <a:pt x="9452" y="18642"/>
                  </a:lnTo>
                  <a:lnTo>
                    <a:pt x="9127" y="18313"/>
                  </a:lnTo>
                  <a:lnTo>
                    <a:pt x="8811" y="17984"/>
                  </a:lnTo>
                  <a:lnTo>
                    <a:pt x="8495" y="17632"/>
                  </a:lnTo>
                  <a:lnTo>
                    <a:pt x="8184" y="17281"/>
                  </a:lnTo>
                  <a:lnTo>
                    <a:pt x="7872" y="16918"/>
                  </a:lnTo>
                  <a:lnTo>
                    <a:pt x="7565" y="16532"/>
                  </a:lnTo>
                  <a:lnTo>
                    <a:pt x="7262" y="16146"/>
                  </a:lnTo>
                  <a:lnTo>
                    <a:pt x="6959" y="15749"/>
                  </a:lnTo>
                  <a:lnTo>
                    <a:pt x="6665" y="15352"/>
                  </a:lnTo>
                  <a:lnTo>
                    <a:pt x="6372" y="14932"/>
                  </a:lnTo>
                  <a:lnTo>
                    <a:pt x="6082" y="14501"/>
                  </a:lnTo>
                  <a:lnTo>
                    <a:pt x="5793" y="14070"/>
                  </a:lnTo>
                  <a:lnTo>
                    <a:pt x="5512" y="13616"/>
                  </a:lnTo>
                  <a:lnTo>
                    <a:pt x="5232" y="13162"/>
                  </a:lnTo>
                  <a:lnTo>
                    <a:pt x="4960" y="12697"/>
                  </a:lnTo>
                  <a:lnTo>
                    <a:pt x="4689" y="12220"/>
                  </a:lnTo>
                  <a:lnTo>
                    <a:pt x="4422" y="11732"/>
                  </a:lnTo>
                  <a:lnTo>
                    <a:pt x="4163" y="11233"/>
                  </a:lnTo>
                  <a:lnTo>
                    <a:pt x="3905" y="10734"/>
                  </a:lnTo>
                  <a:lnTo>
                    <a:pt x="3651" y="10212"/>
                  </a:lnTo>
                  <a:lnTo>
                    <a:pt x="3406" y="9690"/>
                  </a:lnTo>
                  <a:lnTo>
                    <a:pt x="3162" y="9157"/>
                  </a:lnTo>
                  <a:lnTo>
                    <a:pt x="2921" y="8612"/>
                  </a:lnTo>
                  <a:lnTo>
                    <a:pt x="2690" y="8056"/>
                  </a:lnTo>
                  <a:lnTo>
                    <a:pt x="2463" y="7500"/>
                  </a:lnTo>
                  <a:lnTo>
                    <a:pt x="2240" y="6922"/>
                  </a:lnTo>
                  <a:lnTo>
                    <a:pt x="2022" y="6343"/>
                  </a:lnTo>
                  <a:lnTo>
                    <a:pt x="1808" y="5753"/>
                  </a:lnTo>
                  <a:lnTo>
                    <a:pt x="1603" y="5152"/>
                  </a:lnTo>
                  <a:lnTo>
                    <a:pt x="1399" y="4539"/>
                  </a:lnTo>
                  <a:lnTo>
                    <a:pt x="1207" y="3915"/>
                  </a:lnTo>
                  <a:lnTo>
                    <a:pt x="1016" y="3291"/>
                  </a:lnTo>
                  <a:lnTo>
                    <a:pt x="833" y="2656"/>
                  </a:lnTo>
                  <a:lnTo>
                    <a:pt x="655" y="1998"/>
                  </a:lnTo>
                  <a:lnTo>
                    <a:pt x="481" y="1351"/>
                  </a:lnTo>
                  <a:lnTo>
                    <a:pt x="317" y="681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3380700" y="-9378500"/>
              <a:ext cx="123450" cy="403075"/>
            </a:xfrm>
            <a:custGeom>
              <a:avLst/>
              <a:gdLst/>
              <a:ahLst/>
              <a:cxnLst/>
              <a:rect l="l" t="t" r="r" b="b"/>
              <a:pathLst>
                <a:path w="4938" h="16123" extrusionOk="0">
                  <a:moveTo>
                    <a:pt x="0" y="0"/>
                  </a:moveTo>
                  <a:lnTo>
                    <a:pt x="0" y="295"/>
                  </a:lnTo>
                  <a:lnTo>
                    <a:pt x="62" y="352"/>
                  </a:lnTo>
                  <a:lnTo>
                    <a:pt x="120" y="431"/>
                  </a:lnTo>
                  <a:lnTo>
                    <a:pt x="178" y="522"/>
                  </a:lnTo>
                  <a:lnTo>
                    <a:pt x="232" y="624"/>
                  </a:lnTo>
                  <a:lnTo>
                    <a:pt x="281" y="760"/>
                  </a:lnTo>
                  <a:lnTo>
                    <a:pt x="330" y="908"/>
                  </a:lnTo>
                  <a:lnTo>
                    <a:pt x="379" y="1089"/>
                  </a:lnTo>
                  <a:lnTo>
                    <a:pt x="419" y="1294"/>
                  </a:lnTo>
                  <a:lnTo>
                    <a:pt x="530" y="1884"/>
                  </a:lnTo>
                  <a:lnTo>
                    <a:pt x="641" y="2462"/>
                  </a:lnTo>
                  <a:lnTo>
                    <a:pt x="753" y="3030"/>
                  </a:lnTo>
                  <a:lnTo>
                    <a:pt x="868" y="3586"/>
                  </a:lnTo>
                  <a:lnTo>
                    <a:pt x="984" y="4142"/>
                  </a:lnTo>
                  <a:lnTo>
                    <a:pt x="1104" y="4686"/>
                  </a:lnTo>
                  <a:lnTo>
                    <a:pt x="1229" y="5219"/>
                  </a:lnTo>
                  <a:lnTo>
                    <a:pt x="1354" y="5753"/>
                  </a:lnTo>
                  <a:lnTo>
                    <a:pt x="1478" y="6275"/>
                  </a:lnTo>
                  <a:lnTo>
                    <a:pt x="1607" y="6785"/>
                  </a:lnTo>
                  <a:lnTo>
                    <a:pt x="1741" y="7296"/>
                  </a:lnTo>
                  <a:lnTo>
                    <a:pt x="1874" y="7784"/>
                  </a:lnTo>
                  <a:lnTo>
                    <a:pt x="2008" y="8272"/>
                  </a:lnTo>
                  <a:lnTo>
                    <a:pt x="2146" y="8759"/>
                  </a:lnTo>
                  <a:lnTo>
                    <a:pt x="2284" y="9225"/>
                  </a:lnTo>
                  <a:lnTo>
                    <a:pt x="2427" y="9690"/>
                  </a:lnTo>
                  <a:lnTo>
                    <a:pt x="2569" y="10155"/>
                  </a:lnTo>
                  <a:lnTo>
                    <a:pt x="2716" y="10597"/>
                  </a:lnTo>
                  <a:lnTo>
                    <a:pt x="2863" y="11040"/>
                  </a:lnTo>
                  <a:lnTo>
                    <a:pt x="3010" y="11471"/>
                  </a:lnTo>
                  <a:lnTo>
                    <a:pt x="3161" y="11902"/>
                  </a:lnTo>
                  <a:lnTo>
                    <a:pt x="3313" y="12322"/>
                  </a:lnTo>
                  <a:lnTo>
                    <a:pt x="3468" y="12731"/>
                  </a:lnTo>
                  <a:lnTo>
                    <a:pt x="3624" y="13139"/>
                  </a:lnTo>
                  <a:lnTo>
                    <a:pt x="3784" y="13536"/>
                  </a:lnTo>
                  <a:lnTo>
                    <a:pt x="3945" y="13922"/>
                  </a:lnTo>
                  <a:lnTo>
                    <a:pt x="4105" y="14308"/>
                  </a:lnTo>
                  <a:lnTo>
                    <a:pt x="4270" y="14682"/>
                  </a:lnTo>
                  <a:lnTo>
                    <a:pt x="4434" y="15056"/>
                  </a:lnTo>
                  <a:lnTo>
                    <a:pt x="4599" y="15420"/>
                  </a:lnTo>
                  <a:lnTo>
                    <a:pt x="4768" y="15771"/>
                  </a:lnTo>
                  <a:lnTo>
                    <a:pt x="4938" y="16123"/>
                  </a:lnTo>
                  <a:lnTo>
                    <a:pt x="4875" y="14308"/>
                  </a:lnTo>
                  <a:lnTo>
                    <a:pt x="4822" y="12481"/>
                  </a:lnTo>
                  <a:lnTo>
                    <a:pt x="4800" y="11573"/>
                  </a:lnTo>
                  <a:lnTo>
                    <a:pt x="4782" y="10654"/>
                  </a:lnTo>
                  <a:lnTo>
                    <a:pt x="4764" y="9735"/>
                  </a:lnTo>
                  <a:lnTo>
                    <a:pt x="4751" y="8816"/>
                  </a:lnTo>
                  <a:lnTo>
                    <a:pt x="4737" y="7897"/>
                  </a:lnTo>
                  <a:lnTo>
                    <a:pt x="4728" y="6978"/>
                  </a:lnTo>
                  <a:lnTo>
                    <a:pt x="4724" y="6059"/>
                  </a:lnTo>
                  <a:lnTo>
                    <a:pt x="4724" y="5151"/>
                  </a:lnTo>
                  <a:lnTo>
                    <a:pt x="4728" y="4232"/>
                  </a:lnTo>
                  <a:lnTo>
                    <a:pt x="4737" y="3336"/>
                  </a:lnTo>
                  <a:lnTo>
                    <a:pt x="4746" y="2428"/>
                  </a:lnTo>
                  <a:lnTo>
                    <a:pt x="4764" y="1543"/>
                  </a:lnTo>
                  <a:lnTo>
                    <a:pt x="4216" y="1430"/>
                  </a:lnTo>
                  <a:lnTo>
                    <a:pt x="3669" y="1316"/>
                  </a:lnTo>
                  <a:lnTo>
                    <a:pt x="3121" y="1203"/>
                  </a:lnTo>
                  <a:lnTo>
                    <a:pt x="2573" y="1067"/>
                  </a:lnTo>
                  <a:lnTo>
                    <a:pt x="2030" y="931"/>
                  </a:lnTo>
                  <a:lnTo>
                    <a:pt x="1483" y="783"/>
                  </a:lnTo>
                  <a:lnTo>
                    <a:pt x="940" y="624"/>
                  </a:lnTo>
                  <a:lnTo>
                    <a:pt x="392" y="443"/>
                  </a:lnTo>
                  <a:lnTo>
                    <a:pt x="334" y="420"/>
                  </a:lnTo>
                  <a:lnTo>
                    <a:pt x="281" y="386"/>
                  </a:lnTo>
                  <a:lnTo>
                    <a:pt x="232" y="341"/>
                  </a:lnTo>
                  <a:lnTo>
                    <a:pt x="178" y="284"/>
                  </a:lnTo>
                  <a:lnTo>
                    <a:pt x="134" y="227"/>
                  </a:lnTo>
                  <a:lnTo>
                    <a:pt x="85" y="159"/>
                  </a:lnTo>
                  <a:lnTo>
                    <a:pt x="45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381125" y="-11732525"/>
              <a:ext cx="906600" cy="2297600"/>
            </a:xfrm>
            <a:custGeom>
              <a:avLst/>
              <a:gdLst/>
              <a:ahLst/>
              <a:cxnLst/>
              <a:rect l="l" t="t" r="r" b="b"/>
              <a:pathLst>
                <a:path w="36264" h="91904" extrusionOk="0">
                  <a:moveTo>
                    <a:pt x="17507" y="0"/>
                  </a:moveTo>
                  <a:lnTo>
                    <a:pt x="17004" y="35"/>
                  </a:lnTo>
                  <a:lnTo>
                    <a:pt x="16501" y="80"/>
                  </a:lnTo>
                  <a:lnTo>
                    <a:pt x="16002" y="159"/>
                  </a:lnTo>
                  <a:lnTo>
                    <a:pt x="15601" y="239"/>
                  </a:lnTo>
                  <a:lnTo>
                    <a:pt x="15196" y="329"/>
                  </a:lnTo>
                  <a:lnTo>
                    <a:pt x="14795" y="443"/>
                  </a:lnTo>
                  <a:lnTo>
                    <a:pt x="14390" y="579"/>
                  </a:lnTo>
                  <a:lnTo>
                    <a:pt x="13985" y="738"/>
                  </a:lnTo>
                  <a:lnTo>
                    <a:pt x="13580" y="908"/>
                  </a:lnTo>
                  <a:lnTo>
                    <a:pt x="13179" y="1101"/>
                  </a:lnTo>
                  <a:lnTo>
                    <a:pt x="12774" y="1305"/>
                  </a:lnTo>
                  <a:lnTo>
                    <a:pt x="12373" y="1532"/>
                  </a:lnTo>
                  <a:lnTo>
                    <a:pt x="11968" y="1793"/>
                  </a:lnTo>
                  <a:lnTo>
                    <a:pt x="11572" y="2065"/>
                  </a:lnTo>
                  <a:lnTo>
                    <a:pt x="11171" y="2349"/>
                  </a:lnTo>
                  <a:lnTo>
                    <a:pt x="10775" y="2667"/>
                  </a:lnTo>
                  <a:lnTo>
                    <a:pt x="10383" y="2996"/>
                  </a:lnTo>
                  <a:lnTo>
                    <a:pt x="9992" y="3359"/>
                  </a:lnTo>
                  <a:lnTo>
                    <a:pt x="9604" y="3733"/>
                  </a:lnTo>
                  <a:lnTo>
                    <a:pt x="9221" y="4142"/>
                  </a:lnTo>
                  <a:lnTo>
                    <a:pt x="8843" y="4562"/>
                  </a:lnTo>
                  <a:lnTo>
                    <a:pt x="8464" y="5004"/>
                  </a:lnTo>
                  <a:lnTo>
                    <a:pt x="8090" y="5469"/>
                  </a:lnTo>
                  <a:lnTo>
                    <a:pt x="7725" y="5968"/>
                  </a:lnTo>
                  <a:lnTo>
                    <a:pt x="7360" y="6479"/>
                  </a:lnTo>
                  <a:lnTo>
                    <a:pt x="7182" y="6751"/>
                  </a:lnTo>
                  <a:lnTo>
                    <a:pt x="7004" y="7024"/>
                  </a:lnTo>
                  <a:lnTo>
                    <a:pt x="6831" y="7296"/>
                  </a:lnTo>
                  <a:lnTo>
                    <a:pt x="6652" y="7580"/>
                  </a:lnTo>
                  <a:lnTo>
                    <a:pt x="6479" y="7875"/>
                  </a:lnTo>
                  <a:lnTo>
                    <a:pt x="6305" y="8170"/>
                  </a:lnTo>
                  <a:lnTo>
                    <a:pt x="6136" y="8476"/>
                  </a:lnTo>
                  <a:lnTo>
                    <a:pt x="5967" y="8782"/>
                  </a:lnTo>
                  <a:lnTo>
                    <a:pt x="5802" y="9100"/>
                  </a:lnTo>
                  <a:lnTo>
                    <a:pt x="5633" y="9429"/>
                  </a:lnTo>
                  <a:lnTo>
                    <a:pt x="5468" y="9747"/>
                  </a:lnTo>
                  <a:lnTo>
                    <a:pt x="5308" y="10087"/>
                  </a:lnTo>
                  <a:lnTo>
                    <a:pt x="5148" y="10427"/>
                  </a:lnTo>
                  <a:lnTo>
                    <a:pt x="4987" y="10779"/>
                  </a:lnTo>
                  <a:lnTo>
                    <a:pt x="4832" y="11131"/>
                  </a:lnTo>
                  <a:lnTo>
                    <a:pt x="4676" y="11494"/>
                  </a:lnTo>
                  <a:lnTo>
                    <a:pt x="4524" y="11857"/>
                  </a:lnTo>
                  <a:lnTo>
                    <a:pt x="4373" y="12231"/>
                  </a:lnTo>
                  <a:lnTo>
                    <a:pt x="4222" y="12606"/>
                  </a:lnTo>
                  <a:lnTo>
                    <a:pt x="4075" y="12992"/>
                  </a:lnTo>
                  <a:lnTo>
                    <a:pt x="3883" y="13525"/>
                  </a:lnTo>
                  <a:lnTo>
                    <a:pt x="3696" y="14047"/>
                  </a:lnTo>
                  <a:lnTo>
                    <a:pt x="3518" y="14591"/>
                  </a:lnTo>
                  <a:lnTo>
                    <a:pt x="3344" y="15136"/>
                  </a:lnTo>
                  <a:lnTo>
                    <a:pt x="3175" y="15681"/>
                  </a:lnTo>
                  <a:lnTo>
                    <a:pt x="3015" y="16237"/>
                  </a:lnTo>
                  <a:lnTo>
                    <a:pt x="2859" y="16804"/>
                  </a:lnTo>
                  <a:lnTo>
                    <a:pt x="2712" y="17371"/>
                  </a:lnTo>
                  <a:lnTo>
                    <a:pt x="2565" y="17939"/>
                  </a:lnTo>
                  <a:lnTo>
                    <a:pt x="2427" y="18529"/>
                  </a:lnTo>
                  <a:lnTo>
                    <a:pt x="2294" y="19107"/>
                  </a:lnTo>
                  <a:lnTo>
                    <a:pt x="2169" y="19697"/>
                  </a:lnTo>
                  <a:lnTo>
                    <a:pt x="2044" y="20299"/>
                  </a:lnTo>
                  <a:lnTo>
                    <a:pt x="1929" y="20900"/>
                  </a:lnTo>
                  <a:lnTo>
                    <a:pt x="1817" y="21501"/>
                  </a:lnTo>
                  <a:lnTo>
                    <a:pt x="1711" y="22114"/>
                  </a:lnTo>
                  <a:lnTo>
                    <a:pt x="1608" y="22738"/>
                  </a:lnTo>
                  <a:lnTo>
                    <a:pt x="1510" y="23351"/>
                  </a:lnTo>
                  <a:lnTo>
                    <a:pt x="1417" y="23975"/>
                  </a:lnTo>
                  <a:lnTo>
                    <a:pt x="1328" y="24610"/>
                  </a:lnTo>
                  <a:lnTo>
                    <a:pt x="1243" y="25245"/>
                  </a:lnTo>
                  <a:lnTo>
                    <a:pt x="1163" y="25881"/>
                  </a:lnTo>
                  <a:lnTo>
                    <a:pt x="1087" y="26528"/>
                  </a:lnTo>
                  <a:lnTo>
                    <a:pt x="1012" y="27174"/>
                  </a:lnTo>
                  <a:lnTo>
                    <a:pt x="945" y="27821"/>
                  </a:lnTo>
                  <a:lnTo>
                    <a:pt x="882" y="28479"/>
                  </a:lnTo>
                  <a:lnTo>
                    <a:pt x="820" y="29126"/>
                  </a:lnTo>
                  <a:lnTo>
                    <a:pt x="762" y="29795"/>
                  </a:lnTo>
                  <a:lnTo>
                    <a:pt x="709" y="30453"/>
                  </a:lnTo>
                  <a:lnTo>
                    <a:pt x="660" y="31123"/>
                  </a:lnTo>
                  <a:lnTo>
                    <a:pt x="611" y="31792"/>
                  </a:lnTo>
                  <a:lnTo>
                    <a:pt x="566" y="32461"/>
                  </a:lnTo>
                  <a:lnTo>
                    <a:pt x="526" y="33142"/>
                  </a:lnTo>
                  <a:lnTo>
                    <a:pt x="486" y="33812"/>
                  </a:lnTo>
                  <a:lnTo>
                    <a:pt x="455" y="34492"/>
                  </a:lnTo>
                  <a:lnTo>
                    <a:pt x="419" y="35173"/>
                  </a:lnTo>
                  <a:lnTo>
                    <a:pt x="362" y="36546"/>
                  </a:lnTo>
                  <a:lnTo>
                    <a:pt x="313" y="37919"/>
                  </a:lnTo>
                  <a:lnTo>
                    <a:pt x="273" y="39303"/>
                  </a:lnTo>
                  <a:lnTo>
                    <a:pt x="241" y="40699"/>
                  </a:lnTo>
                  <a:lnTo>
                    <a:pt x="219" y="42094"/>
                  </a:lnTo>
                  <a:lnTo>
                    <a:pt x="197" y="43490"/>
                  </a:lnTo>
                  <a:lnTo>
                    <a:pt x="183" y="44885"/>
                  </a:lnTo>
                  <a:lnTo>
                    <a:pt x="175" y="46281"/>
                  </a:lnTo>
                  <a:lnTo>
                    <a:pt x="161" y="49083"/>
                  </a:lnTo>
                  <a:lnTo>
                    <a:pt x="157" y="51875"/>
                  </a:lnTo>
                  <a:lnTo>
                    <a:pt x="148" y="54643"/>
                  </a:lnTo>
                  <a:lnTo>
                    <a:pt x="77" y="72751"/>
                  </a:lnTo>
                  <a:lnTo>
                    <a:pt x="1" y="90860"/>
                  </a:lnTo>
                  <a:lnTo>
                    <a:pt x="41" y="90803"/>
                  </a:lnTo>
                  <a:lnTo>
                    <a:pt x="81" y="90757"/>
                  </a:lnTo>
                  <a:lnTo>
                    <a:pt x="126" y="90712"/>
                  </a:lnTo>
                  <a:lnTo>
                    <a:pt x="170" y="90678"/>
                  </a:lnTo>
                  <a:lnTo>
                    <a:pt x="215" y="90644"/>
                  </a:lnTo>
                  <a:lnTo>
                    <a:pt x="268" y="90633"/>
                  </a:lnTo>
                  <a:lnTo>
                    <a:pt x="317" y="90610"/>
                  </a:lnTo>
                  <a:lnTo>
                    <a:pt x="375" y="90610"/>
                  </a:lnTo>
                  <a:lnTo>
                    <a:pt x="3362" y="90973"/>
                  </a:lnTo>
                  <a:lnTo>
                    <a:pt x="4849" y="91155"/>
                  </a:lnTo>
                  <a:lnTo>
                    <a:pt x="6341" y="91313"/>
                  </a:lnTo>
                  <a:lnTo>
                    <a:pt x="7828" y="91461"/>
                  </a:lnTo>
                  <a:lnTo>
                    <a:pt x="9315" y="91597"/>
                  </a:lnTo>
                  <a:lnTo>
                    <a:pt x="10802" y="91711"/>
                  </a:lnTo>
                  <a:lnTo>
                    <a:pt x="12289" y="91801"/>
                  </a:lnTo>
                  <a:lnTo>
                    <a:pt x="13032" y="91835"/>
                  </a:lnTo>
                  <a:lnTo>
                    <a:pt x="13776" y="91858"/>
                  </a:lnTo>
                  <a:lnTo>
                    <a:pt x="14519" y="91881"/>
                  </a:lnTo>
                  <a:lnTo>
                    <a:pt x="15263" y="91903"/>
                  </a:lnTo>
                  <a:lnTo>
                    <a:pt x="16750" y="91903"/>
                  </a:lnTo>
                  <a:lnTo>
                    <a:pt x="17493" y="91892"/>
                  </a:lnTo>
                  <a:lnTo>
                    <a:pt x="18237" y="91869"/>
                  </a:lnTo>
                  <a:lnTo>
                    <a:pt x="18980" y="91835"/>
                  </a:lnTo>
                  <a:lnTo>
                    <a:pt x="19724" y="91801"/>
                  </a:lnTo>
                  <a:lnTo>
                    <a:pt x="20472" y="91756"/>
                  </a:lnTo>
                  <a:lnTo>
                    <a:pt x="21215" y="91688"/>
                  </a:lnTo>
                  <a:lnTo>
                    <a:pt x="21959" y="91620"/>
                  </a:lnTo>
                  <a:lnTo>
                    <a:pt x="22707" y="91529"/>
                  </a:lnTo>
                  <a:lnTo>
                    <a:pt x="23455" y="91438"/>
                  </a:lnTo>
                  <a:lnTo>
                    <a:pt x="24203" y="91325"/>
                  </a:lnTo>
                  <a:lnTo>
                    <a:pt x="24372" y="91291"/>
                  </a:lnTo>
                  <a:lnTo>
                    <a:pt x="24581" y="91234"/>
                  </a:lnTo>
                  <a:lnTo>
                    <a:pt x="24826" y="91155"/>
                  </a:lnTo>
                  <a:lnTo>
                    <a:pt x="25102" y="91052"/>
                  </a:lnTo>
                  <a:lnTo>
                    <a:pt x="25748" y="90814"/>
                  </a:lnTo>
                  <a:lnTo>
                    <a:pt x="26491" y="90519"/>
                  </a:lnTo>
                  <a:lnTo>
                    <a:pt x="27319" y="90190"/>
                  </a:lnTo>
                  <a:lnTo>
                    <a:pt x="28210" y="89861"/>
                  </a:lnTo>
                  <a:lnTo>
                    <a:pt x="28673" y="89691"/>
                  </a:lnTo>
                  <a:lnTo>
                    <a:pt x="29140" y="89532"/>
                  </a:lnTo>
                  <a:lnTo>
                    <a:pt x="29621" y="89385"/>
                  </a:lnTo>
                  <a:lnTo>
                    <a:pt x="30097" y="89237"/>
                  </a:lnTo>
                  <a:lnTo>
                    <a:pt x="30583" y="89101"/>
                  </a:lnTo>
                  <a:lnTo>
                    <a:pt x="31059" y="88976"/>
                  </a:lnTo>
                  <a:lnTo>
                    <a:pt x="31535" y="88874"/>
                  </a:lnTo>
                  <a:lnTo>
                    <a:pt x="32007" y="88783"/>
                  </a:lnTo>
                  <a:lnTo>
                    <a:pt x="32466" y="88715"/>
                  </a:lnTo>
                  <a:lnTo>
                    <a:pt x="32916" y="88681"/>
                  </a:lnTo>
                  <a:lnTo>
                    <a:pt x="33352" y="88658"/>
                  </a:lnTo>
                  <a:lnTo>
                    <a:pt x="33566" y="88658"/>
                  </a:lnTo>
                  <a:lnTo>
                    <a:pt x="33775" y="88670"/>
                  </a:lnTo>
                  <a:lnTo>
                    <a:pt x="33980" y="88681"/>
                  </a:lnTo>
                  <a:lnTo>
                    <a:pt x="34176" y="88704"/>
                  </a:lnTo>
                  <a:lnTo>
                    <a:pt x="34367" y="88738"/>
                  </a:lnTo>
                  <a:lnTo>
                    <a:pt x="34558" y="88772"/>
                  </a:lnTo>
                  <a:lnTo>
                    <a:pt x="34736" y="88817"/>
                  </a:lnTo>
                  <a:lnTo>
                    <a:pt x="34915" y="88874"/>
                  </a:lnTo>
                  <a:lnTo>
                    <a:pt x="35084" y="88942"/>
                  </a:lnTo>
                  <a:lnTo>
                    <a:pt x="35244" y="89021"/>
                  </a:lnTo>
                  <a:lnTo>
                    <a:pt x="35400" y="89101"/>
                  </a:lnTo>
                  <a:lnTo>
                    <a:pt x="35547" y="89192"/>
                  </a:lnTo>
                  <a:lnTo>
                    <a:pt x="35689" y="89305"/>
                  </a:lnTo>
                  <a:lnTo>
                    <a:pt x="35823" y="89419"/>
                  </a:lnTo>
                  <a:lnTo>
                    <a:pt x="35943" y="89543"/>
                  </a:lnTo>
                  <a:lnTo>
                    <a:pt x="36059" y="89680"/>
                  </a:lnTo>
                  <a:lnTo>
                    <a:pt x="36166" y="89827"/>
                  </a:lnTo>
                  <a:lnTo>
                    <a:pt x="36264" y="89986"/>
                  </a:lnTo>
                  <a:lnTo>
                    <a:pt x="36250" y="87683"/>
                  </a:lnTo>
                  <a:lnTo>
                    <a:pt x="36228" y="85368"/>
                  </a:lnTo>
                  <a:lnTo>
                    <a:pt x="36192" y="83065"/>
                  </a:lnTo>
                  <a:lnTo>
                    <a:pt x="36152" y="80750"/>
                  </a:lnTo>
                  <a:lnTo>
                    <a:pt x="36103" y="78447"/>
                  </a:lnTo>
                  <a:lnTo>
                    <a:pt x="36045" y="76144"/>
                  </a:lnTo>
                  <a:lnTo>
                    <a:pt x="35979" y="73840"/>
                  </a:lnTo>
                  <a:lnTo>
                    <a:pt x="35903" y="71537"/>
                  </a:lnTo>
                  <a:lnTo>
                    <a:pt x="35818" y="69234"/>
                  </a:lnTo>
                  <a:lnTo>
                    <a:pt x="35725" y="66931"/>
                  </a:lnTo>
                  <a:lnTo>
                    <a:pt x="35622" y="64628"/>
                  </a:lnTo>
                  <a:lnTo>
                    <a:pt x="35507" y="62324"/>
                  </a:lnTo>
                  <a:lnTo>
                    <a:pt x="35386" y="60021"/>
                  </a:lnTo>
                  <a:lnTo>
                    <a:pt x="35253" y="57729"/>
                  </a:lnTo>
                  <a:lnTo>
                    <a:pt x="35115" y="55426"/>
                  </a:lnTo>
                  <a:lnTo>
                    <a:pt x="34964" y="53134"/>
                  </a:lnTo>
                  <a:lnTo>
                    <a:pt x="34799" y="50729"/>
                  </a:lnTo>
                  <a:lnTo>
                    <a:pt x="34630" y="48289"/>
                  </a:lnTo>
                  <a:lnTo>
                    <a:pt x="34456" y="45827"/>
                  </a:lnTo>
                  <a:lnTo>
                    <a:pt x="34269" y="43331"/>
                  </a:lnTo>
                  <a:lnTo>
                    <a:pt x="34171" y="42083"/>
                  </a:lnTo>
                  <a:lnTo>
                    <a:pt x="34073" y="40835"/>
                  </a:lnTo>
                  <a:lnTo>
                    <a:pt x="33966" y="39587"/>
                  </a:lnTo>
                  <a:lnTo>
                    <a:pt x="33859" y="38327"/>
                  </a:lnTo>
                  <a:lnTo>
                    <a:pt x="33748" y="37079"/>
                  </a:lnTo>
                  <a:lnTo>
                    <a:pt x="33628" y="35831"/>
                  </a:lnTo>
                  <a:lnTo>
                    <a:pt x="33508" y="34583"/>
                  </a:lnTo>
                  <a:lnTo>
                    <a:pt x="33379" y="33346"/>
                  </a:lnTo>
                  <a:lnTo>
                    <a:pt x="33245" y="32110"/>
                  </a:lnTo>
                  <a:lnTo>
                    <a:pt x="33107" y="30884"/>
                  </a:lnTo>
                  <a:lnTo>
                    <a:pt x="32965" y="29659"/>
                  </a:lnTo>
                  <a:lnTo>
                    <a:pt x="32813" y="28445"/>
                  </a:lnTo>
                  <a:lnTo>
                    <a:pt x="32653" y="27242"/>
                  </a:lnTo>
                  <a:lnTo>
                    <a:pt x="32488" y="26051"/>
                  </a:lnTo>
                  <a:lnTo>
                    <a:pt x="32319" y="24871"/>
                  </a:lnTo>
                  <a:lnTo>
                    <a:pt x="32141" y="23702"/>
                  </a:lnTo>
                  <a:lnTo>
                    <a:pt x="31949" y="22556"/>
                  </a:lnTo>
                  <a:lnTo>
                    <a:pt x="31754" y="21410"/>
                  </a:lnTo>
                  <a:lnTo>
                    <a:pt x="31553" y="20287"/>
                  </a:lnTo>
                  <a:lnTo>
                    <a:pt x="31446" y="19743"/>
                  </a:lnTo>
                  <a:lnTo>
                    <a:pt x="31339" y="19187"/>
                  </a:lnTo>
                  <a:lnTo>
                    <a:pt x="31228" y="18642"/>
                  </a:lnTo>
                  <a:lnTo>
                    <a:pt x="31117" y="18097"/>
                  </a:lnTo>
                  <a:lnTo>
                    <a:pt x="31001" y="17564"/>
                  </a:lnTo>
                  <a:lnTo>
                    <a:pt x="30885" y="17031"/>
                  </a:lnTo>
                  <a:lnTo>
                    <a:pt x="30765" y="16509"/>
                  </a:lnTo>
                  <a:lnTo>
                    <a:pt x="30645" y="15987"/>
                  </a:lnTo>
                  <a:lnTo>
                    <a:pt x="30520" y="15465"/>
                  </a:lnTo>
                  <a:lnTo>
                    <a:pt x="30391" y="14955"/>
                  </a:lnTo>
                  <a:lnTo>
                    <a:pt x="30240" y="14365"/>
                  </a:lnTo>
                  <a:lnTo>
                    <a:pt x="30084" y="13797"/>
                  </a:lnTo>
                  <a:lnTo>
                    <a:pt x="29924" y="13230"/>
                  </a:lnTo>
                  <a:lnTo>
                    <a:pt x="29759" y="12685"/>
                  </a:lnTo>
                  <a:lnTo>
                    <a:pt x="29590" y="12152"/>
                  </a:lnTo>
                  <a:lnTo>
                    <a:pt x="29421" y="11630"/>
                  </a:lnTo>
                  <a:lnTo>
                    <a:pt x="29247" y="11131"/>
                  </a:lnTo>
                  <a:lnTo>
                    <a:pt x="29069" y="10632"/>
                  </a:lnTo>
                  <a:lnTo>
                    <a:pt x="28886" y="10155"/>
                  </a:lnTo>
                  <a:lnTo>
                    <a:pt x="28704" y="9690"/>
                  </a:lnTo>
                  <a:lnTo>
                    <a:pt x="28512" y="9236"/>
                  </a:lnTo>
                  <a:lnTo>
                    <a:pt x="28325" y="8794"/>
                  </a:lnTo>
                  <a:lnTo>
                    <a:pt x="28130" y="8362"/>
                  </a:lnTo>
                  <a:lnTo>
                    <a:pt x="27934" y="7943"/>
                  </a:lnTo>
                  <a:lnTo>
                    <a:pt x="27733" y="7546"/>
                  </a:lnTo>
                  <a:lnTo>
                    <a:pt x="27533" y="7148"/>
                  </a:lnTo>
                  <a:lnTo>
                    <a:pt x="27328" y="6774"/>
                  </a:lnTo>
                  <a:lnTo>
                    <a:pt x="27123" y="6400"/>
                  </a:lnTo>
                  <a:lnTo>
                    <a:pt x="26910" y="6048"/>
                  </a:lnTo>
                  <a:lnTo>
                    <a:pt x="26700" y="5708"/>
                  </a:lnTo>
                  <a:lnTo>
                    <a:pt x="26482" y="5378"/>
                  </a:lnTo>
                  <a:lnTo>
                    <a:pt x="26269" y="5049"/>
                  </a:lnTo>
                  <a:lnTo>
                    <a:pt x="26046" y="4743"/>
                  </a:lnTo>
                  <a:lnTo>
                    <a:pt x="25828" y="4448"/>
                  </a:lnTo>
                  <a:lnTo>
                    <a:pt x="25601" y="4153"/>
                  </a:lnTo>
                  <a:lnTo>
                    <a:pt x="25378" y="3881"/>
                  </a:lnTo>
                  <a:lnTo>
                    <a:pt x="25151" y="3620"/>
                  </a:lnTo>
                  <a:lnTo>
                    <a:pt x="24920" y="3359"/>
                  </a:lnTo>
                  <a:lnTo>
                    <a:pt x="24688" y="3121"/>
                  </a:lnTo>
                  <a:lnTo>
                    <a:pt x="24457" y="2882"/>
                  </a:lnTo>
                  <a:lnTo>
                    <a:pt x="24221" y="2655"/>
                  </a:lnTo>
                  <a:lnTo>
                    <a:pt x="23985" y="2440"/>
                  </a:lnTo>
                  <a:lnTo>
                    <a:pt x="23744" y="2236"/>
                  </a:lnTo>
                  <a:lnTo>
                    <a:pt x="23508" y="2043"/>
                  </a:lnTo>
                  <a:lnTo>
                    <a:pt x="23263" y="1861"/>
                  </a:lnTo>
                  <a:lnTo>
                    <a:pt x="23023" y="1691"/>
                  </a:lnTo>
                  <a:lnTo>
                    <a:pt x="22778" y="1521"/>
                  </a:lnTo>
                  <a:lnTo>
                    <a:pt x="22533" y="1362"/>
                  </a:lnTo>
                  <a:lnTo>
                    <a:pt x="22288" y="1226"/>
                  </a:lnTo>
                  <a:lnTo>
                    <a:pt x="22043" y="1078"/>
                  </a:lnTo>
                  <a:lnTo>
                    <a:pt x="21794" y="954"/>
                  </a:lnTo>
                  <a:lnTo>
                    <a:pt x="21545" y="840"/>
                  </a:lnTo>
                  <a:lnTo>
                    <a:pt x="21295" y="727"/>
                  </a:lnTo>
                  <a:lnTo>
                    <a:pt x="21046" y="624"/>
                  </a:lnTo>
                  <a:lnTo>
                    <a:pt x="20797" y="522"/>
                  </a:lnTo>
                  <a:lnTo>
                    <a:pt x="20543" y="443"/>
                  </a:lnTo>
                  <a:lnTo>
                    <a:pt x="20294" y="364"/>
                  </a:lnTo>
                  <a:lnTo>
                    <a:pt x="20040" y="295"/>
                  </a:lnTo>
                  <a:lnTo>
                    <a:pt x="19786" y="227"/>
                  </a:lnTo>
                  <a:lnTo>
                    <a:pt x="19537" y="182"/>
                  </a:lnTo>
                  <a:lnTo>
                    <a:pt x="19283" y="125"/>
                  </a:lnTo>
                  <a:lnTo>
                    <a:pt x="19029" y="91"/>
                  </a:lnTo>
                  <a:lnTo>
                    <a:pt x="18776" y="57"/>
                  </a:lnTo>
                  <a:lnTo>
                    <a:pt x="18522" y="35"/>
                  </a:lnTo>
                  <a:lnTo>
                    <a:pt x="18268" y="23"/>
                  </a:lnTo>
                  <a:lnTo>
                    <a:pt x="18014" y="12"/>
                  </a:lnTo>
                  <a:lnTo>
                    <a:pt x="17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3377350" y="-5431225"/>
              <a:ext cx="811975" cy="1274200"/>
            </a:xfrm>
            <a:custGeom>
              <a:avLst/>
              <a:gdLst/>
              <a:ahLst/>
              <a:cxnLst/>
              <a:rect l="l" t="t" r="r" b="b"/>
              <a:pathLst>
                <a:path w="32479" h="50968" extrusionOk="0">
                  <a:moveTo>
                    <a:pt x="16367" y="1"/>
                  </a:moveTo>
                  <a:lnTo>
                    <a:pt x="16122" y="12"/>
                  </a:lnTo>
                  <a:lnTo>
                    <a:pt x="15877" y="23"/>
                  </a:lnTo>
                  <a:lnTo>
                    <a:pt x="15636" y="46"/>
                  </a:lnTo>
                  <a:lnTo>
                    <a:pt x="15427" y="69"/>
                  </a:lnTo>
                  <a:lnTo>
                    <a:pt x="15214" y="103"/>
                  </a:lnTo>
                  <a:lnTo>
                    <a:pt x="15004" y="148"/>
                  </a:lnTo>
                  <a:lnTo>
                    <a:pt x="14795" y="194"/>
                  </a:lnTo>
                  <a:lnTo>
                    <a:pt x="14586" y="250"/>
                  </a:lnTo>
                  <a:lnTo>
                    <a:pt x="14377" y="318"/>
                  </a:lnTo>
                  <a:lnTo>
                    <a:pt x="14167" y="386"/>
                  </a:lnTo>
                  <a:lnTo>
                    <a:pt x="13958" y="466"/>
                  </a:lnTo>
                  <a:lnTo>
                    <a:pt x="13749" y="557"/>
                  </a:lnTo>
                  <a:lnTo>
                    <a:pt x="13544" y="647"/>
                  </a:lnTo>
                  <a:lnTo>
                    <a:pt x="13335" y="750"/>
                  </a:lnTo>
                  <a:lnTo>
                    <a:pt x="13125" y="852"/>
                  </a:lnTo>
                  <a:lnTo>
                    <a:pt x="12916" y="976"/>
                  </a:lnTo>
                  <a:lnTo>
                    <a:pt x="12711" y="1101"/>
                  </a:lnTo>
                  <a:lnTo>
                    <a:pt x="12502" y="1226"/>
                  </a:lnTo>
                  <a:lnTo>
                    <a:pt x="12297" y="1362"/>
                  </a:lnTo>
                  <a:lnTo>
                    <a:pt x="12088" y="1510"/>
                  </a:lnTo>
                  <a:lnTo>
                    <a:pt x="11883" y="1657"/>
                  </a:lnTo>
                  <a:lnTo>
                    <a:pt x="11679" y="1816"/>
                  </a:lnTo>
                  <a:lnTo>
                    <a:pt x="11474" y="1986"/>
                  </a:lnTo>
                  <a:lnTo>
                    <a:pt x="11269" y="2156"/>
                  </a:lnTo>
                  <a:lnTo>
                    <a:pt x="11064" y="2338"/>
                  </a:lnTo>
                  <a:lnTo>
                    <a:pt x="10864" y="2531"/>
                  </a:lnTo>
                  <a:lnTo>
                    <a:pt x="10663" y="2724"/>
                  </a:lnTo>
                  <a:lnTo>
                    <a:pt x="10459" y="2917"/>
                  </a:lnTo>
                  <a:lnTo>
                    <a:pt x="10258" y="3121"/>
                  </a:lnTo>
                  <a:lnTo>
                    <a:pt x="10058" y="3336"/>
                  </a:lnTo>
                  <a:lnTo>
                    <a:pt x="9862" y="3552"/>
                  </a:lnTo>
                  <a:lnTo>
                    <a:pt x="9662" y="3779"/>
                  </a:lnTo>
                  <a:lnTo>
                    <a:pt x="9466" y="4017"/>
                  </a:lnTo>
                  <a:lnTo>
                    <a:pt x="9270" y="4255"/>
                  </a:lnTo>
                  <a:lnTo>
                    <a:pt x="9074" y="4505"/>
                  </a:lnTo>
                  <a:lnTo>
                    <a:pt x="8687" y="5004"/>
                  </a:lnTo>
                  <a:lnTo>
                    <a:pt x="8308" y="5538"/>
                  </a:lnTo>
                  <a:lnTo>
                    <a:pt x="7930" y="6105"/>
                  </a:lnTo>
                  <a:lnTo>
                    <a:pt x="7556" y="6684"/>
                  </a:lnTo>
                  <a:lnTo>
                    <a:pt x="7191" y="7285"/>
                  </a:lnTo>
                  <a:lnTo>
                    <a:pt x="6826" y="7909"/>
                  </a:lnTo>
                  <a:lnTo>
                    <a:pt x="6648" y="8238"/>
                  </a:lnTo>
                  <a:lnTo>
                    <a:pt x="6474" y="8567"/>
                  </a:lnTo>
                  <a:lnTo>
                    <a:pt x="6296" y="8896"/>
                  </a:lnTo>
                  <a:lnTo>
                    <a:pt x="6122" y="9236"/>
                  </a:lnTo>
                  <a:lnTo>
                    <a:pt x="5953" y="9577"/>
                  </a:lnTo>
                  <a:lnTo>
                    <a:pt x="5779" y="9929"/>
                  </a:lnTo>
                  <a:lnTo>
                    <a:pt x="5610" y="10292"/>
                  </a:lnTo>
                  <a:lnTo>
                    <a:pt x="5446" y="10643"/>
                  </a:lnTo>
                  <a:lnTo>
                    <a:pt x="5281" y="11018"/>
                  </a:lnTo>
                  <a:lnTo>
                    <a:pt x="5116" y="11381"/>
                  </a:lnTo>
                  <a:lnTo>
                    <a:pt x="4956" y="11755"/>
                  </a:lnTo>
                  <a:lnTo>
                    <a:pt x="4796" y="12141"/>
                  </a:lnTo>
                  <a:lnTo>
                    <a:pt x="4635" y="12527"/>
                  </a:lnTo>
                  <a:lnTo>
                    <a:pt x="4479" y="12924"/>
                  </a:lnTo>
                  <a:lnTo>
                    <a:pt x="4328" y="13310"/>
                  </a:lnTo>
                  <a:lnTo>
                    <a:pt x="4177" y="13718"/>
                  </a:lnTo>
                  <a:lnTo>
                    <a:pt x="4025" y="14127"/>
                  </a:lnTo>
                  <a:lnTo>
                    <a:pt x="3878" y="14535"/>
                  </a:lnTo>
                  <a:lnTo>
                    <a:pt x="3731" y="14943"/>
                  </a:lnTo>
                  <a:lnTo>
                    <a:pt x="3589" y="15363"/>
                  </a:lnTo>
                  <a:lnTo>
                    <a:pt x="3451" y="15794"/>
                  </a:lnTo>
                  <a:lnTo>
                    <a:pt x="3309" y="16226"/>
                  </a:lnTo>
                  <a:lnTo>
                    <a:pt x="3175" y="16657"/>
                  </a:lnTo>
                  <a:lnTo>
                    <a:pt x="3041" y="17088"/>
                  </a:lnTo>
                  <a:lnTo>
                    <a:pt x="2908" y="17530"/>
                  </a:lnTo>
                  <a:lnTo>
                    <a:pt x="2779" y="17984"/>
                  </a:lnTo>
                  <a:lnTo>
                    <a:pt x="2650" y="18438"/>
                  </a:lnTo>
                  <a:lnTo>
                    <a:pt x="2529" y="18892"/>
                  </a:lnTo>
                  <a:lnTo>
                    <a:pt x="2405" y="19346"/>
                  </a:lnTo>
                  <a:lnTo>
                    <a:pt x="2285" y="19811"/>
                  </a:lnTo>
                  <a:lnTo>
                    <a:pt x="2169" y="20276"/>
                  </a:lnTo>
                  <a:lnTo>
                    <a:pt x="2053" y="20753"/>
                  </a:lnTo>
                  <a:lnTo>
                    <a:pt x="1942" y="21229"/>
                  </a:lnTo>
                  <a:lnTo>
                    <a:pt x="1835" y="21706"/>
                  </a:lnTo>
                  <a:lnTo>
                    <a:pt x="1728" y="22194"/>
                  </a:lnTo>
                  <a:lnTo>
                    <a:pt x="1626" y="22681"/>
                  </a:lnTo>
                  <a:lnTo>
                    <a:pt x="1523" y="23169"/>
                  </a:lnTo>
                  <a:lnTo>
                    <a:pt x="1430" y="23669"/>
                  </a:lnTo>
                  <a:lnTo>
                    <a:pt x="1332" y="24168"/>
                  </a:lnTo>
                  <a:lnTo>
                    <a:pt x="1243" y="24667"/>
                  </a:lnTo>
                  <a:lnTo>
                    <a:pt x="1154" y="25178"/>
                  </a:lnTo>
                  <a:lnTo>
                    <a:pt x="1065" y="25688"/>
                  </a:lnTo>
                  <a:lnTo>
                    <a:pt x="984" y="26199"/>
                  </a:lnTo>
                  <a:lnTo>
                    <a:pt x="904" y="26721"/>
                  </a:lnTo>
                  <a:lnTo>
                    <a:pt x="829" y="27231"/>
                  </a:lnTo>
                  <a:lnTo>
                    <a:pt x="753" y="27764"/>
                  </a:lnTo>
                  <a:lnTo>
                    <a:pt x="682" y="28286"/>
                  </a:lnTo>
                  <a:lnTo>
                    <a:pt x="615" y="28820"/>
                  </a:lnTo>
                  <a:lnTo>
                    <a:pt x="553" y="29353"/>
                  </a:lnTo>
                  <a:lnTo>
                    <a:pt x="490" y="29886"/>
                  </a:lnTo>
                  <a:lnTo>
                    <a:pt x="437" y="30419"/>
                  </a:lnTo>
                  <a:lnTo>
                    <a:pt x="383" y="30964"/>
                  </a:lnTo>
                  <a:lnTo>
                    <a:pt x="330" y="31509"/>
                  </a:lnTo>
                  <a:lnTo>
                    <a:pt x="286" y="32065"/>
                  </a:lnTo>
                  <a:lnTo>
                    <a:pt x="241" y="32609"/>
                  </a:lnTo>
                  <a:lnTo>
                    <a:pt x="201" y="33165"/>
                  </a:lnTo>
                  <a:lnTo>
                    <a:pt x="165" y="33721"/>
                  </a:lnTo>
                  <a:lnTo>
                    <a:pt x="130" y="34277"/>
                  </a:lnTo>
                  <a:lnTo>
                    <a:pt x="103" y="34844"/>
                  </a:lnTo>
                  <a:lnTo>
                    <a:pt x="76" y="35412"/>
                  </a:lnTo>
                  <a:lnTo>
                    <a:pt x="54" y="35979"/>
                  </a:lnTo>
                  <a:lnTo>
                    <a:pt x="36" y="36546"/>
                  </a:lnTo>
                  <a:lnTo>
                    <a:pt x="23" y="37114"/>
                  </a:lnTo>
                  <a:lnTo>
                    <a:pt x="9" y="37692"/>
                  </a:lnTo>
                  <a:lnTo>
                    <a:pt x="5" y="38271"/>
                  </a:lnTo>
                  <a:lnTo>
                    <a:pt x="1" y="38850"/>
                  </a:lnTo>
                  <a:lnTo>
                    <a:pt x="1" y="39428"/>
                  </a:lnTo>
                  <a:lnTo>
                    <a:pt x="9" y="40018"/>
                  </a:lnTo>
                  <a:lnTo>
                    <a:pt x="18" y="40597"/>
                  </a:lnTo>
                  <a:lnTo>
                    <a:pt x="27" y="41187"/>
                  </a:lnTo>
                  <a:lnTo>
                    <a:pt x="45" y="41777"/>
                  </a:lnTo>
                  <a:lnTo>
                    <a:pt x="67" y="42378"/>
                  </a:lnTo>
                  <a:lnTo>
                    <a:pt x="94" y="42968"/>
                  </a:lnTo>
                  <a:lnTo>
                    <a:pt x="121" y="43558"/>
                  </a:lnTo>
                  <a:lnTo>
                    <a:pt x="156" y="44160"/>
                  </a:lnTo>
                  <a:lnTo>
                    <a:pt x="192" y="44761"/>
                  </a:lnTo>
                  <a:lnTo>
                    <a:pt x="237" y="45362"/>
                  </a:lnTo>
                  <a:lnTo>
                    <a:pt x="281" y="45964"/>
                  </a:lnTo>
                  <a:lnTo>
                    <a:pt x="334" y="46565"/>
                  </a:lnTo>
                  <a:lnTo>
                    <a:pt x="388" y="47178"/>
                  </a:lnTo>
                  <a:lnTo>
                    <a:pt x="446" y="47779"/>
                  </a:lnTo>
                  <a:lnTo>
                    <a:pt x="513" y="48392"/>
                  </a:lnTo>
                  <a:lnTo>
                    <a:pt x="579" y="49004"/>
                  </a:lnTo>
                  <a:lnTo>
                    <a:pt x="655" y="49617"/>
                  </a:lnTo>
                  <a:lnTo>
                    <a:pt x="673" y="49764"/>
                  </a:lnTo>
                  <a:lnTo>
                    <a:pt x="695" y="49901"/>
                  </a:lnTo>
                  <a:lnTo>
                    <a:pt x="717" y="50025"/>
                  </a:lnTo>
                  <a:lnTo>
                    <a:pt x="744" y="50139"/>
                  </a:lnTo>
                  <a:lnTo>
                    <a:pt x="771" y="50252"/>
                  </a:lnTo>
                  <a:lnTo>
                    <a:pt x="802" y="50354"/>
                  </a:lnTo>
                  <a:lnTo>
                    <a:pt x="833" y="50445"/>
                  </a:lnTo>
                  <a:lnTo>
                    <a:pt x="864" y="50536"/>
                  </a:lnTo>
                  <a:lnTo>
                    <a:pt x="900" y="50615"/>
                  </a:lnTo>
                  <a:lnTo>
                    <a:pt x="936" y="50683"/>
                  </a:lnTo>
                  <a:lnTo>
                    <a:pt x="971" y="50740"/>
                  </a:lnTo>
                  <a:lnTo>
                    <a:pt x="1007" y="50797"/>
                  </a:lnTo>
                  <a:lnTo>
                    <a:pt x="1047" y="50842"/>
                  </a:lnTo>
                  <a:lnTo>
                    <a:pt x="1087" y="50888"/>
                  </a:lnTo>
                  <a:lnTo>
                    <a:pt x="1127" y="50910"/>
                  </a:lnTo>
                  <a:lnTo>
                    <a:pt x="1167" y="50944"/>
                  </a:lnTo>
                  <a:lnTo>
                    <a:pt x="1207" y="50956"/>
                  </a:lnTo>
                  <a:lnTo>
                    <a:pt x="1252" y="50967"/>
                  </a:lnTo>
                  <a:lnTo>
                    <a:pt x="1332" y="50967"/>
                  </a:lnTo>
                  <a:lnTo>
                    <a:pt x="1416" y="50944"/>
                  </a:lnTo>
                  <a:lnTo>
                    <a:pt x="1496" y="50888"/>
                  </a:lnTo>
                  <a:lnTo>
                    <a:pt x="1577" y="50808"/>
                  </a:lnTo>
                  <a:lnTo>
                    <a:pt x="1652" y="50706"/>
                  </a:lnTo>
                  <a:lnTo>
                    <a:pt x="1724" y="50581"/>
                  </a:lnTo>
                  <a:lnTo>
                    <a:pt x="1790" y="50434"/>
                  </a:lnTo>
                  <a:lnTo>
                    <a:pt x="1848" y="50264"/>
                  </a:lnTo>
                  <a:lnTo>
                    <a:pt x="1897" y="50082"/>
                  </a:lnTo>
                  <a:lnTo>
                    <a:pt x="1924" y="49980"/>
                  </a:lnTo>
                  <a:lnTo>
                    <a:pt x="1942" y="49878"/>
                  </a:lnTo>
                  <a:lnTo>
                    <a:pt x="1960" y="49776"/>
                  </a:lnTo>
                  <a:lnTo>
                    <a:pt x="1977" y="49662"/>
                  </a:lnTo>
                  <a:lnTo>
                    <a:pt x="1991" y="49538"/>
                  </a:lnTo>
                  <a:lnTo>
                    <a:pt x="2004" y="49413"/>
                  </a:lnTo>
                  <a:lnTo>
                    <a:pt x="2008" y="49288"/>
                  </a:lnTo>
                  <a:lnTo>
                    <a:pt x="2017" y="49163"/>
                  </a:lnTo>
                  <a:lnTo>
                    <a:pt x="2017" y="49027"/>
                  </a:lnTo>
                  <a:lnTo>
                    <a:pt x="2017" y="48891"/>
                  </a:lnTo>
                  <a:lnTo>
                    <a:pt x="2013" y="48743"/>
                  </a:lnTo>
                  <a:lnTo>
                    <a:pt x="2008" y="48596"/>
                  </a:lnTo>
                  <a:lnTo>
                    <a:pt x="1973" y="48040"/>
                  </a:lnTo>
                  <a:lnTo>
                    <a:pt x="1946" y="47473"/>
                  </a:lnTo>
                  <a:lnTo>
                    <a:pt x="1893" y="46349"/>
                  </a:lnTo>
                  <a:lnTo>
                    <a:pt x="1853" y="45249"/>
                  </a:lnTo>
                  <a:lnTo>
                    <a:pt x="1821" y="44137"/>
                  </a:lnTo>
                  <a:lnTo>
                    <a:pt x="1799" y="43048"/>
                  </a:lnTo>
                  <a:lnTo>
                    <a:pt x="1790" y="41958"/>
                  </a:lnTo>
                  <a:lnTo>
                    <a:pt x="1795" y="40880"/>
                  </a:lnTo>
                  <a:lnTo>
                    <a:pt x="1804" y="39814"/>
                  </a:lnTo>
                  <a:lnTo>
                    <a:pt x="1826" y="38759"/>
                  </a:lnTo>
                  <a:lnTo>
                    <a:pt x="1862" y="37704"/>
                  </a:lnTo>
                  <a:lnTo>
                    <a:pt x="1902" y="36671"/>
                  </a:lnTo>
                  <a:lnTo>
                    <a:pt x="1955" y="35639"/>
                  </a:lnTo>
                  <a:lnTo>
                    <a:pt x="2017" y="34629"/>
                  </a:lnTo>
                  <a:lnTo>
                    <a:pt x="2093" y="33619"/>
                  </a:lnTo>
                  <a:lnTo>
                    <a:pt x="2173" y="32621"/>
                  </a:lnTo>
                  <a:lnTo>
                    <a:pt x="2262" y="31633"/>
                  </a:lnTo>
                  <a:lnTo>
                    <a:pt x="2365" y="30669"/>
                  </a:lnTo>
                  <a:lnTo>
                    <a:pt x="2476" y="29705"/>
                  </a:lnTo>
                  <a:lnTo>
                    <a:pt x="2596" y="28763"/>
                  </a:lnTo>
                  <a:lnTo>
                    <a:pt x="2725" y="27821"/>
                  </a:lnTo>
                  <a:lnTo>
                    <a:pt x="2859" y="26902"/>
                  </a:lnTo>
                  <a:lnTo>
                    <a:pt x="3006" y="25994"/>
                  </a:lnTo>
                  <a:lnTo>
                    <a:pt x="3162" y="25110"/>
                  </a:lnTo>
                  <a:lnTo>
                    <a:pt x="3326" y="24225"/>
                  </a:lnTo>
                  <a:lnTo>
                    <a:pt x="3500" y="23362"/>
                  </a:lnTo>
                  <a:lnTo>
                    <a:pt x="3678" y="22511"/>
                  </a:lnTo>
                  <a:lnTo>
                    <a:pt x="3869" y="21672"/>
                  </a:lnTo>
                  <a:lnTo>
                    <a:pt x="4065" y="20855"/>
                  </a:lnTo>
                  <a:lnTo>
                    <a:pt x="4270" y="20049"/>
                  </a:lnTo>
                  <a:lnTo>
                    <a:pt x="4484" y="19266"/>
                  </a:lnTo>
                  <a:lnTo>
                    <a:pt x="4702" y="18495"/>
                  </a:lnTo>
                  <a:lnTo>
                    <a:pt x="4934" y="17735"/>
                  </a:lnTo>
                  <a:lnTo>
                    <a:pt x="5169" y="16997"/>
                  </a:lnTo>
                  <a:lnTo>
                    <a:pt x="5410" y="16271"/>
                  </a:lnTo>
                  <a:lnTo>
                    <a:pt x="5664" y="15567"/>
                  </a:lnTo>
                  <a:lnTo>
                    <a:pt x="5922" y="14887"/>
                  </a:lnTo>
                  <a:lnTo>
                    <a:pt x="6185" y="14217"/>
                  </a:lnTo>
                  <a:lnTo>
                    <a:pt x="6456" y="13559"/>
                  </a:lnTo>
                  <a:lnTo>
                    <a:pt x="6737" y="12935"/>
                  </a:lnTo>
                  <a:lnTo>
                    <a:pt x="7022" y="12323"/>
                  </a:lnTo>
                  <a:lnTo>
                    <a:pt x="7315" y="11721"/>
                  </a:lnTo>
                  <a:lnTo>
                    <a:pt x="7614" y="11154"/>
                  </a:lnTo>
                  <a:lnTo>
                    <a:pt x="7921" y="10598"/>
                  </a:lnTo>
                  <a:lnTo>
                    <a:pt x="8233" y="10065"/>
                  </a:lnTo>
                  <a:lnTo>
                    <a:pt x="8553" y="9554"/>
                  </a:lnTo>
                  <a:lnTo>
                    <a:pt x="8878" y="9066"/>
                  </a:lnTo>
                  <a:lnTo>
                    <a:pt x="9208" y="8590"/>
                  </a:lnTo>
                  <a:lnTo>
                    <a:pt x="9546" y="8136"/>
                  </a:lnTo>
                  <a:lnTo>
                    <a:pt x="9884" y="7716"/>
                  </a:lnTo>
                  <a:lnTo>
                    <a:pt x="10232" y="7308"/>
                  </a:lnTo>
                  <a:lnTo>
                    <a:pt x="10588" y="6922"/>
                  </a:lnTo>
                  <a:lnTo>
                    <a:pt x="10944" y="6559"/>
                  </a:lnTo>
                  <a:lnTo>
                    <a:pt x="11309" y="6230"/>
                  </a:lnTo>
                  <a:lnTo>
                    <a:pt x="11679" y="5912"/>
                  </a:lnTo>
                  <a:lnTo>
                    <a:pt x="12052" y="5617"/>
                  </a:lnTo>
                  <a:lnTo>
                    <a:pt x="12435" y="5356"/>
                  </a:lnTo>
                  <a:lnTo>
                    <a:pt x="12818" y="5106"/>
                  </a:lnTo>
                  <a:lnTo>
                    <a:pt x="13206" y="4891"/>
                  </a:lnTo>
                  <a:lnTo>
                    <a:pt x="13602" y="4698"/>
                  </a:lnTo>
                  <a:lnTo>
                    <a:pt x="13998" y="4528"/>
                  </a:lnTo>
                  <a:lnTo>
                    <a:pt x="14403" y="4392"/>
                  </a:lnTo>
                  <a:lnTo>
                    <a:pt x="14808" y="4267"/>
                  </a:lnTo>
                  <a:lnTo>
                    <a:pt x="15218" y="4176"/>
                  </a:lnTo>
                  <a:lnTo>
                    <a:pt x="15636" y="4119"/>
                  </a:lnTo>
                  <a:lnTo>
                    <a:pt x="16010" y="4085"/>
                  </a:lnTo>
                  <a:lnTo>
                    <a:pt x="16393" y="4063"/>
                  </a:lnTo>
                  <a:lnTo>
                    <a:pt x="16776" y="4063"/>
                  </a:lnTo>
                  <a:lnTo>
                    <a:pt x="17159" y="4085"/>
                  </a:lnTo>
                  <a:lnTo>
                    <a:pt x="17546" y="4131"/>
                  </a:lnTo>
                  <a:lnTo>
                    <a:pt x="17934" y="4199"/>
                  </a:lnTo>
                  <a:lnTo>
                    <a:pt x="18321" y="4290"/>
                  </a:lnTo>
                  <a:lnTo>
                    <a:pt x="18708" y="4392"/>
                  </a:lnTo>
                  <a:lnTo>
                    <a:pt x="19100" y="4516"/>
                  </a:lnTo>
                  <a:lnTo>
                    <a:pt x="19488" y="4664"/>
                  </a:lnTo>
                  <a:lnTo>
                    <a:pt x="19879" y="4834"/>
                  </a:lnTo>
                  <a:lnTo>
                    <a:pt x="20267" y="5016"/>
                  </a:lnTo>
                  <a:lnTo>
                    <a:pt x="20654" y="5231"/>
                  </a:lnTo>
                  <a:lnTo>
                    <a:pt x="21041" y="5458"/>
                  </a:lnTo>
                  <a:lnTo>
                    <a:pt x="21424" y="5708"/>
                  </a:lnTo>
                  <a:lnTo>
                    <a:pt x="21807" y="5980"/>
                  </a:lnTo>
                  <a:lnTo>
                    <a:pt x="22186" y="6275"/>
                  </a:lnTo>
                  <a:lnTo>
                    <a:pt x="22564" y="6593"/>
                  </a:lnTo>
                  <a:lnTo>
                    <a:pt x="22938" y="6933"/>
                  </a:lnTo>
                  <a:lnTo>
                    <a:pt x="23307" y="7296"/>
                  </a:lnTo>
                  <a:lnTo>
                    <a:pt x="23677" y="7671"/>
                  </a:lnTo>
                  <a:lnTo>
                    <a:pt x="24038" y="8079"/>
                  </a:lnTo>
                  <a:lnTo>
                    <a:pt x="24398" y="8499"/>
                  </a:lnTo>
                  <a:lnTo>
                    <a:pt x="24750" y="8953"/>
                  </a:lnTo>
                  <a:lnTo>
                    <a:pt x="25097" y="9418"/>
                  </a:lnTo>
                  <a:lnTo>
                    <a:pt x="25440" y="9906"/>
                  </a:lnTo>
                  <a:lnTo>
                    <a:pt x="25778" y="10428"/>
                  </a:lnTo>
                  <a:lnTo>
                    <a:pt x="25943" y="10689"/>
                  </a:lnTo>
                  <a:lnTo>
                    <a:pt x="26108" y="10961"/>
                  </a:lnTo>
                  <a:lnTo>
                    <a:pt x="26273" y="11233"/>
                  </a:lnTo>
                  <a:lnTo>
                    <a:pt x="26433" y="11517"/>
                  </a:lnTo>
                  <a:lnTo>
                    <a:pt x="26593" y="11812"/>
                  </a:lnTo>
                  <a:lnTo>
                    <a:pt x="26749" y="12096"/>
                  </a:lnTo>
                  <a:lnTo>
                    <a:pt x="26905" y="12402"/>
                  </a:lnTo>
                  <a:lnTo>
                    <a:pt x="27061" y="12708"/>
                  </a:lnTo>
                  <a:lnTo>
                    <a:pt x="27212" y="13015"/>
                  </a:lnTo>
                  <a:lnTo>
                    <a:pt x="27359" y="13332"/>
                  </a:lnTo>
                  <a:lnTo>
                    <a:pt x="27550" y="13752"/>
                  </a:lnTo>
                  <a:lnTo>
                    <a:pt x="27737" y="14172"/>
                  </a:lnTo>
                  <a:lnTo>
                    <a:pt x="27915" y="14592"/>
                  </a:lnTo>
                  <a:lnTo>
                    <a:pt x="28089" y="15023"/>
                  </a:lnTo>
                  <a:lnTo>
                    <a:pt x="28254" y="15465"/>
                  </a:lnTo>
                  <a:lnTo>
                    <a:pt x="28419" y="15908"/>
                  </a:lnTo>
                  <a:lnTo>
                    <a:pt x="28574" y="16350"/>
                  </a:lnTo>
                  <a:lnTo>
                    <a:pt x="28726" y="16804"/>
                  </a:lnTo>
                  <a:lnTo>
                    <a:pt x="28873" y="17258"/>
                  </a:lnTo>
                  <a:lnTo>
                    <a:pt x="29011" y="17712"/>
                  </a:lnTo>
                  <a:lnTo>
                    <a:pt x="29149" y="18177"/>
                  </a:lnTo>
                  <a:lnTo>
                    <a:pt x="29278" y="18654"/>
                  </a:lnTo>
                  <a:lnTo>
                    <a:pt x="29402" y="19119"/>
                  </a:lnTo>
                  <a:lnTo>
                    <a:pt x="29523" y="19607"/>
                  </a:lnTo>
                  <a:lnTo>
                    <a:pt x="29638" y="20083"/>
                  </a:lnTo>
                  <a:lnTo>
                    <a:pt x="29750" y="20571"/>
                  </a:lnTo>
                  <a:lnTo>
                    <a:pt x="29857" y="21059"/>
                  </a:lnTo>
                  <a:lnTo>
                    <a:pt x="29959" y="21558"/>
                  </a:lnTo>
                  <a:lnTo>
                    <a:pt x="30052" y="22057"/>
                  </a:lnTo>
                  <a:lnTo>
                    <a:pt x="30146" y="22557"/>
                  </a:lnTo>
                  <a:lnTo>
                    <a:pt x="30235" y="23067"/>
                  </a:lnTo>
                  <a:lnTo>
                    <a:pt x="30315" y="23578"/>
                  </a:lnTo>
                  <a:lnTo>
                    <a:pt x="30395" y="24088"/>
                  </a:lnTo>
                  <a:lnTo>
                    <a:pt x="30471" y="24610"/>
                  </a:lnTo>
                  <a:lnTo>
                    <a:pt x="30542" y="25132"/>
                  </a:lnTo>
                  <a:lnTo>
                    <a:pt x="30609" y="25654"/>
                  </a:lnTo>
                  <a:lnTo>
                    <a:pt x="30671" y="26176"/>
                  </a:lnTo>
                  <a:lnTo>
                    <a:pt x="30729" y="26709"/>
                  </a:lnTo>
                  <a:lnTo>
                    <a:pt x="30783" y="27254"/>
                  </a:lnTo>
                  <a:lnTo>
                    <a:pt x="30836" y="27787"/>
                  </a:lnTo>
                  <a:lnTo>
                    <a:pt x="30881" y="28332"/>
                  </a:lnTo>
                  <a:lnTo>
                    <a:pt x="30925" y="28876"/>
                  </a:lnTo>
                  <a:lnTo>
                    <a:pt x="30965" y="29421"/>
                  </a:lnTo>
                  <a:lnTo>
                    <a:pt x="31001" y="29966"/>
                  </a:lnTo>
                  <a:lnTo>
                    <a:pt x="31036" y="30522"/>
                  </a:lnTo>
                  <a:lnTo>
                    <a:pt x="31063" y="31078"/>
                  </a:lnTo>
                  <a:lnTo>
                    <a:pt x="31090" y="31633"/>
                  </a:lnTo>
                  <a:lnTo>
                    <a:pt x="31112" y="32201"/>
                  </a:lnTo>
                  <a:lnTo>
                    <a:pt x="31134" y="32768"/>
                  </a:lnTo>
                  <a:lnTo>
                    <a:pt x="31148" y="33335"/>
                  </a:lnTo>
                  <a:lnTo>
                    <a:pt x="31165" y="33903"/>
                  </a:lnTo>
                  <a:lnTo>
                    <a:pt x="31174" y="34470"/>
                  </a:lnTo>
                  <a:lnTo>
                    <a:pt x="31183" y="35049"/>
                  </a:lnTo>
                  <a:lnTo>
                    <a:pt x="31188" y="35627"/>
                  </a:lnTo>
                  <a:lnTo>
                    <a:pt x="31188" y="36195"/>
                  </a:lnTo>
                  <a:lnTo>
                    <a:pt x="31188" y="36785"/>
                  </a:lnTo>
                  <a:lnTo>
                    <a:pt x="31183" y="37942"/>
                  </a:lnTo>
                  <a:lnTo>
                    <a:pt x="31165" y="39122"/>
                  </a:lnTo>
                  <a:lnTo>
                    <a:pt x="31139" y="40302"/>
                  </a:lnTo>
                  <a:lnTo>
                    <a:pt x="31103" y="41493"/>
                  </a:lnTo>
                  <a:lnTo>
                    <a:pt x="31059" y="42685"/>
                  </a:lnTo>
                  <a:lnTo>
                    <a:pt x="31005" y="43887"/>
                  </a:lnTo>
                  <a:lnTo>
                    <a:pt x="30947" y="45090"/>
                  </a:lnTo>
                  <a:lnTo>
                    <a:pt x="30885" y="46293"/>
                  </a:lnTo>
                  <a:lnTo>
                    <a:pt x="30814" y="47507"/>
                  </a:lnTo>
                  <a:lnTo>
                    <a:pt x="30809" y="47620"/>
                  </a:lnTo>
                  <a:lnTo>
                    <a:pt x="30809" y="47745"/>
                  </a:lnTo>
                  <a:lnTo>
                    <a:pt x="30809" y="47847"/>
                  </a:lnTo>
                  <a:lnTo>
                    <a:pt x="30814" y="47960"/>
                  </a:lnTo>
                  <a:lnTo>
                    <a:pt x="30818" y="48063"/>
                  </a:lnTo>
                  <a:lnTo>
                    <a:pt x="30827" y="48165"/>
                  </a:lnTo>
                  <a:lnTo>
                    <a:pt x="30840" y="48255"/>
                  </a:lnTo>
                  <a:lnTo>
                    <a:pt x="30854" y="48346"/>
                  </a:lnTo>
                  <a:lnTo>
                    <a:pt x="30867" y="48437"/>
                  </a:lnTo>
                  <a:lnTo>
                    <a:pt x="30885" y="48516"/>
                  </a:lnTo>
                  <a:lnTo>
                    <a:pt x="30907" y="48596"/>
                  </a:lnTo>
                  <a:lnTo>
                    <a:pt x="30930" y="48664"/>
                  </a:lnTo>
                  <a:lnTo>
                    <a:pt x="30979" y="48789"/>
                  </a:lnTo>
                  <a:lnTo>
                    <a:pt x="31032" y="48902"/>
                  </a:lnTo>
                  <a:lnTo>
                    <a:pt x="31526" y="48925"/>
                  </a:lnTo>
                  <a:lnTo>
                    <a:pt x="31553" y="48857"/>
                  </a:lnTo>
                  <a:lnTo>
                    <a:pt x="31584" y="48800"/>
                  </a:lnTo>
                  <a:lnTo>
                    <a:pt x="31611" y="48721"/>
                  </a:lnTo>
                  <a:lnTo>
                    <a:pt x="31637" y="48641"/>
                  </a:lnTo>
                  <a:lnTo>
                    <a:pt x="31664" y="48539"/>
                  </a:lnTo>
                  <a:lnTo>
                    <a:pt x="31686" y="48437"/>
                  </a:lnTo>
                  <a:lnTo>
                    <a:pt x="31704" y="48324"/>
                  </a:lnTo>
                  <a:lnTo>
                    <a:pt x="31722" y="48199"/>
                  </a:lnTo>
                  <a:lnTo>
                    <a:pt x="31802" y="47507"/>
                  </a:lnTo>
                  <a:lnTo>
                    <a:pt x="31878" y="46803"/>
                  </a:lnTo>
                  <a:lnTo>
                    <a:pt x="31949" y="46111"/>
                  </a:lnTo>
                  <a:lnTo>
                    <a:pt x="32016" y="45430"/>
                  </a:lnTo>
                  <a:lnTo>
                    <a:pt x="32074" y="44738"/>
                  </a:lnTo>
                  <a:lnTo>
                    <a:pt x="32132" y="44057"/>
                  </a:lnTo>
                  <a:lnTo>
                    <a:pt x="32185" y="43388"/>
                  </a:lnTo>
                  <a:lnTo>
                    <a:pt x="32234" y="42707"/>
                  </a:lnTo>
                  <a:lnTo>
                    <a:pt x="32274" y="42049"/>
                  </a:lnTo>
                  <a:lnTo>
                    <a:pt x="32314" y="41380"/>
                  </a:lnTo>
                  <a:lnTo>
                    <a:pt x="32350" y="40722"/>
                  </a:lnTo>
                  <a:lnTo>
                    <a:pt x="32381" y="40064"/>
                  </a:lnTo>
                  <a:lnTo>
                    <a:pt x="32408" y="39417"/>
                  </a:lnTo>
                  <a:lnTo>
                    <a:pt x="32430" y="38770"/>
                  </a:lnTo>
                  <a:lnTo>
                    <a:pt x="32448" y="38123"/>
                  </a:lnTo>
                  <a:lnTo>
                    <a:pt x="32461" y="37488"/>
                  </a:lnTo>
                  <a:lnTo>
                    <a:pt x="32470" y="36853"/>
                  </a:lnTo>
                  <a:lnTo>
                    <a:pt x="32474" y="36229"/>
                  </a:lnTo>
                  <a:lnTo>
                    <a:pt x="32479" y="35605"/>
                  </a:lnTo>
                  <a:lnTo>
                    <a:pt x="32474" y="34981"/>
                  </a:lnTo>
                  <a:lnTo>
                    <a:pt x="32470" y="34368"/>
                  </a:lnTo>
                  <a:lnTo>
                    <a:pt x="32457" y="33755"/>
                  </a:lnTo>
                  <a:lnTo>
                    <a:pt x="32443" y="33143"/>
                  </a:lnTo>
                  <a:lnTo>
                    <a:pt x="32425" y="32541"/>
                  </a:lnTo>
                  <a:lnTo>
                    <a:pt x="32403" y="31940"/>
                  </a:lnTo>
                  <a:lnTo>
                    <a:pt x="32381" y="31350"/>
                  </a:lnTo>
                  <a:lnTo>
                    <a:pt x="32350" y="30760"/>
                  </a:lnTo>
                  <a:lnTo>
                    <a:pt x="32314" y="30181"/>
                  </a:lnTo>
                  <a:lnTo>
                    <a:pt x="32279" y="29591"/>
                  </a:lnTo>
                  <a:lnTo>
                    <a:pt x="32238" y="29024"/>
                  </a:lnTo>
                  <a:lnTo>
                    <a:pt x="32194" y="28457"/>
                  </a:lnTo>
                  <a:lnTo>
                    <a:pt x="32145" y="27889"/>
                  </a:lnTo>
                  <a:lnTo>
                    <a:pt x="32096" y="27322"/>
                  </a:lnTo>
                  <a:lnTo>
                    <a:pt x="32038" y="26766"/>
                  </a:lnTo>
                  <a:lnTo>
                    <a:pt x="31980" y="26221"/>
                  </a:lnTo>
                  <a:lnTo>
                    <a:pt x="31918" y="25677"/>
                  </a:lnTo>
                  <a:lnTo>
                    <a:pt x="31856" y="25132"/>
                  </a:lnTo>
                  <a:lnTo>
                    <a:pt x="31784" y="24599"/>
                  </a:lnTo>
                  <a:lnTo>
                    <a:pt x="31713" y="24066"/>
                  </a:lnTo>
                  <a:lnTo>
                    <a:pt x="31637" y="23544"/>
                  </a:lnTo>
                  <a:lnTo>
                    <a:pt x="31557" y="23022"/>
                  </a:lnTo>
                  <a:lnTo>
                    <a:pt x="31477" y="22500"/>
                  </a:lnTo>
                  <a:lnTo>
                    <a:pt x="31388" y="21989"/>
                  </a:lnTo>
                  <a:lnTo>
                    <a:pt x="31304" y="21490"/>
                  </a:lnTo>
                  <a:lnTo>
                    <a:pt x="31210" y="20980"/>
                  </a:lnTo>
                  <a:lnTo>
                    <a:pt x="31117" y="20492"/>
                  </a:lnTo>
                  <a:lnTo>
                    <a:pt x="31014" y="20004"/>
                  </a:lnTo>
                  <a:lnTo>
                    <a:pt x="30916" y="19516"/>
                  </a:lnTo>
                  <a:lnTo>
                    <a:pt x="30809" y="19028"/>
                  </a:lnTo>
                  <a:lnTo>
                    <a:pt x="30702" y="18563"/>
                  </a:lnTo>
                  <a:lnTo>
                    <a:pt x="30591" y="18086"/>
                  </a:lnTo>
                  <a:lnTo>
                    <a:pt x="30480" y="17621"/>
                  </a:lnTo>
                  <a:lnTo>
                    <a:pt x="30364" y="17167"/>
                  </a:lnTo>
                  <a:lnTo>
                    <a:pt x="30244" y="16713"/>
                  </a:lnTo>
                  <a:lnTo>
                    <a:pt x="30119" y="16260"/>
                  </a:lnTo>
                  <a:lnTo>
                    <a:pt x="29995" y="15817"/>
                  </a:lnTo>
                  <a:lnTo>
                    <a:pt x="29870" y="15386"/>
                  </a:lnTo>
                  <a:lnTo>
                    <a:pt x="29736" y="14955"/>
                  </a:lnTo>
                  <a:lnTo>
                    <a:pt x="29603" y="14524"/>
                  </a:lnTo>
                  <a:lnTo>
                    <a:pt x="29469" y="14104"/>
                  </a:lnTo>
                  <a:lnTo>
                    <a:pt x="29331" y="13695"/>
                  </a:lnTo>
                  <a:lnTo>
                    <a:pt x="29189" y="13287"/>
                  </a:lnTo>
                  <a:lnTo>
                    <a:pt x="29046" y="12878"/>
                  </a:lnTo>
                  <a:lnTo>
                    <a:pt x="28899" y="12481"/>
                  </a:lnTo>
                  <a:lnTo>
                    <a:pt x="28748" y="12084"/>
                  </a:lnTo>
                  <a:lnTo>
                    <a:pt x="28597" y="11698"/>
                  </a:lnTo>
                  <a:lnTo>
                    <a:pt x="28445" y="11324"/>
                  </a:lnTo>
                  <a:lnTo>
                    <a:pt x="28285" y="10950"/>
                  </a:lnTo>
                  <a:lnTo>
                    <a:pt x="28129" y="10575"/>
                  </a:lnTo>
                  <a:lnTo>
                    <a:pt x="27964" y="10212"/>
                  </a:lnTo>
                  <a:lnTo>
                    <a:pt x="27804" y="9849"/>
                  </a:lnTo>
                  <a:lnTo>
                    <a:pt x="27635" y="9497"/>
                  </a:lnTo>
                  <a:lnTo>
                    <a:pt x="27470" y="9157"/>
                  </a:lnTo>
                  <a:lnTo>
                    <a:pt x="27297" y="8817"/>
                  </a:lnTo>
                  <a:lnTo>
                    <a:pt x="27127" y="8488"/>
                  </a:lnTo>
                  <a:lnTo>
                    <a:pt x="26949" y="8159"/>
                  </a:lnTo>
                  <a:lnTo>
                    <a:pt x="26771" y="7829"/>
                  </a:lnTo>
                  <a:lnTo>
                    <a:pt x="26593" y="7512"/>
                  </a:lnTo>
                  <a:lnTo>
                    <a:pt x="26411" y="7205"/>
                  </a:lnTo>
                  <a:lnTo>
                    <a:pt x="26228" y="6899"/>
                  </a:lnTo>
                  <a:lnTo>
                    <a:pt x="26046" y="6604"/>
                  </a:lnTo>
                  <a:lnTo>
                    <a:pt x="25854" y="6309"/>
                  </a:lnTo>
                  <a:lnTo>
                    <a:pt x="25667" y="6025"/>
                  </a:lnTo>
                  <a:lnTo>
                    <a:pt x="25476" y="5753"/>
                  </a:lnTo>
                  <a:lnTo>
                    <a:pt x="25284" y="5481"/>
                  </a:lnTo>
                  <a:lnTo>
                    <a:pt x="25088" y="5209"/>
                  </a:lnTo>
                  <a:lnTo>
                    <a:pt x="24892" y="4948"/>
                  </a:lnTo>
                  <a:lnTo>
                    <a:pt x="24692" y="4698"/>
                  </a:lnTo>
                  <a:lnTo>
                    <a:pt x="24492" y="4448"/>
                  </a:lnTo>
                  <a:lnTo>
                    <a:pt x="24287" y="4210"/>
                  </a:lnTo>
                  <a:lnTo>
                    <a:pt x="24087" y="3972"/>
                  </a:lnTo>
                  <a:lnTo>
                    <a:pt x="23877" y="3745"/>
                  </a:lnTo>
                  <a:lnTo>
                    <a:pt x="23673" y="3518"/>
                  </a:lnTo>
                  <a:lnTo>
                    <a:pt x="23463" y="3302"/>
                  </a:lnTo>
                  <a:lnTo>
                    <a:pt x="23254" y="3098"/>
                  </a:lnTo>
                  <a:lnTo>
                    <a:pt x="23040" y="2894"/>
                  </a:lnTo>
                  <a:lnTo>
                    <a:pt x="22827" y="2701"/>
                  </a:lnTo>
                  <a:lnTo>
                    <a:pt x="22613" y="2508"/>
                  </a:lnTo>
                  <a:lnTo>
                    <a:pt x="22395" y="2327"/>
                  </a:lnTo>
                  <a:lnTo>
                    <a:pt x="22177" y="2156"/>
                  </a:lnTo>
                  <a:lnTo>
                    <a:pt x="21958" y="1986"/>
                  </a:lnTo>
                  <a:lnTo>
                    <a:pt x="21736" y="1816"/>
                  </a:lnTo>
                  <a:lnTo>
                    <a:pt x="21518" y="1669"/>
                  </a:lnTo>
                  <a:lnTo>
                    <a:pt x="21291" y="1510"/>
                  </a:lnTo>
                  <a:lnTo>
                    <a:pt x="21068" y="1374"/>
                  </a:lnTo>
                  <a:lnTo>
                    <a:pt x="20841" y="1237"/>
                  </a:lnTo>
                  <a:lnTo>
                    <a:pt x="20614" y="1113"/>
                  </a:lnTo>
                  <a:lnTo>
                    <a:pt x="20387" y="988"/>
                  </a:lnTo>
                  <a:lnTo>
                    <a:pt x="20160" y="874"/>
                  </a:lnTo>
                  <a:lnTo>
                    <a:pt x="19928" y="761"/>
                  </a:lnTo>
                  <a:lnTo>
                    <a:pt x="19697" y="670"/>
                  </a:lnTo>
                  <a:lnTo>
                    <a:pt x="19465" y="568"/>
                  </a:lnTo>
                  <a:lnTo>
                    <a:pt x="19229" y="489"/>
                  </a:lnTo>
                  <a:lnTo>
                    <a:pt x="18998" y="409"/>
                  </a:lnTo>
                  <a:lnTo>
                    <a:pt x="18762" y="330"/>
                  </a:lnTo>
                  <a:lnTo>
                    <a:pt x="18526" y="262"/>
                  </a:lnTo>
                  <a:lnTo>
                    <a:pt x="18290" y="205"/>
                  </a:lnTo>
                  <a:lnTo>
                    <a:pt x="18050" y="160"/>
                  </a:lnTo>
                  <a:lnTo>
                    <a:pt x="17814" y="114"/>
                  </a:lnTo>
                  <a:lnTo>
                    <a:pt x="17573" y="80"/>
                  </a:lnTo>
                  <a:lnTo>
                    <a:pt x="17333" y="46"/>
                  </a:lnTo>
                  <a:lnTo>
                    <a:pt x="17092" y="23"/>
                  </a:lnTo>
                  <a:lnTo>
                    <a:pt x="16852" y="12"/>
                  </a:lnTo>
                  <a:lnTo>
                    <a:pt x="166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3417425" y="-4437875"/>
              <a:ext cx="756225" cy="428350"/>
            </a:xfrm>
            <a:custGeom>
              <a:avLst/>
              <a:gdLst/>
              <a:ahLst/>
              <a:cxnLst/>
              <a:rect l="l" t="t" r="r" b="b"/>
              <a:pathLst>
                <a:path w="30249" h="17134" extrusionOk="0">
                  <a:moveTo>
                    <a:pt x="14804" y="1"/>
                  </a:moveTo>
                  <a:lnTo>
                    <a:pt x="14586" y="12"/>
                  </a:lnTo>
                  <a:lnTo>
                    <a:pt x="14363" y="46"/>
                  </a:lnTo>
                  <a:lnTo>
                    <a:pt x="14149" y="103"/>
                  </a:lnTo>
                  <a:lnTo>
                    <a:pt x="13936" y="182"/>
                  </a:lnTo>
                  <a:lnTo>
                    <a:pt x="13726" y="296"/>
                  </a:lnTo>
                  <a:lnTo>
                    <a:pt x="13517" y="420"/>
                  </a:lnTo>
                  <a:lnTo>
                    <a:pt x="13312" y="579"/>
                  </a:lnTo>
                  <a:lnTo>
                    <a:pt x="13107" y="749"/>
                  </a:lnTo>
                  <a:lnTo>
                    <a:pt x="12912" y="942"/>
                  </a:lnTo>
                  <a:lnTo>
                    <a:pt x="12716" y="1158"/>
                  </a:lnTo>
                  <a:lnTo>
                    <a:pt x="12524" y="1396"/>
                  </a:lnTo>
                  <a:lnTo>
                    <a:pt x="12333" y="1657"/>
                  </a:lnTo>
                  <a:lnTo>
                    <a:pt x="12150" y="1929"/>
                  </a:lnTo>
                  <a:lnTo>
                    <a:pt x="11968" y="2224"/>
                  </a:lnTo>
                  <a:lnTo>
                    <a:pt x="11794" y="2542"/>
                  </a:lnTo>
                  <a:lnTo>
                    <a:pt x="11620" y="2871"/>
                  </a:lnTo>
                  <a:lnTo>
                    <a:pt x="11456" y="3211"/>
                  </a:lnTo>
                  <a:lnTo>
                    <a:pt x="11291" y="3575"/>
                  </a:lnTo>
                  <a:lnTo>
                    <a:pt x="11131" y="3960"/>
                  </a:lnTo>
                  <a:lnTo>
                    <a:pt x="10979" y="4357"/>
                  </a:lnTo>
                  <a:lnTo>
                    <a:pt x="10832" y="4766"/>
                  </a:lnTo>
                  <a:lnTo>
                    <a:pt x="10690" y="5186"/>
                  </a:lnTo>
                  <a:lnTo>
                    <a:pt x="10552" y="5628"/>
                  </a:lnTo>
                  <a:lnTo>
                    <a:pt x="10418" y="6082"/>
                  </a:lnTo>
                  <a:lnTo>
                    <a:pt x="10294" y="6547"/>
                  </a:lnTo>
                  <a:lnTo>
                    <a:pt x="10169" y="7024"/>
                  </a:lnTo>
                  <a:lnTo>
                    <a:pt x="10058" y="7512"/>
                  </a:lnTo>
                  <a:lnTo>
                    <a:pt x="9946" y="8022"/>
                  </a:lnTo>
                  <a:lnTo>
                    <a:pt x="9844" y="8533"/>
                  </a:lnTo>
                  <a:lnTo>
                    <a:pt x="9751" y="9055"/>
                  </a:lnTo>
                  <a:lnTo>
                    <a:pt x="9661" y="9588"/>
                  </a:lnTo>
                  <a:lnTo>
                    <a:pt x="9577" y="10133"/>
                  </a:lnTo>
                  <a:lnTo>
                    <a:pt x="9559" y="10269"/>
                  </a:lnTo>
                  <a:lnTo>
                    <a:pt x="9550" y="10394"/>
                  </a:lnTo>
                  <a:lnTo>
                    <a:pt x="9546" y="10530"/>
                  </a:lnTo>
                  <a:lnTo>
                    <a:pt x="9541" y="10654"/>
                  </a:lnTo>
                  <a:lnTo>
                    <a:pt x="9546" y="10768"/>
                  </a:lnTo>
                  <a:lnTo>
                    <a:pt x="9550" y="10893"/>
                  </a:lnTo>
                  <a:lnTo>
                    <a:pt x="9564" y="11006"/>
                  </a:lnTo>
                  <a:lnTo>
                    <a:pt x="9577" y="11120"/>
                  </a:lnTo>
                  <a:lnTo>
                    <a:pt x="9595" y="11222"/>
                  </a:lnTo>
                  <a:lnTo>
                    <a:pt x="9617" y="11324"/>
                  </a:lnTo>
                  <a:lnTo>
                    <a:pt x="9644" y="11426"/>
                  </a:lnTo>
                  <a:lnTo>
                    <a:pt x="9670" y="11517"/>
                  </a:lnTo>
                  <a:lnTo>
                    <a:pt x="9702" y="11608"/>
                  </a:lnTo>
                  <a:lnTo>
                    <a:pt x="9733" y="11698"/>
                  </a:lnTo>
                  <a:lnTo>
                    <a:pt x="9768" y="11778"/>
                  </a:lnTo>
                  <a:lnTo>
                    <a:pt x="9804" y="11846"/>
                  </a:lnTo>
                  <a:lnTo>
                    <a:pt x="8673" y="11732"/>
                  </a:lnTo>
                  <a:lnTo>
                    <a:pt x="7542" y="11596"/>
                  </a:lnTo>
                  <a:lnTo>
                    <a:pt x="6411" y="11437"/>
                  </a:lnTo>
                  <a:lnTo>
                    <a:pt x="5276" y="11244"/>
                  </a:lnTo>
                  <a:lnTo>
                    <a:pt x="4136" y="11040"/>
                  </a:lnTo>
                  <a:lnTo>
                    <a:pt x="2992" y="10813"/>
                  </a:lnTo>
                  <a:lnTo>
                    <a:pt x="1848" y="10552"/>
                  </a:lnTo>
                  <a:lnTo>
                    <a:pt x="695" y="10280"/>
                  </a:lnTo>
                  <a:lnTo>
                    <a:pt x="619" y="10269"/>
                  </a:lnTo>
                  <a:lnTo>
                    <a:pt x="548" y="10291"/>
                  </a:lnTo>
                  <a:lnTo>
                    <a:pt x="481" y="10325"/>
                  </a:lnTo>
                  <a:lnTo>
                    <a:pt x="414" y="10382"/>
                  </a:lnTo>
                  <a:lnTo>
                    <a:pt x="357" y="10450"/>
                  </a:lnTo>
                  <a:lnTo>
                    <a:pt x="303" y="10541"/>
                  </a:lnTo>
                  <a:lnTo>
                    <a:pt x="250" y="10654"/>
                  </a:lnTo>
                  <a:lnTo>
                    <a:pt x="205" y="10779"/>
                  </a:lnTo>
                  <a:lnTo>
                    <a:pt x="174" y="10870"/>
                  </a:lnTo>
                  <a:lnTo>
                    <a:pt x="147" y="10961"/>
                  </a:lnTo>
                  <a:lnTo>
                    <a:pt x="121" y="11074"/>
                  </a:lnTo>
                  <a:lnTo>
                    <a:pt x="98" y="11176"/>
                  </a:lnTo>
                  <a:lnTo>
                    <a:pt x="76" y="11290"/>
                  </a:lnTo>
                  <a:lnTo>
                    <a:pt x="58" y="11403"/>
                  </a:lnTo>
                  <a:lnTo>
                    <a:pt x="40" y="11528"/>
                  </a:lnTo>
                  <a:lnTo>
                    <a:pt x="27" y="11653"/>
                  </a:lnTo>
                  <a:lnTo>
                    <a:pt x="9" y="11903"/>
                  </a:lnTo>
                  <a:lnTo>
                    <a:pt x="0" y="12164"/>
                  </a:lnTo>
                  <a:lnTo>
                    <a:pt x="0" y="12413"/>
                  </a:lnTo>
                  <a:lnTo>
                    <a:pt x="5" y="12549"/>
                  </a:lnTo>
                  <a:lnTo>
                    <a:pt x="9" y="12674"/>
                  </a:lnTo>
                  <a:lnTo>
                    <a:pt x="23" y="12799"/>
                  </a:lnTo>
                  <a:lnTo>
                    <a:pt x="32" y="12912"/>
                  </a:lnTo>
                  <a:lnTo>
                    <a:pt x="49" y="13037"/>
                  </a:lnTo>
                  <a:lnTo>
                    <a:pt x="67" y="13151"/>
                  </a:lnTo>
                  <a:lnTo>
                    <a:pt x="85" y="13264"/>
                  </a:lnTo>
                  <a:lnTo>
                    <a:pt x="112" y="13378"/>
                  </a:lnTo>
                  <a:lnTo>
                    <a:pt x="138" y="13480"/>
                  </a:lnTo>
                  <a:lnTo>
                    <a:pt x="165" y="13570"/>
                  </a:lnTo>
                  <a:lnTo>
                    <a:pt x="196" y="13661"/>
                  </a:lnTo>
                  <a:lnTo>
                    <a:pt x="232" y="13741"/>
                  </a:lnTo>
                  <a:lnTo>
                    <a:pt x="272" y="13820"/>
                  </a:lnTo>
                  <a:lnTo>
                    <a:pt x="312" y="13888"/>
                  </a:lnTo>
                  <a:lnTo>
                    <a:pt x="357" y="13956"/>
                  </a:lnTo>
                  <a:lnTo>
                    <a:pt x="401" y="14002"/>
                  </a:lnTo>
                  <a:lnTo>
                    <a:pt x="450" y="14047"/>
                  </a:lnTo>
                  <a:lnTo>
                    <a:pt x="503" y="14081"/>
                  </a:lnTo>
                  <a:lnTo>
                    <a:pt x="953" y="14308"/>
                  </a:lnTo>
                  <a:lnTo>
                    <a:pt x="1407" y="14535"/>
                  </a:lnTo>
                  <a:lnTo>
                    <a:pt x="1857" y="14750"/>
                  </a:lnTo>
                  <a:lnTo>
                    <a:pt x="2311" y="14955"/>
                  </a:lnTo>
                  <a:lnTo>
                    <a:pt x="2765" y="15148"/>
                  </a:lnTo>
                  <a:lnTo>
                    <a:pt x="3219" y="15329"/>
                  </a:lnTo>
                  <a:lnTo>
                    <a:pt x="3678" y="15499"/>
                  </a:lnTo>
                  <a:lnTo>
                    <a:pt x="4132" y="15669"/>
                  </a:lnTo>
                  <a:lnTo>
                    <a:pt x="4590" y="15828"/>
                  </a:lnTo>
                  <a:lnTo>
                    <a:pt x="5049" y="15976"/>
                  </a:lnTo>
                  <a:lnTo>
                    <a:pt x="5508" y="16112"/>
                  </a:lnTo>
                  <a:lnTo>
                    <a:pt x="5966" y="16248"/>
                  </a:lnTo>
                  <a:lnTo>
                    <a:pt x="6425" y="16362"/>
                  </a:lnTo>
                  <a:lnTo>
                    <a:pt x="6888" y="16475"/>
                  </a:lnTo>
                  <a:lnTo>
                    <a:pt x="7351" y="16577"/>
                  </a:lnTo>
                  <a:lnTo>
                    <a:pt x="7809" y="16679"/>
                  </a:lnTo>
                  <a:lnTo>
                    <a:pt x="8272" y="16759"/>
                  </a:lnTo>
                  <a:lnTo>
                    <a:pt x="8735" y="16838"/>
                  </a:lnTo>
                  <a:lnTo>
                    <a:pt x="9198" y="16906"/>
                  </a:lnTo>
                  <a:lnTo>
                    <a:pt x="9661" y="16963"/>
                  </a:lnTo>
                  <a:lnTo>
                    <a:pt x="10129" y="17020"/>
                  </a:lnTo>
                  <a:lnTo>
                    <a:pt x="10592" y="17054"/>
                  </a:lnTo>
                  <a:lnTo>
                    <a:pt x="11055" y="17088"/>
                  </a:lnTo>
                  <a:lnTo>
                    <a:pt x="11522" y="17110"/>
                  </a:lnTo>
                  <a:lnTo>
                    <a:pt x="11985" y="17133"/>
                  </a:lnTo>
                  <a:lnTo>
                    <a:pt x="13383" y="17133"/>
                  </a:lnTo>
                  <a:lnTo>
                    <a:pt x="13846" y="17110"/>
                  </a:lnTo>
                  <a:lnTo>
                    <a:pt x="14314" y="17088"/>
                  </a:lnTo>
                  <a:lnTo>
                    <a:pt x="14781" y="17054"/>
                  </a:lnTo>
                  <a:lnTo>
                    <a:pt x="15244" y="17008"/>
                  </a:lnTo>
                  <a:lnTo>
                    <a:pt x="15712" y="16963"/>
                  </a:lnTo>
                  <a:lnTo>
                    <a:pt x="16175" y="16906"/>
                  </a:lnTo>
                  <a:lnTo>
                    <a:pt x="16642" y="16838"/>
                  </a:lnTo>
                  <a:lnTo>
                    <a:pt x="17105" y="16759"/>
                  </a:lnTo>
                  <a:lnTo>
                    <a:pt x="17573" y="16679"/>
                  </a:lnTo>
                  <a:lnTo>
                    <a:pt x="18036" y="16588"/>
                  </a:lnTo>
                  <a:lnTo>
                    <a:pt x="18499" y="16486"/>
                  </a:lnTo>
                  <a:lnTo>
                    <a:pt x="18962" y="16384"/>
                  </a:lnTo>
                  <a:lnTo>
                    <a:pt x="19425" y="16271"/>
                  </a:lnTo>
                  <a:lnTo>
                    <a:pt x="19888" y="16146"/>
                  </a:lnTo>
                  <a:lnTo>
                    <a:pt x="20351" y="16021"/>
                  </a:lnTo>
                  <a:lnTo>
                    <a:pt x="20814" y="15885"/>
                  </a:lnTo>
                  <a:lnTo>
                    <a:pt x="21277" y="15738"/>
                  </a:lnTo>
                  <a:lnTo>
                    <a:pt x="21736" y="15590"/>
                  </a:lnTo>
                  <a:lnTo>
                    <a:pt x="22199" y="15431"/>
                  </a:lnTo>
                  <a:lnTo>
                    <a:pt x="22657" y="15261"/>
                  </a:lnTo>
                  <a:lnTo>
                    <a:pt x="23116" y="15091"/>
                  </a:lnTo>
                  <a:lnTo>
                    <a:pt x="23574" y="14909"/>
                  </a:lnTo>
                  <a:lnTo>
                    <a:pt x="24033" y="14716"/>
                  </a:lnTo>
                  <a:lnTo>
                    <a:pt x="24492" y="14512"/>
                  </a:lnTo>
                  <a:lnTo>
                    <a:pt x="24946" y="14308"/>
                  </a:lnTo>
                  <a:lnTo>
                    <a:pt x="25404" y="14104"/>
                  </a:lnTo>
                  <a:lnTo>
                    <a:pt x="25858" y="13888"/>
                  </a:lnTo>
                  <a:lnTo>
                    <a:pt x="26312" y="13661"/>
                  </a:lnTo>
                  <a:lnTo>
                    <a:pt x="26762" y="13423"/>
                  </a:lnTo>
                  <a:lnTo>
                    <a:pt x="27216" y="13185"/>
                  </a:lnTo>
                  <a:lnTo>
                    <a:pt x="27666" y="12935"/>
                  </a:lnTo>
                  <a:lnTo>
                    <a:pt x="28116" y="12685"/>
                  </a:lnTo>
                  <a:lnTo>
                    <a:pt x="28565" y="12424"/>
                  </a:lnTo>
                  <a:lnTo>
                    <a:pt x="29010" y="12152"/>
                  </a:lnTo>
                  <a:lnTo>
                    <a:pt x="29460" y="11880"/>
                  </a:lnTo>
                  <a:lnTo>
                    <a:pt x="29901" y="11596"/>
                  </a:lnTo>
                  <a:lnTo>
                    <a:pt x="29950" y="11562"/>
                  </a:lnTo>
                  <a:lnTo>
                    <a:pt x="29990" y="11517"/>
                  </a:lnTo>
                  <a:lnTo>
                    <a:pt x="30030" y="11471"/>
                  </a:lnTo>
                  <a:lnTo>
                    <a:pt x="30066" y="11415"/>
                  </a:lnTo>
                  <a:lnTo>
                    <a:pt x="30097" y="11358"/>
                  </a:lnTo>
                  <a:lnTo>
                    <a:pt x="30128" y="11290"/>
                  </a:lnTo>
                  <a:lnTo>
                    <a:pt x="30150" y="11222"/>
                  </a:lnTo>
                  <a:lnTo>
                    <a:pt x="30172" y="11142"/>
                  </a:lnTo>
                  <a:lnTo>
                    <a:pt x="30195" y="11063"/>
                  </a:lnTo>
                  <a:lnTo>
                    <a:pt x="30208" y="10984"/>
                  </a:lnTo>
                  <a:lnTo>
                    <a:pt x="30221" y="10904"/>
                  </a:lnTo>
                  <a:lnTo>
                    <a:pt x="30235" y="10813"/>
                  </a:lnTo>
                  <a:lnTo>
                    <a:pt x="30239" y="10723"/>
                  </a:lnTo>
                  <a:lnTo>
                    <a:pt x="30244" y="10632"/>
                  </a:lnTo>
                  <a:lnTo>
                    <a:pt x="30248" y="10530"/>
                  </a:lnTo>
                  <a:lnTo>
                    <a:pt x="30248" y="10439"/>
                  </a:lnTo>
                  <a:lnTo>
                    <a:pt x="30235" y="10246"/>
                  </a:lnTo>
                  <a:lnTo>
                    <a:pt x="30217" y="10064"/>
                  </a:lnTo>
                  <a:lnTo>
                    <a:pt x="30190" y="9883"/>
                  </a:lnTo>
                  <a:lnTo>
                    <a:pt x="30150" y="9713"/>
                  </a:lnTo>
                  <a:lnTo>
                    <a:pt x="30106" y="9543"/>
                  </a:lnTo>
                  <a:lnTo>
                    <a:pt x="30079" y="9474"/>
                  </a:lnTo>
                  <a:lnTo>
                    <a:pt x="30052" y="9406"/>
                  </a:lnTo>
                  <a:lnTo>
                    <a:pt x="30021" y="9338"/>
                  </a:lnTo>
                  <a:lnTo>
                    <a:pt x="29990" y="9282"/>
                  </a:lnTo>
                  <a:lnTo>
                    <a:pt x="29954" y="9236"/>
                  </a:lnTo>
                  <a:lnTo>
                    <a:pt x="29923" y="9191"/>
                  </a:lnTo>
                  <a:lnTo>
                    <a:pt x="29429" y="9168"/>
                  </a:lnTo>
                  <a:lnTo>
                    <a:pt x="28797" y="9406"/>
                  </a:lnTo>
                  <a:lnTo>
                    <a:pt x="28169" y="9633"/>
                  </a:lnTo>
                  <a:lnTo>
                    <a:pt x="27537" y="9849"/>
                  </a:lnTo>
                  <a:lnTo>
                    <a:pt x="26909" y="10053"/>
                  </a:lnTo>
                  <a:lnTo>
                    <a:pt x="26281" y="10257"/>
                  </a:lnTo>
                  <a:lnTo>
                    <a:pt x="25654" y="10439"/>
                  </a:lnTo>
                  <a:lnTo>
                    <a:pt x="25030" y="10609"/>
                  </a:lnTo>
                  <a:lnTo>
                    <a:pt x="24402" y="10779"/>
                  </a:lnTo>
                  <a:lnTo>
                    <a:pt x="23779" y="10927"/>
                  </a:lnTo>
                  <a:lnTo>
                    <a:pt x="23156" y="11074"/>
                  </a:lnTo>
                  <a:lnTo>
                    <a:pt x="22533" y="11210"/>
                  </a:lnTo>
                  <a:lnTo>
                    <a:pt x="21909" y="11324"/>
                  </a:lnTo>
                  <a:lnTo>
                    <a:pt x="21290" y="11437"/>
                  </a:lnTo>
                  <a:lnTo>
                    <a:pt x="20672" y="11539"/>
                  </a:lnTo>
                  <a:lnTo>
                    <a:pt x="20048" y="11642"/>
                  </a:lnTo>
                  <a:lnTo>
                    <a:pt x="19429" y="11721"/>
                  </a:lnTo>
                  <a:lnTo>
                    <a:pt x="18877" y="11789"/>
                  </a:lnTo>
                  <a:lnTo>
                    <a:pt x="18321" y="11846"/>
                  </a:lnTo>
                  <a:lnTo>
                    <a:pt x="17764" y="11891"/>
                  </a:lnTo>
                  <a:lnTo>
                    <a:pt x="17208" y="11937"/>
                  </a:lnTo>
                  <a:lnTo>
                    <a:pt x="16656" y="11971"/>
                  </a:lnTo>
                  <a:lnTo>
                    <a:pt x="16099" y="11993"/>
                  </a:lnTo>
                  <a:lnTo>
                    <a:pt x="15543" y="12016"/>
                  </a:lnTo>
                  <a:lnTo>
                    <a:pt x="14991" y="12027"/>
                  </a:lnTo>
                  <a:lnTo>
                    <a:pt x="14434" y="12039"/>
                  </a:lnTo>
                  <a:lnTo>
                    <a:pt x="13878" y="12039"/>
                  </a:lnTo>
                  <a:lnTo>
                    <a:pt x="12769" y="12016"/>
                  </a:lnTo>
                  <a:lnTo>
                    <a:pt x="11656" y="11971"/>
                  </a:lnTo>
                  <a:lnTo>
                    <a:pt x="10539" y="11891"/>
                  </a:lnTo>
                  <a:lnTo>
                    <a:pt x="10579" y="11800"/>
                  </a:lnTo>
                  <a:lnTo>
                    <a:pt x="10614" y="11687"/>
                  </a:lnTo>
                  <a:lnTo>
                    <a:pt x="10650" y="11551"/>
                  </a:lnTo>
                  <a:lnTo>
                    <a:pt x="10677" y="11403"/>
                  </a:lnTo>
                  <a:lnTo>
                    <a:pt x="10748" y="10972"/>
                  </a:lnTo>
                  <a:lnTo>
                    <a:pt x="10828" y="10552"/>
                  </a:lnTo>
                  <a:lnTo>
                    <a:pt x="10908" y="10144"/>
                  </a:lnTo>
                  <a:lnTo>
                    <a:pt x="10993" y="9735"/>
                  </a:lnTo>
                  <a:lnTo>
                    <a:pt x="11082" y="9338"/>
                  </a:lnTo>
                  <a:lnTo>
                    <a:pt x="11171" y="8953"/>
                  </a:lnTo>
                  <a:lnTo>
                    <a:pt x="11269" y="8578"/>
                  </a:lnTo>
                  <a:lnTo>
                    <a:pt x="11371" y="8204"/>
                  </a:lnTo>
                  <a:lnTo>
                    <a:pt x="11473" y="7841"/>
                  </a:lnTo>
                  <a:lnTo>
                    <a:pt x="11580" y="7489"/>
                  </a:lnTo>
                  <a:lnTo>
                    <a:pt x="11692" y="7160"/>
                  </a:lnTo>
                  <a:lnTo>
                    <a:pt x="11807" y="6831"/>
                  </a:lnTo>
                  <a:lnTo>
                    <a:pt x="11923" y="6513"/>
                  </a:lnTo>
                  <a:lnTo>
                    <a:pt x="12048" y="6207"/>
                  </a:lnTo>
                  <a:lnTo>
                    <a:pt x="12172" y="5912"/>
                  </a:lnTo>
                  <a:lnTo>
                    <a:pt x="12302" y="5628"/>
                  </a:lnTo>
                  <a:lnTo>
                    <a:pt x="12435" y="5367"/>
                  </a:lnTo>
                  <a:lnTo>
                    <a:pt x="12569" y="5118"/>
                  </a:lnTo>
                  <a:lnTo>
                    <a:pt x="12707" y="4879"/>
                  </a:lnTo>
                  <a:lnTo>
                    <a:pt x="12849" y="4652"/>
                  </a:lnTo>
                  <a:lnTo>
                    <a:pt x="12996" y="4448"/>
                  </a:lnTo>
                  <a:lnTo>
                    <a:pt x="13143" y="4255"/>
                  </a:lnTo>
                  <a:lnTo>
                    <a:pt x="13299" y="4074"/>
                  </a:lnTo>
                  <a:lnTo>
                    <a:pt x="13450" y="3915"/>
                  </a:lnTo>
                  <a:lnTo>
                    <a:pt x="13611" y="3767"/>
                  </a:lnTo>
                  <a:lnTo>
                    <a:pt x="13771" y="3643"/>
                  </a:lnTo>
                  <a:lnTo>
                    <a:pt x="13936" y="3541"/>
                  </a:lnTo>
                  <a:lnTo>
                    <a:pt x="14105" y="3450"/>
                  </a:lnTo>
                  <a:lnTo>
                    <a:pt x="14274" y="3370"/>
                  </a:lnTo>
                  <a:lnTo>
                    <a:pt x="14448" y="3325"/>
                  </a:lnTo>
                  <a:lnTo>
                    <a:pt x="14626" y="3291"/>
                  </a:lnTo>
                  <a:lnTo>
                    <a:pt x="14804" y="3280"/>
                  </a:lnTo>
                  <a:lnTo>
                    <a:pt x="14986" y="3280"/>
                  </a:lnTo>
                  <a:lnTo>
                    <a:pt x="15169" y="3314"/>
                  </a:lnTo>
                  <a:lnTo>
                    <a:pt x="15342" y="3359"/>
                  </a:lnTo>
                  <a:lnTo>
                    <a:pt x="15516" y="3438"/>
                  </a:lnTo>
                  <a:lnTo>
                    <a:pt x="15685" y="3518"/>
                  </a:lnTo>
                  <a:lnTo>
                    <a:pt x="15850" y="3631"/>
                  </a:lnTo>
                  <a:lnTo>
                    <a:pt x="16010" y="3756"/>
                  </a:lnTo>
                  <a:lnTo>
                    <a:pt x="16170" y="3892"/>
                  </a:lnTo>
                  <a:lnTo>
                    <a:pt x="16326" y="4062"/>
                  </a:lnTo>
                  <a:lnTo>
                    <a:pt x="16478" y="4233"/>
                  </a:lnTo>
                  <a:lnTo>
                    <a:pt x="16625" y="4426"/>
                  </a:lnTo>
                  <a:lnTo>
                    <a:pt x="16772" y="4630"/>
                  </a:lnTo>
                  <a:lnTo>
                    <a:pt x="16914" y="4857"/>
                  </a:lnTo>
                  <a:lnTo>
                    <a:pt x="17052" y="5095"/>
                  </a:lnTo>
                  <a:lnTo>
                    <a:pt x="17186" y="5345"/>
                  </a:lnTo>
                  <a:lnTo>
                    <a:pt x="17319" y="5605"/>
                  </a:lnTo>
                  <a:lnTo>
                    <a:pt x="17453" y="5878"/>
                  </a:lnTo>
                  <a:lnTo>
                    <a:pt x="17577" y="6161"/>
                  </a:lnTo>
                  <a:lnTo>
                    <a:pt x="17706" y="6456"/>
                  </a:lnTo>
                  <a:lnTo>
                    <a:pt x="17827" y="6763"/>
                  </a:lnTo>
                  <a:lnTo>
                    <a:pt x="17947" y="7080"/>
                  </a:lnTo>
                  <a:lnTo>
                    <a:pt x="18063" y="7410"/>
                  </a:lnTo>
                  <a:lnTo>
                    <a:pt x="18178" y="7750"/>
                  </a:lnTo>
                  <a:lnTo>
                    <a:pt x="18294" y="8090"/>
                  </a:lnTo>
                  <a:lnTo>
                    <a:pt x="18405" y="8442"/>
                  </a:lnTo>
                  <a:lnTo>
                    <a:pt x="18512" y="8805"/>
                  </a:lnTo>
                  <a:lnTo>
                    <a:pt x="18619" y="9168"/>
                  </a:lnTo>
                  <a:lnTo>
                    <a:pt x="18722" y="9543"/>
                  </a:lnTo>
                  <a:lnTo>
                    <a:pt x="18926" y="10303"/>
                  </a:lnTo>
                  <a:lnTo>
                    <a:pt x="19122" y="11074"/>
                  </a:lnTo>
                  <a:lnTo>
                    <a:pt x="19153" y="11188"/>
                  </a:lnTo>
                  <a:lnTo>
                    <a:pt x="19189" y="11290"/>
                  </a:lnTo>
                  <a:lnTo>
                    <a:pt x="19225" y="11369"/>
                  </a:lnTo>
                  <a:lnTo>
                    <a:pt x="19265" y="11437"/>
                  </a:lnTo>
                  <a:lnTo>
                    <a:pt x="19305" y="11483"/>
                  </a:lnTo>
                  <a:lnTo>
                    <a:pt x="19349" y="11517"/>
                  </a:lnTo>
                  <a:lnTo>
                    <a:pt x="19389" y="11539"/>
                  </a:lnTo>
                  <a:lnTo>
                    <a:pt x="19429" y="11551"/>
                  </a:lnTo>
                  <a:lnTo>
                    <a:pt x="19470" y="11539"/>
                  </a:lnTo>
                  <a:lnTo>
                    <a:pt x="19514" y="11528"/>
                  </a:lnTo>
                  <a:lnTo>
                    <a:pt x="19550" y="11494"/>
                  </a:lnTo>
                  <a:lnTo>
                    <a:pt x="19590" y="11449"/>
                  </a:lnTo>
                  <a:lnTo>
                    <a:pt x="19625" y="11403"/>
                  </a:lnTo>
                  <a:lnTo>
                    <a:pt x="19661" y="11347"/>
                  </a:lnTo>
                  <a:lnTo>
                    <a:pt x="19692" y="11279"/>
                  </a:lnTo>
                  <a:lnTo>
                    <a:pt x="19719" y="11199"/>
                  </a:lnTo>
                  <a:lnTo>
                    <a:pt x="19746" y="11108"/>
                  </a:lnTo>
                  <a:lnTo>
                    <a:pt x="19768" y="11018"/>
                  </a:lnTo>
                  <a:lnTo>
                    <a:pt x="19786" y="10915"/>
                  </a:lnTo>
                  <a:lnTo>
                    <a:pt x="19799" y="10802"/>
                  </a:lnTo>
                  <a:lnTo>
                    <a:pt x="19808" y="10689"/>
                  </a:lnTo>
                  <a:lnTo>
                    <a:pt x="19812" y="10564"/>
                  </a:lnTo>
                  <a:lnTo>
                    <a:pt x="19812" y="10439"/>
                  </a:lnTo>
                  <a:lnTo>
                    <a:pt x="19803" y="10303"/>
                  </a:lnTo>
                  <a:lnTo>
                    <a:pt x="19781" y="10019"/>
                  </a:lnTo>
                  <a:lnTo>
                    <a:pt x="19754" y="9735"/>
                  </a:lnTo>
                  <a:lnTo>
                    <a:pt x="19728" y="9463"/>
                  </a:lnTo>
                  <a:lnTo>
                    <a:pt x="19697" y="9179"/>
                  </a:lnTo>
                  <a:lnTo>
                    <a:pt x="19661" y="8907"/>
                  </a:lnTo>
                  <a:lnTo>
                    <a:pt x="19625" y="8635"/>
                  </a:lnTo>
                  <a:lnTo>
                    <a:pt x="19590" y="8374"/>
                  </a:lnTo>
                  <a:lnTo>
                    <a:pt x="19545" y="8113"/>
                  </a:lnTo>
                  <a:lnTo>
                    <a:pt x="19456" y="7591"/>
                  </a:lnTo>
                  <a:lnTo>
                    <a:pt x="19358" y="7080"/>
                  </a:lnTo>
                  <a:lnTo>
                    <a:pt x="19256" y="6593"/>
                  </a:lnTo>
                  <a:lnTo>
                    <a:pt x="19140" y="6116"/>
                  </a:lnTo>
                  <a:lnTo>
                    <a:pt x="19015" y="5651"/>
                  </a:lnTo>
                  <a:lnTo>
                    <a:pt x="18886" y="5208"/>
                  </a:lnTo>
                  <a:lnTo>
                    <a:pt x="18748" y="4777"/>
                  </a:lnTo>
                  <a:lnTo>
                    <a:pt x="18601" y="4357"/>
                  </a:lnTo>
                  <a:lnTo>
                    <a:pt x="18450" y="3960"/>
                  </a:lnTo>
                  <a:lnTo>
                    <a:pt x="18294" y="3575"/>
                  </a:lnTo>
                  <a:lnTo>
                    <a:pt x="18129" y="3211"/>
                  </a:lnTo>
                  <a:lnTo>
                    <a:pt x="17960" y="2860"/>
                  </a:lnTo>
                  <a:lnTo>
                    <a:pt x="17787" y="2531"/>
                  </a:lnTo>
                  <a:lnTo>
                    <a:pt x="17609" y="2213"/>
                  </a:lnTo>
                  <a:lnTo>
                    <a:pt x="17426" y="1918"/>
                  </a:lnTo>
                  <a:lnTo>
                    <a:pt x="17239" y="1646"/>
                  </a:lnTo>
                  <a:lnTo>
                    <a:pt x="17048" y="1396"/>
                  </a:lnTo>
                  <a:lnTo>
                    <a:pt x="16852" y="1158"/>
                  </a:lnTo>
                  <a:lnTo>
                    <a:pt x="16656" y="942"/>
                  </a:lnTo>
                  <a:lnTo>
                    <a:pt x="16455" y="749"/>
                  </a:lnTo>
                  <a:lnTo>
                    <a:pt x="16255" y="579"/>
                  </a:lnTo>
                  <a:lnTo>
                    <a:pt x="16050" y="420"/>
                  </a:lnTo>
                  <a:lnTo>
                    <a:pt x="15845" y="296"/>
                  </a:lnTo>
                  <a:lnTo>
                    <a:pt x="15636" y="193"/>
                  </a:lnTo>
                  <a:lnTo>
                    <a:pt x="15427" y="103"/>
                  </a:lnTo>
                  <a:lnTo>
                    <a:pt x="15222" y="46"/>
                  </a:lnTo>
                  <a:lnTo>
                    <a:pt x="15013" y="12"/>
                  </a:lnTo>
                  <a:lnTo>
                    <a:pt x="148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3422100" y="-5329675"/>
              <a:ext cx="734950" cy="1187950"/>
            </a:xfrm>
            <a:custGeom>
              <a:avLst/>
              <a:gdLst/>
              <a:ahLst/>
              <a:cxnLst/>
              <a:rect l="l" t="t" r="r" b="b"/>
              <a:pathLst>
                <a:path w="29398" h="47518" extrusionOk="0">
                  <a:moveTo>
                    <a:pt x="14603" y="1"/>
                  </a:moveTo>
                  <a:lnTo>
                    <a:pt x="14220" y="23"/>
                  </a:lnTo>
                  <a:lnTo>
                    <a:pt x="13846" y="57"/>
                  </a:lnTo>
                  <a:lnTo>
                    <a:pt x="13428" y="114"/>
                  </a:lnTo>
                  <a:lnTo>
                    <a:pt x="13018" y="205"/>
                  </a:lnTo>
                  <a:lnTo>
                    <a:pt x="12613" y="330"/>
                  </a:lnTo>
                  <a:lnTo>
                    <a:pt x="12208" y="466"/>
                  </a:lnTo>
                  <a:lnTo>
                    <a:pt x="11812" y="636"/>
                  </a:lnTo>
                  <a:lnTo>
                    <a:pt x="11416" y="829"/>
                  </a:lnTo>
                  <a:lnTo>
                    <a:pt x="11028" y="1044"/>
                  </a:lnTo>
                  <a:lnTo>
                    <a:pt x="10645" y="1294"/>
                  </a:lnTo>
                  <a:lnTo>
                    <a:pt x="10262" y="1555"/>
                  </a:lnTo>
                  <a:lnTo>
                    <a:pt x="9889" y="1850"/>
                  </a:lnTo>
                  <a:lnTo>
                    <a:pt x="9519" y="2168"/>
                  </a:lnTo>
                  <a:lnTo>
                    <a:pt x="9154" y="2497"/>
                  </a:lnTo>
                  <a:lnTo>
                    <a:pt x="8798" y="2860"/>
                  </a:lnTo>
                  <a:lnTo>
                    <a:pt x="8442" y="3246"/>
                  </a:lnTo>
                  <a:lnTo>
                    <a:pt x="8094" y="3654"/>
                  </a:lnTo>
                  <a:lnTo>
                    <a:pt x="7756" y="4074"/>
                  </a:lnTo>
                  <a:lnTo>
                    <a:pt x="7418" y="4528"/>
                  </a:lnTo>
                  <a:lnTo>
                    <a:pt x="7088" y="5004"/>
                  </a:lnTo>
                  <a:lnTo>
                    <a:pt x="6763" y="5492"/>
                  </a:lnTo>
                  <a:lnTo>
                    <a:pt x="6443" y="6003"/>
                  </a:lnTo>
                  <a:lnTo>
                    <a:pt x="6131" y="6536"/>
                  </a:lnTo>
                  <a:lnTo>
                    <a:pt x="5824" y="7092"/>
                  </a:lnTo>
                  <a:lnTo>
                    <a:pt x="5525" y="7659"/>
                  </a:lnTo>
                  <a:lnTo>
                    <a:pt x="5232" y="8261"/>
                  </a:lnTo>
                  <a:lnTo>
                    <a:pt x="4947" y="8873"/>
                  </a:lnTo>
                  <a:lnTo>
                    <a:pt x="4666" y="9497"/>
                  </a:lnTo>
                  <a:lnTo>
                    <a:pt x="4395" y="10155"/>
                  </a:lnTo>
                  <a:lnTo>
                    <a:pt x="4132" y="10825"/>
                  </a:lnTo>
                  <a:lnTo>
                    <a:pt x="3874" y="11505"/>
                  </a:lnTo>
                  <a:lnTo>
                    <a:pt x="3620" y="12209"/>
                  </a:lnTo>
                  <a:lnTo>
                    <a:pt x="3379" y="12935"/>
                  </a:lnTo>
                  <a:lnTo>
                    <a:pt x="3144" y="13673"/>
                  </a:lnTo>
                  <a:lnTo>
                    <a:pt x="2912" y="14433"/>
                  </a:lnTo>
                  <a:lnTo>
                    <a:pt x="2694" y="15204"/>
                  </a:lnTo>
                  <a:lnTo>
                    <a:pt x="2480" y="15987"/>
                  </a:lnTo>
                  <a:lnTo>
                    <a:pt x="2275" y="16793"/>
                  </a:lnTo>
                  <a:lnTo>
                    <a:pt x="2079" y="17610"/>
                  </a:lnTo>
                  <a:lnTo>
                    <a:pt x="1888" y="18449"/>
                  </a:lnTo>
                  <a:lnTo>
                    <a:pt x="1710" y="19300"/>
                  </a:lnTo>
                  <a:lnTo>
                    <a:pt x="1536" y="20163"/>
                  </a:lnTo>
                  <a:lnTo>
                    <a:pt x="1372" y="21048"/>
                  </a:lnTo>
                  <a:lnTo>
                    <a:pt x="1216" y="21932"/>
                  </a:lnTo>
                  <a:lnTo>
                    <a:pt x="1069" y="22840"/>
                  </a:lnTo>
                  <a:lnTo>
                    <a:pt x="935" y="23759"/>
                  </a:lnTo>
                  <a:lnTo>
                    <a:pt x="806" y="24701"/>
                  </a:lnTo>
                  <a:lnTo>
                    <a:pt x="686" y="25643"/>
                  </a:lnTo>
                  <a:lnTo>
                    <a:pt x="575" y="26607"/>
                  </a:lnTo>
                  <a:lnTo>
                    <a:pt x="472" y="27571"/>
                  </a:lnTo>
                  <a:lnTo>
                    <a:pt x="383" y="28559"/>
                  </a:lnTo>
                  <a:lnTo>
                    <a:pt x="303" y="29557"/>
                  </a:lnTo>
                  <a:lnTo>
                    <a:pt x="227" y="30567"/>
                  </a:lnTo>
                  <a:lnTo>
                    <a:pt x="165" y="31577"/>
                  </a:lnTo>
                  <a:lnTo>
                    <a:pt x="112" y="32609"/>
                  </a:lnTo>
                  <a:lnTo>
                    <a:pt x="72" y="33642"/>
                  </a:lnTo>
                  <a:lnTo>
                    <a:pt x="36" y="34697"/>
                  </a:lnTo>
                  <a:lnTo>
                    <a:pt x="14" y="35752"/>
                  </a:lnTo>
                  <a:lnTo>
                    <a:pt x="5" y="36818"/>
                  </a:lnTo>
                  <a:lnTo>
                    <a:pt x="0" y="37896"/>
                  </a:lnTo>
                  <a:lnTo>
                    <a:pt x="9" y="38986"/>
                  </a:lnTo>
                  <a:lnTo>
                    <a:pt x="31" y="40075"/>
                  </a:lnTo>
                  <a:lnTo>
                    <a:pt x="63" y="41187"/>
                  </a:lnTo>
                  <a:lnTo>
                    <a:pt x="103" y="42287"/>
                  </a:lnTo>
                  <a:lnTo>
                    <a:pt x="156" y="43411"/>
                  </a:lnTo>
                  <a:lnTo>
                    <a:pt x="183" y="43978"/>
                  </a:lnTo>
                  <a:lnTo>
                    <a:pt x="218" y="44534"/>
                  </a:lnTo>
                  <a:lnTo>
                    <a:pt x="223" y="44681"/>
                  </a:lnTo>
                  <a:lnTo>
                    <a:pt x="227" y="44829"/>
                  </a:lnTo>
                  <a:lnTo>
                    <a:pt x="227" y="44965"/>
                  </a:lnTo>
                  <a:lnTo>
                    <a:pt x="227" y="45101"/>
                  </a:lnTo>
                  <a:lnTo>
                    <a:pt x="218" y="45226"/>
                  </a:lnTo>
                  <a:lnTo>
                    <a:pt x="214" y="45351"/>
                  </a:lnTo>
                  <a:lnTo>
                    <a:pt x="201" y="45476"/>
                  </a:lnTo>
                  <a:lnTo>
                    <a:pt x="187" y="45600"/>
                  </a:lnTo>
                  <a:lnTo>
                    <a:pt x="170" y="45714"/>
                  </a:lnTo>
                  <a:lnTo>
                    <a:pt x="152" y="45816"/>
                  </a:lnTo>
                  <a:lnTo>
                    <a:pt x="134" y="45918"/>
                  </a:lnTo>
                  <a:lnTo>
                    <a:pt x="107" y="46020"/>
                  </a:lnTo>
                  <a:lnTo>
                    <a:pt x="58" y="46202"/>
                  </a:lnTo>
                  <a:lnTo>
                    <a:pt x="0" y="46372"/>
                  </a:lnTo>
                  <a:lnTo>
                    <a:pt x="18" y="46451"/>
                  </a:lnTo>
                  <a:lnTo>
                    <a:pt x="63" y="46326"/>
                  </a:lnTo>
                  <a:lnTo>
                    <a:pt x="116" y="46213"/>
                  </a:lnTo>
                  <a:lnTo>
                    <a:pt x="170" y="46122"/>
                  </a:lnTo>
                  <a:lnTo>
                    <a:pt x="227" y="46054"/>
                  </a:lnTo>
                  <a:lnTo>
                    <a:pt x="294" y="45997"/>
                  </a:lnTo>
                  <a:lnTo>
                    <a:pt x="361" y="45963"/>
                  </a:lnTo>
                  <a:lnTo>
                    <a:pt x="432" y="45941"/>
                  </a:lnTo>
                  <a:lnTo>
                    <a:pt x="508" y="45952"/>
                  </a:lnTo>
                  <a:lnTo>
                    <a:pt x="1661" y="46224"/>
                  </a:lnTo>
                  <a:lnTo>
                    <a:pt x="2805" y="46485"/>
                  </a:lnTo>
                  <a:lnTo>
                    <a:pt x="3949" y="46712"/>
                  </a:lnTo>
                  <a:lnTo>
                    <a:pt x="5089" y="46916"/>
                  </a:lnTo>
                  <a:lnTo>
                    <a:pt x="6224" y="47109"/>
                  </a:lnTo>
                  <a:lnTo>
                    <a:pt x="7355" y="47268"/>
                  </a:lnTo>
                  <a:lnTo>
                    <a:pt x="8486" y="47404"/>
                  </a:lnTo>
                  <a:lnTo>
                    <a:pt x="9617" y="47518"/>
                  </a:lnTo>
                  <a:lnTo>
                    <a:pt x="9581" y="47450"/>
                  </a:lnTo>
                  <a:lnTo>
                    <a:pt x="9546" y="47370"/>
                  </a:lnTo>
                  <a:lnTo>
                    <a:pt x="9515" y="47280"/>
                  </a:lnTo>
                  <a:lnTo>
                    <a:pt x="9483" y="47189"/>
                  </a:lnTo>
                  <a:lnTo>
                    <a:pt x="9457" y="47098"/>
                  </a:lnTo>
                  <a:lnTo>
                    <a:pt x="9430" y="46996"/>
                  </a:lnTo>
                  <a:lnTo>
                    <a:pt x="9408" y="46894"/>
                  </a:lnTo>
                  <a:lnTo>
                    <a:pt x="9390" y="46792"/>
                  </a:lnTo>
                  <a:lnTo>
                    <a:pt x="9377" y="46678"/>
                  </a:lnTo>
                  <a:lnTo>
                    <a:pt x="9363" y="46565"/>
                  </a:lnTo>
                  <a:lnTo>
                    <a:pt x="9359" y="46440"/>
                  </a:lnTo>
                  <a:lnTo>
                    <a:pt x="9354" y="46326"/>
                  </a:lnTo>
                  <a:lnTo>
                    <a:pt x="9359" y="46202"/>
                  </a:lnTo>
                  <a:lnTo>
                    <a:pt x="9363" y="46066"/>
                  </a:lnTo>
                  <a:lnTo>
                    <a:pt x="9372" y="45941"/>
                  </a:lnTo>
                  <a:lnTo>
                    <a:pt x="9390" y="45805"/>
                  </a:lnTo>
                  <a:lnTo>
                    <a:pt x="9474" y="45260"/>
                  </a:lnTo>
                  <a:lnTo>
                    <a:pt x="9564" y="44727"/>
                  </a:lnTo>
                  <a:lnTo>
                    <a:pt x="9657" y="44205"/>
                  </a:lnTo>
                  <a:lnTo>
                    <a:pt x="9759" y="43694"/>
                  </a:lnTo>
                  <a:lnTo>
                    <a:pt x="9871" y="43184"/>
                  </a:lnTo>
                  <a:lnTo>
                    <a:pt x="9982" y="42696"/>
                  </a:lnTo>
                  <a:lnTo>
                    <a:pt x="10107" y="42219"/>
                  </a:lnTo>
                  <a:lnTo>
                    <a:pt x="10231" y="41754"/>
                  </a:lnTo>
                  <a:lnTo>
                    <a:pt x="10365" y="41300"/>
                  </a:lnTo>
                  <a:lnTo>
                    <a:pt x="10503" y="40858"/>
                  </a:lnTo>
                  <a:lnTo>
                    <a:pt x="10645" y="40438"/>
                  </a:lnTo>
                  <a:lnTo>
                    <a:pt x="10792" y="40029"/>
                  </a:lnTo>
                  <a:lnTo>
                    <a:pt x="10944" y="39632"/>
                  </a:lnTo>
                  <a:lnTo>
                    <a:pt x="11104" y="39247"/>
                  </a:lnTo>
                  <a:lnTo>
                    <a:pt x="11269" y="38883"/>
                  </a:lnTo>
                  <a:lnTo>
                    <a:pt x="11433" y="38543"/>
                  </a:lnTo>
                  <a:lnTo>
                    <a:pt x="11607" y="38214"/>
                  </a:lnTo>
                  <a:lnTo>
                    <a:pt x="11781" y="37896"/>
                  </a:lnTo>
                  <a:lnTo>
                    <a:pt x="11963" y="37601"/>
                  </a:lnTo>
                  <a:lnTo>
                    <a:pt x="12146" y="37329"/>
                  </a:lnTo>
                  <a:lnTo>
                    <a:pt x="12337" y="37068"/>
                  </a:lnTo>
                  <a:lnTo>
                    <a:pt x="12529" y="36830"/>
                  </a:lnTo>
                  <a:lnTo>
                    <a:pt x="12725" y="36614"/>
                  </a:lnTo>
                  <a:lnTo>
                    <a:pt x="12920" y="36421"/>
                  </a:lnTo>
                  <a:lnTo>
                    <a:pt x="13125" y="36251"/>
                  </a:lnTo>
                  <a:lnTo>
                    <a:pt x="13330" y="36092"/>
                  </a:lnTo>
                  <a:lnTo>
                    <a:pt x="13539" y="35968"/>
                  </a:lnTo>
                  <a:lnTo>
                    <a:pt x="13749" y="35854"/>
                  </a:lnTo>
                  <a:lnTo>
                    <a:pt x="13962" y="35775"/>
                  </a:lnTo>
                  <a:lnTo>
                    <a:pt x="14176" y="35718"/>
                  </a:lnTo>
                  <a:lnTo>
                    <a:pt x="14399" y="35684"/>
                  </a:lnTo>
                  <a:lnTo>
                    <a:pt x="14617" y="35673"/>
                  </a:lnTo>
                  <a:lnTo>
                    <a:pt x="14826" y="35684"/>
                  </a:lnTo>
                  <a:lnTo>
                    <a:pt x="15035" y="35718"/>
                  </a:lnTo>
                  <a:lnTo>
                    <a:pt x="15240" y="35775"/>
                  </a:lnTo>
                  <a:lnTo>
                    <a:pt x="15449" y="35865"/>
                  </a:lnTo>
                  <a:lnTo>
                    <a:pt x="15658" y="35968"/>
                  </a:lnTo>
                  <a:lnTo>
                    <a:pt x="15863" y="36092"/>
                  </a:lnTo>
                  <a:lnTo>
                    <a:pt x="16068" y="36251"/>
                  </a:lnTo>
                  <a:lnTo>
                    <a:pt x="16268" y="36421"/>
                  </a:lnTo>
                  <a:lnTo>
                    <a:pt x="16469" y="36614"/>
                  </a:lnTo>
                  <a:lnTo>
                    <a:pt x="16665" y="36830"/>
                  </a:lnTo>
                  <a:lnTo>
                    <a:pt x="16861" y="37068"/>
                  </a:lnTo>
                  <a:lnTo>
                    <a:pt x="17052" y="37318"/>
                  </a:lnTo>
                  <a:lnTo>
                    <a:pt x="17239" y="37590"/>
                  </a:lnTo>
                  <a:lnTo>
                    <a:pt x="17422" y="37885"/>
                  </a:lnTo>
                  <a:lnTo>
                    <a:pt x="17600" y="38203"/>
                  </a:lnTo>
                  <a:lnTo>
                    <a:pt x="17773" y="38532"/>
                  </a:lnTo>
                  <a:lnTo>
                    <a:pt x="17942" y="38883"/>
                  </a:lnTo>
                  <a:lnTo>
                    <a:pt x="18107" y="39247"/>
                  </a:lnTo>
                  <a:lnTo>
                    <a:pt x="18263" y="39632"/>
                  </a:lnTo>
                  <a:lnTo>
                    <a:pt x="18414" y="40029"/>
                  </a:lnTo>
                  <a:lnTo>
                    <a:pt x="18561" y="40449"/>
                  </a:lnTo>
                  <a:lnTo>
                    <a:pt x="18699" y="40880"/>
                  </a:lnTo>
                  <a:lnTo>
                    <a:pt x="18828" y="41323"/>
                  </a:lnTo>
                  <a:lnTo>
                    <a:pt x="18953" y="41788"/>
                  </a:lnTo>
                  <a:lnTo>
                    <a:pt x="19069" y="42265"/>
                  </a:lnTo>
                  <a:lnTo>
                    <a:pt x="19171" y="42752"/>
                  </a:lnTo>
                  <a:lnTo>
                    <a:pt x="19269" y="43263"/>
                  </a:lnTo>
                  <a:lnTo>
                    <a:pt x="19358" y="43785"/>
                  </a:lnTo>
                  <a:lnTo>
                    <a:pt x="19403" y="44046"/>
                  </a:lnTo>
                  <a:lnTo>
                    <a:pt x="19438" y="44307"/>
                  </a:lnTo>
                  <a:lnTo>
                    <a:pt x="19474" y="44579"/>
                  </a:lnTo>
                  <a:lnTo>
                    <a:pt x="19510" y="44851"/>
                  </a:lnTo>
                  <a:lnTo>
                    <a:pt x="19541" y="45135"/>
                  </a:lnTo>
                  <a:lnTo>
                    <a:pt x="19567" y="45407"/>
                  </a:lnTo>
                  <a:lnTo>
                    <a:pt x="19594" y="45691"/>
                  </a:lnTo>
                  <a:lnTo>
                    <a:pt x="19616" y="45975"/>
                  </a:lnTo>
                  <a:lnTo>
                    <a:pt x="19625" y="46111"/>
                  </a:lnTo>
                  <a:lnTo>
                    <a:pt x="19625" y="46236"/>
                  </a:lnTo>
                  <a:lnTo>
                    <a:pt x="19621" y="46361"/>
                  </a:lnTo>
                  <a:lnTo>
                    <a:pt x="19612" y="46474"/>
                  </a:lnTo>
                  <a:lnTo>
                    <a:pt x="19599" y="46587"/>
                  </a:lnTo>
                  <a:lnTo>
                    <a:pt x="19581" y="46690"/>
                  </a:lnTo>
                  <a:lnTo>
                    <a:pt x="19559" y="46780"/>
                  </a:lnTo>
                  <a:lnTo>
                    <a:pt x="19532" y="46871"/>
                  </a:lnTo>
                  <a:lnTo>
                    <a:pt x="19505" y="46951"/>
                  </a:lnTo>
                  <a:lnTo>
                    <a:pt x="19474" y="47019"/>
                  </a:lnTo>
                  <a:lnTo>
                    <a:pt x="19438" y="47075"/>
                  </a:lnTo>
                  <a:lnTo>
                    <a:pt x="19403" y="47121"/>
                  </a:lnTo>
                  <a:lnTo>
                    <a:pt x="19363" y="47166"/>
                  </a:lnTo>
                  <a:lnTo>
                    <a:pt x="19327" y="47200"/>
                  </a:lnTo>
                  <a:lnTo>
                    <a:pt x="19283" y="47211"/>
                  </a:lnTo>
                  <a:lnTo>
                    <a:pt x="19242" y="47223"/>
                  </a:lnTo>
                  <a:lnTo>
                    <a:pt x="19242" y="47393"/>
                  </a:lnTo>
                  <a:lnTo>
                    <a:pt x="19861" y="47314"/>
                  </a:lnTo>
                  <a:lnTo>
                    <a:pt x="20485" y="47211"/>
                  </a:lnTo>
                  <a:lnTo>
                    <a:pt x="21103" y="47109"/>
                  </a:lnTo>
                  <a:lnTo>
                    <a:pt x="21722" y="46996"/>
                  </a:lnTo>
                  <a:lnTo>
                    <a:pt x="22346" y="46882"/>
                  </a:lnTo>
                  <a:lnTo>
                    <a:pt x="22969" y="46746"/>
                  </a:lnTo>
                  <a:lnTo>
                    <a:pt x="23592" y="46599"/>
                  </a:lnTo>
                  <a:lnTo>
                    <a:pt x="24215" y="46451"/>
                  </a:lnTo>
                  <a:lnTo>
                    <a:pt x="24843" y="46281"/>
                  </a:lnTo>
                  <a:lnTo>
                    <a:pt x="25467" y="46111"/>
                  </a:lnTo>
                  <a:lnTo>
                    <a:pt x="26094" y="45929"/>
                  </a:lnTo>
                  <a:lnTo>
                    <a:pt x="26722" y="45725"/>
                  </a:lnTo>
                  <a:lnTo>
                    <a:pt x="27350" y="45521"/>
                  </a:lnTo>
                  <a:lnTo>
                    <a:pt x="27982" y="45305"/>
                  </a:lnTo>
                  <a:lnTo>
                    <a:pt x="28610" y="45078"/>
                  </a:lnTo>
                  <a:lnTo>
                    <a:pt x="29242" y="44840"/>
                  </a:lnTo>
                  <a:lnTo>
                    <a:pt x="29189" y="44727"/>
                  </a:lnTo>
                  <a:lnTo>
                    <a:pt x="29140" y="44602"/>
                  </a:lnTo>
                  <a:lnTo>
                    <a:pt x="29117" y="44534"/>
                  </a:lnTo>
                  <a:lnTo>
                    <a:pt x="29095" y="44454"/>
                  </a:lnTo>
                  <a:lnTo>
                    <a:pt x="29077" y="44375"/>
                  </a:lnTo>
                  <a:lnTo>
                    <a:pt x="29064" y="44284"/>
                  </a:lnTo>
                  <a:lnTo>
                    <a:pt x="29050" y="44193"/>
                  </a:lnTo>
                  <a:lnTo>
                    <a:pt x="29037" y="44103"/>
                  </a:lnTo>
                  <a:lnTo>
                    <a:pt x="29028" y="44001"/>
                  </a:lnTo>
                  <a:lnTo>
                    <a:pt x="29024" y="43898"/>
                  </a:lnTo>
                  <a:lnTo>
                    <a:pt x="29019" y="43785"/>
                  </a:lnTo>
                  <a:lnTo>
                    <a:pt x="29019" y="43683"/>
                  </a:lnTo>
                  <a:lnTo>
                    <a:pt x="29019" y="43558"/>
                  </a:lnTo>
                  <a:lnTo>
                    <a:pt x="29024" y="43445"/>
                  </a:lnTo>
                  <a:lnTo>
                    <a:pt x="29095" y="42231"/>
                  </a:lnTo>
                  <a:lnTo>
                    <a:pt x="29157" y="41028"/>
                  </a:lnTo>
                  <a:lnTo>
                    <a:pt x="29215" y="39825"/>
                  </a:lnTo>
                  <a:lnTo>
                    <a:pt x="29269" y="38623"/>
                  </a:lnTo>
                  <a:lnTo>
                    <a:pt x="29313" y="37431"/>
                  </a:lnTo>
                  <a:lnTo>
                    <a:pt x="29349" y="36240"/>
                  </a:lnTo>
                  <a:lnTo>
                    <a:pt x="29375" y="35060"/>
                  </a:lnTo>
                  <a:lnTo>
                    <a:pt x="29393" y="33880"/>
                  </a:lnTo>
                  <a:lnTo>
                    <a:pt x="29398" y="32723"/>
                  </a:lnTo>
                  <a:lnTo>
                    <a:pt x="29398" y="32133"/>
                  </a:lnTo>
                  <a:lnTo>
                    <a:pt x="29398" y="31565"/>
                  </a:lnTo>
                  <a:lnTo>
                    <a:pt x="29393" y="30987"/>
                  </a:lnTo>
                  <a:lnTo>
                    <a:pt x="29384" y="30408"/>
                  </a:lnTo>
                  <a:lnTo>
                    <a:pt x="29375" y="29841"/>
                  </a:lnTo>
                  <a:lnTo>
                    <a:pt x="29358" y="29273"/>
                  </a:lnTo>
                  <a:lnTo>
                    <a:pt x="29344" y="28706"/>
                  </a:lnTo>
                  <a:lnTo>
                    <a:pt x="29322" y="28139"/>
                  </a:lnTo>
                  <a:lnTo>
                    <a:pt x="29300" y="27571"/>
                  </a:lnTo>
                  <a:lnTo>
                    <a:pt x="29273" y="27016"/>
                  </a:lnTo>
                  <a:lnTo>
                    <a:pt x="29246" y="26460"/>
                  </a:lnTo>
                  <a:lnTo>
                    <a:pt x="29211" y="25904"/>
                  </a:lnTo>
                  <a:lnTo>
                    <a:pt x="29175" y="25359"/>
                  </a:lnTo>
                  <a:lnTo>
                    <a:pt x="29135" y="24814"/>
                  </a:lnTo>
                  <a:lnTo>
                    <a:pt x="29091" y="24270"/>
                  </a:lnTo>
                  <a:lnTo>
                    <a:pt x="29046" y="23725"/>
                  </a:lnTo>
                  <a:lnTo>
                    <a:pt x="28993" y="23192"/>
                  </a:lnTo>
                  <a:lnTo>
                    <a:pt x="28939" y="22647"/>
                  </a:lnTo>
                  <a:lnTo>
                    <a:pt x="28881" y="22114"/>
                  </a:lnTo>
                  <a:lnTo>
                    <a:pt x="28819" y="21592"/>
                  </a:lnTo>
                  <a:lnTo>
                    <a:pt x="28752" y="21070"/>
                  </a:lnTo>
                  <a:lnTo>
                    <a:pt x="28681" y="20548"/>
                  </a:lnTo>
                  <a:lnTo>
                    <a:pt x="28605" y="20026"/>
                  </a:lnTo>
                  <a:lnTo>
                    <a:pt x="28525" y="19516"/>
                  </a:lnTo>
                  <a:lnTo>
                    <a:pt x="28445" y="19005"/>
                  </a:lnTo>
                  <a:lnTo>
                    <a:pt x="28356" y="18495"/>
                  </a:lnTo>
                  <a:lnTo>
                    <a:pt x="28262" y="17995"/>
                  </a:lnTo>
                  <a:lnTo>
                    <a:pt x="28169" y="17496"/>
                  </a:lnTo>
                  <a:lnTo>
                    <a:pt x="28067" y="16997"/>
                  </a:lnTo>
                  <a:lnTo>
                    <a:pt x="27960" y="16509"/>
                  </a:lnTo>
                  <a:lnTo>
                    <a:pt x="27848" y="16021"/>
                  </a:lnTo>
                  <a:lnTo>
                    <a:pt x="27733" y="15545"/>
                  </a:lnTo>
                  <a:lnTo>
                    <a:pt x="27612" y="15057"/>
                  </a:lnTo>
                  <a:lnTo>
                    <a:pt x="27488" y="14592"/>
                  </a:lnTo>
                  <a:lnTo>
                    <a:pt x="27359" y="14115"/>
                  </a:lnTo>
                  <a:lnTo>
                    <a:pt x="27221" y="13650"/>
                  </a:lnTo>
                  <a:lnTo>
                    <a:pt x="27083" y="13196"/>
                  </a:lnTo>
                  <a:lnTo>
                    <a:pt x="26936" y="12742"/>
                  </a:lnTo>
                  <a:lnTo>
                    <a:pt x="26784" y="12288"/>
                  </a:lnTo>
                  <a:lnTo>
                    <a:pt x="26629" y="11846"/>
                  </a:lnTo>
                  <a:lnTo>
                    <a:pt x="26464" y="11403"/>
                  </a:lnTo>
                  <a:lnTo>
                    <a:pt x="26299" y="10961"/>
                  </a:lnTo>
                  <a:lnTo>
                    <a:pt x="26125" y="10530"/>
                  </a:lnTo>
                  <a:lnTo>
                    <a:pt x="25947" y="10110"/>
                  </a:lnTo>
                  <a:lnTo>
                    <a:pt x="25760" y="9690"/>
                  </a:lnTo>
                  <a:lnTo>
                    <a:pt x="25569" y="9270"/>
                  </a:lnTo>
                  <a:lnTo>
                    <a:pt x="25422" y="8953"/>
                  </a:lnTo>
                  <a:lnTo>
                    <a:pt x="25271" y="8646"/>
                  </a:lnTo>
                  <a:lnTo>
                    <a:pt x="25115" y="8340"/>
                  </a:lnTo>
                  <a:lnTo>
                    <a:pt x="24959" y="8034"/>
                  </a:lnTo>
                  <a:lnTo>
                    <a:pt x="24803" y="7750"/>
                  </a:lnTo>
                  <a:lnTo>
                    <a:pt x="24643" y="7455"/>
                  </a:lnTo>
                  <a:lnTo>
                    <a:pt x="24483" y="7171"/>
                  </a:lnTo>
                  <a:lnTo>
                    <a:pt x="24318" y="6899"/>
                  </a:lnTo>
                  <a:lnTo>
                    <a:pt x="24153" y="6627"/>
                  </a:lnTo>
                  <a:lnTo>
                    <a:pt x="23988" y="6366"/>
                  </a:lnTo>
                  <a:lnTo>
                    <a:pt x="23650" y="5844"/>
                  </a:lnTo>
                  <a:lnTo>
                    <a:pt x="23307" y="5356"/>
                  </a:lnTo>
                  <a:lnTo>
                    <a:pt x="22960" y="4891"/>
                  </a:lnTo>
                  <a:lnTo>
                    <a:pt x="22608" y="4437"/>
                  </a:lnTo>
                  <a:lnTo>
                    <a:pt x="22248" y="4017"/>
                  </a:lnTo>
                  <a:lnTo>
                    <a:pt x="21887" y="3609"/>
                  </a:lnTo>
                  <a:lnTo>
                    <a:pt x="21517" y="3234"/>
                  </a:lnTo>
                  <a:lnTo>
                    <a:pt x="21148" y="2871"/>
                  </a:lnTo>
                  <a:lnTo>
                    <a:pt x="20774" y="2531"/>
                  </a:lnTo>
                  <a:lnTo>
                    <a:pt x="20396" y="2213"/>
                  </a:lnTo>
                  <a:lnTo>
                    <a:pt x="20017" y="1918"/>
                  </a:lnTo>
                  <a:lnTo>
                    <a:pt x="19634" y="1646"/>
                  </a:lnTo>
                  <a:lnTo>
                    <a:pt x="19251" y="1396"/>
                  </a:lnTo>
                  <a:lnTo>
                    <a:pt x="18864" y="1169"/>
                  </a:lnTo>
                  <a:lnTo>
                    <a:pt x="18477" y="954"/>
                  </a:lnTo>
                  <a:lnTo>
                    <a:pt x="18089" y="772"/>
                  </a:lnTo>
                  <a:lnTo>
                    <a:pt x="17698" y="602"/>
                  </a:lnTo>
                  <a:lnTo>
                    <a:pt x="17310" y="454"/>
                  </a:lnTo>
                  <a:lnTo>
                    <a:pt x="16918" y="330"/>
                  </a:lnTo>
                  <a:lnTo>
                    <a:pt x="16531" y="228"/>
                  </a:lnTo>
                  <a:lnTo>
                    <a:pt x="16144" y="137"/>
                  </a:lnTo>
                  <a:lnTo>
                    <a:pt x="15756" y="69"/>
                  </a:lnTo>
                  <a:lnTo>
                    <a:pt x="15369" y="23"/>
                  </a:lnTo>
                  <a:lnTo>
                    <a:pt x="149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3465500" y="-3446800"/>
              <a:ext cx="106550" cy="219575"/>
            </a:xfrm>
            <a:custGeom>
              <a:avLst/>
              <a:gdLst/>
              <a:ahLst/>
              <a:cxnLst/>
              <a:rect l="l" t="t" r="r" b="b"/>
              <a:pathLst>
                <a:path w="4262" h="8783" extrusionOk="0">
                  <a:moveTo>
                    <a:pt x="3050" y="1"/>
                  </a:moveTo>
                  <a:lnTo>
                    <a:pt x="2952" y="12"/>
                  </a:lnTo>
                  <a:lnTo>
                    <a:pt x="2850" y="35"/>
                  </a:lnTo>
                  <a:lnTo>
                    <a:pt x="2743" y="91"/>
                  </a:lnTo>
                  <a:lnTo>
                    <a:pt x="2708" y="125"/>
                  </a:lnTo>
                  <a:lnTo>
                    <a:pt x="2672" y="159"/>
                  </a:lnTo>
                  <a:lnTo>
                    <a:pt x="2645" y="205"/>
                  </a:lnTo>
                  <a:lnTo>
                    <a:pt x="2619" y="262"/>
                  </a:lnTo>
                  <a:lnTo>
                    <a:pt x="2592" y="318"/>
                  </a:lnTo>
                  <a:lnTo>
                    <a:pt x="2574" y="386"/>
                  </a:lnTo>
                  <a:lnTo>
                    <a:pt x="2556" y="454"/>
                  </a:lnTo>
                  <a:lnTo>
                    <a:pt x="2543" y="523"/>
                  </a:lnTo>
                  <a:lnTo>
                    <a:pt x="2529" y="602"/>
                  </a:lnTo>
                  <a:lnTo>
                    <a:pt x="2525" y="693"/>
                  </a:lnTo>
                  <a:lnTo>
                    <a:pt x="2521" y="772"/>
                  </a:lnTo>
                  <a:lnTo>
                    <a:pt x="2516" y="852"/>
                  </a:lnTo>
                  <a:lnTo>
                    <a:pt x="2516" y="942"/>
                  </a:lnTo>
                  <a:lnTo>
                    <a:pt x="2521" y="1022"/>
                  </a:lnTo>
                  <a:lnTo>
                    <a:pt x="2529" y="1101"/>
                  </a:lnTo>
                  <a:lnTo>
                    <a:pt x="2538" y="1181"/>
                  </a:lnTo>
                  <a:lnTo>
                    <a:pt x="2556" y="1305"/>
                  </a:lnTo>
                  <a:lnTo>
                    <a:pt x="2578" y="1419"/>
                  </a:lnTo>
                  <a:lnTo>
                    <a:pt x="2610" y="1521"/>
                  </a:lnTo>
                  <a:lnTo>
                    <a:pt x="2645" y="1600"/>
                  </a:lnTo>
                  <a:lnTo>
                    <a:pt x="2685" y="1680"/>
                  </a:lnTo>
                  <a:lnTo>
                    <a:pt x="2730" y="1737"/>
                  </a:lnTo>
                  <a:lnTo>
                    <a:pt x="2779" y="1771"/>
                  </a:lnTo>
                  <a:lnTo>
                    <a:pt x="2837" y="1782"/>
                  </a:lnTo>
                  <a:lnTo>
                    <a:pt x="2881" y="1793"/>
                  </a:lnTo>
                  <a:lnTo>
                    <a:pt x="2921" y="1805"/>
                  </a:lnTo>
                  <a:lnTo>
                    <a:pt x="2966" y="1827"/>
                  </a:lnTo>
                  <a:lnTo>
                    <a:pt x="3006" y="1850"/>
                  </a:lnTo>
                  <a:lnTo>
                    <a:pt x="3041" y="1884"/>
                  </a:lnTo>
                  <a:lnTo>
                    <a:pt x="3077" y="1929"/>
                  </a:lnTo>
                  <a:lnTo>
                    <a:pt x="3113" y="1975"/>
                  </a:lnTo>
                  <a:lnTo>
                    <a:pt x="3144" y="2020"/>
                  </a:lnTo>
                  <a:lnTo>
                    <a:pt x="3175" y="2077"/>
                  </a:lnTo>
                  <a:lnTo>
                    <a:pt x="3202" y="2145"/>
                  </a:lnTo>
                  <a:lnTo>
                    <a:pt x="3255" y="2281"/>
                  </a:lnTo>
                  <a:lnTo>
                    <a:pt x="3300" y="2440"/>
                  </a:lnTo>
                  <a:lnTo>
                    <a:pt x="3335" y="2610"/>
                  </a:lnTo>
                  <a:lnTo>
                    <a:pt x="3366" y="2792"/>
                  </a:lnTo>
                  <a:lnTo>
                    <a:pt x="3384" y="2985"/>
                  </a:lnTo>
                  <a:lnTo>
                    <a:pt x="3398" y="3189"/>
                  </a:lnTo>
                  <a:lnTo>
                    <a:pt x="3398" y="3404"/>
                  </a:lnTo>
                  <a:lnTo>
                    <a:pt x="3393" y="3609"/>
                  </a:lnTo>
                  <a:lnTo>
                    <a:pt x="3375" y="3824"/>
                  </a:lnTo>
                  <a:lnTo>
                    <a:pt x="3353" y="4028"/>
                  </a:lnTo>
                  <a:lnTo>
                    <a:pt x="3317" y="4244"/>
                  </a:lnTo>
                  <a:lnTo>
                    <a:pt x="3295" y="4346"/>
                  </a:lnTo>
                  <a:lnTo>
                    <a:pt x="3273" y="4448"/>
                  </a:lnTo>
                  <a:lnTo>
                    <a:pt x="3220" y="4641"/>
                  </a:lnTo>
                  <a:lnTo>
                    <a:pt x="3157" y="4834"/>
                  </a:lnTo>
                  <a:lnTo>
                    <a:pt x="3090" y="5004"/>
                  </a:lnTo>
                  <a:lnTo>
                    <a:pt x="3015" y="5163"/>
                  </a:lnTo>
                  <a:lnTo>
                    <a:pt x="2944" y="5311"/>
                  </a:lnTo>
                  <a:lnTo>
                    <a:pt x="2868" y="5435"/>
                  </a:lnTo>
                  <a:lnTo>
                    <a:pt x="2792" y="5560"/>
                  </a:lnTo>
                  <a:lnTo>
                    <a:pt x="2721" y="5651"/>
                  </a:lnTo>
                  <a:lnTo>
                    <a:pt x="2650" y="5730"/>
                  </a:lnTo>
                  <a:lnTo>
                    <a:pt x="2578" y="5810"/>
                  </a:lnTo>
                  <a:lnTo>
                    <a:pt x="2507" y="5878"/>
                  </a:lnTo>
                  <a:lnTo>
                    <a:pt x="2432" y="5935"/>
                  </a:lnTo>
                  <a:lnTo>
                    <a:pt x="2356" y="5980"/>
                  </a:lnTo>
                  <a:lnTo>
                    <a:pt x="2280" y="6014"/>
                  </a:lnTo>
                  <a:lnTo>
                    <a:pt x="2204" y="6048"/>
                  </a:lnTo>
                  <a:lnTo>
                    <a:pt x="2129" y="6059"/>
                  </a:lnTo>
                  <a:lnTo>
                    <a:pt x="2049" y="6071"/>
                  </a:lnTo>
                  <a:lnTo>
                    <a:pt x="1973" y="6059"/>
                  </a:lnTo>
                  <a:lnTo>
                    <a:pt x="1897" y="6048"/>
                  </a:lnTo>
                  <a:lnTo>
                    <a:pt x="1817" y="6025"/>
                  </a:lnTo>
                  <a:lnTo>
                    <a:pt x="1741" y="5991"/>
                  </a:lnTo>
                  <a:lnTo>
                    <a:pt x="1666" y="5935"/>
                  </a:lnTo>
                  <a:lnTo>
                    <a:pt x="1590" y="5878"/>
                  </a:lnTo>
                  <a:lnTo>
                    <a:pt x="1532" y="5832"/>
                  </a:lnTo>
                  <a:lnTo>
                    <a:pt x="1470" y="5764"/>
                  </a:lnTo>
                  <a:lnTo>
                    <a:pt x="1408" y="5696"/>
                  </a:lnTo>
                  <a:lnTo>
                    <a:pt x="1345" y="5606"/>
                  </a:lnTo>
                  <a:lnTo>
                    <a:pt x="1287" y="5515"/>
                  </a:lnTo>
                  <a:lnTo>
                    <a:pt x="1229" y="5413"/>
                  </a:lnTo>
                  <a:lnTo>
                    <a:pt x="1172" y="5299"/>
                  </a:lnTo>
                  <a:lnTo>
                    <a:pt x="1123" y="5174"/>
                  </a:lnTo>
                  <a:lnTo>
                    <a:pt x="1078" y="5038"/>
                  </a:lnTo>
                  <a:lnTo>
                    <a:pt x="1038" y="4902"/>
                  </a:lnTo>
                  <a:lnTo>
                    <a:pt x="1007" y="4743"/>
                  </a:lnTo>
                  <a:lnTo>
                    <a:pt x="985" y="4584"/>
                  </a:lnTo>
                  <a:lnTo>
                    <a:pt x="976" y="4505"/>
                  </a:lnTo>
                  <a:lnTo>
                    <a:pt x="971" y="4426"/>
                  </a:lnTo>
                  <a:lnTo>
                    <a:pt x="967" y="4335"/>
                  </a:lnTo>
                  <a:lnTo>
                    <a:pt x="967" y="4244"/>
                  </a:lnTo>
                  <a:lnTo>
                    <a:pt x="971" y="4153"/>
                  </a:lnTo>
                  <a:lnTo>
                    <a:pt x="976" y="4062"/>
                  </a:lnTo>
                  <a:lnTo>
                    <a:pt x="989" y="3960"/>
                  </a:lnTo>
                  <a:lnTo>
                    <a:pt x="998" y="3870"/>
                  </a:lnTo>
                  <a:lnTo>
                    <a:pt x="1029" y="3711"/>
                  </a:lnTo>
                  <a:lnTo>
                    <a:pt x="1060" y="3563"/>
                  </a:lnTo>
                  <a:lnTo>
                    <a:pt x="1096" y="3438"/>
                  </a:lnTo>
                  <a:lnTo>
                    <a:pt x="1140" y="3314"/>
                  </a:lnTo>
                  <a:lnTo>
                    <a:pt x="1185" y="3212"/>
                  </a:lnTo>
                  <a:lnTo>
                    <a:pt x="1234" y="3121"/>
                  </a:lnTo>
                  <a:lnTo>
                    <a:pt x="1287" y="3053"/>
                  </a:lnTo>
                  <a:lnTo>
                    <a:pt x="1341" y="3007"/>
                  </a:lnTo>
                  <a:lnTo>
                    <a:pt x="1394" y="2973"/>
                  </a:lnTo>
                  <a:lnTo>
                    <a:pt x="1448" y="2951"/>
                  </a:lnTo>
                  <a:lnTo>
                    <a:pt x="1505" y="2962"/>
                  </a:lnTo>
                  <a:lnTo>
                    <a:pt x="1559" y="2996"/>
                  </a:lnTo>
                  <a:lnTo>
                    <a:pt x="1612" y="3041"/>
                  </a:lnTo>
                  <a:lnTo>
                    <a:pt x="1661" y="3121"/>
                  </a:lnTo>
                  <a:lnTo>
                    <a:pt x="1710" y="3223"/>
                  </a:lnTo>
                  <a:lnTo>
                    <a:pt x="1755" y="3348"/>
                  </a:lnTo>
                  <a:lnTo>
                    <a:pt x="1782" y="3427"/>
                  </a:lnTo>
                  <a:lnTo>
                    <a:pt x="1813" y="3507"/>
                  </a:lnTo>
                  <a:lnTo>
                    <a:pt x="1844" y="3563"/>
                  </a:lnTo>
                  <a:lnTo>
                    <a:pt x="1871" y="3609"/>
                  </a:lnTo>
                  <a:lnTo>
                    <a:pt x="1902" y="3643"/>
                  </a:lnTo>
                  <a:lnTo>
                    <a:pt x="1933" y="3677"/>
                  </a:lnTo>
                  <a:lnTo>
                    <a:pt x="1964" y="3688"/>
                  </a:lnTo>
                  <a:lnTo>
                    <a:pt x="1995" y="3699"/>
                  </a:lnTo>
                  <a:lnTo>
                    <a:pt x="2026" y="3699"/>
                  </a:lnTo>
                  <a:lnTo>
                    <a:pt x="2058" y="3688"/>
                  </a:lnTo>
                  <a:lnTo>
                    <a:pt x="2084" y="3665"/>
                  </a:lnTo>
                  <a:lnTo>
                    <a:pt x="2115" y="3631"/>
                  </a:lnTo>
                  <a:lnTo>
                    <a:pt x="2142" y="3597"/>
                  </a:lnTo>
                  <a:lnTo>
                    <a:pt x="2169" y="3552"/>
                  </a:lnTo>
                  <a:lnTo>
                    <a:pt x="2222" y="3450"/>
                  </a:lnTo>
                  <a:lnTo>
                    <a:pt x="2267" y="3325"/>
                  </a:lnTo>
                  <a:lnTo>
                    <a:pt x="2307" y="3178"/>
                  </a:lnTo>
                  <a:lnTo>
                    <a:pt x="2338" y="3019"/>
                  </a:lnTo>
                  <a:lnTo>
                    <a:pt x="2360" y="2848"/>
                  </a:lnTo>
                  <a:lnTo>
                    <a:pt x="2374" y="2667"/>
                  </a:lnTo>
                  <a:lnTo>
                    <a:pt x="2378" y="2565"/>
                  </a:lnTo>
                  <a:lnTo>
                    <a:pt x="2378" y="2474"/>
                  </a:lnTo>
                  <a:lnTo>
                    <a:pt x="2374" y="2383"/>
                  </a:lnTo>
                  <a:lnTo>
                    <a:pt x="2369" y="2293"/>
                  </a:lnTo>
                  <a:lnTo>
                    <a:pt x="2360" y="2202"/>
                  </a:lnTo>
                  <a:lnTo>
                    <a:pt x="2347" y="2100"/>
                  </a:lnTo>
                  <a:lnTo>
                    <a:pt x="2311" y="1907"/>
                  </a:lnTo>
                  <a:lnTo>
                    <a:pt x="2271" y="1737"/>
                  </a:lnTo>
                  <a:lnTo>
                    <a:pt x="2231" y="1578"/>
                  </a:lnTo>
                  <a:lnTo>
                    <a:pt x="2191" y="1430"/>
                  </a:lnTo>
                  <a:lnTo>
                    <a:pt x="2142" y="1294"/>
                  </a:lnTo>
                  <a:lnTo>
                    <a:pt x="2093" y="1169"/>
                  </a:lnTo>
                  <a:lnTo>
                    <a:pt x="2040" y="1056"/>
                  </a:lnTo>
                  <a:lnTo>
                    <a:pt x="1982" y="965"/>
                  </a:lnTo>
                  <a:lnTo>
                    <a:pt x="1924" y="874"/>
                  </a:lnTo>
                  <a:lnTo>
                    <a:pt x="1862" y="806"/>
                  </a:lnTo>
                  <a:lnTo>
                    <a:pt x="1799" y="749"/>
                  </a:lnTo>
                  <a:lnTo>
                    <a:pt x="1737" y="704"/>
                  </a:lnTo>
                  <a:lnTo>
                    <a:pt x="1675" y="670"/>
                  </a:lnTo>
                  <a:lnTo>
                    <a:pt x="1608" y="647"/>
                  </a:lnTo>
                  <a:lnTo>
                    <a:pt x="1541" y="636"/>
                  </a:lnTo>
                  <a:lnTo>
                    <a:pt x="1470" y="625"/>
                  </a:lnTo>
                  <a:lnTo>
                    <a:pt x="1403" y="636"/>
                  </a:lnTo>
                  <a:lnTo>
                    <a:pt x="1336" y="659"/>
                  </a:lnTo>
                  <a:lnTo>
                    <a:pt x="1265" y="693"/>
                  </a:lnTo>
                  <a:lnTo>
                    <a:pt x="1198" y="727"/>
                  </a:lnTo>
                  <a:lnTo>
                    <a:pt x="1127" y="772"/>
                  </a:lnTo>
                  <a:lnTo>
                    <a:pt x="1060" y="829"/>
                  </a:lnTo>
                  <a:lnTo>
                    <a:pt x="993" y="897"/>
                  </a:lnTo>
                  <a:lnTo>
                    <a:pt x="927" y="965"/>
                  </a:lnTo>
                  <a:lnTo>
                    <a:pt x="860" y="1044"/>
                  </a:lnTo>
                  <a:lnTo>
                    <a:pt x="793" y="1135"/>
                  </a:lnTo>
                  <a:lnTo>
                    <a:pt x="731" y="1226"/>
                  </a:lnTo>
                  <a:lnTo>
                    <a:pt x="673" y="1328"/>
                  </a:lnTo>
                  <a:lnTo>
                    <a:pt x="611" y="1442"/>
                  </a:lnTo>
                  <a:lnTo>
                    <a:pt x="553" y="1544"/>
                  </a:lnTo>
                  <a:lnTo>
                    <a:pt x="499" y="1668"/>
                  </a:lnTo>
                  <a:lnTo>
                    <a:pt x="446" y="1793"/>
                  </a:lnTo>
                  <a:lnTo>
                    <a:pt x="397" y="1918"/>
                  </a:lnTo>
                  <a:lnTo>
                    <a:pt x="348" y="2054"/>
                  </a:lnTo>
                  <a:lnTo>
                    <a:pt x="303" y="2190"/>
                  </a:lnTo>
                  <a:lnTo>
                    <a:pt x="263" y="2327"/>
                  </a:lnTo>
                  <a:lnTo>
                    <a:pt x="205" y="2553"/>
                  </a:lnTo>
                  <a:lnTo>
                    <a:pt x="156" y="2780"/>
                  </a:lnTo>
                  <a:lnTo>
                    <a:pt x="116" y="3007"/>
                  </a:lnTo>
                  <a:lnTo>
                    <a:pt x="81" y="3234"/>
                  </a:lnTo>
                  <a:lnTo>
                    <a:pt x="50" y="3461"/>
                  </a:lnTo>
                  <a:lnTo>
                    <a:pt x="27" y="3699"/>
                  </a:lnTo>
                  <a:lnTo>
                    <a:pt x="14" y="3926"/>
                  </a:lnTo>
                  <a:lnTo>
                    <a:pt x="5" y="4153"/>
                  </a:lnTo>
                  <a:lnTo>
                    <a:pt x="1" y="4392"/>
                  </a:lnTo>
                  <a:lnTo>
                    <a:pt x="1" y="4618"/>
                  </a:lnTo>
                  <a:lnTo>
                    <a:pt x="10" y="4845"/>
                  </a:lnTo>
                  <a:lnTo>
                    <a:pt x="23" y="5072"/>
                  </a:lnTo>
                  <a:lnTo>
                    <a:pt x="41" y="5288"/>
                  </a:lnTo>
                  <a:lnTo>
                    <a:pt x="63" y="5515"/>
                  </a:lnTo>
                  <a:lnTo>
                    <a:pt x="94" y="5730"/>
                  </a:lnTo>
                  <a:lnTo>
                    <a:pt x="125" y="5946"/>
                  </a:lnTo>
                  <a:lnTo>
                    <a:pt x="165" y="6150"/>
                  </a:lnTo>
                  <a:lnTo>
                    <a:pt x="210" y="6354"/>
                  </a:lnTo>
                  <a:lnTo>
                    <a:pt x="254" y="6547"/>
                  </a:lnTo>
                  <a:lnTo>
                    <a:pt x="303" y="6740"/>
                  </a:lnTo>
                  <a:lnTo>
                    <a:pt x="361" y="6933"/>
                  </a:lnTo>
                  <a:lnTo>
                    <a:pt x="419" y="7115"/>
                  </a:lnTo>
                  <a:lnTo>
                    <a:pt x="481" y="7285"/>
                  </a:lnTo>
                  <a:lnTo>
                    <a:pt x="544" y="7444"/>
                  </a:lnTo>
                  <a:lnTo>
                    <a:pt x="615" y="7602"/>
                  </a:lnTo>
                  <a:lnTo>
                    <a:pt x="686" y="7750"/>
                  </a:lnTo>
                  <a:lnTo>
                    <a:pt x="758" y="7897"/>
                  </a:lnTo>
                  <a:lnTo>
                    <a:pt x="833" y="8022"/>
                  </a:lnTo>
                  <a:lnTo>
                    <a:pt x="913" y="8147"/>
                  </a:lnTo>
                  <a:lnTo>
                    <a:pt x="993" y="8249"/>
                  </a:lnTo>
                  <a:lnTo>
                    <a:pt x="1078" y="8351"/>
                  </a:lnTo>
                  <a:lnTo>
                    <a:pt x="1163" y="8442"/>
                  </a:lnTo>
                  <a:lnTo>
                    <a:pt x="1265" y="8521"/>
                  </a:lnTo>
                  <a:lnTo>
                    <a:pt x="1363" y="8601"/>
                  </a:lnTo>
                  <a:lnTo>
                    <a:pt x="1465" y="8658"/>
                  </a:lnTo>
                  <a:lnTo>
                    <a:pt x="1572" y="8703"/>
                  </a:lnTo>
                  <a:lnTo>
                    <a:pt x="1675" y="8737"/>
                  </a:lnTo>
                  <a:lnTo>
                    <a:pt x="1782" y="8760"/>
                  </a:lnTo>
                  <a:lnTo>
                    <a:pt x="1888" y="8782"/>
                  </a:lnTo>
                  <a:lnTo>
                    <a:pt x="1995" y="8782"/>
                  </a:lnTo>
                  <a:lnTo>
                    <a:pt x="2098" y="8771"/>
                  </a:lnTo>
                  <a:lnTo>
                    <a:pt x="2204" y="8748"/>
                  </a:lnTo>
                  <a:lnTo>
                    <a:pt x="2311" y="8714"/>
                  </a:lnTo>
                  <a:lnTo>
                    <a:pt x="2418" y="8669"/>
                  </a:lnTo>
                  <a:lnTo>
                    <a:pt x="2521" y="8612"/>
                  </a:lnTo>
                  <a:lnTo>
                    <a:pt x="2627" y="8544"/>
                  </a:lnTo>
                  <a:lnTo>
                    <a:pt x="2730" y="8465"/>
                  </a:lnTo>
                  <a:lnTo>
                    <a:pt x="2832" y="8374"/>
                  </a:lnTo>
                  <a:lnTo>
                    <a:pt x="2930" y="8272"/>
                  </a:lnTo>
                  <a:lnTo>
                    <a:pt x="3028" y="8158"/>
                  </a:lnTo>
                  <a:lnTo>
                    <a:pt x="3126" y="8045"/>
                  </a:lnTo>
                  <a:lnTo>
                    <a:pt x="3220" y="7909"/>
                  </a:lnTo>
                  <a:lnTo>
                    <a:pt x="3313" y="7761"/>
                  </a:lnTo>
                  <a:lnTo>
                    <a:pt x="3402" y="7602"/>
                  </a:lnTo>
                  <a:lnTo>
                    <a:pt x="3487" y="7444"/>
                  </a:lnTo>
                  <a:lnTo>
                    <a:pt x="3571" y="7262"/>
                  </a:lnTo>
                  <a:lnTo>
                    <a:pt x="3651" y="7081"/>
                  </a:lnTo>
                  <a:lnTo>
                    <a:pt x="3727" y="6876"/>
                  </a:lnTo>
                  <a:lnTo>
                    <a:pt x="3803" y="6672"/>
                  </a:lnTo>
                  <a:lnTo>
                    <a:pt x="3870" y="6457"/>
                  </a:lnTo>
                  <a:lnTo>
                    <a:pt x="3936" y="6230"/>
                  </a:lnTo>
                  <a:lnTo>
                    <a:pt x="3999" y="5991"/>
                  </a:lnTo>
                  <a:lnTo>
                    <a:pt x="4057" y="5742"/>
                  </a:lnTo>
                  <a:lnTo>
                    <a:pt x="4110" y="5481"/>
                  </a:lnTo>
                  <a:lnTo>
                    <a:pt x="4150" y="5242"/>
                  </a:lnTo>
                  <a:lnTo>
                    <a:pt x="4186" y="4993"/>
                  </a:lnTo>
                  <a:lnTo>
                    <a:pt x="4212" y="4732"/>
                  </a:lnTo>
                  <a:lnTo>
                    <a:pt x="4235" y="4482"/>
                  </a:lnTo>
                  <a:lnTo>
                    <a:pt x="4248" y="4221"/>
                  </a:lnTo>
                  <a:lnTo>
                    <a:pt x="4257" y="3972"/>
                  </a:lnTo>
                  <a:lnTo>
                    <a:pt x="4261" y="3711"/>
                  </a:lnTo>
                  <a:lnTo>
                    <a:pt x="4257" y="3450"/>
                  </a:lnTo>
                  <a:lnTo>
                    <a:pt x="4248" y="3200"/>
                  </a:lnTo>
                  <a:lnTo>
                    <a:pt x="4230" y="2951"/>
                  </a:lnTo>
                  <a:lnTo>
                    <a:pt x="4212" y="2701"/>
                  </a:lnTo>
                  <a:lnTo>
                    <a:pt x="4186" y="2463"/>
                  </a:lnTo>
                  <a:lnTo>
                    <a:pt x="4155" y="2224"/>
                  </a:lnTo>
                  <a:lnTo>
                    <a:pt x="4114" y="1998"/>
                  </a:lnTo>
                  <a:lnTo>
                    <a:pt x="4074" y="1771"/>
                  </a:lnTo>
                  <a:lnTo>
                    <a:pt x="4025" y="1555"/>
                  </a:lnTo>
                  <a:lnTo>
                    <a:pt x="3976" y="1351"/>
                  </a:lnTo>
                  <a:lnTo>
                    <a:pt x="3919" y="1158"/>
                  </a:lnTo>
                  <a:lnTo>
                    <a:pt x="3861" y="976"/>
                  </a:lnTo>
                  <a:lnTo>
                    <a:pt x="3794" y="806"/>
                  </a:lnTo>
                  <a:lnTo>
                    <a:pt x="3727" y="659"/>
                  </a:lnTo>
                  <a:lnTo>
                    <a:pt x="3656" y="511"/>
                  </a:lnTo>
                  <a:lnTo>
                    <a:pt x="3576" y="386"/>
                  </a:lnTo>
                  <a:lnTo>
                    <a:pt x="3500" y="284"/>
                  </a:lnTo>
                  <a:lnTo>
                    <a:pt x="3415" y="182"/>
                  </a:lnTo>
                  <a:lnTo>
                    <a:pt x="3326" y="114"/>
                  </a:lnTo>
                  <a:lnTo>
                    <a:pt x="3237" y="57"/>
                  </a:lnTo>
                  <a:lnTo>
                    <a:pt x="3144" y="23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3489650" y="-3417300"/>
              <a:ext cx="60800" cy="122275"/>
            </a:xfrm>
            <a:custGeom>
              <a:avLst/>
              <a:gdLst/>
              <a:ahLst/>
              <a:cxnLst/>
              <a:rect l="l" t="t" r="r" b="b"/>
              <a:pathLst>
                <a:path w="2432" h="4891" extrusionOk="0">
                  <a:moveTo>
                    <a:pt x="1572" y="1"/>
                  </a:moveTo>
                  <a:lnTo>
                    <a:pt x="1225" y="250"/>
                  </a:lnTo>
                  <a:lnTo>
                    <a:pt x="1265" y="398"/>
                  </a:lnTo>
                  <a:lnTo>
                    <a:pt x="1305" y="557"/>
                  </a:lnTo>
                  <a:lnTo>
                    <a:pt x="1345" y="727"/>
                  </a:lnTo>
                  <a:lnTo>
                    <a:pt x="1381" y="920"/>
                  </a:lnTo>
                  <a:lnTo>
                    <a:pt x="1394" y="1022"/>
                  </a:lnTo>
                  <a:lnTo>
                    <a:pt x="1403" y="1113"/>
                  </a:lnTo>
                  <a:lnTo>
                    <a:pt x="1408" y="1203"/>
                  </a:lnTo>
                  <a:lnTo>
                    <a:pt x="1412" y="1294"/>
                  </a:lnTo>
                  <a:lnTo>
                    <a:pt x="1412" y="1385"/>
                  </a:lnTo>
                  <a:lnTo>
                    <a:pt x="1408" y="1487"/>
                  </a:lnTo>
                  <a:lnTo>
                    <a:pt x="1394" y="1668"/>
                  </a:lnTo>
                  <a:lnTo>
                    <a:pt x="1372" y="1839"/>
                  </a:lnTo>
                  <a:lnTo>
                    <a:pt x="1341" y="1998"/>
                  </a:lnTo>
                  <a:lnTo>
                    <a:pt x="1301" y="2145"/>
                  </a:lnTo>
                  <a:lnTo>
                    <a:pt x="1256" y="2270"/>
                  </a:lnTo>
                  <a:lnTo>
                    <a:pt x="1203" y="2372"/>
                  </a:lnTo>
                  <a:lnTo>
                    <a:pt x="1176" y="2417"/>
                  </a:lnTo>
                  <a:lnTo>
                    <a:pt x="1149" y="2451"/>
                  </a:lnTo>
                  <a:lnTo>
                    <a:pt x="1118" y="2485"/>
                  </a:lnTo>
                  <a:lnTo>
                    <a:pt x="1092" y="2508"/>
                  </a:lnTo>
                  <a:lnTo>
                    <a:pt x="1060" y="2519"/>
                  </a:lnTo>
                  <a:lnTo>
                    <a:pt x="1029" y="2519"/>
                  </a:lnTo>
                  <a:lnTo>
                    <a:pt x="998" y="2508"/>
                  </a:lnTo>
                  <a:lnTo>
                    <a:pt x="967" y="2497"/>
                  </a:lnTo>
                  <a:lnTo>
                    <a:pt x="936" y="2463"/>
                  </a:lnTo>
                  <a:lnTo>
                    <a:pt x="905" y="2429"/>
                  </a:lnTo>
                  <a:lnTo>
                    <a:pt x="878" y="2383"/>
                  </a:lnTo>
                  <a:lnTo>
                    <a:pt x="847" y="2327"/>
                  </a:lnTo>
                  <a:lnTo>
                    <a:pt x="816" y="2247"/>
                  </a:lnTo>
                  <a:lnTo>
                    <a:pt x="789" y="2168"/>
                  </a:lnTo>
                  <a:lnTo>
                    <a:pt x="744" y="2043"/>
                  </a:lnTo>
                  <a:lnTo>
                    <a:pt x="695" y="1941"/>
                  </a:lnTo>
                  <a:lnTo>
                    <a:pt x="646" y="1861"/>
                  </a:lnTo>
                  <a:lnTo>
                    <a:pt x="593" y="1816"/>
                  </a:lnTo>
                  <a:lnTo>
                    <a:pt x="539" y="1782"/>
                  </a:lnTo>
                  <a:lnTo>
                    <a:pt x="482" y="1771"/>
                  </a:lnTo>
                  <a:lnTo>
                    <a:pt x="428" y="1793"/>
                  </a:lnTo>
                  <a:lnTo>
                    <a:pt x="375" y="1827"/>
                  </a:lnTo>
                  <a:lnTo>
                    <a:pt x="321" y="1873"/>
                  </a:lnTo>
                  <a:lnTo>
                    <a:pt x="268" y="1941"/>
                  </a:lnTo>
                  <a:lnTo>
                    <a:pt x="219" y="2032"/>
                  </a:lnTo>
                  <a:lnTo>
                    <a:pt x="174" y="2134"/>
                  </a:lnTo>
                  <a:lnTo>
                    <a:pt x="130" y="2258"/>
                  </a:lnTo>
                  <a:lnTo>
                    <a:pt x="94" y="2383"/>
                  </a:lnTo>
                  <a:lnTo>
                    <a:pt x="63" y="2531"/>
                  </a:lnTo>
                  <a:lnTo>
                    <a:pt x="32" y="2690"/>
                  </a:lnTo>
                  <a:lnTo>
                    <a:pt x="23" y="2780"/>
                  </a:lnTo>
                  <a:lnTo>
                    <a:pt x="10" y="2882"/>
                  </a:lnTo>
                  <a:lnTo>
                    <a:pt x="5" y="2973"/>
                  </a:lnTo>
                  <a:lnTo>
                    <a:pt x="1" y="3064"/>
                  </a:lnTo>
                  <a:lnTo>
                    <a:pt x="1" y="3155"/>
                  </a:lnTo>
                  <a:lnTo>
                    <a:pt x="5" y="3246"/>
                  </a:lnTo>
                  <a:lnTo>
                    <a:pt x="10" y="3325"/>
                  </a:lnTo>
                  <a:lnTo>
                    <a:pt x="19" y="3404"/>
                  </a:lnTo>
                  <a:lnTo>
                    <a:pt x="41" y="3563"/>
                  </a:lnTo>
                  <a:lnTo>
                    <a:pt x="72" y="3722"/>
                  </a:lnTo>
                  <a:lnTo>
                    <a:pt x="112" y="3858"/>
                  </a:lnTo>
                  <a:lnTo>
                    <a:pt x="157" y="3994"/>
                  </a:lnTo>
                  <a:lnTo>
                    <a:pt x="206" y="4119"/>
                  </a:lnTo>
                  <a:lnTo>
                    <a:pt x="263" y="4233"/>
                  </a:lnTo>
                  <a:lnTo>
                    <a:pt x="321" y="4335"/>
                  </a:lnTo>
                  <a:lnTo>
                    <a:pt x="379" y="4426"/>
                  </a:lnTo>
                  <a:lnTo>
                    <a:pt x="442" y="4516"/>
                  </a:lnTo>
                  <a:lnTo>
                    <a:pt x="504" y="4584"/>
                  </a:lnTo>
                  <a:lnTo>
                    <a:pt x="566" y="4652"/>
                  </a:lnTo>
                  <a:lnTo>
                    <a:pt x="624" y="4698"/>
                  </a:lnTo>
                  <a:lnTo>
                    <a:pt x="700" y="4755"/>
                  </a:lnTo>
                  <a:lnTo>
                    <a:pt x="775" y="4811"/>
                  </a:lnTo>
                  <a:lnTo>
                    <a:pt x="851" y="4845"/>
                  </a:lnTo>
                  <a:lnTo>
                    <a:pt x="931" y="4868"/>
                  </a:lnTo>
                  <a:lnTo>
                    <a:pt x="1007" y="4879"/>
                  </a:lnTo>
                  <a:lnTo>
                    <a:pt x="1083" y="4891"/>
                  </a:lnTo>
                  <a:lnTo>
                    <a:pt x="1163" y="4879"/>
                  </a:lnTo>
                  <a:lnTo>
                    <a:pt x="1238" y="4868"/>
                  </a:lnTo>
                  <a:lnTo>
                    <a:pt x="1314" y="4834"/>
                  </a:lnTo>
                  <a:lnTo>
                    <a:pt x="1390" y="4800"/>
                  </a:lnTo>
                  <a:lnTo>
                    <a:pt x="1466" y="4755"/>
                  </a:lnTo>
                  <a:lnTo>
                    <a:pt x="1541" y="4698"/>
                  </a:lnTo>
                  <a:lnTo>
                    <a:pt x="1612" y="4630"/>
                  </a:lnTo>
                  <a:lnTo>
                    <a:pt x="1684" y="4550"/>
                  </a:lnTo>
                  <a:lnTo>
                    <a:pt x="1755" y="4471"/>
                  </a:lnTo>
                  <a:lnTo>
                    <a:pt x="1826" y="4380"/>
                  </a:lnTo>
                  <a:lnTo>
                    <a:pt x="1902" y="4255"/>
                  </a:lnTo>
                  <a:lnTo>
                    <a:pt x="1978" y="4131"/>
                  </a:lnTo>
                  <a:lnTo>
                    <a:pt x="2049" y="3983"/>
                  </a:lnTo>
                  <a:lnTo>
                    <a:pt x="2124" y="3824"/>
                  </a:lnTo>
                  <a:lnTo>
                    <a:pt x="2191" y="3654"/>
                  </a:lnTo>
                  <a:lnTo>
                    <a:pt x="2254" y="3461"/>
                  </a:lnTo>
                  <a:lnTo>
                    <a:pt x="2307" y="3268"/>
                  </a:lnTo>
                  <a:lnTo>
                    <a:pt x="2329" y="3166"/>
                  </a:lnTo>
                  <a:lnTo>
                    <a:pt x="2351" y="3064"/>
                  </a:lnTo>
                  <a:lnTo>
                    <a:pt x="2387" y="2848"/>
                  </a:lnTo>
                  <a:lnTo>
                    <a:pt x="2409" y="2644"/>
                  </a:lnTo>
                  <a:lnTo>
                    <a:pt x="2427" y="2429"/>
                  </a:lnTo>
                  <a:lnTo>
                    <a:pt x="2432" y="2224"/>
                  </a:lnTo>
                  <a:lnTo>
                    <a:pt x="2432" y="2009"/>
                  </a:lnTo>
                  <a:lnTo>
                    <a:pt x="2418" y="1805"/>
                  </a:lnTo>
                  <a:lnTo>
                    <a:pt x="2400" y="1612"/>
                  </a:lnTo>
                  <a:lnTo>
                    <a:pt x="2369" y="1430"/>
                  </a:lnTo>
                  <a:lnTo>
                    <a:pt x="2334" y="1260"/>
                  </a:lnTo>
                  <a:lnTo>
                    <a:pt x="2289" y="1101"/>
                  </a:lnTo>
                  <a:lnTo>
                    <a:pt x="2236" y="965"/>
                  </a:lnTo>
                  <a:lnTo>
                    <a:pt x="2209" y="897"/>
                  </a:lnTo>
                  <a:lnTo>
                    <a:pt x="2178" y="840"/>
                  </a:lnTo>
                  <a:lnTo>
                    <a:pt x="2147" y="795"/>
                  </a:lnTo>
                  <a:lnTo>
                    <a:pt x="2111" y="749"/>
                  </a:lnTo>
                  <a:lnTo>
                    <a:pt x="2075" y="704"/>
                  </a:lnTo>
                  <a:lnTo>
                    <a:pt x="2040" y="670"/>
                  </a:lnTo>
                  <a:lnTo>
                    <a:pt x="2000" y="647"/>
                  </a:lnTo>
                  <a:lnTo>
                    <a:pt x="1955" y="625"/>
                  </a:lnTo>
                  <a:lnTo>
                    <a:pt x="1915" y="613"/>
                  </a:lnTo>
                  <a:lnTo>
                    <a:pt x="1871" y="602"/>
                  </a:lnTo>
                  <a:lnTo>
                    <a:pt x="1813" y="591"/>
                  </a:lnTo>
                  <a:lnTo>
                    <a:pt x="1764" y="557"/>
                  </a:lnTo>
                  <a:lnTo>
                    <a:pt x="1719" y="500"/>
                  </a:lnTo>
                  <a:lnTo>
                    <a:pt x="1679" y="420"/>
                  </a:lnTo>
                  <a:lnTo>
                    <a:pt x="1644" y="341"/>
                  </a:lnTo>
                  <a:lnTo>
                    <a:pt x="1612" y="239"/>
                  </a:lnTo>
                  <a:lnTo>
                    <a:pt x="1590" y="12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3523725" y="-9335100"/>
              <a:ext cx="144475" cy="557100"/>
            </a:xfrm>
            <a:custGeom>
              <a:avLst/>
              <a:gdLst/>
              <a:ahLst/>
              <a:cxnLst/>
              <a:rect l="l" t="t" r="r" b="b"/>
              <a:pathLst>
                <a:path w="5779" h="22284" extrusionOk="0">
                  <a:moveTo>
                    <a:pt x="227" y="0"/>
                  </a:moveTo>
                  <a:lnTo>
                    <a:pt x="241" y="976"/>
                  </a:lnTo>
                  <a:lnTo>
                    <a:pt x="254" y="1952"/>
                  </a:lnTo>
                  <a:lnTo>
                    <a:pt x="258" y="2939"/>
                  </a:lnTo>
                  <a:lnTo>
                    <a:pt x="258" y="3926"/>
                  </a:lnTo>
                  <a:lnTo>
                    <a:pt x="258" y="4924"/>
                  </a:lnTo>
                  <a:lnTo>
                    <a:pt x="249" y="5911"/>
                  </a:lnTo>
                  <a:lnTo>
                    <a:pt x="241" y="6910"/>
                  </a:lnTo>
                  <a:lnTo>
                    <a:pt x="223" y="7908"/>
                  </a:lnTo>
                  <a:lnTo>
                    <a:pt x="205" y="8907"/>
                  </a:lnTo>
                  <a:lnTo>
                    <a:pt x="183" y="9905"/>
                  </a:lnTo>
                  <a:lnTo>
                    <a:pt x="160" y="10892"/>
                  </a:lnTo>
                  <a:lnTo>
                    <a:pt x="134" y="11891"/>
                  </a:lnTo>
                  <a:lnTo>
                    <a:pt x="71" y="13854"/>
                  </a:lnTo>
                  <a:lnTo>
                    <a:pt x="0" y="15794"/>
                  </a:lnTo>
                  <a:lnTo>
                    <a:pt x="316" y="16350"/>
                  </a:lnTo>
                  <a:lnTo>
                    <a:pt x="641" y="16872"/>
                  </a:lnTo>
                  <a:lnTo>
                    <a:pt x="971" y="17382"/>
                  </a:lnTo>
                  <a:lnTo>
                    <a:pt x="1300" y="17882"/>
                  </a:lnTo>
                  <a:lnTo>
                    <a:pt x="1639" y="18347"/>
                  </a:lnTo>
                  <a:lnTo>
                    <a:pt x="1977" y="18801"/>
                  </a:lnTo>
                  <a:lnTo>
                    <a:pt x="2320" y="19232"/>
                  </a:lnTo>
                  <a:lnTo>
                    <a:pt x="2671" y="19640"/>
                  </a:lnTo>
                  <a:lnTo>
                    <a:pt x="3023" y="20037"/>
                  </a:lnTo>
                  <a:lnTo>
                    <a:pt x="3375" y="20412"/>
                  </a:lnTo>
                  <a:lnTo>
                    <a:pt x="3735" y="20775"/>
                  </a:lnTo>
                  <a:lnTo>
                    <a:pt x="4096" y="21115"/>
                  </a:lnTo>
                  <a:lnTo>
                    <a:pt x="4466" y="21433"/>
                  </a:lnTo>
                  <a:lnTo>
                    <a:pt x="4831" y="21728"/>
                  </a:lnTo>
                  <a:lnTo>
                    <a:pt x="5205" y="22012"/>
                  </a:lnTo>
                  <a:lnTo>
                    <a:pt x="5579" y="22284"/>
                  </a:lnTo>
                  <a:lnTo>
                    <a:pt x="5583" y="21047"/>
                  </a:lnTo>
                  <a:lnTo>
                    <a:pt x="5583" y="19822"/>
                  </a:lnTo>
                  <a:lnTo>
                    <a:pt x="5579" y="18608"/>
                  </a:lnTo>
                  <a:lnTo>
                    <a:pt x="5565" y="17382"/>
                  </a:lnTo>
                  <a:lnTo>
                    <a:pt x="5552" y="16168"/>
                  </a:lnTo>
                  <a:lnTo>
                    <a:pt x="5534" y="14954"/>
                  </a:lnTo>
                  <a:lnTo>
                    <a:pt x="5512" y="13752"/>
                  </a:lnTo>
                  <a:lnTo>
                    <a:pt x="5490" y="12538"/>
                  </a:lnTo>
                  <a:lnTo>
                    <a:pt x="5463" y="11324"/>
                  </a:lnTo>
                  <a:lnTo>
                    <a:pt x="5432" y="10121"/>
                  </a:lnTo>
                  <a:lnTo>
                    <a:pt x="5360" y="7693"/>
                  </a:lnTo>
                  <a:lnTo>
                    <a:pt x="5289" y="5253"/>
                  </a:lnTo>
                  <a:lnTo>
                    <a:pt x="5209" y="2814"/>
                  </a:lnTo>
                  <a:lnTo>
                    <a:pt x="5205" y="2644"/>
                  </a:lnTo>
                  <a:lnTo>
                    <a:pt x="5214" y="2485"/>
                  </a:lnTo>
                  <a:lnTo>
                    <a:pt x="5222" y="2337"/>
                  </a:lnTo>
                  <a:lnTo>
                    <a:pt x="5245" y="2201"/>
                  </a:lnTo>
                  <a:lnTo>
                    <a:pt x="5267" y="2065"/>
                  </a:lnTo>
                  <a:lnTo>
                    <a:pt x="5298" y="1952"/>
                  </a:lnTo>
                  <a:lnTo>
                    <a:pt x="5329" y="1838"/>
                  </a:lnTo>
                  <a:lnTo>
                    <a:pt x="5369" y="1747"/>
                  </a:lnTo>
                  <a:lnTo>
                    <a:pt x="5409" y="1657"/>
                  </a:lnTo>
                  <a:lnTo>
                    <a:pt x="5458" y="1577"/>
                  </a:lnTo>
                  <a:lnTo>
                    <a:pt x="5507" y="1521"/>
                  </a:lnTo>
                  <a:lnTo>
                    <a:pt x="5556" y="1464"/>
                  </a:lnTo>
                  <a:lnTo>
                    <a:pt x="5610" y="1418"/>
                  </a:lnTo>
                  <a:lnTo>
                    <a:pt x="5663" y="1396"/>
                  </a:lnTo>
                  <a:lnTo>
                    <a:pt x="5717" y="1373"/>
                  </a:lnTo>
                  <a:lnTo>
                    <a:pt x="5770" y="1373"/>
                  </a:lnTo>
                  <a:lnTo>
                    <a:pt x="5779" y="545"/>
                  </a:lnTo>
                  <a:lnTo>
                    <a:pt x="5084" y="522"/>
                  </a:lnTo>
                  <a:lnTo>
                    <a:pt x="4390" y="477"/>
                  </a:lnTo>
                  <a:lnTo>
                    <a:pt x="3695" y="420"/>
                  </a:lnTo>
                  <a:lnTo>
                    <a:pt x="3001" y="363"/>
                  </a:lnTo>
                  <a:lnTo>
                    <a:pt x="2306" y="284"/>
                  </a:lnTo>
                  <a:lnTo>
                    <a:pt x="1612" y="204"/>
                  </a:lnTo>
                  <a:lnTo>
                    <a:pt x="917" y="11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3587275" y="-7370550"/>
              <a:ext cx="359875" cy="334175"/>
            </a:xfrm>
            <a:custGeom>
              <a:avLst/>
              <a:gdLst/>
              <a:ahLst/>
              <a:cxnLst/>
              <a:rect l="l" t="t" r="r" b="b"/>
              <a:pathLst>
                <a:path w="14395" h="13367" extrusionOk="0">
                  <a:moveTo>
                    <a:pt x="6972" y="1"/>
                  </a:moveTo>
                  <a:lnTo>
                    <a:pt x="6714" y="24"/>
                  </a:lnTo>
                  <a:lnTo>
                    <a:pt x="6456" y="69"/>
                  </a:lnTo>
                  <a:lnTo>
                    <a:pt x="6202" y="137"/>
                  </a:lnTo>
                  <a:lnTo>
                    <a:pt x="5953" y="228"/>
                  </a:lnTo>
                  <a:lnTo>
                    <a:pt x="5712" y="330"/>
                  </a:lnTo>
                  <a:lnTo>
                    <a:pt x="5472" y="455"/>
                  </a:lnTo>
                  <a:lnTo>
                    <a:pt x="5236" y="602"/>
                  </a:lnTo>
                  <a:lnTo>
                    <a:pt x="5004" y="772"/>
                  </a:lnTo>
                  <a:lnTo>
                    <a:pt x="4777" y="954"/>
                  </a:lnTo>
                  <a:lnTo>
                    <a:pt x="4555" y="1147"/>
                  </a:lnTo>
                  <a:lnTo>
                    <a:pt x="4332" y="1374"/>
                  </a:lnTo>
                  <a:lnTo>
                    <a:pt x="4119" y="1601"/>
                  </a:lnTo>
                  <a:lnTo>
                    <a:pt x="3905" y="1850"/>
                  </a:lnTo>
                  <a:lnTo>
                    <a:pt x="3691" y="2123"/>
                  </a:lnTo>
                  <a:lnTo>
                    <a:pt x="3486" y="2406"/>
                  </a:lnTo>
                  <a:lnTo>
                    <a:pt x="3282" y="2701"/>
                  </a:lnTo>
                  <a:lnTo>
                    <a:pt x="3077" y="3019"/>
                  </a:lnTo>
                  <a:lnTo>
                    <a:pt x="2876" y="3337"/>
                  </a:lnTo>
                  <a:lnTo>
                    <a:pt x="2680" y="3688"/>
                  </a:lnTo>
                  <a:lnTo>
                    <a:pt x="2485" y="4040"/>
                  </a:lnTo>
                  <a:lnTo>
                    <a:pt x="2293" y="4403"/>
                  </a:lnTo>
                  <a:lnTo>
                    <a:pt x="2102" y="4789"/>
                  </a:lnTo>
                  <a:lnTo>
                    <a:pt x="1915" y="5186"/>
                  </a:lnTo>
                  <a:lnTo>
                    <a:pt x="1728" y="5583"/>
                  </a:lnTo>
                  <a:lnTo>
                    <a:pt x="1541" y="6003"/>
                  </a:lnTo>
                  <a:lnTo>
                    <a:pt x="1358" y="6434"/>
                  </a:lnTo>
                  <a:lnTo>
                    <a:pt x="1176" y="6877"/>
                  </a:lnTo>
                  <a:lnTo>
                    <a:pt x="993" y="7319"/>
                  </a:lnTo>
                  <a:lnTo>
                    <a:pt x="811" y="7784"/>
                  </a:lnTo>
                  <a:lnTo>
                    <a:pt x="632" y="8249"/>
                  </a:lnTo>
                  <a:lnTo>
                    <a:pt x="454" y="8726"/>
                  </a:lnTo>
                  <a:lnTo>
                    <a:pt x="276" y="9214"/>
                  </a:lnTo>
                  <a:lnTo>
                    <a:pt x="245" y="9293"/>
                  </a:lnTo>
                  <a:lnTo>
                    <a:pt x="210" y="9361"/>
                  </a:lnTo>
                  <a:lnTo>
                    <a:pt x="178" y="9429"/>
                  </a:lnTo>
                  <a:lnTo>
                    <a:pt x="143" y="9486"/>
                  </a:lnTo>
                  <a:lnTo>
                    <a:pt x="112" y="9532"/>
                  </a:lnTo>
                  <a:lnTo>
                    <a:pt x="76" y="9566"/>
                  </a:lnTo>
                  <a:lnTo>
                    <a:pt x="40" y="9588"/>
                  </a:lnTo>
                  <a:lnTo>
                    <a:pt x="0" y="9611"/>
                  </a:lnTo>
                  <a:lnTo>
                    <a:pt x="27" y="9963"/>
                  </a:lnTo>
                  <a:lnTo>
                    <a:pt x="499" y="9736"/>
                  </a:lnTo>
                  <a:lnTo>
                    <a:pt x="966" y="9532"/>
                  </a:lnTo>
                  <a:lnTo>
                    <a:pt x="1443" y="9350"/>
                  </a:lnTo>
                  <a:lnTo>
                    <a:pt x="1919" y="9191"/>
                  </a:lnTo>
                  <a:lnTo>
                    <a:pt x="2400" y="9066"/>
                  </a:lnTo>
                  <a:lnTo>
                    <a:pt x="2881" y="8964"/>
                  </a:lnTo>
                  <a:lnTo>
                    <a:pt x="3366" y="8885"/>
                  </a:lnTo>
                  <a:lnTo>
                    <a:pt x="3851" y="8828"/>
                  </a:lnTo>
                  <a:lnTo>
                    <a:pt x="4341" y="8805"/>
                  </a:lnTo>
                  <a:lnTo>
                    <a:pt x="4831" y="8805"/>
                  </a:lnTo>
                  <a:lnTo>
                    <a:pt x="5325" y="8828"/>
                  </a:lnTo>
                  <a:lnTo>
                    <a:pt x="5819" y="8885"/>
                  </a:lnTo>
                  <a:lnTo>
                    <a:pt x="6318" y="8953"/>
                  </a:lnTo>
                  <a:lnTo>
                    <a:pt x="6817" y="9055"/>
                  </a:lnTo>
                  <a:lnTo>
                    <a:pt x="7315" y="9191"/>
                  </a:lnTo>
                  <a:lnTo>
                    <a:pt x="7818" y="9339"/>
                  </a:lnTo>
                  <a:lnTo>
                    <a:pt x="8246" y="9497"/>
                  </a:lnTo>
                  <a:lnTo>
                    <a:pt x="8664" y="9656"/>
                  </a:lnTo>
                  <a:lnTo>
                    <a:pt x="9083" y="9838"/>
                  </a:lnTo>
                  <a:lnTo>
                    <a:pt x="9497" y="10031"/>
                  </a:lnTo>
                  <a:lnTo>
                    <a:pt x="9902" y="10246"/>
                  </a:lnTo>
                  <a:lnTo>
                    <a:pt x="10307" y="10462"/>
                  </a:lnTo>
                  <a:lnTo>
                    <a:pt x="10708" y="10700"/>
                  </a:lnTo>
                  <a:lnTo>
                    <a:pt x="11104" y="10938"/>
                  </a:lnTo>
                  <a:lnTo>
                    <a:pt x="11496" y="11199"/>
                  </a:lnTo>
                  <a:lnTo>
                    <a:pt x="11887" y="11472"/>
                  </a:lnTo>
                  <a:lnTo>
                    <a:pt x="12270" y="11767"/>
                  </a:lnTo>
                  <a:lnTo>
                    <a:pt x="12653" y="12062"/>
                  </a:lnTo>
                  <a:lnTo>
                    <a:pt x="13032" y="12368"/>
                  </a:lnTo>
                  <a:lnTo>
                    <a:pt x="13406" y="12686"/>
                  </a:lnTo>
                  <a:lnTo>
                    <a:pt x="13780" y="13026"/>
                  </a:lnTo>
                  <a:lnTo>
                    <a:pt x="14145" y="13366"/>
                  </a:lnTo>
                  <a:lnTo>
                    <a:pt x="14149" y="13185"/>
                  </a:lnTo>
                  <a:lnTo>
                    <a:pt x="14154" y="13083"/>
                  </a:lnTo>
                  <a:lnTo>
                    <a:pt x="14158" y="13003"/>
                  </a:lnTo>
                  <a:lnTo>
                    <a:pt x="14171" y="12913"/>
                  </a:lnTo>
                  <a:lnTo>
                    <a:pt x="14185" y="12822"/>
                  </a:lnTo>
                  <a:lnTo>
                    <a:pt x="14203" y="12742"/>
                  </a:lnTo>
                  <a:lnTo>
                    <a:pt x="14229" y="12674"/>
                  </a:lnTo>
                  <a:lnTo>
                    <a:pt x="14269" y="12550"/>
                  </a:lnTo>
                  <a:lnTo>
                    <a:pt x="14301" y="12425"/>
                  </a:lnTo>
                  <a:lnTo>
                    <a:pt x="14332" y="12289"/>
                  </a:lnTo>
                  <a:lnTo>
                    <a:pt x="14354" y="12152"/>
                  </a:lnTo>
                  <a:lnTo>
                    <a:pt x="14372" y="12005"/>
                  </a:lnTo>
                  <a:lnTo>
                    <a:pt x="14381" y="11869"/>
                  </a:lnTo>
                  <a:lnTo>
                    <a:pt x="14390" y="11710"/>
                  </a:lnTo>
                  <a:lnTo>
                    <a:pt x="14394" y="11562"/>
                  </a:lnTo>
                  <a:lnTo>
                    <a:pt x="14390" y="11404"/>
                  </a:lnTo>
                  <a:lnTo>
                    <a:pt x="14381" y="11245"/>
                  </a:lnTo>
                  <a:lnTo>
                    <a:pt x="14372" y="11075"/>
                  </a:lnTo>
                  <a:lnTo>
                    <a:pt x="14354" y="10916"/>
                  </a:lnTo>
                  <a:lnTo>
                    <a:pt x="14332" y="10746"/>
                  </a:lnTo>
                  <a:lnTo>
                    <a:pt x="14309" y="10575"/>
                  </a:lnTo>
                  <a:lnTo>
                    <a:pt x="14278" y="10394"/>
                  </a:lnTo>
                  <a:lnTo>
                    <a:pt x="14247" y="10224"/>
                  </a:lnTo>
                  <a:lnTo>
                    <a:pt x="14211" y="10042"/>
                  </a:lnTo>
                  <a:lnTo>
                    <a:pt x="14171" y="9861"/>
                  </a:lnTo>
                  <a:lnTo>
                    <a:pt x="14082" y="9497"/>
                  </a:lnTo>
                  <a:lnTo>
                    <a:pt x="13984" y="9123"/>
                  </a:lnTo>
                  <a:lnTo>
                    <a:pt x="13873" y="8749"/>
                  </a:lnTo>
                  <a:lnTo>
                    <a:pt x="13748" y="8374"/>
                  </a:lnTo>
                  <a:lnTo>
                    <a:pt x="13619" y="7988"/>
                  </a:lnTo>
                  <a:lnTo>
                    <a:pt x="13486" y="7614"/>
                  </a:lnTo>
                  <a:lnTo>
                    <a:pt x="13343" y="7240"/>
                  </a:lnTo>
                  <a:lnTo>
                    <a:pt x="13192" y="6877"/>
                  </a:lnTo>
                  <a:lnTo>
                    <a:pt x="13045" y="6513"/>
                  </a:lnTo>
                  <a:lnTo>
                    <a:pt x="12889" y="6150"/>
                  </a:lnTo>
                  <a:lnTo>
                    <a:pt x="12733" y="5810"/>
                  </a:lnTo>
                  <a:lnTo>
                    <a:pt x="12582" y="5470"/>
                  </a:lnTo>
                  <a:lnTo>
                    <a:pt x="12426" y="5152"/>
                  </a:lnTo>
                  <a:lnTo>
                    <a:pt x="12128" y="4551"/>
                  </a:lnTo>
                  <a:lnTo>
                    <a:pt x="11852" y="4006"/>
                  </a:lnTo>
                  <a:lnTo>
                    <a:pt x="11603" y="3552"/>
                  </a:lnTo>
                  <a:lnTo>
                    <a:pt x="11389" y="3189"/>
                  </a:lnTo>
                  <a:lnTo>
                    <a:pt x="11229" y="2939"/>
                  </a:lnTo>
                  <a:lnTo>
                    <a:pt x="10979" y="2576"/>
                  </a:lnTo>
                  <a:lnTo>
                    <a:pt x="10730" y="2236"/>
                  </a:lnTo>
                  <a:lnTo>
                    <a:pt x="10476" y="1918"/>
                  </a:lnTo>
                  <a:lnTo>
                    <a:pt x="10222" y="1623"/>
                  </a:lnTo>
                  <a:lnTo>
                    <a:pt x="9964" y="1351"/>
                  </a:lnTo>
                  <a:lnTo>
                    <a:pt x="9701" y="1113"/>
                  </a:lnTo>
                  <a:lnTo>
                    <a:pt x="9439" y="886"/>
                  </a:lnTo>
                  <a:lnTo>
                    <a:pt x="9172" y="682"/>
                  </a:lnTo>
                  <a:lnTo>
                    <a:pt x="8905" y="511"/>
                  </a:lnTo>
                  <a:lnTo>
                    <a:pt x="8633" y="364"/>
                  </a:lnTo>
                  <a:lnTo>
                    <a:pt x="8361" y="239"/>
                  </a:lnTo>
                  <a:lnTo>
                    <a:pt x="8085" y="137"/>
                  </a:lnTo>
                  <a:lnTo>
                    <a:pt x="7809" y="69"/>
                  </a:lnTo>
                  <a:lnTo>
                    <a:pt x="7533" y="24"/>
                  </a:lnTo>
                  <a:lnTo>
                    <a:pt x="72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3667975" y="-9325175"/>
              <a:ext cx="169300" cy="599375"/>
            </a:xfrm>
            <a:custGeom>
              <a:avLst/>
              <a:gdLst/>
              <a:ahLst/>
              <a:cxnLst/>
              <a:rect l="l" t="t" r="r" b="b"/>
              <a:pathLst>
                <a:path w="6772" h="23975" extrusionOk="0">
                  <a:moveTo>
                    <a:pt x="6772" y="0"/>
                  </a:moveTo>
                  <a:lnTo>
                    <a:pt x="5930" y="68"/>
                  </a:lnTo>
                  <a:lnTo>
                    <a:pt x="5084" y="114"/>
                  </a:lnTo>
                  <a:lnTo>
                    <a:pt x="4239" y="148"/>
                  </a:lnTo>
                  <a:lnTo>
                    <a:pt x="3393" y="170"/>
                  </a:lnTo>
                  <a:lnTo>
                    <a:pt x="2547" y="182"/>
                  </a:lnTo>
                  <a:lnTo>
                    <a:pt x="1701" y="182"/>
                  </a:lnTo>
                  <a:lnTo>
                    <a:pt x="855" y="170"/>
                  </a:lnTo>
                  <a:lnTo>
                    <a:pt x="9" y="148"/>
                  </a:lnTo>
                  <a:lnTo>
                    <a:pt x="0" y="976"/>
                  </a:lnTo>
                  <a:lnTo>
                    <a:pt x="45" y="976"/>
                  </a:lnTo>
                  <a:lnTo>
                    <a:pt x="85" y="987"/>
                  </a:lnTo>
                  <a:lnTo>
                    <a:pt x="129" y="1010"/>
                  </a:lnTo>
                  <a:lnTo>
                    <a:pt x="169" y="1033"/>
                  </a:lnTo>
                  <a:lnTo>
                    <a:pt x="209" y="1067"/>
                  </a:lnTo>
                  <a:lnTo>
                    <a:pt x="245" y="1112"/>
                  </a:lnTo>
                  <a:lnTo>
                    <a:pt x="285" y="1169"/>
                  </a:lnTo>
                  <a:lnTo>
                    <a:pt x="321" y="1226"/>
                  </a:lnTo>
                  <a:lnTo>
                    <a:pt x="352" y="1294"/>
                  </a:lnTo>
                  <a:lnTo>
                    <a:pt x="383" y="1373"/>
                  </a:lnTo>
                  <a:lnTo>
                    <a:pt x="410" y="1453"/>
                  </a:lnTo>
                  <a:lnTo>
                    <a:pt x="436" y="1543"/>
                  </a:lnTo>
                  <a:lnTo>
                    <a:pt x="459" y="1657"/>
                  </a:lnTo>
                  <a:lnTo>
                    <a:pt x="476" y="1759"/>
                  </a:lnTo>
                  <a:lnTo>
                    <a:pt x="490" y="1884"/>
                  </a:lnTo>
                  <a:lnTo>
                    <a:pt x="499" y="2020"/>
                  </a:lnTo>
                  <a:lnTo>
                    <a:pt x="539" y="2633"/>
                  </a:lnTo>
                  <a:lnTo>
                    <a:pt x="579" y="3257"/>
                  </a:lnTo>
                  <a:lnTo>
                    <a:pt x="614" y="3881"/>
                  </a:lnTo>
                  <a:lnTo>
                    <a:pt x="646" y="4516"/>
                  </a:lnTo>
                  <a:lnTo>
                    <a:pt x="672" y="5140"/>
                  </a:lnTo>
                  <a:lnTo>
                    <a:pt x="699" y="5775"/>
                  </a:lnTo>
                  <a:lnTo>
                    <a:pt x="721" y="6411"/>
                  </a:lnTo>
                  <a:lnTo>
                    <a:pt x="744" y="7046"/>
                  </a:lnTo>
                  <a:lnTo>
                    <a:pt x="779" y="8317"/>
                  </a:lnTo>
                  <a:lnTo>
                    <a:pt x="801" y="9588"/>
                  </a:lnTo>
                  <a:lnTo>
                    <a:pt x="815" y="10870"/>
                  </a:lnTo>
                  <a:lnTo>
                    <a:pt x="819" y="12152"/>
                  </a:lnTo>
                  <a:lnTo>
                    <a:pt x="815" y="13434"/>
                  </a:lnTo>
                  <a:lnTo>
                    <a:pt x="801" y="14716"/>
                  </a:lnTo>
                  <a:lnTo>
                    <a:pt x="779" y="15998"/>
                  </a:lnTo>
                  <a:lnTo>
                    <a:pt x="748" y="17280"/>
                  </a:lnTo>
                  <a:lnTo>
                    <a:pt x="708" y="18551"/>
                  </a:lnTo>
                  <a:lnTo>
                    <a:pt x="663" y="19822"/>
                  </a:lnTo>
                  <a:lnTo>
                    <a:pt x="606" y="21081"/>
                  </a:lnTo>
                  <a:lnTo>
                    <a:pt x="548" y="22329"/>
                  </a:lnTo>
                  <a:lnTo>
                    <a:pt x="913" y="22534"/>
                  </a:lnTo>
                  <a:lnTo>
                    <a:pt x="1278" y="22726"/>
                  </a:lnTo>
                  <a:lnTo>
                    <a:pt x="1647" y="22897"/>
                  </a:lnTo>
                  <a:lnTo>
                    <a:pt x="2021" y="23055"/>
                  </a:lnTo>
                  <a:lnTo>
                    <a:pt x="2395" y="23203"/>
                  </a:lnTo>
                  <a:lnTo>
                    <a:pt x="2769" y="23339"/>
                  </a:lnTo>
                  <a:lnTo>
                    <a:pt x="3148" y="23453"/>
                  </a:lnTo>
                  <a:lnTo>
                    <a:pt x="3526" y="23566"/>
                  </a:lnTo>
                  <a:lnTo>
                    <a:pt x="3905" y="23657"/>
                  </a:lnTo>
                  <a:lnTo>
                    <a:pt x="4283" y="23736"/>
                  </a:lnTo>
                  <a:lnTo>
                    <a:pt x="4666" y="23804"/>
                  </a:lnTo>
                  <a:lnTo>
                    <a:pt x="5049" y="23861"/>
                  </a:lnTo>
                  <a:lnTo>
                    <a:pt x="5432" y="23906"/>
                  </a:lnTo>
                  <a:lnTo>
                    <a:pt x="5819" y="23940"/>
                  </a:lnTo>
                  <a:lnTo>
                    <a:pt x="6206" y="23963"/>
                  </a:lnTo>
                  <a:lnTo>
                    <a:pt x="6589" y="23974"/>
                  </a:lnTo>
                  <a:lnTo>
                    <a:pt x="6549" y="22579"/>
                  </a:lnTo>
                  <a:lnTo>
                    <a:pt x="6509" y="21172"/>
                  </a:lnTo>
                  <a:lnTo>
                    <a:pt x="6473" y="19754"/>
                  </a:lnTo>
                  <a:lnTo>
                    <a:pt x="6442" y="18335"/>
                  </a:lnTo>
                  <a:lnTo>
                    <a:pt x="6416" y="16906"/>
                  </a:lnTo>
                  <a:lnTo>
                    <a:pt x="6393" y="15476"/>
                  </a:lnTo>
                  <a:lnTo>
                    <a:pt x="6376" y="14035"/>
                  </a:lnTo>
                  <a:lnTo>
                    <a:pt x="6362" y="12594"/>
                  </a:lnTo>
                  <a:lnTo>
                    <a:pt x="6358" y="11165"/>
                  </a:lnTo>
                  <a:lnTo>
                    <a:pt x="6358" y="9724"/>
                  </a:lnTo>
                  <a:lnTo>
                    <a:pt x="6362" y="8294"/>
                  </a:lnTo>
                  <a:lnTo>
                    <a:pt x="6376" y="6865"/>
                  </a:lnTo>
                  <a:lnTo>
                    <a:pt x="6393" y="5446"/>
                  </a:lnTo>
                  <a:lnTo>
                    <a:pt x="6416" y="4039"/>
                  </a:lnTo>
                  <a:lnTo>
                    <a:pt x="6451" y="2633"/>
                  </a:lnTo>
                  <a:lnTo>
                    <a:pt x="6491" y="1248"/>
                  </a:lnTo>
                  <a:lnTo>
                    <a:pt x="6500" y="1033"/>
                  </a:lnTo>
                  <a:lnTo>
                    <a:pt x="6522" y="829"/>
                  </a:lnTo>
                  <a:lnTo>
                    <a:pt x="6549" y="647"/>
                  </a:lnTo>
                  <a:lnTo>
                    <a:pt x="6585" y="488"/>
                  </a:lnTo>
                  <a:lnTo>
                    <a:pt x="6625" y="341"/>
                  </a:lnTo>
                  <a:lnTo>
                    <a:pt x="6669" y="205"/>
                  </a:lnTo>
                  <a:lnTo>
                    <a:pt x="6718" y="9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3680875" y="-4355900"/>
              <a:ext cx="222300" cy="219000"/>
            </a:xfrm>
            <a:custGeom>
              <a:avLst/>
              <a:gdLst/>
              <a:ahLst/>
              <a:cxnLst/>
              <a:rect l="l" t="t" r="r" b="b"/>
              <a:pathLst>
                <a:path w="8892" h="8760" extrusionOk="0">
                  <a:moveTo>
                    <a:pt x="4266" y="1"/>
                  </a:moveTo>
                  <a:lnTo>
                    <a:pt x="4088" y="12"/>
                  </a:lnTo>
                  <a:lnTo>
                    <a:pt x="3910" y="46"/>
                  </a:lnTo>
                  <a:lnTo>
                    <a:pt x="3736" y="91"/>
                  </a:lnTo>
                  <a:lnTo>
                    <a:pt x="3567" y="171"/>
                  </a:lnTo>
                  <a:lnTo>
                    <a:pt x="3398" y="262"/>
                  </a:lnTo>
                  <a:lnTo>
                    <a:pt x="3233" y="364"/>
                  </a:lnTo>
                  <a:lnTo>
                    <a:pt x="3073" y="488"/>
                  </a:lnTo>
                  <a:lnTo>
                    <a:pt x="2912" y="636"/>
                  </a:lnTo>
                  <a:lnTo>
                    <a:pt x="2761" y="795"/>
                  </a:lnTo>
                  <a:lnTo>
                    <a:pt x="2605" y="976"/>
                  </a:lnTo>
                  <a:lnTo>
                    <a:pt x="2458" y="1169"/>
                  </a:lnTo>
                  <a:lnTo>
                    <a:pt x="2311" y="1373"/>
                  </a:lnTo>
                  <a:lnTo>
                    <a:pt x="2169" y="1600"/>
                  </a:lnTo>
                  <a:lnTo>
                    <a:pt x="2031" y="1839"/>
                  </a:lnTo>
                  <a:lnTo>
                    <a:pt x="1897" y="2088"/>
                  </a:lnTo>
                  <a:lnTo>
                    <a:pt x="1764" y="2349"/>
                  </a:lnTo>
                  <a:lnTo>
                    <a:pt x="1634" y="2633"/>
                  </a:lnTo>
                  <a:lnTo>
                    <a:pt x="1510" y="2928"/>
                  </a:lnTo>
                  <a:lnTo>
                    <a:pt x="1385" y="3234"/>
                  </a:lnTo>
                  <a:lnTo>
                    <a:pt x="1269" y="3552"/>
                  </a:lnTo>
                  <a:lnTo>
                    <a:pt x="1154" y="3881"/>
                  </a:lnTo>
                  <a:lnTo>
                    <a:pt x="1042" y="4210"/>
                  </a:lnTo>
                  <a:lnTo>
                    <a:pt x="935" y="4562"/>
                  </a:lnTo>
                  <a:lnTo>
                    <a:pt x="833" y="4925"/>
                  </a:lnTo>
                  <a:lnTo>
                    <a:pt x="731" y="5299"/>
                  </a:lnTo>
                  <a:lnTo>
                    <a:pt x="633" y="5674"/>
                  </a:lnTo>
                  <a:lnTo>
                    <a:pt x="544" y="6059"/>
                  </a:lnTo>
                  <a:lnTo>
                    <a:pt x="455" y="6456"/>
                  </a:lnTo>
                  <a:lnTo>
                    <a:pt x="370" y="6865"/>
                  </a:lnTo>
                  <a:lnTo>
                    <a:pt x="290" y="7273"/>
                  </a:lnTo>
                  <a:lnTo>
                    <a:pt x="210" y="7693"/>
                  </a:lnTo>
                  <a:lnTo>
                    <a:pt x="139" y="8124"/>
                  </a:lnTo>
                  <a:lnTo>
                    <a:pt x="112" y="8272"/>
                  </a:lnTo>
                  <a:lnTo>
                    <a:pt x="76" y="8408"/>
                  </a:lnTo>
                  <a:lnTo>
                    <a:pt x="41" y="8521"/>
                  </a:lnTo>
                  <a:lnTo>
                    <a:pt x="1" y="8612"/>
                  </a:lnTo>
                  <a:lnTo>
                    <a:pt x="1118" y="8692"/>
                  </a:lnTo>
                  <a:lnTo>
                    <a:pt x="2231" y="8737"/>
                  </a:lnTo>
                  <a:lnTo>
                    <a:pt x="3340" y="8760"/>
                  </a:lnTo>
                  <a:lnTo>
                    <a:pt x="3896" y="8760"/>
                  </a:lnTo>
                  <a:lnTo>
                    <a:pt x="4453" y="8748"/>
                  </a:lnTo>
                  <a:lnTo>
                    <a:pt x="5005" y="8737"/>
                  </a:lnTo>
                  <a:lnTo>
                    <a:pt x="5561" y="8714"/>
                  </a:lnTo>
                  <a:lnTo>
                    <a:pt x="6118" y="8692"/>
                  </a:lnTo>
                  <a:lnTo>
                    <a:pt x="6670" y="8658"/>
                  </a:lnTo>
                  <a:lnTo>
                    <a:pt x="7226" y="8612"/>
                  </a:lnTo>
                  <a:lnTo>
                    <a:pt x="7783" y="8567"/>
                  </a:lnTo>
                  <a:lnTo>
                    <a:pt x="8339" y="8510"/>
                  </a:lnTo>
                  <a:lnTo>
                    <a:pt x="8891" y="8442"/>
                  </a:lnTo>
                  <a:lnTo>
                    <a:pt x="8891" y="8272"/>
                  </a:lnTo>
                  <a:lnTo>
                    <a:pt x="8851" y="8260"/>
                  </a:lnTo>
                  <a:lnTo>
                    <a:pt x="8811" y="8238"/>
                  </a:lnTo>
                  <a:lnTo>
                    <a:pt x="8767" y="8204"/>
                  </a:lnTo>
                  <a:lnTo>
                    <a:pt x="8727" y="8158"/>
                  </a:lnTo>
                  <a:lnTo>
                    <a:pt x="8687" y="8090"/>
                  </a:lnTo>
                  <a:lnTo>
                    <a:pt x="8651" y="8011"/>
                  </a:lnTo>
                  <a:lnTo>
                    <a:pt x="8615" y="7909"/>
                  </a:lnTo>
                  <a:lnTo>
                    <a:pt x="8584" y="7795"/>
                  </a:lnTo>
                  <a:lnTo>
                    <a:pt x="8388" y="7024"/>
                  </a:lnTo>
                  <a:lnTo>
                    <a:pt x="8184" y="6264"/>
                  </a:lnTo>
                  <a:lnTo>
                    <a:pt x="8081" y="5889"/>
                  </a:lnTo>
                  <a:lnTo>
                    <a:pt x="7974" y="5526"/>
                  </a:lnTo>
                  <a:lnTo>
                    <a:pt x="7867" y="5163"/>
                  </a:lnTo>
                  <a:lnTo>
                    <a:pt x="7756" y="4811"/>
                  </a:lnTo>
                  <a:lnTo>
                    <a:pt x="7640" y="4471"/>
                  </a:lnTo>
                  <a:lnTo>
                    <a:pt x="7525" y="4131"/>
                  </a:lnTo>
                  <a:lnTo>
                    <a:pt x="7409" y="3801"/>
                  </a:lnTo>
                  <a:lnTo>
                    <a:pt x="7289" y="3484"/>
                  </a:lnTo>
                  <a:lnTo>
                    <a:pt x="7168" y="3177"/>
                  </a:lnTo>
                  <a:lnTo>
                    <a:pt x="7039" y="2882"/>
                  </a:lnTo>
                  <a:lnTo>
                    <a:pt x="6915" y="2599"/>
                  </a:lnTo>
                  <a:lnTo>
                    <a:pt x="6781" y="2326"/>
                  </a:lnTo>
                  <a:lnTo>
                    <a:pt x="6648" y="2066"/>
                  </a:lnTo>
                  <a:lnTo>
                    <a:pt x="6514" y="1816"/>
                  </a:lnTo>
                  <a:lnTo>
                    <a:pt x="6376" y="1578"/>
                  </a:lnTo>
                  <a:lnTo>
                    <a:pt x="6234" y="1351"/>
                  </a:lnTo>
                  <a:lnTo>
                    <a:pt x="6087" y="1147"/>
                  </a:lnTo>
                  <a:lnTo>
                    <a:pt x="5940" y="954"/>
                  </a:lnTo>
                  <a:lnTo>
                    <a:pt x="5788" y="783"/>
                  </a:lnTo>
                  <a:lnTo>
                    <a:pt x="5632" y="613"/>
                  </a:lnTo>
                  <a:lnTo>
                    <a:pt x="5472" y="477"/>
                  </a:lnTo>
                  <a:lnTo>
                    <a:pt x="5312" y="352"/>
                  </a:lnTo>
                  <a:lnTo>
                    <a:pt x="5147" y="239"/>
                  </a:lnTo>
                  <a:lnTo>
                    <a:pt x="4978" y="159"/>
                  </a:lnTo>
                  <a:lnTo>
                    <a:pt x="4804" y="80"/>
                  </a:lnTo>
                  <a:lnTo>
                    <a:pt x="4631" y="35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65D0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3692225" y="-12065250"/>
              <a:ext cx="244675" cy="252750"/>
            </a:xfrm>
            <a:custGeom>
              <a:avLst/>
              <a:gdLst/>
              <a:ahLst/>
              <a:cxnLst/>
              <a:rect l="l" t="t" r="r" b="b"/>
              <a:pathLst>
                <a:path w="9787" h="10110" extrusionOk="0">
                  <a:moveTo>
                    <a:pt x="4604" y="1"/>
                  </a:moveTo>
                  <a:lnTo>
                    <a:pt x="4333" y="23"/>
                  </a:lnTo>
                  <a:lnTo>
                    <a:pt x="4057" y="57"/>
                  </a:lnTo>
                  <a:lnTo>
                    <a:pt x="3785" y="114"/>
                  </a:lnTo>
                  <a:lnTo>
                    <a:pt x="3518" y="193"/>
                  </a:lnTo>
                  <a:lnTo>
                    <a:pt x="3251" y="284"/>
                  </a:lnTo>
                  <a:lnTo>
                    <a:pt x="2992" y="398"/>
                  </a:lnTo>
                  <a:lnTo>
                    <a:pt x="2739" y="534"/>
                  </a:lnTo>
                  <a:lnTo>
                    <a:pt x="2489" y="681"/>
                  </a:lnTo>
                  <a:lnTo>
                    <a:pt x="2249" y="863"/>
                  </a:lnTo>
                  <a:lnTo>
                    <a:pt x="2017" y="1044"/>
                  </a:lnTo>
                  <a:lnTo>
                    <a:pt x="1795" y="1260"/>
                  </a:lnTo>
                  <a:lnTo>
                    <a:pt x="1684" y="1362"/>
                  </a:lnTo>
                  <a:lnTo>
                    <a:pt x="1581" y="1487"/>
                  </a:lnTo>
                  <a:lnTo>
                    <a:pt x="1474" y="1600"/>
                  </a:lnTo>
                  <a:lnTo>
                    <a:pt x="1376" y="1737"/>
                  </a:lnTo>
                  <a:lnTo>
                    <a:pt x="1278" y="1861"/>
                  </a:lnTo>
                  <a:lnTo>
                    <a:pt x="1180" y="1997"/>
                  </a:lnTo>
                  <a:lnTo>
                    <a:pt x="1087" y="2134"/>
                  </a:lnTo>
                  <a:lnTo>
                    <a:pt x="998" y="2281"/>
                  </a:lnTo>
                  <a:lnTo>
                    <a:pt x="913" y="2429"/>
                  </a:lnTo>
                  <a:lnTo>
                    <a:pt x="829" y="2587"/>
                  </a:lnTo>
                  <a:lnTo>
                    <a:pt x="749" y="2746"/>
                  </a:lnTo>
                  <a:lnTo>
                    <a:pt x="673" y="2916"/>
                  </a:lnTo>
                  <a:lnTo>
                    <a:pt x="602" y="3087"/>
                  </a:lnTo>
                  <a:lnTo>
                    <a:pt x="535" y="3257"/>
                  </a:lnTo>
                  <a:lnTo>
                    <a:pt x="468" y="3438"/>
                  </a:lnTo>
                  <a:lnTo>
                    <a:pt x="406" y="3620"/>
                  </a:lnTo>
                  <a:lnTo>
                    <a:pt x="348" y="3801"/>
                  </a:lnTo>
                  <a:lnTo>
                    <a:pt x="294" y="4006"/>
                  </a:lnTo>
                  <a:lnTo>
                    <a:pt x="246" y="4199"/>
                  </a:lnTo>
                  <a:lnTo>
                    <a:pt x="201" y="4403"/>
                  </a:lnTo>
                  <a:lnTo>
                    <a:pt x="161" y="4607"/>
                  </a:lnTo>
                  <a:lnTo>
                    <a:pt x="125" y="4823"/>
                  </a:lnTo>
                  <a:lnTo>
                    <a:pt x="94" y="5038"/>
                  </a:lnTo>
                  <a:lnTo>
                    <a:pt x="63" y="5265"/>
                  </a:lnTo>
                  <a:lnTo>
                    <a:pt x="41" y="5492"/>
                  </a:lnTo>
                  <a:lnTo>
                    <a:pt x="23" y="5719"/>
                  </a:lnTo>
                  <a:lnTo>
                    <a:pt x="14" y="5957"/>
                  </a:lnTo>
                  <a:lnTo>
                    <a:pt x="5" y="6207"/>
                  </a:lnTo>
                  <a:lnTo>
                    <a:pt x="1" y="6456"/>
                  </a:lnTo>
                  <a:lnTo>
                    <a:pt x="5" y="6706"/>
                  </a:lnTo>
                  <a:lnTo>
                    <a:pt x="10" y="6956"/>
                  </a:lnTo>
                  <a:lnTo>
                    <a:pt x="23" y="7217"/>
                  </a:lnTo>
                  <a:lnTo>
                    <a:pt x="45" y="7489"/>
                  </a:lnTo>
                  <a:lnTo>
                    <a:pt x="67" y="7761"/>
                  </a:lnTo>
                  <a:lnTo>
                    <a:pt x="99" y="8034"/>
                  </a:lnTo>
                  <a:lnTo>
                    <a:pt x="134" y="8317"/>
                  </a:lnTo>
                  <a:lnTo>
                    <a:pt x="174" y="8601"/>
                  </a:lnTo>
                  <a:lnTo>
                    <a:pt x="223" y="8896"/>
                  </a:lnTo>
                  <a:lnTo>
                    <a:pt x="277" y="9191"/>
                  </a:lnTo>
                  <a:lnTo>
                    <a:pt x="339" y="9497"/>
                  </a:lnTo>
                  <a:lnTo>
                    <a:pt x="401" y="9804"/>
                  </a:lnTo>
                  <a:lnTo>
                    <a:pt x="477" y="10110"/>
                  </a:lnTo>
                  <a:lnTo>
                    <a:pt x="740" y="9985"/>
                  </a:lnTo>
                  <a:lnTo>
                    <a:pt x="1007" y="9860"/>
                  </a:lnTo>
                  <a:lnTo>
                    <a:pt x="1274" y="9735"/>
                  </a:lnTo>
                  <a:lnTo>
                    <a:pt x="1541" y="9633"/>
                  </a:lnTo>
                  <a:lnTo>
                    <a:pt x="1808" y="9531"/>
                  </a:lnTo>
                  <a:lnTo>
                    <a:pt x="2075" y="9429"/>
                  </a:lnTo>
                  <a:lnTo>
                    <a:pt x="2342" y="9338"/>
                  </a:lnTo>
                  <a:lnTo>
                    <a:pt x="2614" y="9259"/>
                  </a:lnTo>
                  <a:lnTo>
                    <a:pt x="2881" y="9191"/>
                  </a:lnTo>
                  <a:lnTo>
                    <a:pt x="3153" y="9123"/>
                  </a:lnTo>
                  <a:lnTo>
                    <a:pt x="3420" y="9066"/>
                  </a:lnTo>
                  <a:lnTo>
                    <a:pt x="3691" y="9021"/>
                  </a:lnTo>
                  <a:lnTo>
                    <a:pt x="3963" y="8975"/>
                  </a:lnTo>
                  <a:lnTo>
                    <a:pt x="4235" y="8941"/>
                  </a:lnTo>
                  <a:lnTo>
                    <a:pt x="4506" y="8919"/>
                  </a:lnTo>
                  <a:lnTo>
                    <a:pt x="4778" y="8896"/>
                  </a:lnTo>
                  <a:lnTo>
                    <a:pt x="5067" y="8885"/>
                  </a:lnTo>
                  <a:lnTo>
                    <a:pt x="5650" y="8885"/>
                  </a:lnTo>
                  <a:lnTo>
                    <a:pt x="5949" y="8907"/>
                  </a:lnTo>
                  <a:lnTo>
                    <a:pt x="6243" y="8930"/>
                  </a:lnTo>
                  <a:lnTo>
                    <a:pt x="6541" y="8953"/>
                  </a:lnTo>
                  <a:lnTo>
                    <a:pt x="6839" y="8998"/>
                  </a:lnTo>
                  <a:lnTo>
                    <a:pt x="7137" y="9043"/>
                  </a:lnTo>
                  <a:lnTo>
                    <a:pt x="7436" y="9100"/>
                  </a:lnTo>
                  <a:lnTo>
                    <a:pt x="7734" y="9168"/>
                  </a:lnTo>
                  <a:lnTo>
                    <a:pt x="8032" y="9248"/>
                  </a:lnTo>
                  <a:lnTo>
                    <a:pt x="8335" y="9338"/>
                  </a:lnTo>
                  <a:lnTo>
                    <a:pt x="8633" y="9429"/>
                  </a:lnTo>
                  <a:lnTo>
                    <a:pt x="8932" y="9543"/>
                  </a:lnTo>
                  <a:lnTo>
                    <a:pt x="9230" y="9656"/>
                  </a:lnTo>
                  <a:lnTo>
                    <a:pt x="9528" y="9792"/>
                  </a:lnTo>
                  <a:lnTo>
                    <a:pt x="9533" y="9633"/>
                  </a:lnTo>
                  <a:lnTo>
                    <a:pt x="9537" y="9475"/>
                  </a:lnTo>
                  <a:lnTo>
                    <a:pt x="9555" y="9304"/>
                  </a:lnTo>
                  <a:lnTo>
                    <a:pt x="9577" y="9123"/>
                  </a:lnTo>
                  <a:lnTo>
                    <a:pt x="9622" y="8839"/>
                  </a:lnTo>
                  <a:lnTo>
                    <a:pt x="9662" y="8555"/>
                  </a:lnTo>
                  <a:lnTo>
                    <a:pt x="9697" y="8283"/>
                  </a:lnTo>
                  <a:lnTo>
                    <a:pt x="9724" y="8011"/>
                  </a:lnTo>
                  <a:lnTo>
                    <a:pt x="9751" y="7739"/>
                  </a:lnTo>
                  <a:lnTo>
                    <a:pt x="9769" y="7478"/>
                  </a:lnTo>
                  <a:lnTo>
                    <a:pt x="9778" y="7217"/>
                  </a:lnTo>
                  <a:lnTo>
                    <a:pt x="9786" y="6967"/>
                  </a:lnTo>
                  <a:lnTo>
                    <a:pt x="9786" y="6717"/>
                  </a:lnTo>
                  <a:lnTo>
                    <a:pt x="9786" y="6468"/>
                  </a:lnTo>
                  <a:lnTo>
                    <a:pt x="9778" y="6230"/>
                  </a:lnTo>
                  <a:lnTo>
                    <a:pt x="9764" y="5991"/>
                  </a:lnTo>
                  <a:lnTo>
                    <a:pt x="9742" y="5764"/>
                  </a:lnTo>
                  <a:lnTo>
                    <a:pt x="9720" y="5537"/>
                  </a:lnTo>
                  <a:lnTo>
                    <a:pt x="9693" y="5311"/>
                  </a:lnTo>
                  <a:lnTo>
                    <a:pt x="9662" y="5095"/>
                  </a:lnTo>
                  <a:lnTo>
                    <a:pt x="9622" y="4879"/>
                  </a:lnTo>
                  <a:lnTo>
                    <a:pt x="9582" y="4675"/>
                  </a:lnTo>
                  <a:lnTo>
                    <a:pt x="9537" y="4471"/>
                  </a:lnTo>
                  <a:lnTo>
                    <a:pt x="9484" y="4267"/>
                  </a:lnTo>
                  <a:lnTo>
                    <a:pt x="9430" y="4074"/>
                  </a:lnTo>
                  <a:lnTo>
                    <a:pt x="9372" y="3881"/>
                  </a:lnTo>
                  <a:lnTo>
                    <a:pt x="9310" y="3699"/>
                  </a:lnTo>
                  <a:lnTo>
                    <a:pt x="9243" y="3518"/>
                  </a:lnTo>
                  <a:lnTo>
                    <a:pt x="9176" y="3336"/>
                  </a:lnTo>
                  <a:lnTo>
                    <a:pt x="9101" y="3166"/>
                  </a:lnTo>
                  <a:lnTo>
                    <a:pt x="9025" y="2996"/>
                  </a:lnTo>
                  <a:lnTo>
                    <a:pt x="8945" y="2837"/>
                  </a:lnTo>
                  <a:lnTo>
                    <a:pt x="8860" y="2678"/>
                  </a:lnTo>
                  <a:lnTo>
                    <a:pt x="8776" y="2519"/>
                  </a:lnTo>
                  <a:lnTo>
                    <a:pt x="8687" y="2372"/>
                  </a:lnTo>
                  <a:lnTo>
                    <a:pt x="8593" y="2224"/>
                  </a:lnTo>
                  <a:lnTo>
                    <a:pt x="8495" y="2088"/>
                  </a:lnTo>
                  <a:lnTo>
                    <a:pt x="8397" y="1952"/>
                  </a:lnTo>
                  <a:lnTo>
                    <a:pt x="8295" y="1816"/>
                  </a:lnTo>
                  <a:lnTo>
                    <a:pt x="8193" y="1691"/>
                  </a:lnTo>
                  <a:lnTo>
                    <a:pt x="7974" y="1453"/>
                  </a:lnTo>
                  <a:lnTo>
                    <a:pt x="7752" y="1226"/>
                  </a:lnTo>
                  <a:lnTo>
                    <a:pt x="7516" y="1022"/>
                  </a:lnTo>
                  <a:lnTo>
                    <a:pt x="7275" y="840"/>
                  </a:lnTo>
                  <a:lnTo>
                    <a:pt x="7026" y="670"/>
                  </a:lnTo>
                  <a:lnTo>
                    <a:pt x="6772" y="522"/>
                  </a:lnTo>
                  <a:lnTo>
                    <a:pt x="6514" y="398"/>
                  </a:lnTo>
                  <a:lnTo>
                    <a:pt x="6247" y="284"/>
                  </a:lnTo>
                  <a:lnTo>
                    <a:pt x="5980" y="193"/>
                  </a:lnTo>
                  <a:lnTo>
                    <a:pt x="5708" y="114"/>
                  </a:lnTo>
                  <a:lnTo>
                    <a:pt x="5432" y="57"/>
                  </a:lnTo>
                  <a:lnTo>
                    <a:pt x="5161" y="23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3737975" y="-8107475"/>
              <a:ext cx="132250" cy="123425"/>
            </a:xfrm>
            <a:custGeom>
              <a:avLst/>
              <a:gdLst/>
              <a:ahLst/>
              <a:cxnLst/>
              <a:rect l="l" t="t" r="r" b="b"/>
              <a:pathLst>
                <a:path w="5290" h="4937" extrusionOk="0">
                  <a:moveTo>
                    <a:pt x="4444" y="1"/>
                  </a:moveTo>
                  <a:lnTo>
                    <a:pt x="2222" y="46"/>
                  </a:lnTo>
                  <a:lnTo>
                    <a:pt x="0" y="103"/>
                  </a:lnTo>
                  <a:lnTo>
                    <a:pt x="72" y="1226"/>
                  </a:lnTo>
                  <a:lnTo>
                    <a:pt x="130" y="2349"/>
                  </a:lnTo>
                  <a:lnTo>
                    <a:pt x="183" y="3484"/>
                  </a:lnTo>
                  <a:lnTo>
                    <a:pt x="228" y="4619"/>
                  </a:lnTo>
                  <a:lnTo>
                    <a:pt x="1496" y="4664"/>
                  </a:lnTo>
                  <a:lnTo>
                    <a:pt x="2761" y="4743"/>
                  </a:lnTo>
                  <a:lnTo>
                    <a:pt x="4025" y="4834"/>
                  </a:lnTo>
                  <a:lnTo>
                    <a:pt x="5290" y="4936"/>
                  </a:lnTo>
                  <a:lnTo>
                    <a:pt x="5205" y="3700"/>
                  </a:lnTo>
                  <a:lnTo>
                    <a:pt x="5160" y="3076"/>
                  </a:lnTo>
                  <a:lnTo>
                    <a:pt x="5112" y="2463"/>
                  </a:lnTo>
                  <a:lnTo>
                    <a:pt x="5058" y="1850"/>
                  </a:lnTo>
                  <a:lnTo>
                    <a:pt x="5005" y="1226"/>
                  </a:lnTo>
                  <a:lnTo>
                    <a:pt x="4942" y="61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3739300" y="-7688525"/>
              <a:ext cx="137050" cy="288225"/>
            </a:xfrm>
            <a:custGeom>
              <a:avLst/>
              <a:gdLst/>
              <a:ahLst/>
              <a:cxnLst/>
              <a:rect l="l" t="t" r="r" b="b"/>
              <a:pathLst>
                <a:path w="5482" h="11529" extrusionOk="0">
                  <a:moveTo>
                    <a:pt x="5481" y="1"/>
                  </a:moveTo>
                  <a:lnTo>
                    <a:pt x="4840" y="92"/>
                  </a:lnTo>
                  <a:lnTo>
                    <a:pt x="4190" y="171"/>
                  </a:lnTo>
                  <a:lnTo>
                    <a:pt x="3545" y="228"/>
                  </a:lnTo>
                  <a:lnTo>
                    <a:pt x="2895" y="285"/>
                  </a:lnTo>
                  <a:lnTo>
                    <a:pt x="1599" y="387"/>
                  </a:lnTo>
                  <a:lnTo>
                    <a:pt x="304" y="477"/>
                  </a:lnTo>
                  <a:lnTo>
                    <a:pt x="281" y="1623"/>
                  </a:lnTo>
                  <a:lnTo>
                    <a:pt x="250" y="2758"/>
                  </a:lnTo>
                  <a:lnTo>
                    <a:pt x="224" y="3904"/>
                  </a:lnTo>
                  <a:lnTo>
                    <a:pt x="188" y="5039"/>
                  </a:lnTo>
                  <a:lnTo>
                    <a:pt x="148" y="6162"/>
                  </a:lnTo>
                  <a:lnTo>
                    <a:pt x="103" y="7285"/>
                  </a:lnTo>
                  <a:lnTo>
                    <a:pt x="54" y="8408"/>
                  </a:lnTo>
                  <a:lnTo>
                    <a:pt x="1" y="9520"/>
                  </a:lnTo>
                  <a:lnTo>
                    <a:pt x="175" y="9475"/>
                  </a:lnTo>
                  <a:lnTo>
                    <a:pt x="348" y="9430"/>
                  </a:lnTo>
                  <a:lnTo>
                    <a:pt x="522" y="9407"/>
                  </a:lnTo>
                  <a:lnTo>
                    <a:pt x="695" y="9384"/>
                  </a:lnTo>
                  <a:lnTo>
                    <a:pt x="869" y="9361"/>
                  </a:lnTo>
                  <a:lnTo>
                    <a:pt x="1216" y="9361"/>
                  </a:lnTo>
                  <a:lnTo>
                    <a:pt x="1390" y="9373"/>
                  </a:lnTo>
                  <a:lnTo>
                    <a:pt x="1564" y="9395"/>
                  </a:lnTo>
                  <a:lnTo>
                    <a:pt x="1737" y="9430"/>
                  </a:lnTo>
                  <a:lnTo>
                    <a:pt x="1911" y="9464"/>
                  </a:lnTo>
                  <a:lnTo>
                    <a:pt x="2089" y="9509"/>
                  </a:lnTo>
                  <a:lnTo>
                    <a:pt x="2263" y="9566"/>
                  </a:lnTo>
                  <a:lnTo>
                    <a:pt x="2436" y="9634"/>
                  </a:lnTo>
                  <a:lnTo>
                    <a:pt x="2610" y="9713"/>
                  </a:lnTo>
                  <a:lnTo>
                    <a:pt x="2783" y="9793"/>
                  </a:lnTo>
                  <a:lnTo>
                    <a:pt x="3002" y="9929"/>
                  </a:lnTo>
                  <a:lnTo>
                    <a:pt x="3233" y="10076"/>
                  </a:lnTo>
                  <a:lnTo>
                    <a:pt x="3474" y="10258"/>
                  </a:lnTo>
                  <a:lnTo>
                    <a:pt x="3718" y="10462"/>
                  </a:lnTo>
                  <a:lnTo>
                    <a:pt x="3972" y="10689"/>
                  </a:lnTo>
                  <a:lnTo>
                    <a:pt x="4235" y="10950"/>
                  </a:lnTo>
                  <a:lnTo>
                    <a:pt x="4498" y="11222"/>
                  </a:lnTo>
                  <a:lnTo>
                    <a:pt x="4765" y="11529"/>
                  </a:lnTo>
                  <a:lnTo>
                    <a:pt x="4765" y="11302"/>
                  </a:lnTo>
                  <a:lnTo>
                    <a:pt x="4840" y="10598"/>
                  </a:lnTo>
                  <a:lnTo>
                    <a:pt x="4907" y="9895"/>
                  </a:lnTo>
                  <a:lnTo>
                    <a:pt x="4974" y="9191"/>
                  </a:lnTo>
                  <a:lnTo>
                    <a:pt x="5036" y="8488"/>
                  </a:lnTo>
                  <a:lnTo>
                    <a:pt x="5094" y="7784"/>
                  </a:lnTo>
                  <a:lnTo>
                    <a:pt x="5148" y="7081"/>
                  </a:lnTo>
                  <a:lnTo>
                    <a:pt x="5197" y="6377"/>
                  </a:lnTo>
                  <a:lnTo>
                    <a:pt x="5246" y="5663"/>
                  </a:lnTo>
                  <a:lnTo>
                    <a:pt x="5286" y="4959"/>
                  </a:lnTo>
                  <a:lnTo>
                    <a:pt x="5326" y="4256"/>
                  </a:lnTo>
                  <a:lnTo>
                    <a:pt x="5361" y="3541"/>
                  </a:lnTo>
                  <a:lnTo>
                    <a:pt x="5392" y="2837"/>
                  </a:lnTo>
                  <a:lnTo>
                    <a:pt x="5419" y="2134"/>
                  </a:lnTo>
                  <a:lnTo>
                    <a:pt x="5446" y="1419"/>
                  </a:lnTo>
                  <a:lnTo>
                    <a:pt x="5468" y="716"/>
                  </a:lnTo>
                  <a:lnTo>
                    <a:pt x="54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3744100" y="-13018325"/>
              <a:ext cx="177550" cy="383525"/>
            </a:xfrm>
            <a:custGeom>
              <a:avLst/>
              <a:gdLst/>
              <a:ahLst/>
              <a:cxnLst/>
              <a:rect l="l" t="t" r="r" b="b"/>
              <a:pathLst>
                <a:path w="7102" h="15341" extrusionOk="0">
                  <a:moveTo>
                    <a:pt x="3656" y="1"/>
                  </a:moveTo>
                  <a:lnTo>
                    <a:pt x="3513" y="12"/>
                  </a:lnTo>
                  <a:lnTo>
                    <a:pt x="3366" y="24"/>
                  </a:lnTo>
                  <a:lnTo>
                    <a:pt x="3224" y="58"/>
                  </a:lnTo>
                  <a:lnTo>
                    <a:pt x="3081" y="114"/>
                  </a:lnTo>
                  <a:lnTo>
                    <a:pt x="2939" y="182"/>
                  </a:lnTo>
                  <a:lnTo>
                    <a:pt x="2792" y="262"/>
                  </a:lnTo>
                  <a:lnTo>
                    <a:pt x="2645" y="364"/>
                  </a:lnTo>
                  <a:lnTo>
                    <a:pt x="2498" y="477"/>
                  </a:lnTo>
                  <a:lnTo>
                    <a:pt x="2351" y="614"/>
                  </a:lnTo>
                  <a:lnTo>
                    <a:pt x="2209" y="761"/>
                  </a:lnTo>
                  <a:lnTo>
                    <a:pt x="2062" y="931"/>
                  </a:lnTo>
                  <a:lnTo>
                    <a:pt x="1919" y="1101"/>
                  </a:lnTo>
                  <a:lnTo>
                    <a:pt x="1781" y="1306"/>
                  </a:lnTo>
                  <a:lnTo>
                    <a:pt x="1643" y="1510"/>
                  </a:lnTo>
                  <a:lnTo>
                    <a:pt x="1505" y="1737"/>
                  </a:lnTo>
                  <a:lnTo>
                    <a:pt x="1376" y="1975"/>
                  </a:lnTo>
                  <a:lnTo>
                    <a:pt x="1247" y="2225"/>
                  </a:lnTo>
                  <a:lnTo>
                    <a:pt x="1122" y="2497"/>
                  </a:lnTo>
                  <a:lnTo>
                    <a:pt x="1002" y="2769"/>
                  </a:lnTo>
                  <a:lnTo>
                    <a:pt x="886" y="3064"/>
                  </a:lnTo>
                  <a:lnTo>
                    <a:pt x="775" y="3371"/>
                  </a:lnTo>
                  <a:lnTo>
                    <a:pt x="673" y="3677"/>
                  </a:lnTo>
                  <a:lnTo>
                    <a:pt x="575" y="4006"/>
                  </a:lnTo>
                  <a:lnTo>
                    <a:pt x="481" y="4346"/>
                  </a:lnTo>
                  <a:lnTo>
                    <a:pt x="397" y="4698"/>
                  </a:lnTo>
                  <a:lnTo>
                    <a:pt x="316" y="5050"/>
                  </a:lnTo>
                  <a:lnTo>
                    <a:pt x="245" y="5424"/>
                  </a:lnTo>
                  <a:lnTo>
                    <a:pt x="183" y="5799"/>
                  </a:lnTo>
                  <a:lnTo>
                    <a:pt x="129" y="6184"/>
                  </a:lnTo>
                  <a:lnTo>
                    <a:pt x="85" y="6582"/>
                  </a:lnTo>
                  <a:lnTo>
                    <a:pt x="49" y="6990"/>
                  </a:lnTo>
                  <a:lnTo>
                    <a:pt x="23" y="7410"/>
                  </a:lnTo>
                  <a:lnTo>
                    <a:pt x="5" y="7830"/>
                  </a:lnTo>
                  <a:lnTo>
                    <a:pt x="0" y="8045"/>
                  </a:lnTo>
                  <a:lnTo>
                    <a:pt x="0" y="8261"/>
                  </a:lnTo>
                  <a:lnTo>
                    <a:pt x="0" y="8476"/>
                  </a:lnTo>
                  <a:lnTo>
                    <a:pt x="5" y="8692"/>
                  </a:lnTo>
                  <a:lnTo>
                    <a:pt x="9" y="8919"/>
                  </a:lnTo>
                  <a:lnTo>
                    <a:pt x="18" y="9134"/>
                  </a:lnTo>
                  <a:lnTo>
                    <a:pt x="32" y="9361"/>
                  </a:lnTo>
                  <a:lnTo>
                    <a:pt x="45" y="9588"/>
                  </a:lnTo>
                  <a:lnTo>
                    <a:pt x="76" y="9929"/>
                  </a:lnTo>
                  <a:lnTo>
                    <a:pt x="112" y="10269"/>
                  </a:lnTo>
                  <a:lnTo>
                    <a:pt x="156" y="10598"/>
                  </a:lnTo>
                  <a:lnTo>
                    <a:pt x="201" y="10927"/>
                  </a:lnTo>
                  <a:lnTo>
                    <a:pt x="254" y="11233"/>
                  </a:lnTo>
                  <a:lnTo>
                    <a:pt x="316" y="11540"/>
                  </a:lnTo>
                  <a:lnTo>
                    <a:pt x="379" y="11846"/>
                  </a:lnTo>
                  <a:lnTo>
                    <a:pt x="450" y="12130"/>
                  </a:lnTo>
                  <a:lnTo>
                    <a:pt x="526" y="12413"/>
                  </a:lnTo>
                  <a:lnTo>
                    <a:pt x="601" y="12674"/>
                  </a:lnTo>
                  <a:lnTo>
                    <a:pt x="686" y="12935"/>
                  </a:lnTo>
                  <a:lnTo>
                    <a:pt x="775" y="13185"/>
                  </a:lnTo>
                  <a:lnTo>
                    <a:pt x="864" y="13423"/>
                  </a:lnTo>
                  <a:lnTo>
                    <a:pt x="962" y="13650"/>
                  </a:lnTo>
                  <a:lnTo>
                    <a:pt x="1060" y="13854"/>
                  </a:lnTo>
                  <a:lnTo>
                    <a:pt x="1162" y="14059"/>
                  </a:lnTo>
                  <a:lnTo>
                    <a:pt x="1265" y="14240"/>
                  </a:lnTo>
                  <a:lnTo>
                    <a:pt x="1372" y="14422"/>
                  </a:lnTo>
                  <a:lnTo>
                    <a:pt x="1483" y="14581"/>
                  </a:lnTo>
                  <a:lnTo>
                    <a:pt x="1594" y="14728"/>
                  </a:lnTo>
                  <a:lnTo>
                    <a:pt x="1710" y="14853"/>
                  </a:lnTo>
                  <a:lnTo>
                    <a:pt x="1826" y="14978"/>
                  </a:lnTo>
                  <a:lnTo>
                    <a:pt x="1946" y="15080"/>
                  </a:lnTo>
                  <a:lnTo>
                    <a:pt x="2066" y="15159"/>
                  </a:lnTo>
                  <a:lnTo>
                    <a:pt x="2186" y="15227"/>
                  </a:lnTo>
                  <a:lnTo>
                    <a:pt x="2307" y="15284"/>
                  </a:lnTo>
                  <a:lnTo>
                    <a:pt x="2431" y="15318"/>
                  </a:lnTo>
                  <a:lnTo>
                    <a:pt x="2551" y="15341"/>
                  </a:lnTo>
                  <a:lnTo>
                    <a:pt x="2676" y="15341"/>
                  </a:lnTo>
                  <a:lnTo>
                    <a:pt x="2801" y="15318"/>
                  </a:lnTo>
                  <a:lnTo>
                    <a:pt x="2921" y="15284"/>
                  </a:lnTo>
                  <a:lnTo>
                    <a:pt x="3046" y="15227"/>
                  </a:lnTo>
                  <a:lnTo>
                    <a:pt x="3068" y="15046"/>
                  </a:lnTo>
                  <a:lnTo>
                    <a:pt x="3099" y="14864"/>
                  </a:lnTo>
                  <a:lnTo>
                    <a:pt x="3135" y="14694"/>
                  </a:lnTo>
                  <a:lnTo>
                    <a:pt x="3175" y="14535"/>
                  </a:lnTo>
                  <a:lnTo>
                    <a:pt x="3224" y="14388"/>
                  </a:lnTo>
                  <a:lnTo>
                    <a:pt x="3277" y="14251"/>
                  </a:lnTo>
                  <a:lnTo>
                    <a:pt x="3331" y="14127"/>
                  </a:lnTo>
                  <a:lnTo>
                    <a:pt x="3393" y="14025"/>
                  </a:lnTo>
                  <a:lnTo>
                    <a:pt x="3460" y="13934"/>
                  </a:lnTo>
                  <a:lnTo>
                    <a:pt x="3531" y="13877"/>
                  </a:lnTo>
                  <a:lnTo>
                    <a:pt x="3607" y="13832"/>
                  </a:lnTo>
                  <a:lnTo>
                    <a:pt x="3682" y="13809"/>
                  </a:lnTo>
                  <a:lnTo>
                    <a:pt x="3762" y="13820"/>
                  </a:lnTo>
                  <a:lnTo>
                    <a:pt x="3802" y="13832"/>
                  </a:lnTo>
                  <a:lnTo>
                    <a:pt x="3843" y="13854"/>
                  </a:lnTo>
                  <a:lnTo>
                    <a:pt x="3883" y="13877"/>
                  </a:lnTo>
                  <a:lnTo>
                    <a:pt x="3927" y="13911"/>
                  </a:lnTo>
                  <a:lnTo>
                    <a:pt x="3967" y="13956"/>
                  </a:lnTo>
                  <a:lnTo>
                    <a:pt x="4012" y="14013"/>
                  </a:lnTo>
                  <a:lnTo>
                    <a:pt x="4105" y="14138"/>
                  </a:lnTo>
                  <a:lnTo>
                    <a:pt x="4194" y="14240"/>
                  </a:lnTo>
                  <a:lnTo>
                    <a:pt x="4288" y="14342"/>
                  </a:lnTo>
                  <a:lnTo>
                    <a:pt x="4381" y="14422"/>
                  </a:lnTo>
                  <a:lnTo>
                    <a:pt x="4475" y="14490"/>
                  </a:lnTo>
                  <a:lnTo>
                    <a:pt x="4564" y="14546"/>
                  </a:lnTo>
                  <a:lnTo>
                    <a:pt x="4653" y="14592"/>
                  </a:lnTo>
                  <a:lnTo>
                    <a:pt x="4742" y="14626"/>
                  </a:lnTo>
                  <a:lnTo>
                    <a:pt x="4831" y="14649"/>
                  </a:lnTo>
                  <a:lnTo>
                    <a:pt x="5009" y="14649"/>
                  </a:lnTo>
                  <a:lnTo>
                    <a:pt x="5094" y="14637"/>
                  </a:lnTo>
                  <a:lnTo>
                    <a:pt x="5178" y="14615"/>
                  </a:lnTo>
                  <a:lnTo>
                    <a:pt x="5263" y="14581"/>
                  </a:lnTo>
                  <a:lnTo>
                    <a:pt x="5347" y="14535"/>
                  </a:lnTo>
                  <a:lnTo>
                    <a:pt x="5427" y="14478"/>
                  </a:lnTo>
                  <a:lnTo>
                    <a:pt x="5508" y="14422"/>
                  </a:lnTo>
                  <a:lnTo>
                    <a:pt x="5588" y="14342"/>
                  </a:lnTo>
                  <a:lnTo>
                    <a:pt x="5663" y="14263"/>
                  </a:lnTo>
                  <a:lnTo>
                    <a:pt x="5744" y="14172"/>
                  </a:lnTo>
                  <a:lnTo>
                    <a:pt x="5819" y="14070"/>
                  </a:lnTo>
                  <a:lnTo>
                    <a:pt x="5891" y="13956"/>
                  </a:lnTo>
                  <a:lnTo>
                    <a:pt x="5962" y="13843"/>
                  </a:lnTo>
                  <a:lnTo>
                    <a:pt x="6033" y="13718"/>
                  </a:lnTo>
                  <a:lnTo>
                    <a:pt x="6100" y="13582"/>
                  </a:lnTo>
                  <a:lnTo>
                    <a:pt x="6167" y="13446"/>
                  </a:lnTo>
                  <a:lnTo>
                    <a:pt x="6233" y="13298"/>
                  </a:lnTo>
                  <a:lnTo>
                    <a:pt x="6296" y="13140"/>
                  </a:lnTo>
                  <a:lnTo>
                    <a:pt x="6358" y="12981"/>
                  </a:lnTo>
                  <a:lnTo>
                    <a:pt x="6416" y="12811"/>
                  </a:lnTo>
                  <a:lnTo>
                    <a:pt x="6474" y="12640"/>
                  </a:lnTo>
                  <a:lnTo>
                    <a:pt x="6527" y="12459"/>
                  </a:lnTo>
                  <a:lnTo>
                    <a:pt x="6581" y="12277"/>
                  </a:lnTo>
                  <a:lnTo>
                    <a:pt x="6634" y="12084"/>
                  </a:lnTo>
                  <a:lnTo>
                    <a:pt x="6683" y="11892"/>
                  </a:lnTo>
                  <a:lnTo>
                    <a:pt x="6728" y="11687"/>
                  </a:lnTo>
                  <a:lnTo>
                    <a:pt x="6772" y="11483"/>
                  </a:lnTo>
                  <a:lnTo>
                    <a:pt x="6812" y="11279"/>
                  </a:lnTo>
                  <a:lnTo>
                    <a:pt x="6852" y="11063"/>
                  </a:lnTo>
                  <a:lnTo>
                    <a:pt x="6888" y="10848"/>
                  </a:lnTo>
                  <a:lnTo>
                    <a:pt x="6919" y="10621"/>
                  </a:lnTo>
                  <a:lnTo>
                    <a:pt x="6950" y="10405"/>
                  </a:lnTo>
                  <a:lnTo>
                    <a:pt x="6981" y="10178"/>
                  </a:lnTo>
                  <a:lnTo>
                    <a:pt x="7004" y="9940"/>
                  </a:lnTo>
                  <a:lnTo>
                    <a:pt x="7030" y="9713"/>
                  </a:lnTo>
                  <a:lnTo>
                    <a:pt x="7048" y="9475"/>
                  </a:lnTo>
                  <a:lnTo>
                    <a:pt x="7066" y="9237"/>
                  </a:lnTo>
                  <a:lnTo>
                    <a:pt x="7079" y="8998"/>
                  </a:lnTo>
                  <a:lnTo>
                    <a:pt x="7088" y="8760"/>
                  </a:lnTo>
                  <a:lnTo>
                    <a:pt x="7097" y="8522"/>
                  </a:lnTo>
                  <a:lnTo>
                    <a:pt x="7101" y="8283"/>
                  </a:lnTo>
                  <a:lnTo>
                    <a:pt x="7101" y="8034"/>
                  </a:lnTo>
                  <a:lnTo>
                    <a:pt x="7101" y="7796"/>
                  </a:lnTo>
                  <a:lnTo>
                    <a:pt x="7097" y="7557"/>
                  </a:lnTo>
                  <a:lnTo>
                    <a:pt x="7088" y="7308"/>
                  </a:lnTo>
                  <a:lnTo>
                    <a:pt x="7075" y="7069"/>
                  </a:lnTo>
                  <a:lnTo>
                    <a:pt x="7057" y="6820"/>
                  </a:lnTo>
                  <a:lnTo>
                    <a:pt x="7039" y="6582"/>
                  </a:lnTo>
                  <a:lnTo>
                    <a:pt x="7017" y="6343"/>
                  </a:lnTo>
                  <a:lnTo>
                    <a:pt x="6990" y="6105"/>
                  </a:lnTo>
                  <a:lnTo>
                    <a:pt x="6959" y="5867"/>
                  </a:lnTo>
                  <a:lnTo>
                    <a:pt x="6928" y="5629"/>
                  </a:lnTo>
                  <a:lnTo>
                    <a:pt x="6888" y="5402"/>
                  </a:lnTo>
                  <a:lnTo>
                    <a:pt x="6848" y="5175"/>
                  </a:lnTo>
                  <a:lnTo>
                    <a:pt x="6776" y="4812"/>
                  </a:lnTo>
                  <a:lnTo>
                    <a:pt x="6701" y="4471"/>
                  </a:lnTo>
                  <a:lnTo>
                    <a:pt x="6616" y="4142"/>
                  </a:lnTo>
                  <a:lnTo>
                    <a:pt x="6532" y="3824"/>
                  </a:lnTo>
                  <a:lnTo>
                    <a:pt x="6443" y="3518"/>
                  </a:lnTo>
                  <a:lnTo>
                    <a:pt x="6345" y="3223"/>
                  </a:lnTo>
                  <a:lnTo>
                    <a:pt x="6247" y="2939"/>
                  </a:lnTo>
                  <a:lnTo>
                    <a:pt x="6140" y="2667"/>
                  </a:lnTo>
                  <a:lnTo>
                    <a:pt x="6033" y="2406"/>
                  </a:lnTo>
                  <a:lnTo>
                    <a:pt x="5922" y="2157"/>
                  </a:lnTo>
                  <a:lnTo>
                    <a:pt x="5806" y="1918"/>
                  </a:lnTo>
                  <a:lnTo>
                    <a:pt x="5690" y="1703"/>
                  </a:lnTo>
                  <a:lnTo>
                    <a:pt x="5570" y="1487"/>
                  </a:lnTo>
                  <a:lnTo>
                    <a:pt x="5445" y="1294"/>
                  </a:lnTo>
                  <a:lnTo>
                    <a:pt x="5316" y="1113"/>
                  </a:lnTo>
                  <a:lnTo>
                    <a:pt x="5187" y="943"/>
                  </a:lnTo>
                  <a:lnTo>
                    <a:pt x="5058" y="784"/>
                  </a:lnTo>
                  <a:lnTo>
                    <a:pt x="4924" y="648"/>
                  </a:lnTo>
                  <a:lnTo>
                    <a:pt x="4786" y="511"/>
                  </a:lnTo>
                  <a:lnTo>
                    <a:pt x="4648" y="398"/>
                  </a:lnTo>
                  <a:lnTo>
                    <a:pt x="4510" y="296"/>
                  </a:lnTo>
                  <a:lnTo>
                    <a:pt x="4368" y="216"/>
                  </a:lnTo>
                  <a:lnTo>
                    <a:pt x="4230" y="137"/>
                  </a:lnTo>
                  <a:lnTo>
                    <a:pt x="4087" y="80"/>
                  </a:lnTo>
                  <a:lnTo>
                    <a:pt x="3940" y="46"/>
                  </a:lnTo>
                  <a:lnTo>
                    <a:pt x="3798" y="1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3746100" y="-7933600"/>
              <a:ext cx="131350" cy="201150"/>
            </a:xfrm>
            <a:custGeom>
              <a:avLst/>
              <a:gdLst/>
              <a:ahLst/>
              <a:cxnLst/>
              <a:rect l="l" t="t" r="r" b="b"/>
              <a:pathLst>
                <a:path w="5254" h="8046" extrusionOk="0">
                  <a:moveTo>
                    <a:pt x="5085" y="1"/>
                  </a:moveTo>
                  <a:lnTo>
                    <a:pt x="3816" y="103"/>
                  </a:lnTo>
                  <a:lnTo>
                    <a:pt x="2543" y="194"/>
                  </a:lnTo>
                  <a:lnTo>
                    <a:pt x="1274" y="273"/>
                  </a:lnTo>
                  <a:lnTo>
                    <a:pt x="0" y="319"/>
                  </a:lnTo>
                  <a:lnTo>
                    <a:pt x="23" y="1226"/>
                  </a:lnTo>
                  <a:lnTo>
                    <a:pt x="36" y="2134"/>
                  </a:lnTo>
                  <a:lnTo>
                    <a:pt x="49" y="3030"/>
                  </a:lnTo>
                  <a:lnTo>
                    <a:pt x="58" y="3938"/>
                  </a:lnTo>
                  <a:lnTo>
                    <a:pt x="63" y="4846"/>
                  </a:lnTo>
                  <a:lnTo>
                    <a:pt x="67" y="5753"/>
                  </a:lnTo>
                  <a:lnTo>
                    <a:pt x="67" y="6661"/>
                  </a:lnTo>
                  <a:lnTo>
                    <a:pt x="67" y="7569"/>
                  </a:lnTo>
                  <a:lnTo>
                    <a:pt x="1363" y="7660"/>
                  </a:lnTo>
                  <a:lnTo>
                    <a:pt x="2658" y="7762"/>
                  </a:lnTo>
                  <a:lnTo>
                    <a:pt x="3304" y="7818"/>
                  </a:lnTo>
                  <a:lnTo>
                    <a:pt x="3954" y="7886"/>
                  </a:lnTo>
                  <a:lnTo>
                    <a:pt x="4600" y="7955"/>
                  </a:lnTo>
                  <a:lnTo>
                    <a:pt x="5250" y="8045"/>
                  </a:lnTo>
                  <a:lnTo>
                    <a:pt x="5254" y="7036"/>
                  </a:lnTo>
                  <a:lnTo>
                    <a:pt x="5250" y="6037"/>
                  </a:lnTo>
                  <a:lnTo>
                    <a:pt x="5241" y="5027"/>
                  </a:lnTo>
                  <a:lnTo>
                    <a:pt x="5223" y="4017"/>
                  </a:lnTo>
                  <a:lnTo>
                    <a:pt x="5201" y="3019"/>
                  </a:lnTo>
                  <a:lnTo>
                    <a:pt x="5165" y="2009"/>
                  </a:lnTo>
                  <a:lnTo>
                    <a:pt x="5129" y="999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850275" y="-9341350"/>
              <a:ext cx="128350" cy="614700"/>
            </a:xfrm>
            <a:custGeom>
              <a:avLst/>
              <a:gdLst/>
              <a:ahLst/>
              <a:cxnLst/>
              <a:rect l="l" t="t" r="r" b="b"/>
              <a:pathLst>
                <a:path w="5134" h="24588" extrusionOk="0">
                  <a:moveTo>
                    <a:pt x="5134" y="1"/>
                  </a:moveTo>
                  <a:lnTo>
                    <a:pt x="4110" y="159"/>
                  </a:lnTo>
                  <a:lnTo>
                    <a:pt x="3086" y="307"/>
                  </a:lnTo>
                  <a:lnTo>
                    <a:pt x="2058" y="432"/>
                  </a:lnTo>
                  <a:lnTo>
                    <a:pt x="1025" y="557"/>
                  </a:lnTo>
                  <a:lnTo>
                    <a:pt x="1" y="625"/>
                  </a:lnTo>
                  <a:lnTo>
                    <a:pt x="54" y="715"/>
                  </a:lnTo>
                  <a:lnTo>
                    <a:pt x="108" y="817"/>
                  </a:lnTo>
                  <a:lnTo>
                    <a:pt x="157" y="942"/>
                  </a:lnTo>
                  <a:lnTo>
                    <a:pt x="201" y="1090"/>
                  </a:lnTo>
                  <a:lnTo>
                    <a:pt x="237" y="1260"/>
                  </a:lnTo>
                  <a:lnTo>
                    <a:pt x="268" y="1453"/>
                  </a:lnTo>
                  <a:lnTo>
                    <a:pt x="277" y="1555"/>
                  </a:lnTo>
                  <a:lnTo>
                    <a:pt x="286" y="1657"/>
                  </a:lnTo>
                  <a:lnTo>
                    <a:pt x="295" y="1771"/>
                  </a:lnTo>
                  <a:lnTo>
                    <a:pt x="299" y="1895"/>
                  </a:lnTo>
                  <a:lnTo>
                    <a:pt x="339" y="3280"/>
                  </a:lnTo>
                  <a:lnTo>
                    <a:pt x="375" y="4675"/>
                  </a:lnTo>
                  <a:lnTo>
                    <a:pt x="401" y="6082"/>
                  </a:lnTo>
                  <a:lnTo>
                    <a:pt x="419" y="7500"/>
                  </a:lnTo>
                  <a:lnTo>
                    <a:pt x="433" y="8930"/>
                  </a:lnTo>
                  <a:lnTo>
                    <a:pt x="437" y="10360"/>
                  </a:lnTo>
                  <a:lnTo>
                    <a:pt x="437" y="11789"/>
                  </a:lnTo>
                  <a:lnTo>
                    <a:pt x="433" y="13219"/>
                  </a:lnTo>
                  <a:lnTo>
                    <a:pt x="419" y="14660"/>
                  </a:lnTo>
                  <a:lnTo>
                    <a:pt x="401" y="16101"/>
                  </a:lnTo>
                  <a:lnTo>
                    <a:pt x="379" y="17530"/>
                  </a:lnTo>
                  <a:lnTo>
                    <a:pt x="352" y="18960"/>
                  </a:lnTo>
                  <a:lnTo>
                    <a:pt x="321" y="20378"/>
                  </a:lnTo>
                  <a:lnTo>
                    <a:pt x="286" y="21796"/>
                  </a:lnTo>
                  <a:lnTo>
                    <a:pt x="250" y="23203"/>
                  </a:lnTo>
                  <a:lnTo>
                    <a:pt x="210" y="24587"/>
                  </a:lnTo>
                  <a:lnTo>
                    <a:pt x="419" y="24587"/>
                  </a:lnTo>
                  <a:lnTo>
                    <a:pt x="490" y="24565"/>
                  </a:lnTo>
                  <a:lnTo>
                    <a:pt x="1007" y="24519"/>
                  </a:lnTo>
                  <a:lnTo>
                    <a:pt x="1523" y="24451"/>
                  </a:lnTo>
                  <a:lnTo>
                    <a:pt x="2044" y="24361"/>
                  </a:lnTo>
                  <a:lnTo>
                    <a:pt x="2570" y="24247"/>
                  </a:lnTo>
                  <a:lnTo>
                    <a:pt x="3090" y="24100"/>
                  </a:lnTo>
                  <a:lnTo>
                    <a:pt x="3611" y="23941"/>
                  </a:lnTo>
                  <a:lnTo>
                    <a:pt x="4132" y="23748"/>
                  </a:lnTo>
                  <a:lnTo>
                    <a:pt x="4395" y="23634"/>
                  </a:lnTo>
                  <a:lnTo>
                    <a:pt x="4653" y="23521"/>
                  </a:lnTo>
                  <a:lnTo>
                    <a:pt x="4635" y="22817"/>
                  </a:lnTo>
                  <a:lnTo>
                    <a:pt x="4618" y="22103"/>
                  </a:lnTo>
                  <a:lnTo>
                    <a:pt x="4609" y="21388"/>
                  </a:lnTo>
                  <a:lnTo>
                    <a:pt x="4595" y="20662"/>
                  </a:lnTo>
                  <a:lnTo>
                    <a:pt x="4586" y="19209"/>
                  </a:lnTo>
                  <a:lnTo>
                    <a:pt x="4582" y="17746"/>
                  </a:lnTo>
                  <a:lnTo>
                    <a:pt x="4591" y="16259"/>
                  </a:lnTo>
                  <a:lnTo>
                    <a:pt x="4604" y="14784"/>
                  </a:lnTo>
                  <a:lnTo>
                    <a:pt x="4626" y="13298"/>
                  </a:lnTo>
                  <a:lnTo>
                    <a:pt x="4658" y="11800"/>
                  </a:lnTo>
                  <a:lnTo>
                    <a:pt x="4698" y="10325"/>
                  </a:lnTo>
                  <a:lnTo>
                    <a:pt x="4742" y="8839"/>
                  </a:lnTo>
                  <a:lnTo>
                    <a:pt x="4791" y="7376"/>
                  </a:lnTo>
                  <a:lnTo>
                    <a:pt x="4845" y="5912"/>
                  </a:lnTo>
                  <a:lnTo>
                    <a:pt x="4907" y="4471"/>
                  </a:lnTo>
                  <a:lnTo>
                    <a:pt x="4969" y="3041"/>
                  </a:lnTo>
                  <a:lnTo>
                    <a:pt x="5036" y="1634"/>
                  </a:lnTo>
                  <a:lnTo>
                    <a:pt x="5107" y="25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3979950" y="-3398300"/>
              <a:ext cx="98975" cy="261550"/>
            </a:xfrm>
            <a:custGeom>
              <a:avLst/>
              <a:gdLst/>
              <a:ahLst/>
              <a:cxnLst/>
              <a:rect l="l" t="t" r="r" b="b"/>
              <a:pathLst>
                <a:path w="3959" h="10462" extrusionOk="0">
                  <a:moveTo>
                    <a:pt x="1670" y="2758"/>
                  </a:moveTo>
                  <a:lnTo>
                    <a:pt x="1719" y="2769"/>
                  </a:lnTo>
                  <a:lnTo>
                    <a:pt x="1768" y="2781"/>
                  </a:lnTo>
                  <a:lnTo>
                    <a:pt x="1817" y="2803"/>
                  </a:lnTo>
                  <a:lnTo>
                    <a:pt x="1866" y="2849"/>
                  </a:lnTo>
                  <a:lnTo>
                    <a:pt x="1910" y="2894"/>
                  </a:lnTo>
                  <a:lnTo>
                    <a:pt x="1959" y="2951"/>
                  </a:lnTo>
                  <a:lnTo>
                    <a:pt x="2004" y="3030"/>
                  </a:lnTo>
                  <a:lnTo>
                    <a:pt x="2048" y="3110"/>
                  </a:lnTo>
                  <a:lnTo>
                    <a:pt x="2088" y="3212"/>
                  </a:lnTo>
                  <a:lnTo>
                    <a:pt x="2129" y="3314"/>
                  </a:lnTo>
                  <a:lnTo>
                    <a:pt x="2160" y="3393"/>
                  </a:lnTo>
                  <a:lnTo>
                    <a:pt x="2191" y="3461"/>
                  </a:lnTo>
                  <a:lnTo>
                    <a:pt x="2222" y="3518"/>
                  </a:lnTo>
                  <a:lnTo>
                    <a:pt x="2258" y="3563"/>
                  </a:lnTo>
                  <a:lnTo>
                    <a:pt x="2293" y="3597"/>
                  </a:lnTo>
                  <a:lnTo>
                    <a:pt x="2324" y="3620"/>
                  </a:lnTo>
                  <a:lnTo>
                    <a:pt x="2360" y="3643"/>
                  </a:lnTo>
                  <a:lnTo>
                    <a:pt x="2431" y="3643"/>
                  </a:lnTo>
                  <a:lnTo>
                    <a:pt x="2467" y="3632"/>
                  </a:lnTo>
                  <a:lnTo>
                    <a:pt x="2503" y="3609"/>
                  </a:lnTo>
                  <a:lnTo>
                    <a:pt x="2538" y="3586"/>
                  </a:lnTo>
                  <a:lnTo>
                    <a:pt x="2574" y="3541"/>
                  </a:lnTo>
                  <a:lnTo>
                    <a:pt x="2605" y="3507"/>
                  </a:lnTo>
                  <a:lnTo>
                    <a:pt x="2636" y="3450"/>
                  </a:lnTo>
                  <a:lnTo>
                    <a:pt x="2667" y="3393"/>
                  </a:lnTo>
                  <a:lnTo>
                    <a:pt x="2703" y="3552"/>
                  </a:lnTo>
                  <a:lnTo>
                    <a:pt x="2738" y="3722"/>
                  </a:lnTo>
                  <a:lnTo>
                    <a:pt x="2774" y="3892"/>
                  </a:lnTo>
                  <a:lnTo>
                    <a:pt x="2801" y="4063"/>
                  </a:lnTo>
                  <a:lnTo>
                    <a:pt x="2828" y="4233"/>
                  </a:lnTo>
                  <a:lnTo>
                    <a:pt x="2854" y="4414"/>
                  </a:lnTo>
                  <a:lnTo>
                    <a:pt x="2876" y="4585"/>
                  </a:lnTo>
                  <a:lnTo>
                    <a:pt x="2894" y="4766"/>
                  </a:lnTo>
                  <a:lnTo>
                    <a:pt x="2908" y="4948"/>
                  </a:lnTo>
                  <a:lnTo>
                    <a:pt x="2921" y="5118"/>
                  </a:lnTo>
                  <a:lnTo>
                    <a:pt x="2930" y="5299"/>
                  </a:lnTo>
                  <a:lnTo>
                    <a:pt x="2934" y="5470"/>
                  </a:lnTo>
                  <a:lnTo>
                    <a:pt x="2939" y="5640"/>
                  </a:lnTo>
                  <a:lnTo>
                    <a:pt x="2934" y="5810"/>
                  </a:lnTo>
                  <a:lnTo>
                    <a:pt x="2930" y="5969"/>
                  </a:lnTo>
                  <a:lnTo>
                    <a:pt x="2921" y="6128"/>
                  </a:lnTo>
                  <a:lnTo>
                    <a:pt x="2912" y="6286"/>
                  </a:lnTo>
                  <a:lnTo>
                    <a:pt x="2894" y="6434"/>
                  </a:lnTo>
                  <a:lnTo>
                    <a:pt x="2876" y="6581"/>
                  </a:lnTo>
                  <a:lnTo>
                    <a:pt x="2850" y="6718"/>
                  </a:lnTo>
                  <a:lnTo>
                    <a:pt x="2823" y="6842"/>
                  </a:lnTo>
                  <a:lnTo>
                    <a:pt x="2792" y="6956"/>
                  </a:lnTo>
                  <a:lnTo>
                    <a:pt x="2756" y="7069"/>
                  </a:lnTo>
                  <a:lnTo>
                    <a:pt x="2716" y="7171"/>
                  </a:lnTo>
                  <a:lnTo>
                    <a:pt x="2672" y="7262"/>
                  </a:lnTo>
                  <a:lnTo>
                    <a:pt x="2623" y="7342"/>
                  </a:lnTo>
                  <a:lnTo>
                    <a:pt x="2574" y="7410"/>
                  </a:lnTo>
                  <a:lnTo>
                    <a:pt x="2516" y="7466"/>
                  </a:lnTo>
                  <a:lnTo>
                    <a:pt x="2454" y="7512"/>
                  </a:lnTo>
                  <a:lnTo>
                    <a:pt x="2387" y="7546"/>
                  </a:lnTo>
                  <a:lnTo>
                    <a:pt x="2316" y="7569"/>
                  </a:lnTo>
                  <a:lnTo>
                    <a:pt x="2240" y="7569"/>
                  </a:lnTo>
                  <a:lnTo>
                    <a:pt x="2142" y="7546"/>
                  </a:lnTo>
                  <a:lnTo>
                    <a:pt x="2039" y="7489"/>
                  </a:lnTo>
                  <a:lnTo>
                    <a:pt x="1937" y="7421"/>
                  </a:lnTo>
                  <a:lnTo>
                    <a:pt x="1835" y="7319"/>
                  </a:lnTo>
                  <a:lnTo>
                    <a:pt x="1732" y="7194"/>
                  </a:lnTo>
                  <a:lnTo>
                    <a:pt x="1634" y="7058"/>
                  </a:lnTo>
                  <a:lnTo>
                    <a:pt x="1536" y="6888"/>
                  </a:lnTo>
                  <a:lnTo>
                    <a:pt x="1447" y="6718"/>
                  </a:lnTo>
                  <a:lnTo>
                    <a:pt x="1358" y="6513"/>
                  </a:lnTo>
                  <a:lnTo>
                    <a:pt x="1283" y="6298"/>
                  </a:lnTo>
                  <a:lnTo>
                    <a:pt x="1207" y="6071"/>
                  </a:lnTo>
                  <a:lnTo>
                    <a:pt x="1145" y="5833"/>
                  </a:lnTo>
                  <a:lnTo>
                    <a:pt x="1118" y="5708"/>
                  </a:lnTo>
                  <a:lnTo>
                    <a:pt x="1091" y="5572"/>
                  </a:lnTo>
                  <a:lnTo>
                    <a:pt x="1069" y="5447"/>
                  </a:lnTo>
                  <a:lnTo>
                    <a:pt x="1051" y="5311"/>
                  </a:lnTo>
                  <a:lnTo>
                    <a:pt x="1033" y="5175"/>
                  </a:lnTo>
                  <a:lnTo>
                    <a:pt x="1020" y="5038"/>
                  </a:lnTo>
                  <a:lnTo>
                    <a:pt x="1011" y="4902"/>
                  </a:lnTo>
                  <a:lnTo>
                    <a:pt x="1002" y="4755"/>
                  </a:lnTo>
                  <a:lnTo>
                    <a:pt x="998" y="4607"/>
                  </a:lnTo>
                  <a:lnTo>
                    <a:pt x="1002" y="4448"/>
                  </a:lnTo>
                  <a:lnTo>
                    <a:pt x="1007" y="4301"/>
                  </a:lnTo>
                  <a:lnTo>
                    <a:pt x="1015" y="4165"/>
                  </a:lnTo>
                  <a:lnTo>
                    <a:pt x="1029" y="4029"/>
                  </a:lnTo>
                  <a:lnTo>
                    <a:pt x="1047" y="3892"/>
                  </a:lnTo>
                  <a:lnTo>
                    <a:pt x="1069" y="3768"/>
                  </a:lnTo>
                  <a:lnTo>
                    <a:pt x="1091" y="3643"/>
                  </a:lnTo>
                  <a:lnTo>
                    <a:pt x="1122" y="3529"/>
                  </a:lnTo>
                  <a:lnTo>
                    <a:pt x="1154" y="3427"/>
                  </a:lnTo>
                  <a:lnTo>
                    <a:pt x="1185" y="3325"/>
                  </a:lnTo>
                  <a:lnTo>
                    <a:pt x="1220" y="3234"/>
                  </a:lnTo>
                  <a:lnTo>
                    <a:pt x="1260" y="3144"/>
                  </a:lnTo>
                  <a:lnTo>
                    <a:pt x="1300" y="3076"/>
                  </a:lnTo>
                  <a:lnTo>
                    <a:pt x="1341" y="2996"/>
                  </a:lnTo>
                  <a:lnTo>
                    <a:pt x="1385" y="2939"/>
                  </a:lnTo>
                  <a:lnTo>
                    <a:pt x="1430" y="2883"/>
                  </a:lnTo>
                  <a:lnTo>
                    <a:pt x="1479" y="2849"/>
                  </a:lnTo>
                  <a:lnTo>
                    <a:pt x="1523" y="2815"/>
                  </a:lnTo>
                  <a:lnTo>
                    <a:pt x="1572" y="2781"/>
                  </a:lnTo>
                  <a:lnTo>
                    <a:pt x="1621" y="2769"/>
                  </a:lnTo>
                  <a:lnTo>
                    <a:pt x="1670" y="2758"/>
                  </a:lnTo>
                  <a:close/>
                  <a:moveTo>
                    <a:pt x="1893" y="1"/>
                  </a:moveTo>
                  <a:lnTo>
                    <a:pt x="1812" y="12"/>
                  </a:lnTo>
                  <a:lnTo>
                    <a:pt x="1728" y="35"/>
                  </a:lnTo>
                  <a:lnTo>
                    <a:pt x="1643" y="69"/>
                  </a:lnTo>
                  <a:lnTo>
                    <a:pt x="1563" y="114"/>
                  </a:lnTo>
                  <a:lnTo>
                    <a:pt x="1479" y="171"/>
                  </a:lnTo>
                  <a:lnTo>
                    <a:pt x="1394" y="239"/>
                  </a:lnTo>
                  <a:lnTo>
                    <a:pt x="1314" y="318"/>
                  </a:lnTo>
                  <a:lnTo>
                    <a:pt x="1229" y="409"/>
                  </a:lnTo>
                  <a:lnTo>
                    <a:pt x="1154" y="477"/>
                  </a:lnTo>
                  <a:lnTo>
                    <a:pt x="1078" y="557"/>
                  </a:lnTo>
                  <a:lnTo>
                    <a:pt x="1002" y="648"/>
                  </a:lnTo>
                  <a:lnTo>
                    <a:pt x="931" y="738"/>
                  </a:lnTo>
                  <a:lnTo>
                    <a:pt x="860" y="840"/>
                  </a:lnTo>
                  <a:lnTo>
                    <a:pt x="793" y="943"/>
                  </a:lnTo>
                  <a:lnTo>
                    <a:pt x="726" y="1056"/>
                  </a:lnTo>
                  <a:lnTo>
                    <a:pt x="659" y="1181"/>
                  </a:lnTo>
                  <a:lnTo>
                    <a:pt x="597" y="1306"/>
                  </a:lnTo>
                  <a:lnTo>
                    <a:pt x="539" y="1442"/>
                  </a:lnTo>
                  <a:lnTo>
                    <a:pt x="481" y="1578"/>
                  </a:lnTo>
                  <a:lnTo>
                    <a:pt x="428" y="1725"/>
                  </a:lnTo>
                  <a:lnTo>
                    <a:pt x="379" y="1884"/>
                  </a:lnTo>
                  <a:lnTo>
                    <a:pt x="330" y="2043"/>
                  </a:lnTo>
                  <a:lnTo>
                    <a:pt x="285" y="2202"/>
                  </a:lnTo>
                  <a:lnTo>
                    <a:pt x="250" y="2372"/>
                  </a:lnTo>
                  <a:lnTo>
                    <a:pt x="201" y="2599"/>
                  </a:lnTo>
                  <a:lnTo>
                    <a:pt x="156" y="2837"/>
                  </a:lnTo>
                  <a:lnTo>
                    <a:pt x="121" y="3064"/>
                  </a:lnTo>
                  <a:lnTo>
                    <a:pt x="85" y="3302"/>
                  </a:lnTo>
                  <a:lnTo>
                    <a:pt x="58" y="3529"/>
                  </a:lnTo>
                  <a:lnTo>
                    <a:pt x="36" y="3756"/>
                  </a:lnTo>
                  <a:lnTo>
                    <a:pt x="23" y="3995"/>
                  </a:lnTo>
                  <a:lnTo>
                    <a:pt x="9" y="4222"/>
                  </a:lnTo>
                  <a:lnTo>
                    <a:pt x="0" y="4460"/>
                  </a:lnTo>
                  <a:lnTo>
                    <a:pt x="0" y="4687"/>
                  </a:lnTo>
                  <a:lnTo>
                    <a:pt x="0" y="4914"/>
                  </a:lnTo>
                  <a:lnTo>
                    <a:pt x="9" y="5152"/>
                  </a:lnTo>
                  <a:lnTo>
                    <a:pt x="18" y="5379"/>
                  </a:lnTo>
                  <a:lnTo>
                    <a:pt x="36" y="5594"/>
                  </a:lnTo>
                  <a:lnTo>
                    <a:pt x="54" y="5821"/>
                  </a:lnTo>
                  <a:lnTo>
                    <a:pt x="76" y="6048"/>
                  </a:lnTo>
                  <a:lnTo>
                    <a:pt x="107" y="6264"/>
                  </a:lnTo>
                  <a:lnTo>
                    <a:pt x="134" y="6479"/>
                  </a:lnTo>
                  <a:lnTo>
                    <a:pt x="170" y="6695"/>
                  </a:lnTo>
                  <a:lnTo>
                    <a:pt x="210" y="6899"/>
                  </a:lnTo>
                  <a:lnTo>
                    <a:pt x="250" y="7103"/>
                  </a:lnTo>
                  <a:lnTo>
                    <a:pt x="294" y="7308"/>
                  </a:lnTo>
                  <a:lnTo>
                    <a:pt x="339" y="7512"/>
                  </a:lnTo>
                  <a:lnTo>
                    <a:pt x="392" y="7705"/>
                  </a:lnTo>
                  <a:lnTo>
                    <a:pt x="446" y="7898"/>
                  </a:lnTo>
                  <a:lnTo>
                    <a:pt x="499" y="8079"/>
                  </a:lnTo>
                  <a:lnTo>
                    <a:pt x="557" y="8261"/>
                  </a:lnTo>
                  <a:lnTo>
                    <a:pt x="619" y="8431"/>
                  </a:lnTo>
                  <a:lnTo>
                    <a:pt x="682" y="8601"/>
                  </a:lnTo>
                  <a:lnTo>
                    <a:pt x="748" y="8760"/>
                  </a:lnTo>
                  <a:lnTo>
                    <a:pt x="815" y="8919"/>
                  </a:lnTo>
                  <a:lnTo>
                    <a:pt x="886" y="9078"/>
                  </a:lnTo>
                  <a:lnTo>
                    <a:pt x="958" y="9225"/>
                  </a:lnTo>
                  <a:lnTo>
                    <a:pt x="1033" y="9361"/>
                  </a:lnTo>
                  <a:lnTo>
                    <a:pt x="1105" y="9486"/>
                  </a:lnTo>
                  <a:lnTo>
                    <a:pt x="1185" y="9611"/>
                  </a:lnTo>
                  <a:lnTo>
                    <a:pt x="1260" y="9736"/>
                  </a:lnTo>
                  <a:lnTo>
                    <a:pt x="1341" y="9838"/>
                  </a:lnTo>
                  <a:lnTo>
                    <a:pt x="1421" y="9940"/>
                  </a:lnTo>
                  <a:lnTo>
                    <a:pt x="1501" y="10031"/>
                  </a:lnTo>
                  <a:lnTo>
                    <a:pt x="1585" y="10121"/>
                  </a:lnTo>
                  <a:lnTo>
                    <a:pt x="1666" y="10201"/>
                  </a:lnTo>
                  <a:lnTo>
                    <a:pt x="1750" y="10269"/>
                  </a:lnTo>
                  <a:lnTo>
                    <a:pt x="1835" y="10326"/>
                  </a:lnTo>
                  <a:lnTo>
                    <a:pt x="1919" y="10371"/>
                  </a:lnTo>
                  <a:lnTo>
                    <a:pt x="2004" y="10405"/>
                  </a:lnTo>
                  <a:lnTo>
                    <a:pt x="2088" y="10439"/>
                  </a:lnTo>
                  <a:lnTo>
                    <a:pt x="2178" y="10462"/>
                  </a:lnTo>
                  <a:lnTo>
                    <a:pt x="2347" y="10462"/>
                  </a:lnTo>
                  <a:lnTo>
                    <a:pt x="2431" y="10450"/>
                  </a:lnTo>
                  <a:lnTo>
                    <a:pt x="2516" y="10428"/>
                  </a:lnTo>
                  <a:lnTo>
                    <a:pt x="2600" y="10394"/>
                  </a:lnTo>
                  <a:lnTo>
                    <a:pt x="2681" y="10348"/>
                  </a:lnTo>
                  <a:lnTo>
                    <a:pt x="2765" y="10280"/>
                  </a:lnTo>
                  <a:lnTo>
                    <a:pt x="2845" y="10212"/>
                  </a:lnTo>
                  <a:lnTo>
                    <a:pt x="2925" y="10133"/>
                  </a:lnTo>
                  <a:lnTo>
                    <a:pt x="3006" y="10031"/>
                  </a:lnTo>
                  <a:lnTo>
                    <a:pt x="3081" y="9929"/>
                  </a:lnTo>
                  <a:lnTo>
                    <a:pt x="3157" y="9804"/>
                  </a:lnTo>
                  <a:lnTo>
                    <a:pt x="3233" y="9668"/>
                  </a:lnTo>
                  <a:lnTo>
                    <a:pt x="3308" y="9520"/>
                  </a:lnTo>
                  <a:lnTo>
                    <a:pt x="3380" y="9361"/>
                  </a:lnTo>
                  <a:lnTo>
                    <a:pt x="3446" y="9180"/>
                  </a:lnTo>
                  <a:lnTo>
                    <a:pt x="3513" y="8998"/>
                  </a:lnTo>
                  <a:lnTo>
                    <a:pt x="3571" y="8817"/>
                  </a:lnTo>
                  <a:lnTo>
                    <a:pt x="3629" y="8624"/>
                  </a:lnTo>
                  <a:lnTo>
                    <a:pt x="3678" y="8431"/>
                  </a:lnTo>
                  <a:lnTo>
                    <a:pt x="3727" y="8227"/>
                  </a:lnTo>
                  <a:lnTo>
                    <a:pt x="3767" y="8022"/>
                  </a:lnTo>
                  <a:lnTo>
                    <a:pt x="3803" y="7818"/>
                  </a:lnTo>
                  <a:lnTo>
                    <a:pt x="3838" y="7614"/>
                  </a:lnTo>
                  <a:lnTo>
                    <a:pt x="3865" y="7410"/>
                  </a:lnTo>
                  <a:lnTo>
                    <a:pt x="3892" y="7194"/>
                  </a:lnTo>
                  <a:lnTo>
                    <a:pt x="3909" y="6979"/>
                  </a:lnTo>
                  <a:lnTo>
                    <a:pt x="3927" y="6763"/>
                  </a:lnTo>
                  <a:lnTo>
                    <a:pt x="3941" y="6547"/>
                  </a:lnTo>
                  <a:lnTo>
                    <a:pt x="3949" y="6332"/>
                  </a:lnTo>
                  <a:lnTo>
                    <a:pt x="3954" y="6105"/>
                  </a:lnTo>
                  <a:lnTo>
                    <a:pt x="3958" y="5889"/>
                  </a:lnTo>
                  <a:lnTo>
                    <a:pt x="3954" y="5674"/>
                  </a:lnTo>
                  <a:lnTo>
                    <a:pt x="3949" y="5447"/>
                  </a:lnTo>
                  <a:lnTo>
                    <a:pt x="3941" y="5231"/>
                  </a:lnTo>
                  <a:lnTo>
                    <a:pt x="3927" y="5016"/>
                  </a:lnTo>
                  <a:lnTo>
                    <a:pt x="3909" y="4789"/>
                  </a:lnTo>
                  <a:lnTo>
                    <a:pt x="3892" y="4573"/>
                  </a:lnTo>
                  <a:lnTo>
                    <a:pt x="3869" y="4358"/>
                  </a:lnTo>
                  <a:lnTo>
                    <a:pt x="3843" y="4153"/>
                  </a:lnTo>
                  <a:lnTo>
                    <a:pt x="3816" y="3938"/>
                  </a:lnTo>
                  <a:lnTo>
                    <a:pt x="3785" y="3734"/>
                  </a:lnTo>
                  <a:lnTo>
                    <a:pt x="3749" y="3518"/>
                  </a:lnTo>
                  <a:lnTo>
                    <a:pt x="3713" y="3325"/>
                  </a:lnTo>
                  <a:lnTo>
                    <a:pt x="3673" y="3121"/>
                  </a:lnTo>
                  <a:lnTo>
                    <a:pt x="3633" y="2928"/>
                  </a:lnTo>
                  <a:lnTo>
                    <a:pt x="3589" y="2735"/>
                  </a:lnTo>
                  <a:lnTo>
                    <a:pt x="3540" y="2542"/>
                  </a:lnTo>
                  <a:lnTo>
                    <a:pt x="3491" y="2361"/>
                  </a:lnTo>
                  <a:lnTo>
                    <a:pt x="3442" y="2179"/>
                  </a:lnTo>
                  <a:lnTo>
                    <a:pt x="3388" y="2009"/>
                  </a:lnTo>
                  <a:lnTo>
                    <a:pt x="3331" y="1839"/>
                  </a:lnTo>
                  <a:lnTo>
                    <a:pt x="3273" y="1669"/>
                  </a:lnTo>
                  <a:lnTo>
                    <a:pt x="3215" y="1510"/>
                  </a:lnTo>
                  <a:lnTo>
                    <a:pt x="3153" y="1362"/>
                  </a:lnTo>
                  <a:lnTo>
                    <a:pt x="3090" y="1215"/>
                  </a:lnTo>
                  <a:lnTo>
                    <a:pt x="3023" y="1079"/>
                  </a:lnTo>
                  <a:lnTo>
                    <a:pt x="2957" y="954"/>
                  </a:lnTo>
                  <a:lnTo>
                    <a:pt x="2890" y="829"/>
                  </a:lnTo>
                  <a:lnTo>
                    <a:pt x="2819" y="704"/>
                  </a:lnTo>
                  <a:lnTo>
                    <a:pt x="2747" y="602"/>
                  </a:lnTo>
                  <a:lnTo>
                    <a:pt x="2676" y="500"/>
                  </a:lnTo>
                  <a:lnTo>
                    <a:pt x="2600" y="409"/>
                  </a:lnTo>
                  <a:lnTo>
                    <a:pt x="2525" y="318"/>
                  </a:lnTo>
                  <a:lnTo>
                    <a:pt x="2449" y="250"/>
                  </a:lnTo>
                  <a:lnTo>
                    <a:pt x="2373" y="182"/>
                  </a:lnTo>
                  <a:lnTo>
                    <a:pt x="2293" y="126"/>
                  </a:lnTo>
                  <a:lnTo>
                    <a:pt x="2218" y="80"/>
                  </a:lnTo>
                  <a:lnTo>
                    <a:pt x="2137" y="46"/>
                  </a:lnTo>
                  <a:lnTo>
                    <a:pt x="2057" y="23"/>
                  </a:lnTo>
                  <a:lnTo>
                    <a:pt x="1973" y="12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4004875" y="-3329375"/>
              <a:ext cx="48550" cy="120300"/>
            </a:xfrm>
            <a:custGeom>
              <a:avLst/>
              <a:gdLst/>
              <a:ahLst/>
              <a:cxnLst/>
              <a:rect l="l" t="t" r="r" b="b"/>
              <a:pathLst>
                <a:path w="1942" h="4812" extrusionOk="0">
                  <a:moveTo>
                    <a:pt x="673" y="1"/>
                  </a:moveTo>
                  <a:lnTo>
                    <a:pt x="624" y="12"/>
                  </a:lnTo>
                  <a:lnTo>
                    <a:pt x="575" y="24"/>
                  </a:lnTo>
                  <a:lnTo>
                    <a:pt x="526" y="58"/>
                  </a:lnTo>
                  <a:lnTo>
                    <a:pt x="482" y="92"/>
                  </a:lnTo>
                  <a:lnTo>
                    <a:pt x="433" y="126"/>
                  </a:lnTo>
                  <a:lnTo>
                    <a:pt x="388" y="182"/>
                  </a:lnTo>
                  <a:lnTo>
                    <a:pt x="344" y="239"/>
                  </a:lnTo>
                  <a:lnTo>
                    <a:pt x="303" y="319"/>
                  </a:lnTo>
                  <a:lnTo>
                    <a:pt x="263" y="387"/>
                  </a:lnTo>
                  <a:lnTo>
                    <a:pt x="223" y="477"/>
                  </a:lnTo>
                  <a:lnTo>
                    <a:pt x="188" y="568"/>
                  </a:lnTo>
                  <a:lnTo>
                    <a:pt x="157" y="670"/>
                  </a:lnTo>
                  <a:lnTo>
                    <a:pt x="125" y="772"/>
                  </a:lnTo>
                  <a:lnTo>
                    <a:pt x="94" y="886"/>
                  </a:lnTo>
                  <a:lnTo>
                    <a:pt x="72" y="1011"/>
                  </a:lnTo>
                  <a:lnTo>
                    <a:pt x="50" y="1135"/>
                  </a:lnTo>
                  <a:lnTo>
                    <a:pt x="32" y="1272"/>
                  </a:lnTo>
                  <a:lnTo>
                    <a:pt x="18" y="1408"/>
                  </a:lnTo>
                  <a:lnTo>
                    <a:pt x="10" y="1544"/>
                  </a:lnTo>
                  <a:lnTo>
                    <a:pt x="5" y="1691"/>
                  </a:lnTo>
                  <a:lnTo>
                    <a:pt x="1" y="1850"/>
                  </a:lnTo>
                  <a:lnTo>
                    <a:pt x="5" y="1998"/>
                  </a:lnTo>
                  <a:lnTo>
                    <a:pt x="14" y="2145"/>
                  </a:lnTo>
                  <a:lnTo>
                    <a:pt x="23" y="2281"/>
                  </a:lnTo>
                  <a:lnTo>
                    <a:pt x="36" y="2418"/>
                  </a:lnTo>
                  <a:lnTo>
                    <a:pt x="54" y="2554"/>
                  </a:lnTo>
                  <a:lnTo>
                    <a:pt x="72" y="2690"/>
                  </a:lnTo>
                  <a:lnTo>
                    <a:pt x="94" y="2815"/>
                  </a:lnTo>
                  <a:lnTo>
                    <a:pt x="121" y="2951"/>
                  </a:lnTo>
                  <a:lnTo>
                    <a:pt x="148" y="3076"/>
                  </a:lnTo>
                  <a:lnTo>
                    <a:pt x="210" y="3314"/>
                  </a:lnTo>
                  <a:lnTo>
                    <a:pt x="286" y="3541"/>
                  </a:lnTo>
                  <a:lnTo>
                    <a:pt x="361" y="3756"/>
                  </a:lnTo>
                  <a:lnTo>
                    <a:pt x="450" y="3961"/>
                  </a:lnTo>
                  <a:lnTo>
                    <a:pt x="539" y="4131"/>
                  </a:lnTo>
                  <a:lnTo>
                    <a:pt x="637" y="4301"/>
                  </a:lnTo>
                  <a:lnTo>
                    <a:pt x="735" y="4437"/>
                  </a:lnTo>
                  <a:lnTo>
                    <a:pt x="838" y="4562"/>
                  </a:lnTo>
                  <a:lnTo>
                    <a:pt x="940" y="4664"/>
                  </a:lnTo>
                  <a:lnTo>
                    <a:pt x="1042" y="4732"/>
                  </a:lnTo>
                  <a:lnTo>
                    <a:pt x="1145" y="4789"/>
                  </a:lnTo>
                  <a:lnTo>
                    <a:pt x="1243" y="4812"/>
                  </a:lnTo>
                  <a:lnTo>
                    <a:pt x="1319" y="4812"/>
                  </a:lnTo>
                  <a:lnTo>
                    <a:pt x="1390" y="4789"/>
                  </a:lnTo>
                  <a:lnTo>
                    <a:pt x="1457" y="4755"/>
                  </a:lnTo>
                  <a:lnTo>
                    <a:pt x="1519" y="4709"/>
                  </a:lnTo>
                  <a:lnTo>
                    <a:pt x="1577" y="4653"/>
                  </a:lnTo>
                  <a:lnTo>
                    <a:pt x="1626" y="4585"/>
                  </a:lnTo>
                  <a:lnTo>
                    <a:pt x="1675" y="4505"/>
                  </a:lnTo>
                  <a:lnTo>
                    <a:pt x="1719" y="4414"/>
                  </a:lnTo>
                  <a:lnTo>
                    <a:pt x="1759" y="4312"/>
                  </a:lnTo>
                  <a:lnTo>
                    <a:pt x="1795" y="4199"/>
                  </a:lnTo>
                  <a:lnTo>
                    <a:pt x="1826" y="4085"/>
                  </a:lnTo>
                  <a:lnTo>
                    <a:pt x="1853" y="3961"/>
                  </a:lnTo>
                  <a:lnTo>
                    <a:pt x="1879" y="3824"/>
                  </a:lnTo>
                  <a:lnTo>
                    <a:pt x="1897" y="3677"/>
                  </a:lnTo>
                  <a:lnTo>
                    <a:pt x="1915" y="3529"/>
                  </a:lnTo>
                  <a:lnTo>
                    <a:pt x="1924" y="3371"/>
                  </a:lnTo>
                  <a:lnTo>
                    <a:pt x="1933" y="3212"/>
                  </a:lnTo>
                  <a:lnTo>
                    <a:pt x="1937" y="3053"/>
                  </a:lnTo>
                  <a:lnTo>
                    <a:pt x="1942" y="2883"/>
                  </a:lnTo>
                  <a:lnTo>
                    <a:pt x="1937" y="2713"/>
                  </a:lnTo>
                  <a:lnTo>
                    <a:pt x="1933" y="2542"/>
                  </a:lnTo>
                  <a:lnTo>
                    <a:pt x="1924" y="2361"/>
                  </a:lnTo>
                  <a:lnTo>
                    <a:pt x="1911" y="2191"/>
                  </a:lnTo>
                  <a:lnTo>
                    <a:pt x="1897" y="2009"/>
                  </a:lnTo>
                  <a:lnTo>
                    <a:pt x="1879" y="1828"/>
                  </a:lnTo>
                  <a:lnTo>
                    <a:pt x="1857" y="1657"/>
                  </a:lnTo>
                  <a:lnTo>
                    <a:pt x="1831" y="1476"/>
                  </a:lnTo>
                  <a:lnTo>
                    <a:pt x="1804" y="1306"/>
                  </a:lnTo>
                  <a:lnTo>
                    <a:pt x="1777" y="1135"/>
                  </a:lnTo>
                  <a:lnTo>
                    <a:pt x="1741" y="965"/>
                  </a:lnTo>
                  <a:lnTo>
                    <a:pt x="1706" y="795"/>
                  </a:lnTo>
                  <a:lnTo>
                    <a:pt x="1670" y="636"/>
                  </a:lnTo>
                  <a:lnTo>
                    <a:pt x="1639" y="693"/>
                  </a:lnTo>
                  <a:lnTo>
                    <a:pt x="1608" y="750"/>
                  </a:lnTo>
                  <a:lnTo>
                    <a:pt x="1577" y="784"/>
                  </a:lnTo>
                  <a:lnTo>
                    <a:pt x="1541" y="829"/>
                  </a:lnTo>
                  <a:lnTo>
                    <a:pt x="1506" y="852"/>
                  </a:lnTo>
                  <a:lnTo>
                    <a:pt x="1470" y="875"/>
                  </a:lnTo>
                  <a:lnTo>
                    <a:pt x="1434" y="886"/>
                  </a:lnTo>
                  <a:lnTo>
                    <a:pt x="1363" y="886"/>
                  </a:lnTo>
                  <a:lnTo>
                    <a:pt x="1327" y="863"/>
                  </a:lnTo>
                  <a:lnTo>
                    <a:pt x="1296" y="840"/>
                  </a:lnTo>
                  <a:lnTo>
                    <a:pt x="1261" y="806"/>
                  </a:lnTo>
                  <a:lnTo>
                    <a:pt x="1225" y="761"/>
                  </a:lnTo>
                  <a:lnTo>
                    <a:pt x="1194" y="704"/>
                  </a:lnTo>
                  <a:lnTo>
                    <a:pt x="1163" y="636"/>
                  </a:lnTo>
                  <a:lnTo>
                    <a:pt x="1132" y="557"/>
                  </a:lnTo>
                  <a:lnTo>
                    <a:pt x="1091" y="455"/>
                  </a:lnTo>
                  <a:lnTo>
                    <a:pt x="1051" y="353"/>
                  </a:lnTo>
                  <a:lnTo>
                    <a:pt x="1007" y="273"/>
                  </a:lnTo>
                  <a:lnTo>
                    <a:pt x="962" y="194"/>
                  </a:lnTo>
                  <a:lnTo>
                    <a:pt x="913" y="137"/>
                  </a:lnTo>
                  <a:lnTo>
                    <a:pt x="869" y="92"/>
                  </a:lnTo>
                  <a:lnTo>
                    <a:pt x="820" y="46"/>
                  </a:lnTo>
                  <a:lnTo>
                    <a:pt x="771" y="24"/>
                  </a:lnTo>
                  <a:lnTo>
                    <a:pt x="722" y="12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3987950" y="-9374250"/>
              <a:ext cx="142175" cy="611000"/>
            </a:xfrm>
            <a:custGeom>
              <a:avLst/>
              <a:gdLst/>
              <a:ahLst/>
              <a:cxnLst/>
              <a:rect l="l" t="t" r="r" b="b"/>
              <a:pathLst>
                <a:path w="5687" h="24440" extrusionOk="0">
                  <a:moveTo>
                    <a:pt x="5455" y="0"/>
                  </a:moveTo>
                  <a:lnTo>
                    <a:pt x="5384" y="23"/>
                  </a:lnTo>
                  <a:lnTo>
                    <a:pt x="5317" y="46"/>
                  </a:lnTo>
                  <a:lnTo>
                    <a:pt x="5259" y="69"/>
                  </a:lnTo>
                  <a:lnTo>
                    <a:pt x="5210" y="80"/>
                  </a:lnTo>
                  <a:lnTo>
                    <a:pt x="4640" y="239"/>
                  </a:lnTo>
                  <a:lnTo>
                    <a:pt x="4070" y="398"/>
                  </a:lnTo>
                  <a:lnTo>
                    <a:pt x="3500" y="545"/>
                  </a:lnTo>
                  <a:lnTo>
                    <a:pt x="2926" y="681"/>
                  </a:lnTo>
                  <a:lnTo>
                    <a:pt x="2356" y="806"/>
                  </a:lnTo>
                  <a:lnTo>
                    <a:pt x="1782" y="931"/>
                  </a:lnTo>
                  <a:lnTo>
                    <a:pt x="1207" y="1044"/>
                  </a:lnTo>
                  <a:lnTo>
                    <a:pt x="638" y="1146"/>
                  </a:lnTo>
                  <a:lnTo>
                    <a:pt x="682" y="1339"/>
                  </a:lnTo>
                  <a:lnTo>
                    <a:pt x="700" y="1430"/>
                  </a:lnTo>
                  <a:lnTo>
                    <a:pt x="713" y="1532"/>
                  </a:lnTo>
                  <a:lnTo>
                    <a:pt x="727" y="1634"/>
                  </a:lnTo>
                  <a:lnTo>
                    <a:pt x="740" y="1748"/>
                  </a:lnTo>
                  <a:lnTo>
                    <a:pt x="744" y="1861"/>
                  </a:lnTo>
                  <a:lnTo>
                    <a:pt x="744" y="1986"/>
                  </a:lnTo>
                  <a:lnTo>
                    <a:pt x="744" y="3336"/>
                  </a:lnTo>
                  <a:lnTo>
                    <a:pt x="736" y="4698"/>
                  </a:lnTo>
                  <a:lnTo>
                    <a:pt x="722" y="6082"/>
                  </a:lnTo>
                  <a:lnTo>
                    <a:pt x="704" y="7489"/>
                  </a:lnTo>
                  <a:lnTo>
                    <a:pt x="682" y="8896"/>
                  </a:lnTo>
                  <a:lnTo>
                    <a:pt x="655" y="10325"/>
                  </a:lnTo>
                  <a:lnTo>
                    <a:pt x="620" y="11755"/>
                  </a:lnTo>
                  <a:lnTo>
                    <a:pt x="580" y="13185"/>
                  </a:lnTo>
                  <a:lnTo>
                    <a:pt x="535" y="14625"/>
                  </a:lnTo>
                  <a:lnTo>
                    <a:pt x="482" y="16055"/>
                  </a:lnTo>
                  <a:lnTo>
                    <a:pt x="419" y="17485"/>
                  </a:lnTo>
                  <a:lnTo>
                    <a:pt x="353" y="18903"/>
                  </a:lnTo>
                  <a:lnTo>
                    <a:pt x="277" y="20310"/>
                  </a:lnTo>
                  <a:lnTo>
                    <a:pt x="192" y="21705"/>
                  </a:lnTo>
                  <a:lnTo>
                    <a:pt x="103" y="23090"/>
                  </a:lnTo>
                  <a:lnTo>
                    <a:pt x="1" y="24440"/>
                  </a:lnTo>
                  <a:lnTo>
                    <a:pt x="1" y="24440"/>
                  </a:lnTo>
                  <a:lnTo>
                    <a:pt x="366" y="24247"/>
                  </a:lnTo>
                  <a:lnTo>
                    <a:pt x="731" y="24031"/>
                  </a:lnTo>
                  <a:lnTo>
                    <a:pt x="1092" y="23804"/>
                  </a:lnTo>
                  <a:lnTo>
                    <a:pt x="1452" y="23566"/>
                  </a:lnTo>
                  <a:lnTo>
                    <a:pt x="1813" y="23305"/>
                  </a:lnTo>
                  <a:lnTo>
                    <a:pt x="2169" y="23033"/>
                  </a:lnTo>
                  <a:lnTo>
                    <a:pt x="2521" y="22749"/>
                  </a:lnTo>
                  <a:lnTo>
                    <a:pt x="2873" y="22443"/>
                  </a:lnTo>
                  <a:lnTo>
                    <a:pt x="3220" y="22125"/>
                  </a:lnTo>
                  <a:lnTo>
                    <a:pt x="3563" y="21796"/>
                  </a:lnTo>
                  <a:lnTo>
                    <a:pt x="3905" y="21444"/>
                  </a:lnTo>
                  <a:lnTo>
                    <a:pt x="4239" y="21070"/>
                  </a:lnTo>
                  <a:lnTo>
                    <a:pt x="4573" y="20684"/>
                  </a:lnTo>
                  <a:lnTo>
                    <a:pt x="4903" y="20287"/>
                  </a:lnTo>
                  <a:lnTo>
                    <a:pt x="5228" y="19867"/>
                  </a:lnTo>
                  <a:lnTo>
                    <a:pt x="5544" y="19425"/>
                  </a:lnTo>
                  <a:lnTo>
                    <a:pt x="5473" y="19005"/>
                  </a:lnTo>
                  <a:lnTo>
                    <a:pt x="5437" y="19062"/>
                  </a:lnTo>
                  <a:lnTo>
                    <a:pt x="5397" y="19096"/>
                  </a:lnTo>
                  <a:lnTo>
                    <a:pt x="5357" y="19107"/>
                  </a:lnTo>
                  <a:lnTo>
                    <a:pt x="5317" y="19107"/>
                  </a:lnTo>
                  <a:lnTo>
                    <a:pt x="5277" y="19096"/>
                  </a:lnTo>
                  <a:lnTo>
                    <a:pt x="5237" y="19062"/>
                  </a:lnTo>
                  <a:lnTo>
                    <a:pt x="5197" y="19005"/>
                  </a:lnTo>
                  <a:lnTo>
                    <a:pt x="5161" y="18948"/>
                  </a:lnTo>
                  <a:lnTo>
                    <a:pt x="5130" y="18880"/>
                  </a:lnTo>
                  <a:lnTo>
                    <a:pt x="5099" y="18789"/>
                  </a:lnTo>
                  <a:lnTo>
                    <a:pt x="5072" y="18699"/>
                  </a:lnTo>
                  <a:lnTo>
                    <a:pt x="5054" y="18597"/>
                  </a:lnTo>
                  <a:lnTo>
                    <a:pt x="5041" y="18483"/>
                  </a:lnTo>
                  <a:lnTo>
                    <a:pt x="5036" y="18358"/>
                  </a:lnTo>
                  <a:lnTo>
                    <a:pt x="5036" y="18234"/>
                  </a:lnTo>
                  <a:lnTo>
                    <a:pt x="5045" y="18109"/>
                  </a:lnTo>
                  <a:lnTo>
                    <a:pt x="5157" y="16985"/>
                  </a:lnTo>
                  <a:lnTo>
                    <a:pt x="5259" y="15862"/>
                  </a:lnTo>
                  <a:lnTo>
                    <a:pt x="5352" y="14739"/>
                  </a:lnTo>
                  <a:lnTo>
                    <a:pt x="5433" y="13616"/>
                  </a:lnTo>
                  <a:lnTo>
                    <a:pt x="5468" y="13060"/>
                  </a:lnTo>
                  <a:lnTo>
                    <a:pt x="5504" y="12492"/>
                  </a:lnTo>
                  <a:lnTo>
                    <a:pt x="5535" y="11936"/>
                  </a:lnTo>
                  <a:lnTo>
                    <a:pt x="5566" y="11369"/>
                  </a:lnTo>
                  <a:lnTo>
                    <a:pt x="5588" y="10802"/>
                  </a:lnTo>
                  <a:lnTo>
                    <a:pt x="5611" y="10246"/>
                  </a:lnTo>
                  <a:lnTo>
                    <a:pt x="5633" y="9679"/>
                  </a:lnTo>
                  <a:lnTo>
                    <a:pt x="5651" y="9111"/>
                  </a:lnTo>
                  <a:lnTo>
                    <a:pt x="5664" y="8544"/>
                  </a:lnTo>
                  <a:lnTo>
                    <a:pt x="5673" y="7988"/>
                  </a:lnTo>
                  <a:lnTo>
                    <a:pt x="5682" y="7421"/>
                  </a:lnTo>
                  <a:lnTo>
                    <a:pt x="5682" y="6853"/>
                  </a:lnTo>
                  <a:lnTo>
                    <a:pt x="5686" y="6286"/>
                  </a:lnTo>
                  <a:lnTo>
                    <a:pt x="5682" y="5719"/>
                  </a:lnTo>
                  <a:lnTo>
                    <a:pt x="5677" y="5152"/>
                  </a:lnTo>
                  <a:lnTo>
                    <a:pt x="5664" y="4584"/>
                  </a:lnTo>
                  <a:lnTo>
                    <a:pt x="5651" y="4006"/>
                  </a:lnTo>
                  <a:lnTo>
                    <a:pt x="5637" y="3438"/>
                  </a:lnTo>
                  <a:lnTo>
                    <a:pt x="5615" y="2871"/>
                  </a:lnTo>
                  <a:lnTo>
                    <a:pt x="5588" y="2304"/>
                  </a:lnTo>
                  <a:lnTo>
                    <a:pt x="5562" y="1725"/>
                  </a:lnTo>
                  <a:lnTo>
                    <a:pt x="5531" y="1158"/>
                  </a:lnTo>
                  <a:lnTo>
                    <a:pt x="5495" y="579"/>
                  </a:lnTo>
                  <a:lnTo>
                    <a:pt x="5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4036600" y="-566050"/>
              <a:ext cx="424650" cy="734700"/>
            </a:xfrm>
            <a:custGeom>
              <a:avLst/>
              <a:gdLst/>
              <a:ahLst/>
              <a:cxnLst/>
              <a:rect l="l" t="t" r="r" b="b"/>
              <a:pathLst>
                <a:path w="16986" h="29388" extrusionOk="0">
                  <a:moveTo>
                    <a:pt x="8366" y="1"/>
                  </a:moveTo>
                  <a:lnTo>
                    <a:pt x="8117" y="24"/>
                  </a:lnTo>
                  <a:lnTo>
                    <a:pt x="7863" y="69"/>
                  </a:lnTo>
                  <a:lnTo>
                    <a:pt x="7618" y="137"/>
                  </a:lnTo>
                  <a:lnTo>
                    <a:pt x="7369" y="217"/>
                  </a:lnTo>
                  <a:lnTo>
                    <a:pt x="7128" y="330"/>
                  </a:lnTo>
                  <a:lnTo>
                    <a:pt x="6888" y="455"/>
                  </a:lnTo>
                  <a:lnTo>
                    <a:pt x="6652" y="602"/>
                  </a:lnTo>
                  <a:lnTo>
                    <a:pt x="6416" y="773"/>
                  </a:lnTo>
                  <a:lnTo>
                    <a:pt x="6185" y="965"/>
                  </a:lnTo>
                  <a:lnTo>
                    <a:pt x="5957" y="1170"/>
                  </a:lnTo>
                  <a:lnTo>
                    <a:pt x="5730" y="1397"/>
                  </a:lnTo>
                  <a:lnTo>
                    <a:pt x="5508" y="1646"/>
                  </a:lnTo>
                  <a:lnTo>
                    <a:pt x="5290" y="1907"/>
                  </a:lnTo>
                  <a:lnTo>
                    <a:pt x="5072" y="2191"/>
                  </a:lnTo>
                  <a:lnTo>
                    <a:pt x="5027" y="2338"/>
                  </a:lnTo>
                  <a:lnTo>
                    <a:pt x="4982" y="2463"/>
                  </a:lnTo>
                  <a:lnTo>
                    <a:pt x="4951" y="2542"/>
                  </a:lnTo>
                  <a:lnTo>
                    <a:pt x="4916" y="2622"/>
                  </a:lnTo>
                  <a:lnTo>
                    <a:pt x="4880" y="2667"/>
                  </a:lnTo>
                  <a:lnTo>
                    <a:pt x="4844" y="2713"/>
                  </a:lnTo>
                  <a:lnTo>
                    <a:pt x="4804" y="2747"/>
                  </a:lnTo>
                  <a:lnTo>
                    <a:pt x="4769" y="2758"/>
                  </a:lnTo>
                  <a:lnTo>
                    <a:pt x="4729" y="2769"/>
                  </a:lnTo>
                  <a:lnTo>
                    <a:pt x="4689" y="2758"/>
                  </a:lnTo>
                  <a:lnTo>
                    <a:pt x="4546" y="2985"/>
                  </a:lnTo>
                  <a:lnTo>
                    <a:pt x="4408" y="3212"/>
                  </a:lnTo>
                  <a:lnTo>
                    <a:pt x="4270" y="3450"/>
                  </a:lnTo>
                  <a:lnTo>
                    <a:pt x="4132" y="3700"/>
                  </a:lnTo>
                  <a:lnTo>
                    <a:pt x="3994" y="3949"/>
                  </a:lnTo>
                  <a:lnTo>
                    <a:pt x="3861" y="4210"/>
                  </a:lnTo>
                  <a:lnTo>
                    <a:pt x="3731" y="4483"/>
                  </a:lnTo>
                  <a:lnTo>
                    <a:pt x="3602" y="4755"/>
                  </a:lnTo>
                  <a:lnTo>
                    <a:pt x="3473" y="5039"/>
                  </a:lnTo>
                  <a:lnTo>
                    <a:pt x="3344" y="5322"/>
                  </a:lnTo>
                  <a:lnTo>
                    <a:pt x="3224" y="5617"/>
                  </a:lnTo>
                  <a:lnTo>
                    <a:pt x="3099" y="5912"/>
                  </a:lnTo>
                  <a:lnTo>
                    <a:pt x="2979" y="6219"/>
                  </a:lnTo>
                  <a:lnTo>
                    <a:pt x="2859" y="6536"/>
                  </a:lnTo>
                  <a:lnTo>
                    <a:pt x="2743" y="6854"/>
                  </a:lnTo>
                  <a:lnTo>
                    <a:pt x="2632" y="7183"/>
                  </a:lnTo>
                  <a:lnTo>
                    <a:pt x="2516" y="7512"/>
                  </a:lnTo>
                  <a:lnTo>
                    <a:pt x="2409" y="7841"/>
                  </a:lnTo>
                  <a:lnTo>
                    <a:pt x="2298" y="8181"/>
                  </a:lnTo>
                  <a:lnTo>
                    <a:pt x="2195" y="8533"/>
                  </a:lnTo>
                  <a:lnTo>
                    <a:pt x="2089" y="8885"/>
                  </a:lnTo>
                  <a:lnTo>
                    <a:pt x="1986" y="9237"/>
                  </a:lnTo>
                  <a:lnTo>
                    <a:pt x="1888" y="9600"/>
                  </a:lnTo>
                  <a:lnTo>
                    <a:pt x="1790" y="9963"/>
                  </a:lnTo>
                  <a:lnTo>
                    <a:pt x="1697" y="10337"/>
                  </a:lnTo>
                  <a:lnTo>
                    <a:pt x="1603" y="10712"/>
                  </a:lnTo>
                  <a:lnTo>
                    <a:pt x="1514" y="11086"/>
                  </a:lnTo>
                  <a:lnTo>
                    <a:pt x="1425" y="11472"/>
                  </a:lnTo>
                  <a:lnTo>
                    <a:pt x="1341" y="11858"/>
                  </a:lnTo>
                  <a:lnTo>
                    <a:pt x="1256" y="12255"/>
                  </a:lnTo>
                  <a:lnTo>
                    <a:pt x="1176" y="12652"/>
                  </a:lnTo>
                  <a:lnTo>
                    <a:pt x="1100" y="13049"/>
                  </a:lnTo>
                  <a:lnTo>
                    <a:pt x="1025" y="13446"/>
                  </a:lnTo>
                  <a:lnTo>
                    <a:pt x="949" y="13854"/>
                  </a:lnTo>
                  <a:lnTo>
                    <a:pt x="878" y="14263"/>
                  </a:lnTo>
                  <a:lnTo>
                    <a:pt x="811" y="14683"/>
                  </a:lnTo>
                  <a:lnTo>
                    <a:pt x="744" y="15091"/>
                  </a:lnTo>
                  <a:lnTo>
                    <a:pt x="682" y="15511"/>
                  </a:lnTo>
                  <a:lnTo>
                    <a:pt x="619" y="15942"/>
                  </a:lnTo>
                  <a:lnTo>
                    <a:pt x="566" y="16362"/>
                  </a:lnTo>
                  <a:lnTo>
                    <a:pt x="508" y="16793"/>
                  </a:lnTo>
                  <a:lnTo>
                    <a:pt x="455" y="17224"/>
                  </a:lnTo>
                  <a:lnTo>
                    <a:pt x="406" y="17655"/>
                  </a:lnTo>
                  <a:lnTo>
                    <a:pt x="361" y="18087"/>
                  </a:lnTo>
                  <a:lnTo>
                    <a:pt x="317" y="18529"/>
                  </a:lnTo>
                  <a:lnTo>
                    <a:pt x="272" y="18972"/>
                  </a:lnTo>
                  <a:lnTo>
                    <a:pt x="237" y="19403"/>
                  </a:lnTo>
                  <a:lnTo>
                    <a:pt x="201" y="19845"/>
                  </a:lnTo>
                  <a:lnTo>
                    <a:pt x="165" y="20299"/>
                  </a:lnTo>
                  <a:lnTo>
                    <a:pt x="139" y="20742"/>
                  </a:lnTo>
                  <a:lnTo>
                    <a:pt x="112" y="21184"/>
                  </a:lnTo>
                  <a:lnTo>
                    <a:pt x="85" y="21638"/>
                  </a:lnTo>
                  <a:lnTo>
                    <a:pt x="63" y="22092"/>
                  </a:lnTo>
                  <a:lnTo>
                    <a:pt x="45" y="22534"/>
                  </a:lnTo>
                  <a:lnTo>
                    <a:pt x="32" y="22988"/>
                  </a:lnTo>
                  <a:lnTo>
                    <a:pt x="18" y="23442"/>
                  </a:lnTo>
                  <a:lnTo>
                    <a:pt x="9" y="23896"/>
                  </a:lnTo>
                  <a:lnTo>
                    <a:pt x="5" y="24350"/>
                  </a:lnTo>
                  <a:lnTo>
                    <a:pt x="1" y="24803"/>
                  </a:lnTo>
                  <a:lnTo>
                    <a:pt x="1" y="25257"/>
                  </a:lnTo>
                  <a:lnTo>
                    <a:pt x="5" y="25711"/>
                  </a:lnTo>
                  <a:lnTo>
                    <a:pt x="14" y="26165"/>
                  </a:lnTo>
                  <a:lnTo>
                    <a:pt x="23" y="26619"/>
                  </a:lnTo>
                  <a:lnTo>
                    <a:pt x="36" y="27073"/>
                  </a:lnTo>
                  <a:lnTo>
                    <a:pt x="2146" y="27197"/>
                  </a:lnTo>
                  <a:lnTo>
                    <a:pt x="3202" y="27266"/>
                  </a:lnTo>
                  <a:lnTo>
                    <a:pt x="4257" y="27345"/>
                  </a:lnTo>
                  <a:lnTo>
                    <a:pt x="5316" y="27436"/>
                  </a:lnTo>
                  <a:lnTo>
                    <a:pt x="6372" y="27526"/>
                  </a:lnTo>
                  <a:lnTo>
                    <a:pt x="7431" y="27640"/>
                  </a:lnTo>
                  <a:lnTo>
                    <a:pt x="8486" y="27765"/>
                  </a:lnTo>
                  <a:lnTo>
                    <a:pt x="9546" y="27901"/>
                  </a:lnTo>
                  <a:lnTo>
                    <a:pt x="10601" y="28060"/>
                  </a:lnTo>
                  <a:lnTo>
                    <a:pt x="11661" y="28230"/>
                  </a:lnTo>
                  <a:lnTo>
                    <a:pt x="12716" y="28411"/>
                  </a:lnTo>
                  <a:lnTo>
                    <a:pt x="13771" y="28627"/>
                  </a:lnTo>
                  <a:lnTo>
                    <a:pt x="14822" y="28854"/>
                  </a:lnTo>
                  <a:lnTo>
                    <a:pt x="15877" y="29104"/>
                  </a:lnTo>
                  <a:lnTo>
                    <a:pt x="16928" y="29387"/>
                  </a:lnTo>
                  <a:lnTo>
                    <a:pt x="16941" y="28922"/>
                  </a:lnTo>
                  <a:lnTo>
                    <a:pt x="16959" y="28457"/>
                  </a:lnTo>
                  <a:lnTo>
                    <a:pt x="16968" y="27992"/>
                  </a:lnTo>
                  <a:lnTo>
                    <a:pt x="16977" y="27526"/>
                  </a:lnTo>
                  <a:lnTo>
                    <a:pt x="16981" y="27061"/>
                  </a:lnTo>
                  <a:lnTo>
                    <a:pt x="16985" y="26585"/>
                  </a:lnTo>
                  <a:lnTo>
                    <a:pt x="16985" y="26120"/>
                  </a:lnTo>
                  <a:lnTo>
                    <a:pt x="16981" y="25654"/>
                  </a:lnTo>
                  <a:lnTo>
                    <a:pt x="16977" y="25178"/>
                  </a:lnTo>
                  <a:lnTo>
                    <a:pt x="16968" y="24713"/>
                  </a:lnTo>
                  <a:lnTo>
                    <a:pt x="16954" y="24247"/>
                  </a:lnTo>
                  <a:lnTo>
                    <a:pt x="16941" y="23782"/>
                  </a:lnTo>
                  <a:lnTo>
                    <a:pt x="16923" y="23306"/>
                  </a:lnTo>
                  <a:lnTo>
                    <a:pt x="16905" y="22841"/>
                  </a:lnTo>
                  <a:lnTo>
                    <a:pt x="16883" y="22375"/>
                  </a:lnTo>
                  <a:lnTo>
                    <a:pt x="16856" y="21910"/>
                  </a:lnTo>
                  <a:lnTo>
                    <a:pt x="16830" y="21445"/>
                  </a:lnTo>
                  <a:lnTo>
                    <a:pt x="16798" y="20980"/>
                  </a:lnTo>
                  <a:lnTo>
                    <a:pt x="16763" y="20526"/>
                  </a:lnTo>
                  <a:lnTo>
                    <a:pt x="16727" y="20061"/>
                  </a:lnTo>
                  <a:lnTo>
                    <a:pt x="16692" y="19607"/>
                  </a:lnTo>
                  <a:lnTo>
                    <a:pt x="16652" y="19142"/>
                  </a:lnTo>
                  <a:lnTo>
                    <a:pt x="16607" y="18688"/>
                  </a:lnTo>
                  <a:lnTo>
                    <a:pt x="16558" y="18234"/>
                  </a:lnTo>
                  <a:lnTo>
                    <a:pt x="16509" y="17792"/>
                  </a:lnTo>
                  <a:lnTo>
                    <a:pt x="16460" y="17338"/>
                  </a:lnTo>
                  <a:lnTo>
                    <a:pt x="16407" y="16895"/>
                  </a:lnTo>
                  <a:lnTo>
                    <a:pt x="16349" y="16453"/>
                  </a:lnTo>
                  <a:lnTo>
                    <a:pt x="16291" y="16010"/>
                  </a:lnTo>
                  <a:lnTo>
                    <a:pt x="16229" y="15568"/>
                  </a:lnTo>
                  <a:lnTo>
                    <a:pt x="16162" y="15137"/>
                  </a:lnTo>
                  <a:lnTo>
                    <a:pt x="16095" y="14705"/>
                  </a:lnTo>
                  <a:lnTo>
                    <a:pt x="16028" y="14274"/>
                  </a:lnTo>
                  <a:lnTo>
                    <a:pt x="15957" y="13854"/>
                  </a:lnTo>
                  <a:lnTo>
                    <a:pt x="15881" y="13435"/>
                  </a:lnTo>
                  <a:lnTo>
                    <a:pt x="15806" y="13015"/>
                  </a:lnTo>
                  <a:lnTo>
                    <a:pt x="15725" y="12595"/>
                  </a:lnTo>
                  <a:lnTo>
                    <a:pt x="15645" y="12187"/>
                  </a:lnTo>
                  <a:lnTo>
                    <a:pt x="15561" y="11790"/>
                  </a:lnTo>
                  <a:lnTo>
                    <a:pt x="15476" y="11381"/>
                  </a:lnTo>
                  <a:lnTo>
                    <a:pt x="15387" y="10984"/>
                  </a:lnTo>
                  <a:lnTo>
                    <a:pt x="15294" y="10598"/>
                  </a:lnTo>
                  <a:lnTo>
                    <a:pt x="15200" y="10212"/>
                  </a:lnTo>
                  <a:lnTo>
                    <a:pt x="15107" y="9827"/>
                  </a:lnTo>
                  <a:lnTo>
                    <a:pt x="15009" y="9452"/>
                  </a:lnTo>
                  <a:lnTo>
                    <a:pt x="14906" y="9078"/>
                  </a:lnTo>
                  <a:lnTo>
                    <a:pt x="14804" y="8715"/>
                  </a:lnTo>
                  <a:lnTo>
                    <a:pt x="14697" y="8352"/>
                  </a:lnTo>
                  <a:lnTo>
                    <a:pt x="14590" y="7989"/>
                  </a:lnTo>
                  <a:lnTo>
                    <a:pt x="14483" y="7648"/>
                  </a:lnTo>
                  <a:lnTo>
                    <a:pt x="14372" y="7296"/>
                  </a:lnTo>
                  <a:lnTo>
                    <a:pt x="14256" y="6967"/>
                  </a:lnTo>
                  <a:lnTo>
                    <a:pt x="14141" y="6627"/>
                  </a:lnTo>
                  <a:lnTo>
                    <a:pt x="14020" y="6309"/>
                  </a:lnTo>
                  <a:lnTo>
                    <a:pt x="13900" y="5992"/>
                  </a:lnTo>
                  <a:lnTo>
                    <a:pt x="13780" y="5674"/>
                  </a:lnTo>
                  <a:lnTo>
                    <a:pt x="13651" y="5368"/>
                  </a:lnTo>
                  <a:lnTo>
                    <a:pt x="13526" y="5073"/>
                  </a:lnTo>
                  <a:lnTo>
                    <a:pt x="13397" y="4778"/>
                  </a:lnTo>
                  <a:lnTo>
                    <a:pt x="13263" y="4494"/>
                  </a:lnTo>
                  <a:lnTo>
                    <a:pt x="13130" y="4222"/>
                  </a:lnTo>
                  <a:lnTo>
                    <a:pt x="12996" y="3949"/>
                  </a:lnTo>
                  <a:lnTo>
                    <a:pt x="12858" y="3688"/>
                  </a:lnTo>
                  <a:lnTo>
                    <a:pt x="12716" y="3427"/>
                  </a:lnTo>
                  <a:lnTo>
                    <a:pt x="12658" y="3416"/>
                  </a:lnTo>
                  <a:lnTo>
                    <a:pt x="12605" y="3371"/>
                  </a:lnTo>
                  <a:lnTo>
                    <a:pt x="12551" y="3314"/>
                  </a:lnTo>
                  <a:lnTo>
                    <a:pt x="12502" y="3246"/>
                  </a:lnTo>
                  <a:lnTo>
                    <a:pt x="12453" y="3155"/>
                  </a:lnTo>
                  <a:lnTo>
                    <a:pt x="12413" y="3053"/>
                  </a:lnTo>
                  <a:lnTo>
                    <a:pt x="12373" y="2940"/>
                  </a:lnTo>
                  <a:lnTo>
                    <a:pt x="12346" y="2815"/>
                  </a:lnTo>
                  <a:lnTo>
                    <a:pt x="12150" y="2520"/>
                  </a:lnTo>
                  <a:lnTo>
                    <a:pt x="11955" y="2247"/>
                  </a:lnTo>
                  <a:lnTo>
                    <a:pt x="11759" y="1975"/>
                  </a:lnTo>
                  <a:lnTo>
                    <a:pt x="11554" y="1726"/>
                  </a:lnTo>
                  <a:lnTo>
                    <a:pt x="11349" y="1499"/>
                  </a:lnTo>
                  <a:lnTo>
                    <a:pt x="11140" y="1283"/>
                  </a:lnTo>
                  <a:lnTo>
                    <a:pt x="10931" y="1079"/>
                  </a:lnTo>
                  <a:lnTo>
                    <a:pt x="10717" y="886"/>
                  </a:lnTo>
                  <a:lnTo>
                    <a:pt x="10499" y="716"/>
                  </a:lnTo>
                  <a:lnTo>
                    <a:pt x="10276" y="568"/>
                  </a:lnTo>
                  <a:lnTo>
                    <a:pt x="10053" y="432"/>
                  </a:lnTo>
                  <a:lnTo>
                    <a:pt x="9822" y="319"/>
                  </a:lnTo>
                  <a:lnTo>
                    <a:pt x="9595" y="217"/>
                  </a:lnTo>
                  <a:lnTo>
                    <a:pt x="9359" y="137"/>
                  </a:lnTo>
                  <a:lnTo>
                    <a:pt x="9123" y="69"/>
                  </a:lnTo>
                  <a:lnTo>
                    <a:pt x="8883" y="24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4124750" y="-9450825"/>
              <a:ext cx="159975" cy="562200"/>
            </a:xfrm>
            <a:custGeom>
              <a:avLst/>
              <a:gdLst/>
              <a:ahLst/>
              <a:cxnLst/>
              <a:rect l="l" t="t" r="r" b="b"/>
              <a:pathLst>
                <a:path w="6399" h="22488" extrusionOk="0">
                  <a:moveTo>
                    <a:pt x="6153" y="0"/>
                  </a:moveTo>
                  <a:lnTo>
                    <a:pt x="6073" y="11"/>
                  </a:lnTo>
                  <a:lnTo>
                    <a:pt x="5984" y="34"/>
                  </a:lnTo>
                  <a:lnTo>
                    <a:pt x="5766" y="91"/>
                  </a:lnTo>
                  <a:lnTo>
                    <a:pt x="5508" y="193"/>
                  </a:lnTo>
                  <a:lnTo>
                    <a:pt x="5214" y="306"/>
                  </a:lnTo>
                  <a:lnTo>
                    <a:pt x="4889" y="465"/>
                  </a:lnTo>
                  <a:lnTo>
                    <a:pt x="4537" y="635"/>
                  </a:lnTo>
                  <a:lnTo>
                    <a:pt x="4163" y="817"/>
                  </a:lnTo>
                  <a:lnTo>
                    <a:pt x="3384" y="1225"/>
                  </a:lnTo>
                  <a:lnTo>
                    <a:pt x="2578" y="1668"/>
                  </a:lnTo>
                  <a:lnTo>
                    <a:pt x="1083" y="2496"/>
                  </a:lnTo>
                  <a:lnTo>
                    <a:pt x="1114" y="3120"/>
                  </a:lnTo>
                  <a:lnTo>
                    <a:pt x="1140" y="3744"/>
                  </a:lnTo>
                  <a:lnTo>
                    <a:pt x="1163" y="4368"/>
                  </a:lnTo>
                  <a:lnTo>
                    <a:pt x="1180" y="4981"/>
                  </a:lnTo>
                  <a:lnTo>
                    <a:pt x="1198" y="5605"/>
                  </a:lnTo>
                  <a:lnTo>
                    <a:pt x="1212" y="6229"/>
                  </a:lnTo>
                  <a:lnTo>
                    <a:pt x="1221" y="6842"/>
                  </a:lnTo>
                  <a:lnTo>
                    <a:pt x="1225" y="7466"/>
                  </a:lnTo>
                  <a:lnTo>
                    <a:pt x="1225" y="8078"/>
                  </a:lnTo>
                  <a:lnTo>
                    <a:pt x="1225" y="8691"/>
                  </a:lnTo>
                  <a:lnTo>
                    <a:pt x="1216" y="9304"/>
                  </a:lnTo>
                  <a:lnTo>
                    <a:pt x="1207" y="9916"/>
                  </a:lnTo>
                  <a:lnTo>
                    <a:pt x="1194" y="10529"/>
                  </a:lnTo>
                  <a:lnTo>
                    <a:pt x="1176" y="11130"/>
                  </a:lnTo>
                  <a:lnTo>
                    <a:pt x="1154" y="11743"/>
                  </a:lnTo>
                  <a:lnTo>
                    <a:pt x="1127" y="12344"/>
                  </a:lnTo>
                  <a:lnTo>
                    <a:pt x="1096" y="12946"/>
                  </a:lnTo>
                  <a:lnTo>
                    <a:pt x="1065" y="13559"/>
                  </a:lnTo>
                  <a:lnTo>
                    <a:pt x="1025" y="14149"/>
                  </a:lnTo>
                  <a:lnTo>
                    <a:pt x="980" y="14750"/>
                  </a:lnTo>
                  <a:lnTo>
                    <a:pt x="936" y="15351"/>
                  </a:lnTo>
                  <a:lnTo>
                    <a:pt x="882" y="15941"/>
                  </a:lnTo>
                  <a:lnTo>
                    <a:pt x="824" y="16531"/>
                  </a:lnTo>
                  <a:lnTo>
                    <a:pt x="766" y="17121"/>
                  </a:lnTo>
                  <a:lnTo>
                    <a:pt x="700" y="17711"/>
                  </a:lnTo>
                  <a:lnTo>
                    <a:pt x="628" y="18301"/>
                  </a:lnTo>
                  <a:lnTo>
                    <a:pt x="557" y="18880"/>
                  </a:lnTo>
                  <a:lnTo>
                    <a:pt x="477" y="19470"/>
                  </a:lnTo>
                  <a:lnTo>
                    <a:pt x="392" y="20048"/>
                  </a:lnTo>
                  <a:lnTo>
                    <a:pt x="303" y="20627"/>
                  </a:lnTo>
                  <a:lnTo>
                    <a:pt x="210" y="21194"/>
                  </a:lnTo>
                  <a:lnTo>
                    <a:pt x="112" y="21773"/>
                  </a:lnTo>
                  <a:lnTo>
                    <a:pt x="90" y="21875"/>
                  </a:lnTo>
                  <a:lnTo>
                    <a:pt x="63" y="21955"/>
                  </a:lnTo>
                  <a:lnTo>
                    <a:pt x="32" y="22023"/>
                  </a:lnTo>
                  <a:lnTo>
                    <a:pt x="1" y="22068"/>
                  </a:lnTo>
                  <a:lnTo>
                    <a:pt x="72" y="22488"/>
                  </a:lnTo>
                  <a:lnTo>
                    <a:pt x="361" y="22079"/>
                  </a:lnTo>
                  <a:lnTo>
                    <a:pt x="642" y="21660"/>
                  </a:lnTo>
                  <a:lnTo>
                    <a:pt x="918" y="21217"/>
                  </a:lnTo>
                  <a:lnTo>
                    <a:pt x="1194" y="20763"/>
                  </a:lnTo>
                  <a:lnTo>
                    <a:pt x="1461" y="20298"/>
                  </a:lnTo>
                  <a:lnTo>
                    <a:pt x="1724" y="19810"/>
                  </a:lnTo>
                  <a:lnTo>
                    <a:pt x="1986" y="19311"/>
                  </a:lnTo>
                  <a:lnTo>
                    <a:pt x="2240" y="18789"/>
                  </a:lnTo>
                  <a:lnTo>
                    <a:pt x="2485" y="18256"/>
                  </a:lnTo>
                  <a:lnTo>
                    <a:pt x="2730" y="17700"/>
                  </a:lnTo>
                  <a:lnTo>
                    <a:pt x="2970" y="17133"/>
                  </a:lnTo>
                  <a:lnTo>
                    <a:pt x="3202" y="16543"/>
                  </a:lnTo>
                  <a:lnTo>
                    <a:pt x="3429" y="15941"/>
                  </a:lnTo>
                  <a:lnTo>
                    <a:pt x="3647" y="15329"/>
                  </a:lnTo>
                  <a:lnTo>
                    <a:pt x="3861" y="14682"/>
                  </a:lnTo>
                  <a:lnTo>
                    <a:pt x="4070" y="14035"/>
                  </a:lnTo>
                  <a:lnTo>
                    <a:pt x="4270" y="13354"/>
                  </a:lnTo>
                  <a:lnTo>
                    <a:pt x="4466" y="12662"/>
                  </a:lnTo>
                  <a:lnTo>
                    <a:pt x="4653" y="11947"/>
                  </a:lnTo>
                  <a:lnTo>
                    <a:pt x="4831" y="11221"/>
                  </a:lnTo>
                  <a:lnTo>
                    <a:pt x="5005" y="10472"/>
                  </a:lnTo>
                  <a:lnTo>
                    <a:pt x="5174" y="9701"/>
                  </a:lnTo>
                  <a:lnTo>
                    <a:pt x="5334" y="8918"/>
                  </a:lnTo>
                  <a:lnTo>
                    <a:pt x="5486" y="8112"/>
                  </a:lnTo>
                  <a:lnTo>
                    <a:pt x="5628" y="7284"/>
                  </a:lnTo>
                  <a:lnTo>
                    <a:pt x="5762" y="6433"/>
                  </a:lnTo>
                  <a:lnTo>
                    <a:pt x="5891" y="5571"/>
                  </a:lnTo>
                  <a:lnTo>
                    <a:pt x="6011" y="4686"/>
                  </a:lnTo>
                  <a:lnTo>
                    <a:pt x="6122" y="3778"/>
                  </a:lnTo>
                  <a:lnTo>
                    <a:pt x="6220" y="2848"/>
                  </a:lnTo>
                  <a:lnTo>
                    <a:pt x="6314" y="1906"/>
                  </a:lnTo>
                  <a:lnTo>
                    <a:pt x="6398" y="930"/>
                  </a:lnTo>
                  <a:lnTo>
                    <a:pt x="6309" y="726"/>
                  </a:lnTo>
                  <a:lnTo>
                    <a:pt x="6229" y="511"/>
                  </a:lnTo>
                  <a:lnTo>
                    <a:pt x="6216" y="477"/>
                  </a:lnTo>
                  <a:lnTo>
                    <a:pt x="6207" y="443"/>
                  </a:lnTo>
                  <a:lnTo>
                    <a:pt x="6194" y="363"/>
                  </a:lnTo>
                  <a:lnTo>
                    <a:pt x="6194" y="284"/>
                  </a:lnTo>
                  <a:lnTo>
                    <a:pt x="6198" y="216"/>
                  </a:lnTo>
                  <a:lnTo>
                    <a:pt x="6211" y="148"/>
                  </a:lnTo>
                  <a:lnTo>
                    <a:pt x="6229" y="91"/>
                  </a:lnTo>
                  <a:lnTo>
                    <a:pt x="6251" y="45"/>
                  </a:lnTo>
                  <a:lnTo>
                    <a:pt x="6274" y="11"/>
                  </a:lnTo>
                  <a:lnTo>
                    <a:pt x="622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4209575" y="-968250"/>
              <a:ext cx="244325" cy="387475"/>
            </a:xfrm>
            <a:custGeom>
              <a:avLst/>
              <a:gdLst/>
              <a:ahLst/>
              <a:cxnLst/>
              <a:rect l="l" t="t" r="r" b="b"/>
              <a:pathLst>
                <a:path w="9773" h="15499" extrusionOk="0">
                  <a:moveTo>
                    <a:pt x="2743" y="0"/>
                  </a:moveTo>
                  <a:lnTo>
                    <a:pt x="2600" y="817"/>
                  </a:lnTo>
                  <a:lnTo>
                    <a:pt x="2449" y="1623"/>
                  </a:lnTo>
                  <a:lnTo>
                    <a:pt x="2297" y="2440"/>
                  </a:lnTo>
                  <a:lnTo>
                    <a:pt x="2142" y="3234"/>
                  </a:lnTo>
                  <a:lnTo>
                    <a:pt x="1981" y="4028"/>
                  </a:lnTo>
                  <a:lnTo>
                    <a:pt x="1817" y="4822"/>
                  </a:lnTo>
                  <a:lnTo>
                    <a:pt x="1652" y="5605"/>
                  </a:lnTo>
                  <a:lnTo>
                    <a:pt x="1478" y="6388"/>
                  </a:lnTo>
                  <a:lnTo>
                    <a:pt x="1305" y="7160"/>
                  </a:lnTo>
                  <a:lnTo>
                    <a:pt x="1131" y="7920"/>
                  </a:lnTo>
                  <a:lnTo>
                    <a:pt x="948" y="8680"/>
                  </a:lnTo>
                  <a:lnTo>
                    <a:pt x="766" y="9429"/>
                  </a:lnTo>
                  <a:lnTo>
                    <a:pt x="579" y="10166"/>
                  </a:lnTo>
                  <a:lnTo>
                    <a:pt x="387" y="10904"/>
                  </a:lnTo>
                  <a:lnTo>
                    <a:pt x="196" y="11630"/>
                  </a:lnTo>
                  <a:lnTo>
                    <a:pt x="0" y="12345"/>
                  </a:lnTo>
                  <a:lnTo>
                    <a:pt x="294" y="12209"/>
                  </a:lnTo>
                  <a:lnTo>
                    <a:pt x="597" y="12107"/>
                  </a:lnTo>
                  <a:lnTo>
                    <a:pt x="895" y="12027"/>
                  </a:lnTo>
                  <a:lnTo>
                    <a:pt x="1046" y="12004"/>
                  </a:lnTo>
                  <a:lnTo>
                    <a:pt x="1198" y="11982"/>
                  </a:lnTo>
                  <a:lnTo>
                    <a:pt x="1354" y="11970"/>
                  </a:lnTo>
                  <a:lnTo>
                    <a:pt x="1505" y="11959"/>
                  </a:lnTo>
                  <a:lnTo>
                    <a:pt x="1812" y="11959"/>
                  </a:lnTo>
                  <a:lnTo>
                    <a:pt x="1968" y="11982"/>
                  </a:lnTo>
                  <a:lnTo>
                    <a:pt x="2124" y="12004"/>
                  </a:lnTo>
                  <a:lnTo>
                    <a:pt x="2280" y="12027"/>
                  </a:lnTo>
                  <a:lnTo>
                    <a:pt x="2435" y="12072"/>
                  </a:lnTo>
                  <a:lnTo>
                    <a:pt x="2689" y="12152"/>
                  </a:lnTo>
                  <a:lnTo>
                    <a:pt x="2943" y="12243"/>
                  </a:lnTo>
                  <a:lnTo>
                    <a:pt x="3197" y="12367"/>
                  </a:lnTo>
                  <a:lnTo>
                    <a:pt x="3446" y="12504"/>
                  </a:lnTo>
                  <a:lnTo>
                    <a:pt x="3691" y="12662"/>
                  </a:lnTo>
                  <a:lnTo>
                    <a:pt x="3936" y="12833"/>
                  </a:lnTo>
                  <a:lnTo>
                    <a:pt x="4176" y="13026"/>
                  </a:lnTo>
                  <a:lnTo>
                    <a:pt x="4417" y="13230"/>
                  </a:lnTo>
                  <a:lnTo>
                    <a:pt x="4653" y="13457"/>
                  </a:lnTo>
                  <a:lnTo>
                    <a:pt x="4884" y="13706"/>
                  </a:lnTo>
                  <a:lnTo>
                    <a:pt x="5116" y="13967"/>
                  </a:lnTo>
                  <a:lnTo>
                    <a:pt x="5343" y="14240"/>
                  </a:lnTo>
                  <a:lnTo>
                    <a:pt x="5570" y="14535"/>
                  </a:lnTo>
                  <a:lnTo>
                    <a:pt x="5788" y="14841"/>
                  </a:lnTo>
                  <a:lnTo>
                    <a:pt x="6011" y="15159"/>
                  </a:lnTo>
                  <a:lnTo>
                    <a:pt x="6224" y="15499"/>
                  </a:lnTo>
                  <a:lnTo>
                    <a:pt x="6478" y="14727"/>
                  </a:lnTo>
                  <a:lnTo>
                    <a:pt x="6727" y="13945"/>
                  </a:lnTo>
                  <a:lnTo>
                    <a:pt x="6968" y="13139"/>
                  </a:lnTo>
                  <a:lnTo>
                    <a:pt x="7208" y="12311"/>
                  </a:lnTo>
                  <a:lnTo>
                    <a:pt x="7449" y="11482"/>
                  </a:lnTo>
                  <a:lnTo>
                    <a:pt x="7680" y="10620"/>
                  </a:lnTo>
                  <a:lnTo>
                    <a:pt x="7907" y="9747"/>
                  </a:lnTo>
                  <a:lnTo>
                    <a:pt x="8130" y="8862"/>
                  </a:lnTo>
                  <a:lnTo>
                    <a:pt x="8352" y="7965"/>
                  </a:lnTo>
                  <a:lnTo>
                    <a:pt x="8566" y="7046"/>
                  </a:lnTo>
                  <a:lnTo>
                    <a:pt x="8780" y="6116"/>
                  </a:lnTo>
                  <a:lnTo>
                    <a:pt x="8985" y="5174"/>
                  </a:lnTo>
                  <a:lnTo>
                    <a:pt x="9189" y="4210"/>
                  </a:lnTo>
                  <a:lnTo>
                    <a:pt x="9385" y="3245"/>
                  </a:lnTo>
                  <a:lnTo>
                    <a:pt x="9581" y="2258"/>
                  </a:lnTo>
                  <a:lnTo>
                    <a:pt x="9773" y="1260"/>
                  </a:lnTo>
                  <a:lnTo>
                    <a:pt x="9332" y="1237"/>
                  </a:lnTo>
                  <a:lnTo>
                    <a:pt x="8891" y="1203"/>
                  </a:lnTo>
                  <a:lnTo>
                    <a:pt x="8450" y="1169"/>
                  </a:lnTo>
                  <a:lnTo>
                    <a:pt x="8014" y="1112"/>
                  </a:lnTo>
                  <a:lnTo>
                    <a:pt x="7573" y="1055"/>
                  </a:lnTo>
                  <a:lnTo>
                    <a:pt x="7132" y="987"/>
                  </a:lnTo>
                  <a:lnTo>
                    <a:pt x="6692" y="908"/>
                  </a:lnTo>
                  <a:lnTo>
                    <a:pt x="6255" y="829"/>
                  </a:lnTo>
                  <a:lnTo>
                    <a:pt x="5374" y="647"/>
                  </a:lnTo>
                  <a:lnTo>
                    <a:pt x="4497" y="443"/>
                  </a:lnTo>
                  <a:lnTo>
                    <a:pt x="3620" y="227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4169725" y="-2836100"/>
              <a:ext cx="320450" cy="356000"/>
            </a:xfrm>
            <a:custGeom>
              <a:avLst/>
              <a:gdLst/>
              <a:ahLst/>
              <a:cxnLst/>
              <a:rect l="l" t="t" r="r" b="b"/>
              <a:pathLst>
                <a:path w="12818" h="14240" extrusionOk="0">
                  <a:moveTo>
                    <a:pt x="9109" y="1"/>
                  </a:moveTo>
                  <a:lnTo>
                    <a:pt x="7983" y="591"/>
                  </a:lnTo>
                  <a:lnTo>
                    <a:pt x="6852" y="1158"/>
                  </a:lnTo>
                  <a:lnTo>
                    <a:pt x="5717" y="1714"/>
                  </a:lnTo>
                  <a:lnTo>
                    <a:pt x="4582" y="2247"/>
                  </a:lnTo>
                  <a:lnTo>
                    <a:pt x="3437" y="2769"/>
                  </a:lnTo>
                  <a:lnTo>
                    <a:pt x="2298" y="3268"/>
                  </a:lnTo>
                  <a:lnTo>
                    <a:pt x="1149" y="3745"/>
                  </a:lnTo>
                  <a:lnTo>
                    <a:pt x="0" y="4199"/>
                  </a:lnTo>
                  <a:lnTo>
                    <a:pt x="263" y="4766"/>
                  </a:lnTo>
                  <a:lnTo>
                    <a:pt x="521" y="5333"/>
                  </a:lnTo>
                  <a:lnTo>
                    <a:pt x="775" y="5923"/>
                  </a:lnTo>
                  <a:lnTo>
                    <a:pt x="1020" y="6513"/>
                  </a:lnTo>
                  <a:lnTo>
                    <a:pt x="1265" y="7115"/>
                  </a:lnTo>
                  <a:lnTo>
                    <a:pt x="1496" y="7716"/>
                  </a:lnTo>
                  <a:lnTo>
                    <a:pt x="1728" y="8329"/>
                  </a:lnTo>
                  <a:lnTo>
                    <a:pt x="1955" y="8953"/>
                  </a:lnTo>
                  <a:lnTo>
                    <a:pt x="2173" y="9588"/>
                  </a:lnTo>
                  <a:lnTo>
                    <a:pt x="2387" y="10235"/>
                  </a:lnTo>
                  <a:lnTo>
                    <a:pt x="2596" y="10881"/>
                  </a:lnTo>
                  <a:lnTo>
                    <a:pt x="2801" y="11540"/>
                  </a:lnTo>
                  <a:lnTo>
                    <a:pt x="3001" y="12198"/>
                  </a:lnTo>
                  <a:lnTo>
                    <a:pt x="3192" y="12867"/>
                  </a:lnTo>
                  <a:lnTo>
                    <a:pt x="3384" y="13548"/>
                  </a:lnTo>
                  <a:lnTo>
                    <a:pt x="3566" y="14240"/>
                  </a:lnTo>
                  <a:lnTo>
                    <a:pt x="3847" y="14115"/>
                  </a:lnTo>
                  <a:lnTo>
                    <a:pt x="4132" y="14002"/>
                  </a:lnTo>
                  <a:lnTo>
                    <a:pt x="4417" y="13888"/>
                  </a:lnTo>
                  <a:lnTo>
                    <a:pt x="4702" y="13797"/>
                  </a:lnTo>
                  <a:lnTo>
                    <a:pt x="4987" y="13718"/>
                  </a:lnTo>
                  <a:lnTo>
                    <a:pt x="5276" y="13639"/>
                  </a:lnTo>
                  <a:lnTo>
                    <a:pt x="5565" y="13570"/>
                  </a:lnTo>
                  <a:lnTo>
                    <a:pt x="5855" y="13514"/>
                  </a:lnTo>
                  <a:lnTo>
                    <a:pt x="6144" y="13468"/>
                  </a:lnTo>
                  <a:lnTo>
                    <a:pt x="6434" y="13434"/>
                  </a:lnTo>
                  <a:lnTo>
                    <a:pt x="6723" y="13400"/>
                  </a:lnTo>
                  <a:lnTo>
                    <a:pt x="7017" y="13378"/>
                  </a:lnTo>
                  <a:lnTo>
                    <a:pt x="7306" y="13355"/>
                  </a:lnTo>
                  <a:lnTo>
                    <a:pt x="7600" y="13344"/>
                  </a:lnTo>
                  <a:lnTo>
                    <a:pt x="8183" y="13344"/>
                  </a:lnTo>
                  <a:lnTo>
                    <a:pt x="8767" y="13378"/>
                  </a:lnTo>
                  <a:lnTo>
                    <a:pt x="9350" y="13423"/>
                  </a:lnTo>
                  <a:lnTo>
                    <a:pt x="9933" y="13491"/>
                  </a:lnTo>
                  <a:lnTo>
                    <a:pt x="10516" y="13582"/>
                  </a:lnTo>
                  <a:lnTo>
                    <a:pt x="11095" y="13684"/>
                  </a:lnTo>
                  <a:lnTo>
                    <a:pt x="11674" y="13797"/>
                  </a:lnTo>
                  <a:lnTo>
                    <a:pt x="12248" y="13922"/>
                  </a:lnTo>
                  <a:lnTo>
                    <a:pt x="12818" y="14058"/>
                  </a:lnTo>
                  <a:lnTo>
                    <a:pt x="12653" y="13083"/>
                  </a:lnTo>
                  <a:lnTo>
                    <a:pt x="12475" y="12118"/>
                  </a:lnTo>
                  <a:lnTo>
                    <a:pt x="12293" y="11165"/>
                  </a:lnTo>
                  <a:lnTo>
                    <a:pt x="12106" y="10235"/>
                  </a:lnTo>
                  <a:lnTo>
                    <a:pt x="11905" y="9304"/>
                  </a:lnTo>
                  <a:lnTo>
                    <a:pt x="11700" y="8397"/>
                  </a:lnTo>
                  <a:lnTo>
                    <a:pt x="11482" y="7500"/>
                  </a:lnTo>
                  <a:lnTo>
                    <a:pt x="11260" y="6615"/>
                  </a:lnTo>
                  <a:lnTo>
                    <a:pt x="11028" y="5753"/>
                  </a:lnTo>
                  <a:lnTo>
                    <a:pt x="10912" y="5333"/>
                  </a:lnTo>
                  <a:lnTo>
                    <a:pt x="10788" y="4913"/>
                  </a:lnTo>
                  <a:lnTo>
                    <a:pt x="10668" y="4494"/>
                  </a:lnTo>
                  <a:lnTo>
                    <a:pt x="10543" y="4074"/>
                  </a:lnTo>
                  <a:lnTo>
                    <a:pt x="10414" y="3665"/>
                  </a:lnTo>
                  <a:lnTo>
                    <a:pt x="10285" y="3268"/>
                  </a:lnTo>
                  <a:lnTo>
                    <a:pt x="10151" y="2871"/>
                  </a:lnTo>
                  <a:lnTo>
                    <a:pt x="10018" y="2474"/>
                  </a:lnTo>
                  <a:lnTo>
                    <a:pt x="9880" y="2077"/>
                  </a:lnTo>
                  <a:lnTo>
                    <a:pt x="9742" y="1691"/>
                  </a:lnTo>
                  <a:lnTo>
                    <a:pt x="9604" y="1317"/>
                  </a:lnTo>
                  <a:lnTo>
                    <a:pt x="9457" y="942"/>
                  </a:lnTo>
                  <a:lnTo>
                    <a:pt x="9314" y="568"/>
                  </a:lnTo>
                  <a:lnTo>
                    <a:pt x="9163" y="205"/>
                  </a:lnTo>
                  <a:lnTo>
                    <a:pt x="9149" y="159"/>
                  </a:lnTo>
                  <a:lnTo>
                    <a:pt x="9136" y="114"/>
                  </a:lnTo>
                  <a:lnTo>
                    <a:pt x="9127" y="5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4242500" y="-6565825"/>
              <a:ext cx="206850" cy="483075"/>
            </a:xfrm>
            <a:custGeom>
              <a:avLst/>
              <a:gdLst/>
              <a:ahLst/>
              <a:cxnLst/>
              <a:rect l="l" t="t" r="r" b="b"/>
              <a:pathLst>
                <a:path w="8274" h="19323" extrusionOk="0">
                  <a:moveTo>
                    <a:pt x="4288" y="1"/>
                  </a:moveTo>
                  <a:lnTo>
                    <a:pt x="4030" y="318"/>
                  </a:lnTo>
                  <a:lnTo>
                    <a:pt x="3772" y="636"/>
                  </a:lnTo>
                  <a:lnTo>
                    <a:pt x="3514" y="931"/>
                  </a:lnTo>
                  <a:lnTo>
                    <a:pt x="3251" y="1237"/>
                  </a:lnTo>
                  <a:lnTo>
                    <a:pt x="2984" y="1521"/>
                  </a:lnTo>
                  <a:lnTo>
                    <a:pt x="2721" y="1805"/>
                  </a:lnTo>
                  <a:lnTo>
                    <a:pt x="2454" y="2088"/>
                  </a:lnTo>
                  <a:lnTo>
                    <a:pt x="2187" y="2361"/>
                  </a:lnTo>
                  <a:lnTo>
                    <a:pt x="1915" y="2621"/>
                  </a:lnTo>
                  <a:lnTo>
                    <a:pt x="1648" y="2871"/>
                  </a:lnTo>
                  <a:lnTo>
                    <a:pt x="1377" y="3121"/>
                  </a:lnTo>
                  <a:lnTo>
                    <a:pt x="1101" y="3359"/>
                  </a:lnTo>
                  <a:lnTo>
                    <a:pt x="829" y="3586"/>
                  </a:lnTo>
                  <a:lnTo>
                    <a:pt x="553" y="3801"/>
                  </a:lnTo>
                  <a:lnTo>
                    <a:pt x="277" y="4017"/>
                  </a:lnTo>
                  <a:lnTo>
                    <a:pt x="1" y="4221"/>
                  </a:lnTo>
                  <a:lnTo>
                    <a:pt x="259" y="5095"/>
                  </a:lnTo>
                  <a:lnTo>
                    <a:pt x="517" y="5980"/>
                  </a:lnTo>
                  <a:lnTo>
                    <a:pt x="767" y="6876"/>
                  </a:lnTo>
                  <a:lnTo>
                    <a:pt x="1016" y="7784"/>
                  </a:lnTo>
                  <a:lnTo>
                    <a:pt x="1261" y="8692"/>
                  </a:lnTo>
                  <a:lnTo>
                    <a:pt x="1501" y="9611"/>
                  </a:lnTo>
                  <a:lnTo>
                    <a:pt x="1737" y="10541"/>
                  </a:lnTo>
                  <a:lnTo>
                    <a:pt x="1973" y="11483"/>
                  </a:lnTo>
                  <a:lnTo>
                    <a:pt x="2200" y="12436"/>
                  </a:lnTo>
                  <a:lnTo>
                    <a:pt x="2423" y="13389"/>
                  </a:lnTo>
                  <a:lnTo>
                    <a:pt x="2646" y="14353"/>
                  </a:lnTo>
                  <a:lnTo>
                    <a:pt x="2864" y="15329"/>
                  </a:lnTo>
                  <a:lnTo>
                    <a:pt x="3073" y="16316"/>
                  </a:lnTo>
                  <a:lnTo>
                    <a:pt x="3282" y="17315"/>
                  </a:lnTo>
                  <a:lnTo>
                    <a:pt x="3487" y="18313"/>
                  </a:lnTo>
                  <a:lnTo>
                    <a:pt x="3692" y="19323"/>
                  </a:lnTo>
                  <a:lnTo>
                    <a:pt x="4288" y="18790"/>
                  </a:lnTo>
                  <a:lnTo>
                    <a:pt x="4881" y="18234"/>
                  </a:lnTo>
                  <a:lnTo>
                    <a:pt x="5464" y="17678"/>
                  </a:lnTo>
                  <a:lnTo>
                    <a:pt x="6038" y="17099"/>
                  </a:lnTo>
                  <a:lnTo>
                    <a:pt x="6608" y="16509"/>
                  </a:lnTo>
                  <a:lnTo>
                    <a:pt x="7169" y="15908"/>
                  </a:lnTo>
                  <a:lnTo>
                    <a:pt x="7725" y="15295"/>
                  </a:lnTo>
                  <a:lnTo>
                    <a:pt x="8273" y="14660"/>
                  </a:lnTo>
                  <a:lnTo>
                    <a:pt x="7249" y="11052"/>
                  </a:lnTo>
                  <a:lnTo>
                    <a:pt x="6742" y="9236"/>
                  </a:lnTo>
                  <a:lnTo>
                    <a:pt x="6238" y="7410"/>
                  </a:lnTo>
                  <a:lnTo>
                    <a:pt x="5740" y="5583"/>
                  </a:lnTo>
                  <a:lnTo>
                    <a:pt x="5246" y="3733"/>
                  </a:lnTo>
                  <a:lnTo>
                    <a:pt x="5005" y="2803"/>
                  </a:lnTo>
                  <a:lnTo>
                    <a:pt x="4765" y="1873"/>
                  </a:lnTo>
                  <a:lnTo>
                    <a:pt x="4524" y="942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4307400" y="-3582675"/>
              <a:ext cx="93525" cy="255875"/>
            </a:xfrm>
            <a:custGeom>
              <a:avLst/>
              <a:gdLst/>
              <a:ahLst/>
              <a:cxnLst/>
              <a:rect l="l" t="t" r="r" b="b"/>
              <a:pathLst>
                <a:path w="3741" h="10235" extrusionOk="0">
                  <a:moveTo>
                    <a:pt x="1612" y="2701"/>
                  </a:moveTo>
                  <a:lnTo>
                    <a:pt x="1626" y="2792"/>
                  </a:lnTo>
                  <a:lnTo>
                    <a:pt x="1639" y="2894"/>
                  </a:lnTo>
                  <a:lnTo>
                    <a:pt x="1661" y="2974"/>
                  </a:lnTo>
                  <a:lnTo>
                    <a:pt x="1683" y="3053"/>
                  </a:lnTo>
                  <a:lnTo>
                    <a:pt x="1715" y="3121"/>
                  </a:lnTo>
                  <a:lnTo>
                    <a:pt x="1746" y="3189"/>
                  </a:lnTo>
                  <a:lnTo>
                    <a:pt x="1786" y="3234"/>
                  </a:lnTo>
                  <a:lnTo>
                    <a:pt x="1830" y="3269"/>
                  </a:lnTo>
                  <a:lnTo>
                    <a:pt x="2071" y="3416"/>
                  </a:lnTo>
                  <a:lnTo>
                    <a:pt x="2316" y="3552"/>
                  </a:lnTo>
                  <a:lnTo>
                    <a:pt x="2556" y="3677"/>
                  </a:lnTo>
                  <a:lnTo>
                    <a:pt x="2805" y="3790"/>
                  </a:lnTo>
                  <a:lnTo>
                    <a:pt x="2832" y="4040"/>
                  </a:lnTo>
                  <a:lnTo>
                    <a:pt x="2850" y="4290"/>
                  </a:lnTo>
                  <a:lnTo>
                    <a:pt x="2859" y="4539"/>
                  </a:lnTo>
                  <a:lnTo>
                    <a:pt x="2863" y="4789"/>
                  </a:lnTo>
                  <a:lnTo>
                    <a:pt x="2854" y="5027"/>
                  </a:lnTo>
                  <a:lnTo>
                    <a:pt x="2841" y="5265"/>
                  </a:lnTo>
                  <a:lnTo>
                    <a:pt x="2819" y="5504"/>
                  </a:lnTo>
                  <a:lnTo>
                    <a:pt x="2792" y="5719"/>
                  </a:lnTo>
                  <a:lnTo>
                    <a:pt x="2756" y="5935"/>
                  </a:lnTo>
                  <a:lnTo>
                    <a:pt x="2716" y="6150"/>
                  </a:lnTo>
                  <a:lnTo>
                    <a:pt x="2672" y="6343"/>
                  </a:lnTo>
                  <a:lnTo>
                    <a:pt x="2618" y="6536"/>
                  </a:lnTo>
                  <a:lnTo>
                    <a:pt x="2565" y="6706"/>
                  </a:lnTo>
                  <a:lnTo>
                    <a:pt x="2503" y="6865"/>
                  </a:lnTo>
                  <a:lnTo>
                    <a:pt x="2440" y="7013"/>
                  </a:lnTo>
                  <a:lnTo>
                    <a:pt x="2369" y="7149"/>
                  </a:lnTo>
                  <a:lnTo>
                    <a:pt x="2298" y="7262"/>
                  </a:lnTo>
                  <a:lnTo>
                    <a:pt x="2227" y="7364"/>
                  </a:lnTo>
                  <a:lnTo>
                    <a:pt x="2151" y="7444"/>
                  </a:lnTo>
                  <a:lnTo>
                    <a:pt x="2071" y="7512"/>
                  </a:lnTo>
                  <a:lnTo>
                    <a:pt x="1991" y="7546"/>
                  </a:lnTo>
                  <a:lnTo>
                    <a:pt x="1911" y="7569"/>
                  </a:lnTo>
                  <a:lnTo>
                    <a:pt x="1830" y="7569"/>
                  </a:lnTo>
                  <a:lnTo>
                    <a:pt x="1750" y="7546"/>
                  </a:lnTo>
                  <a:lnTo>
                    <a:pt x="1666" y="7489"/>
                  </a:lnTo>
                  <a:lnTo>
                    <a:pt x="1586" y="7410"/>
                  </a:lnTo>
                  <a:lnTo>
                    <a:pt x="1505" y="7319"/>
                  </a:lnTo>
                  <a:lnTo>
                    <a:pt x="1430" y="7183"/>
                  </a:lnTo>
                  <a:lnTo>
                    <a:pt x="1354" y="7024"/>
                  </a:lnTo>
                  <a:lnTo>
                    <a:pt x="1278" y="6843"/>
                  </a:lnTo>
                  <a:lnTo>
                    <a:pt x="1207" y="6627"/>
                  </a:lnTo>
                  <a:lnTo>
                    <a:pt x="1140" y="6377"/>
                  </a:lnTo>
                  <a:lnTo>
                    <a:pt x="1082" y="6128"/>
                  </a:lnTo>
                  <a:lnTo>
                    <a:pt x="1038" y="5878"/>
                  </a:lnTo>
                  <a:lnTo>
                    <a:pt x="1002" y="5628"/>
                  </a:lnTo>
                  <a:lnTo>
                    <a:pt x="976" y="5379"/>
                  </a:lnTo>
                  <a:lnTo>
                    <a:pt x="962" y="5129"/>
                  </a:lnTo>
                  <a:lnTo>
                    <a:pt x="958" y="4891"/>
                  </a:lnTo>
                  <a:lnTo>
                    <a:pt x="962" y="4641"/>
                  </a:lnTo>
                  <a:lnTo>
                    <a:pt x="976" y="4403"/>
                  </a:lnTo>
                  <a:lnTo>
                    <a:pt x="998" y="4176"/>
                  </a:lnTo>
                  <a:lnTo>
                    <a:pt x="1033" y="3949"/>
                  </a:lnTo>
                  <a:lnTo>
                    <a:pt x="1074" y="3745"/>
                  </a:lnTo>
                  <a:lnTo>
                    <a:pt x="1127" y="3541"/>
                  </a:lnTo>
                  <a:lnTo>
                    <a:pt x="1189" y="3348"/>
                  </a:lnTo>
                  <a:lnTo>
                    <a:pt x="1261" y="3178"/>
                  </a:lnTo>
                  <a:lnTo>
                    <a:pt x="1341" y="3019"/>
                  </a:lnTo>
                  <a:lnTo>
                    <a:pt x="1430" y="2871"/>
                  </a:lnTo>
                  <a:lnTo>
                    <a:pt x="1479" y="2803"/>
                  </a:lnTo>
                  <a:lnTo>
                    <a:pt x="1523" y="2769"/>
                  </a:lnTo>
                  <a:lnTo>
                    <a:pt x="1612" y="2701"/>
                  </a:lnTo>
                  <a:close/>
                  <a:moveTo>
                    <a:pt x="1875" y="1"/>
                  </a:moveTo>
                  <a:lnTo>
                    <a:pt x="1741" y="24"/>
                  </a:lnTo>
                  <a:lnTo>
                    <a:pt x="1608" y="58"/>
                  </a:lnTo>
                  <a:lnTo>
                    <a:pt x="1479" y="126"/>
                  </a:lnTo>
                  <a:lnTo>
                    <a:pt x="1350" y="216"/>
                  </a:lnTo>
                  <a:lnTo>
                    <a:pt x="1234" y="319"/>
                  </a:lnTo>
                  <a:lnTo>
                    <a:pt x="1123" y="432"/>
                  </a:lnTo>
                  <a:lnTo>
                    <a:pt x="1011" y="568"/>
                  </a:lnTo>
                  <a:lnTo>
                    <a:pt x="904" y="716"/>
                  </a:lnTo>
                  <a:lnTo>
                    <a:pt x="802" y="875"/>
                  </a:lnTo>
                  <a:lnTo>
                    <a:pt x="708" y="1056"/>
                  </a:lnTo>
                  <a:lnTo>
                    <a:pt x="615" y="1249"/>
                  </a:lnTo>
                  <a:lnTo>
                    <a:pt x="530" y="1453"/>
                  </a:lnTo>
                  <a:lnTo>
                    <a:pt x="455" y="1669"/>
                  </a:lnTo>
                  <a:lnTo>
                    <a:pt x="383" y="1896"/>
                  </a:lnTo>
                  <a:lnTo>
                    <a:pt x="317" y="2123"/>
                  </a:lnTo>
                  <a:lnTo>
                    <a:pt x="259" y="2361"/>
                  </a:lnTo>
                  <a:lnTo>
                    <a:pt x="205" y="2599"/>
                  </a:lnTo>
                  <a:lnTo>
                    <a:pt x="161" y="2849"/>
                  </a:lnTo>
                  <a:lnTo>
                    <a:pt x="121" y="3098"/>
                  </a:lnTo>
                  <a:lnTo>
                    <a:pt x="85" y="3359"/>
                  </a:lnTo>
                  <a:lnTo>
                    <a:pt x="58" y="3620"/>
                  </a:lnTo>
                  <a:lnTo>
                    <a:pt x="36" y="3881"/>
                  </a:lnTo>
                  <a:lnTo>
                    <a:pt x="18" y="4142"/>
                  </a:lnTo>
                  <a:lnTo>
                    <a:pt x="5" y="4414"/>
                  </a:lnTo>
                  <a:lnTo>
                    <a:pt x="1" y="4687"/>
                  </a:lnTo>
                  <a:lnTo>
                    <a:pt x="1" y="4948"/>
                  </a:lnTo>
                  <a:lnTo>
                    <a:pt x="5" y="5220"/>
                  </a:lnTo>
                  <a:lnTo>
                    <a:pt x="14" y="5492"/>
                  </a:lnTo>
                  <a:lnTo>
                    <a:pt x="32" y="5765"/>
                  </a:lnTo>
                  <a:lnTo>
                    <a:pt x="54" y="6026"/>
                  </a:lnTo>
                  <a:lnTo>
                    <a:pt x="76" y="6287"/>
                  </a:lnTo>
                  <a:lnTo>
                    <a:pt x="107" y="6548"/>
                  </a:lnTo>
                  <a:lnTo>
                    <a:pt x="143" y="6808"/>
                  </a:lnTo>
                  <a:lnTo>
                    <a:pt x="183" y="7058"/>
                  </a:lnTo>
                  <a:lnTo>
                    <a:pt x="228" y="7308"/>
                  </a:lnTo>
                  <a:lnTo>
                    <a:pt x="281" y="7557"/>
                  </a:lnTo>
                  <a:lnTo>
                    <a:pt x="334" y="7796"/>
                  </a:lnTo>
                  <a:lnTo>
                    <a:pt x="392" y="8023"/>
                  </a:lnTo>
                  <a:lnTo>
                    <a:pt x="455" y="8238"/>
                  </a:lnTo>
                  <a:lnTo>
                    <a:pt x="521" y="8454"/>
                  </a:lnTo>
                  <a:lnTo>
                    <a:pt x="593" y="8669"/>
                  </a:lnTo>
                  <a:lnTo>
                    <a:pt x="668" y="8862"/>
                  </a:lnTo>
                  <a:lnTo>
                    <a:pt x="749" y="9055"/>
                  </a:lnTo>
                  <a:lnTo>
                    <a:pt x="829" y="9225"/>
                  </a:lnTo>
                  <a:lnTo>
                    <a:pt x="922" y="9407"/>
                  </a:lnTo>
                  <a:lnTo>
                    <a:pt x="1016" y="9566"/>
                  </a:lnTo>
                  <a:lnTo>
                    <a:pt x="1109" y="9702"/>
                  </a:lnTo>
                  <a:lnTo>
                    <a:pt x="1203" y="9827"/>
                  </a:lnTo>
                  <a:lnTo>
                    <a:pt x="1301" y="9940"/>
                  </a:lnTo>
                  <a:lnTo>
                    <a:pt x="1399" y="10031"/>
                  </a:lnTo>
                  <a:lnTo>
                    <a:pt x="1496" y="10099"/>
                  </a:lnTo>
                  <a:lnTo>
                    <a:pt x="1594" y="10156"/>
                  </a:lnTo>
                  <a:lnTo>
                    <a:pt x="1692" y="10201"/>
                  </a:lnTo>
                  <a:lnTo>
                    <a:pt x="1795" y="10224"/>
                  </a:lnTo>
                  <a:lnTo>
                    <a:pt x="1893" y="10235"/>
                  </a:lnTo>
                  <a:lnTo>
                    <a:pt x="1991" y="10235"/>
                  </a:lnTo>
                  <a:lnTo>
                    <a:pt x="2089" y="10212"/>
                  </a:lnTo>
                  <a:lnTo>
                    <a:pt x="2187" y="10167"/>
                  </a:lnTo>
                  <a:lnTo>
                    <a:pt x="2280" y="10122"/>
                  </a:lnTo>
                  <a:lnTo>
                    <a:pt x="2374" y="10053"/>
                  </a:lnTo>
                  <a:lnTo>
                    <a:pt x="2467" y="9974"/>
                  </a:lnTo>
                  <a:lnTo>
                    <a:pt x="2561" y="9883"/>
                  </a:lnTo>
                  <a:lnTo>
                    <a:pt x="2650" y="9770"/>
                  </a:lnTo>
                  <a:lnTo>
                    <a:pt x="2739" y="9645"/>
                  </a:lnTo>
                  <a:lnTo>
                    <a:pt x="2823" y="9509"/>
                  </a:lnTo>
                  <a:lnTo>
                    <a:pt x="2908" y="9361"/>
                  </a:lnTo>
                  <a:lnTo>
                    <a:pt x="2988" y="9202"/>
                  </a:lnTo>
                  <a:lnTo>
                    <a:pt x="3064" y="9021"/>
                  </a:lnTo>
                  <a:lnTo>
                    <a:pt x="3139" y="8839"/>
                  </a:lnTo>
                  <a:lnTo>
                    <a:pt x="3211" y="8635"/>
                  </a:lnTo>
                  <a:lnTo>
                    <a:pt x="3277" y="8431"/>
                  </a:lnTo>
                  <a:lnTo>
                    <a:pt x="3340" y="8204"/>
                  </a:lnTo>
                  <a:lnTo>
                    <a:pt x="3402" y="7966"/>
                  </a:lnTo>
                  <a:lnTo>
                    <a:pt x="3460" y="7716"/>
                  </a:lnTo>
                  <a:lnTo>
                    <a:pt x="3509" y="7467"/>
                  </a:lnTo>
                  <a:lnTo>
                    <a:pt x="3558" y="7194"/>
                  </a:lnTo>
                  <a:lnTo>
                    <a:pt x="3589" y="6990"/>
                  </a:lnTo>
                  <a:lnTo>
                    <a:pt x="3620" y="6797"/>
                  </a:lnTo>
                  <a:lnTo>
                    <a:pt x="3647" y="6582"/>
                  </a:lnTo>
                  <a:lnTo>
                    <a:pt x="3669" y="6377"/>
                  </a:lnTo>
                  <a:lnTo>
                    <a:pt x="3687" y="6173"/>
                  </a:lnTo>
                  <a:lnTo>
                    <a:pt x="3705" y="5958"/>
                  </a:lnTo>
                  <a:lnTo>
                    <a:pt x="3718" y="5742"/>
                  </a:lnTo>
                  <a:lnTo>
                    <a:pt x="3731" y="5526"/>
                  </a:lnTo>
                  <a:lnTo>
                    <a:pt x="3736" y="5220"/>
                  </a:lnTo>
                  <a:lnTo>
                    <a:pt x="3740" y="4902"/>
                  </a:lnTo>
                  <a:lnTo>
                    <a:pt x="3731" y="4596"/>
                  </a:lnTo>
                  <a:lnTo>
                    <a:pt x="3723" y="4278"/>
                  </a:lnTo>
                  <a:lnTo>
                    <a:pt x="3705" y="3972"/>
                  </a:lnTo>
                  <a:lnTo>
                    <a:pt x="3678" y="3666"/>
                  </a:lnTo>
                  <a:lnTo>
                    <a:pt x="3642" y="3359"/>
                  </a:lnTo>
                  <a:lnTo>
                    <a:pt x="3602" y="3064"/>
                  </a:lnTo>
                  <a:lnTo>
                    <a:pt x="3576" y="2894"/>
                  </a:lnTo>
                  <a:lnTo>
                    <a:pt x="3540" y="2724"/>
                  </a:lnTo>
                  <a:lnTo>
                    <a:pt x="3504" y="2554"/>
                  </a:lnTo>
                  <a:lnTo>
                    <a:pt x="3464" y="2395"/>
                  </a:lnTo>
                  <a:lnTo>
                    <a:pt x="3420" y="2247"/>
                  </a:lnTo>
                  <a:lnTo>
                    <a:pt x="3371" y="2111"/>
                  </a:lnTo>
                  <a:lnTo>
                    <a:pt x="3317" y="1986"/>
                  </a:lnTo>
                  <a:lnTo>
                    <a:pt x="3260" y="1873"/>
                  </a:lnTo>
                  <a:lnTo>
                    <a:pt x="3246" y="1805"/>
                  </a:lnTo>
                  <a:lnTo>
                    <a:pt x="3242" y="1759"/>
                  </a:lnTo>
                  <a:lnTo>
                    <a:pt x="3228" y="1703"/>
                  </a:lnTo>
                  <a:lnTo>
                    <a:pt x="3193" y="1555"/>
                  </a:lnTo>
                  <a:lnTo>
                    <a:pt x="3148" y="1419"/>
                  </a:lnTo>
                  <a:lnTo>
                    <a:pt x="3104" y="1283"/>
                  </a:lnTo>
                  <a:lnTo>
                    <a:pt x="3059" y="1158"/>
                  </a:lnTo>
                  <a:lnTo>
                    <a:pt x="3015" y="1033"/>
                  </a:lnTo>
                  <a:lnTo>
                    <a:pt x="2961" y="920"/>
                  </a:lnTo>
                  <a:lnTo>
                    <a:pt x="2912" y="818"/>
                  </a:lnTo>
                  <a:lnTo>
                    <a:pt x="2859" y="716"/>
                  </a:lnTo>
                  <a:lnTo>
                    <a:pt x="2805" y="625"/>
                  </a:lnTo>
                  <a:lnTo>
                    <a:pt x="2752" y="534"/>
                  </a:lnTo>
                  <a:lnTo>
                    <a:pt x="2694" y="455"/>
                  </a:lnTo>
                  <a:lnTo>
                    <a:pt x="2636" y="387"/>
                  </a:lnTo>
                  <a:lnTo>
                    <a:pt x="2574" y="319"/>
                  </a:lnTo>
                  <a:lnTo>
                    <a:pt x="2516" y="262"/>
                  </a:lnTo>
                  <a:lnTo>
                    <a:pt x="2391" y="160"/>
                  </a:lnTo>
                  <a:lnTo>
                    <a:pt x="2267" y="80"/>
                  </a:lnTo>
                  <a:lnTo>
                    <a:pt x="2138" y="3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4289475" y="-1396850"/>
              <a:ext cx="223650" cy="418125"/>
            </a:xfrm>
            <a:custGeom>
              <a:avLst/>
              <a:gdLst/>
              <a:ahLst/>
              <a:cxnLst/>
              <a:rect l="l" t="t" r="r" b="b"/>
              <a:pathLst>
                <a:path w="8946" h="16725" extrusionOk="0">
                  <a:moveTo>
                    <a:pt x="1648" y="0"/>
                  </a:moveTo>
                  <a:lnTo>
                    <a:pt x="1577" y="919"/>
                  </a:lnTo>
                  <a:lnTo>
                    <a:pt x="1501" y="1838"/>
                  </a:lnTo>
                  <a:lnTo>
                    <a:pt x="1425" y="2758"/>
                  </a:lnTo>
                  <a:lnTo>
                    <a:pt x="1341" y="3665"/>
                  </a:lnTo>
                  <a:lnTo>
                    <a:pt x="1252" y="4573"/>
                  </a:lnTo>
                  <a:lnTo>
                    <a:pt x="1163" y="5492"/>
                  </a:lnTo>
                  <a:lnTo>
                    <a:pt x="1065" y="6388"/>
                  </a:lnTo>
                  <a:lnTo>
                    <a:pt x="967" y="7296"/>
                  </a:lnTo>
                  <a:lnTo>
                    <a:pt x="860" y="8204"/>
                  </a:lnTo>
                  <a:lnTo>
                    <a:pt x="749" y="9100"/>
                  </a:lnTo>
                  <a:lnTo>
                    <a:pt x="637" y="9985"/>
                  </a:lnTo>
                  <a:lnTo>
                    <a:pt x="517" y="10881"/>
                  </a:lnTo>
                  <a:lnTo>
                    <a:pt x="397" y="11766"/>
                  </a:lnTo>
                  <a:lnTo>
                    <a:pt x="268" y="12640"/>
                  </a:lnTo>
                  <a:lnTo>
                    <a:pt x="139" y="13514"/>
                  </a:lnTo>
                  <a:lnTo>
                    <a:pt x="1" y="14387"/>
                  </a:lnTo>
                  <a:lnTo>
                    <a:pt x="860" y="14603"/>
                  </a:lnTo>
                  <a:lnTo>
                    <a:pt x="1715" y="14830"/>
                  </a:lnTo>
                  <a:lnTo>
                    <a:pt x="2574" y="15079"/>
                  </a:lnTo>
                  <a:lnTo>
                    <a:pt x="3429" y="15340"/>
                  </a:lnTo>
                  <a:lnTo>
                    <a:pt x="3856" y="15488"/>
                  </a:lnTo>
                  <a:lnTo>
                    <a:pt x="4284" y="15635"/>
                  </a:lnTo>
                  <a:lnTo>
                    <a:pt x="4711" y="15794"/>
                  </a:lnTo>
                  <a:lnTo>
                    <a:pt x="5134" y="15953"/>
                  </a:lnTo>
                  <a:lnTo>
                    <a:pt x="5562" y="16123"/>
                  </a:lnTo>
                  <a:lnTo>
                    <a:pt x="5984" y="16305"/>
                  </a:lnTo>
                  <a:lnTo>
                    <a:pt x="6407" y="16498"/>
                  </a:lnTo>
                  <a:lnTo>
                    <a:pt x="6830" y="16690"/>
                  </a:lnTo>
                  <a:lnTo>
                    <a:pt x="6839" y="16702"/>
                  </a:lnTo>
                  <a:lnTo>
                    <a:pt x="6853" y="16713"/>
                  </a:lnTo>
                  <a:lnTo>
                    <a:pt x="6862" y="16713"/>
                  </a:lnTo>
                  <a:lnTo>
                    <a:pt x="6875" y="16724"/>
                  </a:lnTo>
                  <a:lnTo>
                    <a:pt x="7035" y="15783"/>
                  </a:lnTo>
                  <a:lnTo>
                    <a:pt x="7195" y="14830"/>
                  </a:lnTo>
                  <a:lnTo>
                    <a:pt x="7347" y="13865"/>
                  </a:lnTo>
                  <a:lnTo>
                    <a:pt x="7498" y="12901"/>
                  </a:lnTo>
                  <a:lnTo>
                    <a:pt x="7641" y="11925"/>
                  </a:lnTo>
                  <a:lnTo>
                    <a:pt x="7783" y="10938"/>
                  </a:lnTo>
                  <a:lnTo>
                    <a:pt x="7917" y="9951"/>
                  </a:lnTo>
                  <a:lnTo>
                    <a:pt x="8050" y="8952"/>
                  </a:lnTo>
                  <a:lnTo>
                    <a:pt x="8179" y="7943"/>
                  </a:lnTo>
                  <a:lnTo>
                    <a:pt x="8300" y="6933"/>
                  </a:lnTo>
                  <a:lnTo>
                    <a:pt x="8420" y="5912"/>
                  </a:lnTo>
                  <a:lnTo>
                    <a:pt x="8536" y="4891"/>
                  </a:lnTo>
                  <a:lnTo>
                    <a:pt x="8647" y="3858"/>
                  </a:lnTo>
                  <a:lnTo>
                    <a:pt x="8749" y="2826"/>
                  </a:lnTo>
                  <a:lnTo>
                    <a:pt x="8852" y="1793"/>
                  </a:lnTo>
                  <a:lnTo>
                    <a:pt x="8945" y="749"/>
                  </a:lnTo>
                  <a:lnTo>
                    <a:pt x="8041" y="738"/>
                  </a:lnTo>
                  <a:lnTo>
                    <a:pt x="7124" y="738"/>
                  </a:lnTo>
                  <a:lnTo>
                    <a:pt x="6203" y="727"/>
                  </a:lnTo>
                  <a:lnTo>
                    <a:pt x="5744" y="727"/>
                  </a:lnTo>
                  <a:lnTo>
                    <a:pt x="5285" y="704"/>
                  </a:lnTo>
                  <a:lnTo>
                    <a:pt x="4822" y="681"/>
                  </a:lnTo>
                  <a:lnTo>
                    <a:pt x="4364" y="636"/>
                  </a:lnTo>
                  <a:lnTo>
                    <a:pt x="3905" y="579"/>
                  </a:lnTo>
                  <a:lnTo>
                    <a:pt x="3451" y="511"/>
                  </a:lnTo>
                  <a:lnTo>
                    <a:pt x="2997" y="420"/>
                  </a:lnTo>
                  <a:lnTo>
                    <a:pt x="2543" y="307"/>
                  </a:lnTo>
                  <a:lnTo>
                    <a:pt x="2093" y="171"/>
                  </a:lnTo>
                  <a:lnTo>
                    <a:pt x="1871" y="91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4317750" y="-9574225"/>
              <a:ext cx="131800" cy="783175"/>
            </a:xfrm>
            <a:custGeom>
              <a:avLst/>
              <a:gdLst/>
              <a:ahLst/>
              <a:cxnLst/>
              <a:rect l="l" t="t" r="r" b="b"/>
              <a:pathLst>
                <a:path w="5272" h="31327" extrusionOk="0">
                  <a:moveTo>
                    <a:pt x="2196" y="0"/>
                  </a:moveTo>
                  <a:lnTo>
                    <a:pt x="2084" y="12"/>
                  </a:lnTo>
                  <a:lnTo>
                    <a:pt x="1977" y="35"/>
                  </a:lnTo>
                  <a:lnTo>
                    <a:pt x="1862" y="80"/>
                  </a:lnTo>
                  <a:lnTo>
                    <a:pt x="1746" y="137"/>
                  </a:lnTo>
                  <a:lnTo>
                    <a:pt x="1630" y="216"/>
                  </a:lnTo>
                  <a:lnTo>
                    <a:pt x="1514" y="318"/>
                  </a:lnTo>
                  <a:lnTo>
                    <a:pt x="1394" y="432"/>
                  </a:lnTo>
                  <a:lnTo>
                    <a:pt x="1274" y="568"/>
                  </a:lnTo>
                  <a:lnTo>
                    <a:pt x="1149" y="715"/>
                  </a:lnTo>
                  <a:lnTo>
                    <a:pt x="1025" y="885"/>
                  </a:lnTo>
                  <a:lnTo>
                    <a:pt x="900" y="1078"/>
                  </a:lnTo>
                  <a:lnTo>
                    <a:pt x="771" y="1294"/>
                  </a:lnTo>
                  <a:lnTo>
                    <a:pt x="726" y="1362"/>
                  </a:lnTo>
                  <a:lnTo>
                    <a:pt x="682" y="1419"/>
                  </a:lnTo>
                  <a:lnTo>
                    <a:pt x="637" y="1475"/>
                  </a:lnTo>
                  <a:lnTo>
                    <a:pt x="597" y="1510"/>
                  </a:lnTo>
                  <a:lnTo>
                    <a:pt x="553" y="1532"/>
                  </a:lnTo>
                  <a:lnTo>
                    <a:pt x="508" y="1555"/>
                  </a:lnTo>
                  <a:lnTo>
                    <a:pt x="468" y="1566"/>
                  </a:lnTo>
                  <a:lnTo>
                    <a:pt x="424" y="1566"/>
                  </a:lnTo>
                  <a:lnTo>
                    <a:pt x="437" y="3393"/>
                  </a:lnTo>
                  <a:lnTo>
                    <a:pt x="446" y="5208"/>
                  </a:lnTo>
                  <a:lnTo>
                    <a:pt x="450" y="7035"/>
                  </a:lnTo>
                  <a:lnTo>
                    <a:pt x="446" y="8850"/>
                  </a:lnTo>
                  <a:lnTo>
                    <a:pt x="437" y="10666"/>
                  </a:lnTo>
                  <a:lnTo>
                    <a:pt x="424" y="12481"/>
                  </a:lnTo>
                  <a:lnTo>
                    <a:pt x="406" y="14296"/>
                  </a:lnTo>
                  <a:lnTo>
                    <a:pt x="384" y="16112"/>
                  </a:lnTo>
                  <a:lnTo>
                    <a:pt x="352" y="17927"/>
                  </a:lnTo>
                  <a:lnTo>
                    <a:pt x="321" y="19743"/>
                  </a:lnTo>
                  <a:lnTo>
                    <a:pt x="281" y="21558"/>
                  </a:lnTo>
                  <a:lnTo>
                    <a:pt x="232" y="23373"/>
                  </a:lnTo>
                  <a:lnTo>
                    <a:pt x="183" y="25177"/>
                  </a:lnTo>
                  <a:lnTo>
                    <a:pt x="125" y="26993"/>
                  </a:lnTo>
                  <a:lnTo>
                    <a:pt x="67" y="28797"/>
                  </a:lnTo>
                  <a:lnTo>
                    <a:pt x="1" y="30601"/>
                  </a:lnTo>
                  <a:lnTo>
                    <a:pt x="59" y="30487"/>
                  </a:lnTo>
                  <a:lnTo>
                    <a:pt x="121" y="30385"/>
                  </a:lnTo>
                  <a:lnTo>
                    <a:pt x="156" y="30340"/>
                  </a:lnTo>
                  <a:lnTo>
                    <a:pt x="192" y="30306"/>
                  </a:lnTo>
                  <a:lnTo>
                    <a:pt x="228" y="30272"/>
                  </a:lnTo>
                  <a:lnTo>
                    <a:pt x="268" y="30249"/>
                  </a:lnTo>
                  <a:lnTo>
                    <a:pt x="303" y="30238"/>
                  </a:lnTo>
                  <a:lnTo>
                    <a:pt x="343" y="30226"/>
                  </a:lnTo>
                  <a:lnTo>
                    <a:pt x="388" y="30226"/>
                  </a:lnTo>
                  <a:lnTo>
                    <a:pt x="428" y="30238"/>
                  </a:lnTo>
                  <a:lnTo>
                    <a:pt x="473" y="30260"/>
                  </a:lnTo>
                  <a:lnTo>
                    <a:pt x="517" y="30294"/>
                  </a:lnTo>
                  <a:lnTo>
                    <a:pt x="562" y="30328"/>
                  </a:lnTo>
                  <a:lnTo>
                    <a:pt x="606" y="30385"/>
                  </a:lnTo>
                  <a:lnTo>
                    <a:pt x="762" y="30555"/>
                  </a:lnTo>
                  <a:lnTo>
                    <a:pt x="918" y="30726"/>
                  </a:lnTo>
                  <a:lnTo>
                    <a:pt x="1065" y="30862"/>
                  </a:lnTo>
                  <a:lnTo>
                    <a:pt x="1216" y="30987"/>
                  </a:lnTo>
                  <a:lnTo>
                    <a:pt x="1359" y="31089"/>
                  </a:lnTo>
                  <a:lnTo>
                    <a:pt x="1501" y="31168"/>
                  </a:lnTo>
                  <a:lnTo>
                    <a:pt x="1639" y="31236"/>
                  </a:lnTo>
                  <a:lnTo>
                    <a:pt x="1777" y="31282"/>
                  </a:lnTo>
                  <a:lnTo>
                    <a:pt x="1911" y="31316"/>
                  </a:lnTo>
                  <a:lnTo>
                    <a:pt x="2040" y="31327"/>
                  </a:lnTo>
                  <a:lnTo>
                    <a:pt x="2169" y="31327"/>
                  </a:lnTo>
                  <a:lnTo>
                    <a:pt x="2293" y="31304"/>
                  </a:lnTo>
                  <a:lnTo>
                    <a:pt x="2414" y="31270"/>
                  </a:lnTo>
                  <a:lnTo>
                    <a:pt x="2534" y="31213"/>
                  </a:lnTo>
                  <a:lnTo>
                    <a:pt x="2650" y="31145"/>
                  </a:lnTo>
                  <a:lnTo>
                    <a:pt x="2765" y="31066"/>
                  </a:lnTo>
                  <a:lnTo>
                    <a:pt x="2877" y="30964"/>
                  </a:lnTo>
                  <a:lnTo>
                    <a:pt x="2988" y="30850"/>
                  </a:lnTo>
                  <a:lnTo>
                    <a:pt x="3095" y="30726"/>
                  </a:lnTo>
                  <a:lnTo>
                    <a:pt x="3197" y="30589"/>
                  </a:lnTo>
                  <a:lnTo>
                    <a:pt x="3295" y="30431"/>
                  </a:lnTo>
                  <a:lnTo>
                    <a:pt x="3398" y="30260"/>
                  </a:lnTo>
                  <a:lnTo>
                    <a:pt x="3491" y="30079"/>
                  </a:lnTo>
                  <a:lnTo>
                    <a:pt x="3585" y="29886"/>
                  </a:lnTo>
                  <a:lnTo>
                    <a:pt x="3674" y="29682"/>
                  </a:lnTo>
                  <a:lnTo>
                    <a:pt x="3763" y="29455"/>
                  </a:lnTo>
                  <a:lnTo>
                    <a:pt x="3847" y="29228"/>
                  </a:lnTo>
                  <a:lnTo>
                    <a:pt x="3932" y="28990"/>
                  </a:lnTo>
                  <a:lnTo>
                    <a:pt x="4012" y="28729"/>
                  </a:lnTo>
                  <a:lnTo>
                    <a:pt x="4088" y="28468"/>
                  </a:lnTo>
                  <a:lnTo>
                    <a:pt x="4163" y="28195"/>
                  </a:lnTo>
                  <a:lnTo>
                    <a:pt x="4235" y="27912"/>
                  </a:lnTo>
                  <a:lnTo>
                    <a:pt x="4306" y="27617"/>
                  </a:lnTo>
                  <a:lnTo>
                    <a:pt x="4373" y="27310"/>
                  </a:lnTo>
                  <a:lnTo>
                    <a:pt x="4439" y="26993"/>
                  </a:lnTo>
                  <a:lnTo>
                    <a:pt x="4502" y="26675"/>
                  </a:lnTo>
                  <a:lnTo>
                    <a:pt x="4560" y="26346"/>
                  </a:lnTo>
                  <a:lnTo>
                    <a:pt x="4617" y="26006"/>
                  </a:lnTo>
                  <a:lnTo>
                    <a:pt x="4671" y="25654"/>
                  </a:lnTo>
                  <a:lnTo>
                    <a:pt x="4724" y="25302"/>
                  </a:lnTo>
                  <a:lnTo>
                    <a:pt x="4773" y="24939"/>
                  </a:lnTo>
                  <a:lnTo>
                    <a:pt x="4822" y="24565"/>
                  </a:lnTo>
                  <a:lnTo>
                    <a:pt x="4867" y="24190"/>
                  </a:lnTo>
                  <a:lnTo>
                    <a:pt x="4907" y="23804"/>
                  </a:lnTo>
                  <a:lnTo>
                    <a:pt x="4951" y="23419"/>
                  </a:lnTo>
                  <a:lnTo>
                    <a:pt x="4987" y="23022"/>
                  </a:lnTo>
                  <a:lnTo>
                    <a:pt x="5023" y="22624"/>
                  </a:lnTo>
                  <a:lnTo>
                    <a:pt x="5054" y="22216"/>
                  </a:lnTo>
                  <a:lnTo>
                    <a:pt x="5116" y="21388"/>
                  </a:lnTo>
                  <a:lnTo>
                    <a:pt x="5165" y="20548"/>
                  </a:lnTo>
                  <a:lnTo>
                    <a:pt x="5205" y="19697"/>
                  </a:lnTo>
                  <a:lnTo>
                    <a:pt x="5232" y="18824"/>
                  </a:lnTo>
                  <a:lnTo>
                    <a:pt x="5254" y="17950"/>
                  </a:lnTo>
                  <a:lnTo>
                    <a:pt x="5268" y="17065"/>
                  </a:lnTo>
                  <a:lnTo>
                    <a:pt x="5272" y="16180"/>
                  </a:lnTo>
                  <a:lnTo>
                    <a:pt x="5263" y="15295"/>
                  </a:lnTo>
                  <a:lnTo>
                    <a:pt x="5250" y="14399"/>
                  </a:lnTo>
                  <a:lnTo>
                    <a:pt x="5227" y="13514"/>
                  </a:lnTo>
                  <a:lnTo>
                    <a:pt x="5192" y="12640"/>
                  </a:lnTo>
                  <a:lnTo>
                    <a:pt x="5152" y="11766"/>
                  </a:lnTo>
                  <a:lnTo>
                    <a:pt x="5103" y="10915"/>
                  </a:lnTo>
                  <a:lnTo>
                    <a:pt x="5045" y="10064"/>
                  </a:lnTo>
                  <a:lnTo>
                    <a:pt x="4978" y="9236"/>
                  </a:lnTo>
                  <a:lnTo>
                    <a:pt x="4902" y="8431"/>
                  </a:lnTo>
                  <a:lnTo>
                    <a:pt x="4818" y="7648"/>
                  </a:lnTo>
                  <a:lnTo>
                    <a:pt x="4773" y="7262"/>
                  </a:lnTo>
                  <a:lnTo>
                    <a:pt x="4724" y="6876"/>
                  </a:lnTo>
                  <a:lnTo>
                    <a:pt x="4675" y="6513"/>
                  </a:lnTo>
                  <a:lnTo>
                    <a:pt x="4626" y="6150"/>
                  </a:lnTo>
                  <a:lnTo>
                    <a:pt x="4573" y="5787"/>
                  </a:lnTo>
                  <a:lnTo>
                    <a:pt x="4520" y="5435"/>
                  </a:lnTo>
                  <a:lnTo>
                    <a:pt x="4462" y="5095"/>
                  </a:lnTo>
                  <a:lnTo>
                    <a:pt x="4399" y="4766"/>
                  </a:lnTo>
                  <a:lnTo>
                    <a:pt x="4341" y="4437"/>
                  </a:lnTo>
                  <a:lnTo>
                    <a:pt x="4279" y="4119"/>
                  </a:lnTo>
                  <a:lnTo>
                    <a:pt x="4212" y="3813"/>
                  </a:lnTo>
                  <a:lnTo>
                    <a:pt x="4146" y="3518"/>
                  </a:lnTo>
                  <a:lnTo>
                    <a:pt x="4074" y="3223"/>
                  </a:lnTo>
                  <a:lnTo>
                    <a:pt x="4008" y="2950"/>
                  </a:lnTo>
                  <a:lnTo>
                    <a:pt x="3932" y="2678"/>
                  </a:lnTo>
                  <a:lnTo>
                    <a:pt x="3856" y="2417"/>
                  </a:lnTo>
                  <a:lnTo>
                    <a:pt x="3780" y="2179"/>
                  </a:lnTo>
                  <a:lnTo>
                    <a:pt x="3705" y="1941"/>
                  </a:lnTo>
                  <a:lnTo>
                    <a:pt x="3620" y="1714"/>
                  </a:lnTo>
                  <a:lnTo>
                    <a:pt x="3540" y="1510"/>
                  </a:lnTo>
                  <a:lnTo>
                    <a:pt x="3455" y="1305"/>
                  </a:lnTo>
                  <a:lnTo>
                    <a:pt x="3371" y="1124"/>
                  </a:lnTo>
                  <a:lnTo>
                    <a:pt x="3282" y="954"/>
                  </a:lnTo>
                  <a:lnTo>
                    <a:pt x="3193" y="795"/>
                  </a:lnTo>
                  <a:lnTo>
                    <a:pt x="3099" y="647"/>
                  </a:lnTo>
                  <a:lnTo>
                    <a:pt x="3006" y="511"/>
                  </a:lnTo>
                  <a:lnTo>
                    <a:pt x="2912" y="398"/>
                  </a:lnTo>
                  <a:lnTo>
                    <a:pt x="2814" y="295"/>
                  </a:lnTo>
                  <a:lnTo>
                    <a:pt x="2716" y="205"/>
                  </a:lnTo>
                  <a:lnTo>
                    <a:pt x="2614" y="137"/>
                  </a:lnTo>
                  <a:lnTo>
                    <a:pt x="2512" y="80"/>
                  </a:lnTo>
                  <a:lnTo>
                    <a:pt x="2409" y="35"/>
                  </a:lnTo>
                  <a:lnTo>
                    <a:pt x="2302" y="12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4332000" y="-3784625"/>
              <a:ext cx="123900" cy="347500"/>
            </a:xfrm>
            <a:custGeom>
              <a:avLst/>
              <a:gdLst/>
              <a:ahLst/>
              <a:cxnLst/>
              <a:rect l="l" t="t" r="r" b="b"/>
              <a:pathLst>
                <a:path w="4956" h="13900" extrusionOk="0">
                  <a:moveTo>
                    <a:pt x="4956" y="0"/>
                  </a:moveTo>
                  <a:lnTo>
                    <a:pt x="4341" y="409"/>
                  </a:lnTo>
                  <a:lnTo>
                    <a:pt x="3727" y="817"/>
                  </a:lnTo>
                  <a:lnTo>
                    <a:pt x="3108" y="1203"/>
                  </a:lnTo>
                  <a:lnTo>
                    <a:pt x="2489" y="1589"/>
                  </a:lnTo>
                  <a:lnTo>
                    <a:pt x="1870" y="1963"/>
                  </a:lnTo>
                  <a:lnTo>
                    <a:pt x="1247" y="2326"/>
                  </a:lnTo>
                  <a:lnTo>
                    <a:pt x="624" y="2667"/>
                  </a:lnTo>
                  <a:lnTo>
                    <a:pt x="1" y="2996"/>
                  </a:lnTo>
                  <a:lnTo>
                    <a:pt x="366" y="8294"/>
                  </a:lnTo>
                  <a:lnTo>
                    <a:pt x="495" y="8204"/>
                  </a:lnTo>
                  <a:lnTo>
                    <a:pt x="624" y="8136"/>
                  </a:lnTo>
                  <a:lnTo>
                    <a:pt x="757" y="8102"/>
                  </a:lnTo>
                  <a:lnTo>
                    <a:pt x="891" y="8079"/>
                  </a:lnTo>
                  <a:lnTo>
                    <a:pt x="1020" y="8079"/>
                  </a:lnTo>
                  <a:lnTo>
                    <a:pt x="1154" y="8113"/>
                  </a:lnTo>
                  <a:lnTo>
                    <a:pt x="1283" y="8158"/>
                  </a:lnTo>
                  <a:lnTo>
                    <a:pt x="1407" y="8238"/>
                  </a:lnTo>
                  <a:lnTo>
                    <a:pt x="1532" y="8340"/>
                  </a:lnTo>
                  <a:lnTo>
                    <a:pt x="1590" y="8397"/>
                  </a:lnTo>
                  <a:lnTo>
                    <a:pt x="1652" y="8465"/>
                  </a:lnTo>
                  <a:lnTo>
                    <a:pt x="1710" y="8533"/>
                  </a:lnTo>
                  <a:lnTo>
                    <a:pt x="1768" y="8612"/>
                  </a:lnTo>
                  <a:lnTo>
                    <a:pt x="1821" y="8703"/>
                  </a:lnTo>
                  <a:lnTo>
                    <a:pt x="1875" y="8794"/>
                  </a:lnTo>
                  <a:lnTo>
                    <a:pt x="1928" y="8896"/>
                  </a:lnTo>
                  <a:lnTo>
                    <a:pt x="1977" y="8998"/>
                  </a:lnTo>
                  <a:lnTo>
                    <a:pt x="2031" y="9111"/>
                  </a:lnTo>
                  <a:lnTo>
                    <a:pt x="2075" y="9236"/>
                  </a:lnTo>
                  <a:lnTo>
                    <a:pt x="2120" y="9361"/>
                  </a:lnTo>
                  <a:lnTo>
                    <a:pt x="2164" y="9497"/>
                  </a:lnTo>
                  <a:lnTo>
                    <a:pt x="2209" y="9633"/>
                  </a:lnTo>
                  <a:lnTo>
                    <a:pt x="2244" y="9781"/>
                  </a:lnTo>
                  <a:lnTo>
                    <a:pt x="2258" y="9837"/>
                  </a:lnTo>
                  <a:lnTo>
                    <a:pt x="2262" y="9883"/>
                  </a:lnTo>
                  <a:lnTo>
                    <a:pt x="2276" y="9951"/>
                  </a:lnTo>
                  <a:lnTo>
                    <a:pt x="2333" y="10064"/>
                  </a:lnTo>
                  <a:lnTo>
                    <a:pt x="2387" y="10189"/>
                  </a:lnTo>
                  <a:lnTo>
                    <a:pt x="2436" y="10325"/>
                  </a:lnTo>
                  <a:lnTo>
                    <a:pt x="2480" y="10473"/>
                  </a:lnTo>
                  <a:lnTo>
                    <a:pt x="2520" y="10632"/>
                  </a:lnTo>
                  <a:lnTo>
                    <a:pt x="2556" y="10802"/>
                  </a:lnTo>
                  <a:lnTo>
                    <a:pt x="2592" y="10972"/>
                  </a:lnTo>
                  <a:lnTo>
                    <a:pt x="2618" y="11142"/>
                  </a:lnTo>
                  <a:lnTo>
                    <a:pt x="2658" y="11437"/>
                  </a:lnTo>
                  <a:lnTo>
                    <a:pt x="2694" y="11744"/>
                  </a:lnTo>
                  <a:lnTo>
                    <a:pt x="2721" y="12050"/>
                  </a:lnTo>
                  <a:lnTo>
                    <a:pt x="2739" y="12356"/>
                  </a:lnTo>
                  <a:lnTo>
                    <a:pt x="2747" y="12674"/>
                  </a:lnTo>
                  <a:lnTo>
                    <a:pt x="2756" y="12980"/>
                  </a:lnTo>
                  <a:lnTo>
                    <a:pt x="2752" y="13298"/>
                  </a:lnTo>
                  <a:lnTo>
                    <a:pt x="2747" y="13604"/>
                  </a:lnTo>
                  <a:lnTo>
                    <a:pt x="4702" y="13899"/>
                  </a:lnTo>
                  <a:lnTo>
                    <a:pt x="4773" y="10427"/>
                  </a:lnTo>
                  <a:lnTo>
                    <a:pt x="4840" y="6956"/>
                  </a:lnTo>
                  <a:lnTo>
                    <a:pt x="4902" y="3472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4331325" y="-3515150"/>
              <a:ext cx="47675" cy="121700"/>
            </a:xfrm>
            <a:custGeom>
              <a:avLst/>
              <a:gdLst/>
              <a:ahLst/>
              <a:cxnLst/>
              <a:rect l="l" t="t" r="r" b="b"/>
              <a:pathLst>
                <a:path w="1907" h="4868" extrusionOk="0">
                  <a:moveTo>
                    <a:pt x="655" y="0"/>
                  </a:moveTo>
                  <a:lnTo>
                    <a:pt x="566" y="68"/>
                  </a:lnTo>
                  <a:lnTo>
                    <a:pt x="522" y="102"/>
                  </a:lnTo>
                  <a:lnTo>
                    <a:pt x="473" y="170"/>
                  </a:lnTo>
                  <a:lnTo>
                    <a:pt x="384" y="318"/>
                  </a:lnTo>
                  <a:lnTo>
                    <a:pt x="304" y="477"/>
                  </a:lnTo>
                  <a:lnTo>
                    <a:pt x="232" y="647"/>
                  </a:lnTo>
                  <a:lnTo>
                    <a:pt x="170" y="840"/>
                  </a:lnTo>
                  <a:lnTo>
                    <a:pt x="117" y="1044"/>
                  </a:lnTo>
                  <a:lnTo>
                    <a:pt x="76" y="1248"/>
                  </a:lnTo>
                  <a:lnTo>
                    <a:pt x="41" y="1475"/>
                  </a:lnTo>
                  <a:lnTo>
                    <a:pt x="19" y="1702"/>
                  </a:lnTo>
                  <a:lnTo>
                    <a:pt x="5" y="1940"/>
                  </a:lnTo>
                  <a:lnTo>
                    <a:pt x="1" y="2190"/>
                  </a:lnTo>
                  <a:lnTo>
                    <a:pt x="5" y="2428"/>
                  </a:lnTo>
                  <a:lnTo>
                    <a:pt x="19" y="2678"/>
                  </a:lnTo>
                  <a:lnTo>
                    <a:pt x="45" y="2927"/>
                  </a:lnTo>
                  <a:lnTo>
                    <a:pt x="81" y="3177"/>
                  </a:lnTo>
                  <a:lnTo>
                    <a:pt x="125" y="3427"/>
                  </a:lnTo>
                  <a:lnTo>
                    <a:pt x="183" y="3676"/>
                  </a:lnTo>
                  <a:lnTo>
                    <a:pt x="250" y="3926"/>
                  </a:lnTo>
                  <a:lnTo>
                    <a:pt x="321" y="4142"/>
                  </a:lnTo>
                  <a:lnTo>
                    <a:pt x="397" y="4323"/>
                  </a:lnTo>
                  <a:lnTo>
                    <a:pt x="473" y="4482"/>
                  </a:lnTo>
                  <a:lnTo>
                    <a:pt x="548" y="4618"/>
                  </a:lnTo>
                  <a:lnTo>
                    <a:pt x="629" y="4709"/>
                  </a:lnTo>
                  <a:lnTo>
                    <a:pt x="709" y="4788"/>
                  </a:lnTo>
                  <a:lnTo>
                    <a:pt x="793" y="4845"/>
                  </a:lnTo>
                  <a:lnTo>
                    <a:pt x="873" y="4868"/>
                  </a:lnTo>
                  <a:lnTo>
                    <a:pt x="954" y="4868"/>
                  </a:lnTo>
                  <a:lnTo>
                    <a:pt x="1034" y="4845"/>
                  </a:lnTo>
                  <a:lnTo>
                    <a:pt x="1114" y="4811"/>
                  </a:lnTo>
                  <a:lnTo>
                    <a:pt x="1194" y="4743"/>
                  </a:lnTo>
                  <a:lnTo>
                    <a:pt x="1270" y="4663"/>
                  </a:lnTo>
                  <a:lnTo>
                    <a:pt x="1341" y="4561"/>
                  </a:lnTo>
                  <a:lnTo>
                    <a:pt x="1412" y="4448"/>
                  </a:lnTo>
                  <a:lnTo>
                    <a:pt x="1483" y="4312"/>
                  </a:lnTo>
                  <a:lnTo>
                    <a:pt x="1546" y="4164"/>
                  </a:lnTo>
                  <a:lnTo>
                    <a:pt x="1608" y="4005"/>
                  </a:lnTo>
                  <a:lnTo>
                    <a:pt x="1661" y="3835"/>
                  </a:lnTo>
                  <a:lnTo>
                    <a:pt x="1715" y="3642"/>
                  </a:lnTo>
                  <a:lnTo>
                    <a:pt x="1759" y="3449"/>
                  </a:lnTo>
                  <a:lnTo>
                    <a:pt x="1799" y="3234"/>
                  </a:lnTo>
                  <a:lnTo>
                    <a:pt x="1835" y="3018"/>
                  </a:lnTo>
                  <a:lnTo>
                    <a:pt x="1862" y="2803"/>
                  </a:lnTo>
                  <a:lnTo>
                    <a:pt x="1884" y="2564"/>
                  </a:lnTo>
                  <a:lnTo>
                    <a:pt x="1897" y="2326"/>
                  </a:lnTo>
                  <a:lnTo>
                    <a:pt x="1906" y="2088"/>
                  </a:lnTo>
                  <a:lnTo>
                    <a:pt x="1902" y="1838"/>
                  </a:lnTo>
                  <a:lnTo>
                    <a:pt x="1893" y="1589"/>
                  </a:lnTo>
                  <a:lnTo>
                    <a:pt x="1875" y="1339"/>
                  </a:lnTo>
                  <a:lnTo>
                    <a:pt x="1848" y="1089"/>
                  </a:lnTo>
                  <a:lnTo>
                    <a:pt x="1599" y="976"/>
                  </a:lnTo>
                  <a:lnTo>
                    <a:pt x="1359" y="851"/>
                  </a:lnTo>
                  <a:lnTo>
                    <a:pt x="1114" y="715"/>
                  </a:lnTo>
                  <a:lnTo>
                    <a:pt x="873" y="568"/>
                  </a:lnTo>
                  <a:lnTo>
                    <a:pt x="829" y="533"/>
                  </a:lnTo>
                  <a:lnTo>
                    <a:pt x="789" y="488"/>
                  </a:lnTo>
                  <a:lnTo>
                    <a:pt x="758" y="420"/>
                  </a:lnTo>
                  <a:lnTo>
                    <a:pt x="726" y="352"/>
                  </a:lnTo>
                  <a:lnTo>
                    <a:pt x="704" y="273"/>
                  </a:lnTo>
                  <a:lnTo>
                    <a:pt x="682" y="193"/>
                  </a:lnTo>
                  <a:lnTo>
                    <a:pt x="669" y="91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4334775" y="-1936350"/>
              <a:ext cx="201050" cy="511725"/>
            </a:xfrm>
            <a:custGeom>
              <a:avLst/>
              <a:gdLst/>
              <a:ahLst/>
              <a:cxnLst/>
              <a:rect l="l" t="t" r="r" b="b"/>
              <a:pathLst>
                <a:path w="8042" h="20469" extrusionOk="0">
                  <a:moveTo>
                    <a:pt x="455" y="0"/>
                  </a:moveTo>
                  <a:lnTo>
                    <a:pt x="99" y="125"/>
                  </a:lnTo>
                  <a:lnTo>
                    <a:pt x="157" y="1294"/>
                  </a:lnTo>
                  <a:lnTo>
                    <a:pt x="206" y="2451"/>
                  </a:lnTo>
                  <a:lnTo>
                    <a:pt x="246" y="3631"/>
                  </a:lnTo>
                  <a:lnTo>
                    <a:pt x="281" y="4800"/>
                  </a:lnTo>
                  <a:lnTo>
                    <a:pt x="304" y="5980"/>
                  </a:lnTo>
                  <a:lnTo>
                    <a:pt x="317" y="7160"/>
                  </a:lnTo>
                  <a:lnTo>
                    <a:pt x="321" y="8351"/>
                  </a:lnTo>
                  <a:lnTo>
                    <a:pt x="317" y="9531"/>
                  </a:lnTo>
                  <a:lnTo>
                    <a:pt x="308" y="10722"/>
                  </a:lnTo>
                  <a:lnTo>
                    <a:pt x="286" y="11914"/>
                  </a:lnTo>
                  <a:lnTo>
                    <a:pt x="259" y="13105"/>
                  </a:lnTo>
                  <a:lnTo>
                    <a:pt x="223" y="14296"/>
                  </a:lnTo>
                  <a:lnTo>
                    <a:pt x="179" y="15488"/>
                  </a:lnTo>
                  <a:lnTo>
                    <a:pt x="125" y="16679"/>
                  </a:lnTo>
                  <a:lnTo>
                    <a:pt x="68" y="17859"/>
                  </a:lnTo>
                  <a:lnTo>
                    <a:pt x="1" y="19050"/>
                  </a:lnTo>
                  <a:lnTo>
                    <a:pt x="1" y="19050"/>
                  </a:lnTo>
                  <a:lnTo>
                    <a:pt x="223" y="19028"/>
                  </a:lnTo>
                  <a:lnTo>
                    <a:pt x="450" y="19016"/>
                  </a:lnTo>
                  <a:lnTo>
                    <a:pt x="678" y="19005"/>
                  </a:lnTo>
                  <a:lnTo>
                    <a:pt x="905" y="19005"/>
                  </a:lnTo>
                  <a:lnTo>
                    <a:pt x="1359" y="19028"/>
                  </a:lnTo>
                  <a:lnTo>
                    <a:pt x="1813" y="19073"/>
                  </a:lnTo>
                  <a:lnTo>
                    <a:pt x="2271" y="19141"/>
                  </a:lnTo>
                  <a:lnTo>
                    <a:pt x="2730" y="19220"/>
                  </a:lnTo>
                  <a:lnTo>
                    <a:pt x="3189" y="19323"/>
                  </a:lnTo>
                  <a:lnTo>
                    <a:pt x="3647" y="19436"/>
                  </a:lnTo>
                  <a:lnTo>
                    <a:pt x="4110" y="19561"/>
                  </a:lnTo>
                  <a:lnTo>
                    <a:pt x="4569" y="19686"/>
                  </a:lnTo>
                  <a:lnTo>
                    <a:pt x="5481" y="19958"/>
                  </a:lnTo>
                  <a:lnTo>
                    <a:pt x="6394" y="20219"/>
                  </a:lnTo>
                  <a:lnTo>
                    <a:pt x="6848" y="20355"/>
                  </a:lnTo>
                  <a:lnTo>
                    <a:pt x="7298" y="20469"/>
                  </a:lnTo>
                  <a:lnTo>
                    <a:pt x="7396" y="19254"/>
                  </a:lnTo>
                  <a:lnTo>
                    <a:pt x="7485" y="18029"/>
                  </a:lnTo>
                  <a:lnTo>
                    <a:pt x="7569" y="16804"/>
                  </a:lnTo>
                  <a:lnTo>
                    <a:pt x="7650" y="15578"/>
                  </a:lnTo>
                  <a:lnTo>
                    <a:pt x="7716" y="14342"/>
                  </a:lnTo>
                  <a:lnTo>
                    <a:pt x="7783" y="13116"/>
                  </a:lnTo>
                  <a:lnTo>
                    <a:pt x="7837" y="11880"/>
                  </a:lnTo>
                  <a:lnTo>
                    <a:pt x="7890" y="10643"/>
                  </a:lnTo>
                  <a:lnTo>
                    <a:pt x="7930" y="9406"/>
                  </a:lnTo>
                  <a:lnTo>
                    <a:pt x="7966" y="8169"/>
                  </a:lnTo>
                  <a:lnTo>
                    <a:pt x="7997" y="6933"/>
                  </a:lnTo>
                  <a:lnTo>
                    <a:pt x="8019" y="5707"/>
                  </a:lnTo>
                  <a:lnTo>
                    <a:pt x="8032" y="4471"/>
                  </a:lnTo>
                  <a:lnTo>
                    <a:pt x="8041" y="3245"/>
                  </a:lnTo>
                  <a:lnTo>
                    <a:pt x="8041" y="2020"/>
                  </a:lnTo>
                  <a:lnTo>
                    <a:pt x="8037" y="794"/>
                  </a:lnTo>
                  <a:lnTo>
                    <a:pt x="7592" y="874"/>
                  </a:lnTo>
                  <a:lnTo>
                    <a:pt x="7146" y="953"/>
                  </a:lnTo>
                  <a:lnTo>
                    <a:pt x="6229" y="1135"/>
                  </a:lnTo>
                  <a:lnTo>
                    <a:pt x="5766" y="1226"/>
                  </a:lnTo>
                  <a:lnTo>
                    <a:pt x="5299" y="1305"/>
                  </a:lnTo>
                  <a:lnTo>
                    <a:pt x="4831" y="1384"/>
                  </a:lnTo>
                  <a:lnTo>
                    <a:pt x="4364" y="1441"/>
                  </a:lnTo>
                  <a:lnTo>
                    <a:pt x="3896" y="1487"/>
                  </a:lnTo>
                  <a:lnTo>
                    <a:pt x="3429" y="1509"/>
                  </a:lnTo>
                  <a:lnTo>
                    <a:pt x="2966" y="1509"/>
                  </a:lnTo>
                  <a:lnTo>
                    <a:pt x="2734" y="1498"/>
                  </a:lnTo>
                  <a:lnTo>
                    <a:pt x="2507" y="1475"/>
                  </a:lnTo>
                  <a:lnTo>
                    <a:pt x="2280" y="1453"/>
                  </a:lnTo>
                  <a:lnTo>
                    <a:pt x="2053" y="1419"/>
                  </a:lnTo>
                  <a:lnTo>
                    <a:pt x="1826" y="1373"/>
                  </a:lnTo>
                  <a:lnTo>
                    <a:pt x="1604" y="1328"/>
                  </a:lnTo>
                  <a:lnTo>
                    <a:pt x="1381" y="1260"/>
                  </a:lnTo>
                  <a:lnTo>
                    <a:pt x="1158" y="1192"/>
                  </a:lnTo>
                  <a:lnTo>
                    <a:pt x="940" y="1112"/>
                  </a:lnTo>
                  <a:lnTo>
                    <a:pt x="727" y="1021"/>
                  </a:lnTo>
                  <a:lnTo>
                    <a:pt x="695" y="999"/>
                  </a:lnTo>
                  <a:lnTo>
                    <a:pt x="664" y="976"/>
                  </a:lnTo>
                  <a:lnTo>
                    <a:pt x="633" y="942"/>
                  </a:lnTo>
                  <a:lnTo>
                    <a:pt x="606" y="897"/>
                  </a:lnTo>
                  <a:lnTo>
                    <a:pt x="584" y="851"/>
                  </a:lnTo>
                  <a:lnTo>
                    <a:pt x="562" y="794"/>
                  </a:lnTo>
                  <a:lnTo>
                    <a:pt x="540" y="726"/>
                  </a:lnTo>
                  <a:lnTo>
                    <a:pt x="522" y="658"/>
                  </a:lnTo>
                  <a:lnTo>
                    <a:pt x="491" y="511"/>
                  </a:lnTo>
                  <a:lnTo>
                    <a:pt x="473" y="352"/>
                  </a:lnTo>
                  <a:lnTo>
                    <a:pt x="459" y="18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4274800" y="-2440400"/>
              <a:ext cx="259900" cy="507200"/>
            </a:xfrm>
            <a:custGeom>
              <a:avLst/>
              <a:gdLst/>
              <a:ahLst/>
              <a:cxnLst/>
              <a:rect l="l" t="t" r="r" b="b"/>
              <a:pathLst>
                <a:path w="10396" h="20288" extrusionOk="0">
                  <a:moveTo>
                    <a:pt x="7800" y="0"/>
                  </a:moveTo>
                  <a:lnTo>
                    <a:pt x="7239" y="12"/>
                  </a:lnTo>
                  <a:lnTo>
                    <a:pt x="6678" y="46"/>
                  </a:lnTo>
                  <a:lnTo>
                    <a:pt x="6122" y="91"/>
                  </a:lnTo>
                  <a:lnTo>
                    <a:pt x="5565" y="148"/>
                  </a:lnTo>
                  <a:lnTo>
                    <a:pt x="5009" y="216"/>
                  </a:lnTo>
                  <a:lnTo>
                    <a:pt x="4452" y="295"/>
                  </a:lnTo>
                  <a:lnTo>
                    <a:pt x="3339" y="477"/>
                  </a:lnTo>
                  <a:lnTo>
                    <a:pt x="2226" y="670"/>
                  </a:lnTo>
                  <a:lnTo>
                    <a:pt x="1113" y="851"/>
                  </a:lnTo>
                  <a:lnTo>
                    <a:pt x="557" y="942"/>
                  </a:lnTo>
                  <a:lnTo>
                    <a:pt x="0" y="1010"/>
                  </a:lnTo>
                  <a:lnTo>
                    <a:pt x="120" y="1566"/>
                  </a:lnTo>
                  <a:lnTo>
                    <a:pt x="245" y="2122"/>
                  </a:lnTo>
                  <a:lnTo>
                    <a:pt x="361" y="2689"/>
                  </a:lnTo>
                  <a:lnTo>
                    <a:pt x="476" y="3257"/>
                  </a:lnTo>
                  <a:lnTo>
                    <a:pt x="588" y="3824"/>
                  </a:lnTo>
                  <a:lnTo>
                    <a:pt x="695" y="4391"/>
                  </a:lnTo>
                  <a:lnTo>
                    <a:pt x="801" y="4970"/>
                  </a:lnTo>
                  <a:lnTo>
                    <a:pt x="904" y="5549"/>
                  </a:lnTo>
                  <a:lnTo>
                    <a:pt x="1002" y="6127"/>
                  </a:lnTo>
                  <a:lnTo>
                    <a:pt x="1100" y="6717"/>
                  </a:lnTo>
                  <a:lnTo>
                    <a:pt x="1193" y="7307"/>
                  </a:lnTo>
                  <a:lnTo>
                    <a:pt x="1282" y="7897"/>
                  </a:lnTo>
                  <a:lnTo>
                    <a:pt x="1371" y="8499"/>
                  </a:lnTo>
                  <a:lnTo>
                    <a:pt x="1456" y="9089"/>
                  </a:lnTo>
                  <a:lnTo>
                    <a:pt x="1536" y="9690"/>
                  </a:lnTo>
                  <a:lnTo>
                    <a:pt x="1616" y="10303"/>
                  </a:lnTo>
                  <a:lnTo>
                    <a:pt x="1692" y="10904"/>
                  </a:lnTo>
                  <a:lnTo>
                    <a:pt x="1768" y="11517"/>
                  </a:lnTo>
                  <a:lnTo>
                    <a:pt x="1834" y="12129"/>
                  </a:lnTo>
                  <a:lnTo>
                    <a:pt x="1906" y="12742"/>
                  </a:lnTo>
                  <a:lnTo>
                    <a:pt x="1968" y="13355"/>
                  </a:lnTo>
                  <a:lnTo>
                    <a:pt x="2030" y="13979"/>
                  </a:lnTo>
                  <a:lnTo>
                    <a:pt x="2088" y="14603"/>
                  </a:lnTo>
                  <a:lnTo>
                    <a:pt x="2146" y="15227"/>
                  </a:lnTo>
                  <a:lnTo>
                    <a:pt x="2199" y="15851"/>
                  </a:lnTo>
                  <a:lnTo>
                    <a:pt x="2248" y="16475"/>
                  </a:lnTo>
                  <a:lnTo>
                    <a:pt x="2297" y="17110"/>
                  </a:lnTo>
                  <a:lnTo>
                    <a:pt x="2342" y="17746"/>
                  </a:lnTo>
                  <a:lnTo>
                    <a:pt x="2386" y="18370"/>
                  </a:lnTo>
                  <a:lnTo>
                    <a:pt x="2427" y="19016"/>
                  </a:lnTo>
                  <a:lnTo>
                    <a:pt x="2462" y="19652"/>
                  </a:lnTo>
                  <a:lnTo>
                    <a:pt x="2498" y="20287"/>
                  </a:lnTo>
                  <a:lnTo>
                    <a:pt x="2854" y="20162"/>
                  </a:lnTo>
                  <a:lnTo>
                    <a:pt x="2858" y="19992"/>
                  </a:lnTo>
                  <a:lnTo>
                    <a:pt x="2872" y="19833"/>
                  </a:lnTo>
                  <a:lnTo>
                    <a:pt x="2890" y="19674"/>
                  </a:lnTo>
                  <a:lnTo>
                    <a:pt x="2921" y="19538"/>
                  </a:lnTo>
                  <a:lnTo>
                    <a:pt x="2939" y="19470"/>
                  </a:lnTo>
                  <a:lnTo>
                    <a:pt x="2961" y="19413"/>
                  </a:lnTo>
                  <a:lnTo>
                    <a:pt x="2983" y="19357"/>
                  </a:lnTo>
                  <a:lnTo>
                    <a:pt x="3005" y="19300"/>
                  </a:lnTo>
                  <a:lnTo>
                    <a:pt x="3032" y="19266"/>
                  </a:lnTo>
                  <a:lnTo>
                    <a:pt x="3063" y="19221"/>
                  </a:lnTo>
                  <a:lnTo>
                    <a:pt x="3094" y="19198"/>
                  </a:lnTo>
                  <a:lnTo>
                    <a:pt x="3126" y="19175"/>
                  </a:lnTo>
                  <a:lnTo>
                    <a:pt x="3339" y="19084"/>
                  </a:lnTo>
                  <a:lnTo>
                    <a:pt x="3557" y="18994"/>
                  </a:lnTo>
                  <a:lnTo>
                    <a:pt x="3776" y="18926"/>
                  </a:lnTo>
                  <a:lnTo>
                    <a:pt x="3998" y="18869"/>
                  </a:lnTo>
                  <a:lnTo>
                    <a:pt x="4221" y="18812"/>
                  </a:lnTo>
                  <a:lnTo>
                    <a:pt x="4443" y="18767"/>
                  </a:lnTo>
                  <a:lnTo>
                    <a:pt x="4670" y="18744"/>
                  </a:lnTo>
                  <a:lnTo>
                    <a:pt x="4897" y="18710"/>
                  </a:lnTo>
                  <a:lnTo>
                    <a:pt x="5129" y="18699"/>
                  </a:lnTo>
                  <a:lnTo>
                    <a:pt x="5356" y="18687"/>
                  </a:lnTo>
                  <a:lnTo>
                    <a:pt x="5819" y="18687"/>
                  </a:lnTo>
                  <a:lnTo>
                    <a:pt x="6282" y="18710"/>
                  </a:lnTo>
                  <a:lnTo>
                    <a:pt x="6750" y="18755"/>
                  </a:lnTo>
                  <a:lnTo>
                    <a:pt x="7213" y="18812"/>
                  </a:lnTo>
                  <a:lnTo>
                    <a:pt x="7680" y="18880"/>
                  </a:lnTo>
                  <a:lnTo>
                    <a:pt x="8143" y="18971"/>
                  </a:lnTo>
                  <a:lnTo>
                    <a:pt x="8606" y="19050"/>
                  </a:lnTo>
                  <a:lnTo>
                    <a:pt x="9514" y="19232"/>
                  </a:lnTo>
                  <a:lnTo>
                    <a:pt x="9960" y="19323"/>
                  </a:lnTo>
                  <a:lnTo>
                    <a:pt x="10396" y="19391"/>
                  </a:lnTo>
                  <a:lnTo>
                    <a:pt x="10396" y="19391"/>
                  </a:lnTo>
                  <a:lnTo>
                    <a:pt x="10374" y="18120"/>
                  </a:lnTo>
                  <a:lnTo>
                    <a:pt x="10338" y="16849"/>
                  </a:lnTo>
                  <a:lnTo>
                    <a:pt x="10293" y="15590"/>
                  </a:lnTo>
                  <a:lnTo>
                    <a:pt x="10240" y="14342"/>
                  </a:lnTo>
                  <a:lnTo>
                    <a:pt x="10182" y="13094"/>
                  </a:lnTo>
                  <a:lnTo>
                    <a:pt x="10111" y="11857"/>
                  </a:lnTo>
                  <a:lnTo>
                    <a:pt x="10035" y="10620"/>
                  </a:lnTo>
                  <a:lnTo>
                    <a:pt x="9946" y="9406"/>
                  </a:lnTo>
                  <a:lnTo>
                    <a:pt x="9853" y="8192"/>
                  </a:lnTo>
                  <a:lnTo>
                    <a:pt x="9746" y="6990"/>
                  </a:lnTo>
                  <a:lnTo>
                    <a:pt x="9635" y="5810"/>
                  </a:lnTo>
                  <a:lnTo>
                    <a:pt x="9510" y="4630"/>
                  </a:lnTo>
                  <a:lnTo>
                    <a:pt x="9376" y="3461"/>
                  </a:lnTo>
                  <a:lnTo>
                    <a:pt x="9238" y="2315"/>
                  </a:lnTo>
                  <a:lnTo>
                    <a:pt x="9163" y="1736"/>
                  </a:lnTo>
                  <a:lnTo>
                    <a:pt x="9087" y="1169"/>
                  </a:lnTo>
                  <a:lnTo>
                    <a:pt x="9007" y="613"/>
                  </a:lnTo>
                  <a:lnTo>
                    <a:pt x="8927" y="46"/>
                  </a:lnTo>
                  <a:lnTo>
                    <a:pt x="8361" y="12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4368625" y="-6793600"/>
              <a:ext cx="245000" cy="575550"/>
            </a:xfrm>
            <a:custGeom>
              <a:avLst/>
              <a:gdLst/>
              <a:ahLst/>
              <a:cxnLst/>
              <a:rect l="l" t="t" r="r" b="b"/>
              <a:pathLst>
                <a:path w="9800" h="23022" extrusionOk="0">
                  <a:moveTo>
                    <a:pt x="4711" y="1"/>
                  </a:moveTo>
                  <a:lnTo>
                    <a:pt x="4430" y="568"/>
                  </a:lnTo>
                  <a:lnTo>
                    <a:pt x="4150" y="1135"/>
                  </a:lnTo>
                  <a:lnTo>
                    <a:pt x="3869" y="1691"/>
                  </a:lnTo>
                  <a:lnTo>
                    <a:pt x="3584" y="2236"/>
                  </a:lnTo>
                  <a:lnTo>
                    <a:pt x="3299" y="2780"/>
                  </a:lnTo>
                  <a:lnTo>
                    <a:pt x="3010" y="3314"/>
                  </a:lnTo>
                  <a:lnTo>
                    <a:pt x="2721" y="3836"/>
                  </a:lnTo>
                  <a:lnTo>
                    <a:pt x="2427" y="4346"/>
                  </a:lnTo>
                  <a:lnTo>
                    <a:pt x="2128" y="4845"/>
                  </a:lnTo>
                  <a:lnTo>
                    <a:pt x="1835" y="5333"/>
                  </a:lnTo>
                  <a:lnTo>
                    <a:pt x="1532" y="5821"/>
                  </a:lnTo>
                  <a:lnTo>
                    <a:pt x="1229" y="6286"/>
                  </a:lnTo>
                  <a:lnTo>
                    <a:pt x="926" y="6752"/>
                  </a:lnTo>
                  <a:lnTo>
                    <a:pt x="619" y="7205"/>
                  </a:lnTo>
                  <a:lnTo>
                    <a:pt x="312" y="7637"/>
                  </a:lnTo>
                  <a:lnTo>
                    <a:pt x="0" y="8068"/>
                  </a:lnTo>
                  <a:lnTo>
                    <a:pt x="254" y="8975"/>
                  </a:lnTo>
                  <a:lnTo>
                    <a:pt x="508" y="9883"/>
                  </a:lnTo>
                  <a:lnTo>
                    <a:pt x="757" y="10802"/>
                  </a:lnTo>
                  <a:lnTo>
                    <a:pt x="1006" y="11721"/>
                  </a:lnTo>
                  <a:lnTo>
                    <a:pt x="1496" y="13582"/>
                  </a:lnTo>
                  <a:lnTo>
                    <a:pt x="1981" y="15454"/>
                  </a:lnTo>
                  <a:lnTo>
                    <a:pt x="2458" y="17337"/>
                  </a:lnTo>
                  <a:lnTo>
                    <a:pt x="2934" y="19221"/>
                  </a:lnTo>
                  <a:lnTo>
                    <a:pt x="3406" y="21127"/>
                  </a:lnTo>
                  <a:lnTo>
                    <a:pt x="3874" y="23022"/>
                  </a:lnTo>
                  <a:lnTo>
                    <a:pt x="4270" y="22523"/>
                  </a:lnTo>
                  <a:lnTo>
                    <a:pt x="4666" y="22012"/>
                  </a:lnTo>
                  <a:lnTo>
                    <a:pt x="5058" y="21490"/>
                  </a:lnTo>
                  <a:lnTo>
                    <a:pt x="5441" y="20957"/>
                  </a:lnTo>
                  <a:lnTo>
                    <a:pt x="5824" y="20412"/>
                  </a:lnTo>
                  <a:lnTo>
                    <a:pt x="6207" y="19856"/>
                  </a:lnTo>
                  <a:lnTo>
                    <a:pt x="6581" y="19289"/>
                  </a:lnTo>
                  <a:lnTo>
                    <a:pt x="6950" y="18699"/>
                  </a:lnTo>
                  <a:lnTo>
                    <a:pt x="7320" y="18109"/>
                  </a:lnTo>
                  <a:lnTo>
                    <a:pt x="7685" y="17496"/>
                  </a:lnTo>
                  <a:lnTo>
                    <a:pt x="8045" y="16884"/>
                  </a:lnTo>
                  <a:lnTo>
                    <a:pt x="8401" y="16248"/>
                  </a:lnTo>
                  <a:lnTo>
                    <a:pt x="8758" y="15601"/>
                  </a:lnTo>
                  <a:lnTo>
                    <a:pt x="9109" y="14943"/>
                  </a:lnTo>
                  <a:lnTo>
                    <a:pt x="9457" y="14274"/>
                  </a:lnTo>
                  <a:lnTo>
                    <a:pt x="9799" y="13582"/>
                  </a:lnTo>
                  <a:lnTo>
                    <a:pt x="9470" y="12765"/>
                  </a:lnTo>
                  <a:lnTo>
                    <a:pt x="9145" y="11937"/>
                  </a:lnTo>
                  <a:lnTo>
                    <a:pt x="8495" y="10280"/>
                  </a:lnTo>
                  <a:lnTo>
                    <a:pt x="7854" y="8590"/>
                  </a:lnTo>
                  <a:lnTo>
                    <a:pt x="7217" y="6888"/>
                  </a:lnTo>
                  <a:lnTo>
                    <a:pt x="6585" y="5186"/>
                  </a:lnTo>
                  <a:lnTo>
                    <a:pt x="5957" y="3461"/>
                  </a:lnTo>
                  <a:lnTo>
                    <a:pt x="5329" y="1725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4504525" y="-7097950"/>
              <a:ext cx="250000" cy="616675"/>
            </a:xfrm>
            <a:custGeom>
              <a:avLst/>
              <a:gdLst/>
              <a:ahLst/>
              <a:cxnLst/>
              <a:rect l="l" t="t" r="r" b="b"/>
              <a:pathLst>
                <a:path w="10000" h="24667" extrusionOk="0">
                  <a:moveTo>
                    <a:pt x="4016" y="0"/>
                  </a:moveTo>
                  <a:lnTo>
                    <a:pt x="3785" y="715"/>
                  </a:lnTo>
                  <a:lnTo>
                    <a:pt x="3549" y="1430"/>
                  </a:lnTo>
                  <a:lnTo>
                    <a:pt x="3313" y="2133"/>
                  </a:lnTo>
                  <a:lnTo>
                    <a:pt x="3072" y="2837"/>
                  </a:lnTo>
                  <a:lnTo>
                    <a:pt x="2827" y="3529"/>
                  </a:lnTo>
                  <a:lnTo>
                    <a:pt x="2583" y="4210"/>
                  </a:lnTo>
                  <a:lnTo>
                    <a:pt x="2338" y="4891"/>
                  </a:lnTo>
                  <a:lnTo>
                    <a:pt x="2088" y="5560"/>
                  </a:lnTo>
                  <a:lnTo>
                    <a:pt x="1835" y="6218"/>
                  </a:lnTo>
                  <a:lnTo>
                    <a:pt x="1581" y="6876"/>
                  </a:lnTo>
                  <a:lnTo>
                    <a:pt x="1323" y="7523"/>
                  </a:lnTo>
                  <a:lnTo>
                    <a:pt x="1064" y="8158"/>
                  </a:lnTo>
                  <a:lnTo>
                    <a:pt x="802" y="8794"/>
                  </a:lnTo>
                  <a:lnTo>
                    <a:pt x="535" y="9418"/>
                  </a:lnTo>
                  <a:lnTo>
                    <a:pt x="267" y="10030"/>
                  </a:lnTo>
                  <a:lnTo>
                    <a:pt x="0" y="10632"/>
                  </a:lnTo>
                  <a:lnTo>
                    <a:pt x="624" y="12345"/>
                  </a:lnTo>
                  <a:lnTo>
                    <a:pt x="1247" y="14058"/>
                  </a:lnTo>
                  <a:lnTo>
                    <a:pt x="1866" y="15794"/>
                  </a:lnTo>
                  <a:lnTo>
                    <a:pt x="2485" y="17541"/>
                  </a:lnTo>
                  <a:lnTo>
                    <a:pt x="3095" y="19300"/>
                  </a:lnTo>
                  <a:lnTo>
                    <a:pt x="3700" y="21070"/>
                  </a:lnTo>
                  <a:lnTo>
                    <a:pt x="4301" y="22863"/>
                  </a:lnTo>
                  <a:lnTo>
                    <a:pt x="4595" y="23759"/>
                  </a:lnTo>
                  <a:lnTo>
                    <a:pt x="4889" y="24667"/>
                  </a:lnTo>
                  <a:lnTo>
                    <a:pt x="5236" y="23918"/>
                  </a:lnTo>
                  <a:lnTo>
                    <a:pt x="5574" y="23146"/>
                  </a:lnTo>
                  <a:lnTo>
                    <a:pt x="5913" y="22363"/>
                  </a:lnTo>
                  <a:lnTo>
                    <a:pt x="6247" y="21558"/>
                  </a:lnTo>
                  <a:lnTo>
                    <a:pt x="6576" y="20730"/>
                  </a:lnTo>
                  <a:lnTo>
                    <a:pt x="6906" y="19890"/>
                  </a:lnTo>
                  <a:lnTo>
                    <a:pt x="7231" y="19028"/>
                  </a:lnTo>
                  <a:lnTo>
                    <a:pt x="7551" y="18143"/>
                  </a:lnTo>
                  <a:lnTo>
                    <a:pt x="7867" y="17246"/>
                  </a:lnTo>
                  <a:lnTo>
                    <a:pt x="8183" y="16327"/>
                  </a:lnTo>
                  <a:lnTo>
                    <a:pt x="8495" y="15374"/>
                  </a:lnTo>
                  <a:lnTo>
                    <a:pt x="8802" y="14421"/>
                  </a:lnTo>
                  <a:lnTo>
                    <a:pt x="9105" y="13434"/>
                  </a:lnTo>
                  <a:lnTo>
                    <a:pt x="9408" y="12436"/>
                  </a:lnTo>
                  <a:lnTo>
                    <a:pt x="9706" y="11403"/>
                  </a:lnTo>
                  <a:lnTo>
                    <a:pt x="10000" y="10359"/>
                  </a:lnTo>
                  <a:lnTo>
                    <a:pt x="9595" y="9883"/>
                  </a:lnTo>
                  <a:lnTo>
                    <a:pt x="9194" y="9395"/>
                  </a:lnTo>
                  <a:lnTo>
                    <a:pt x="8798" y="8884"/>
                  </a:lnTo>
                  <a:lnTo>
                    <a:pt x="8401" y="8351"/>
                  </a:lnTo>
                  <a:lnTo>
                    <a:pt x="8014" y="7806"/>
                  </a:lnTo>
                  <a:lnTo>
                    <a:pt x="7627" y="7228"/>
                  </a:lnTo>
                  <a:lnTo>
                    <a:pt x="7248" y="6638"/>
                  </a:lnTo>
                  <a:lnTo>
                    <a:pt x="6874" y="6014"/>
                  </a:lnTo>
                  <a:lnTo>
                    <a:pt x="6505" y="5378"/>
                  </a:lnTo>
                  <a:lnTo>
                    <a:pt x="6318" y="5049"/>
                  </a:lnTo>
                  <a:lnTo>
                    <a:pt x="6140" y="4720"/>
                  </a:lnTo>
                  <a:lnTo>
                    <a:pt x="5957" y="4380"/>
                  </a:lnTo>
                  <a:lnTo>
                    <a:pt x="5779" y="4028"/>
                  </a:lnTo>
                  <a:lnTo>
                    <a:pt x="5601" y="3677"/>
                  </a:lnTo>
                  <a:lnTo>
                    <a:pt x="5427" y="3313"/>
                  </a:lnTo>
                  <a:lnTo>
                    <a:pt x="5254" y="2950"/>
                  </a:lnTo>
                  <a:lnTo>
                    <a:pt x="5080" y="2587"/>
                  </a:lnTo>
                  <a:lnTo>
                    <a:pt x="4911" y="2202"/>
                  </a:lnTo>
                  <a:lnTo>
                    <a:pt x="4742" y="1827"/>
                  </a:lnTo>
                  <a:lnTo>
                    <a:pt x="4573" y="1430"/>
                  </a:lnTo>
                  <a:lnTo>
                    <a:pt x="4408" y="1033"/>
                  </a:lnTo>
                  <a:lnTo>
                    <a:pt x="4243" y="636"/>
                  </a:lnTo>
                  <a:lnTo>
                    <a:pt x="4083" y="227"/>
                  </a:lnTo>
                  <a:lnTo>
                    <a:pt x="4047" y="114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4617050" y="-7463575"/>
              <a:ext cx="238325" cy="592850"/>
            </a:xfrm>
            <a:custGeom>
              <a:avLst/>
              <a:gdLst/>
              <a:ahLst/>
              <a:cxnLst/>
              <a:rect l="l" t="t" r="r" b="b"/>
              <a:pathLst>
                <a:path w="9533" h="23714" extrusionOk="0">
                  <a:moveTo>
                    <a:pt x="3380" y="0"/>
                  </a:moveTo>
                  <a:lnTo>
                    <a:pt x="3193" y="863"/>
                  </a:lnTo>
                  <a:lnTo>
                    <a:pt x="3001" y="1725"/>
                  </a:lnTo>
                  <a:lnTo>
                    <a:pt x="2805" y="2576"/>
                  </a:lnTo>
                  <a:lnTo>
                    <a:pt x="2605" y="3416"/>
                  </a:lnTo>
                  <a:lnTo>
                    <a:pt x="2405" y="4266"/>
                  </a:lnTo>
                  <a:lnTo>
                    <a:pt x="2200" y="5095"/>
                  </a:lnTo>
                  <a:lnTo>
                    <a:pt x="1995" y="5923"/>
                  </a:lnTo>
                  <a:lnTo>
                    <a:pt x="1786" y="6751"/>
                  </a:lnTo>
                  <a:lnTo>
                    <a:pt x="1572" y="7568"/>
                  </a:lnTo>
                  <a:lnTo>
                    <a:pt x="1354" y="8385"/>
                  </a:lnTo>
                  <a:lnTo>
                    <a:pt x="1136" y="9191"/>
                  </a:lnTo>
                  <a:lnTo>
                    <a:pt x="918" y="9985"/>
                  </a:lnTo>
                  <a:lnTo>
                    <a:pt x="690" y="10779"/>
                  </a:lnTo>
                  <a:lnTo>
                    <a:pt x="463" y="11562"/>
                  </a:lnTo>
                  <a:lnTo>
                    <a:pt x="232" y="12345"/>
                  </a:lnTo>
                  <a:lnTo>
                    <a:pt x="0" y="13116"/>
                  </a:lnTo>
                  <a:lnTo>
                    <a:pt x="32" y="13150"/>
                  </a:lnTo>
                  <a:lnTo>
                    <a:pt x="67" y="13207"/>
                  </a:lnTo>
                  <a:lnTo>
                    <a:pt x="103" y="13264"/>
                  </a:lnTo>
                  <a:lnTo>
                    <a:pt x="134" y="13332"/>
                  </a:lnTo>
                  <a:lnTo>
                    <a:pt x="463" y="14115"/>
                  </a:lnTo>
                  <a:lnTo>
                    <a:pt x="797" y="14864"/>
                  </a:lnTo>
                  <a:lnTo>
                    <a:pt x="1136" y="15613"/>
                  </a:lnTo>
                  <a:lnTo>
                    <a:pt x="1474" y="16339"/>
                  </a:lnTo>
                  <a:lnTo>
                    <a:pt x="1817" y="17042"/>
                  </a:lnTo>
                  <a:lnTo>
                    <a:pt x="2164" y="17746"/>
                  </a:lnTo>
                  <a:lnTo>
                    <a:pt x="2516" y="18415"/>
                  </a:lnTo>
                  <a:lnTo>
                    <a:pt x="2868" y="19073"/>
                  </a:lnTo>
                  <a:lnTo>
                    <a:pt x="3224" y="19720"/>
                  </a:lnTo>
                  <a:lnTo>
                    <a:pt x="3589" y="20344"/>
                  </a:lnTo>
                  <a:lnTo>
                    <a:pt x="3954" y="20945"/>
                  </a:lnTo>
                  <a:lnTo>
                    <a:pt x="4323" y="21535"/>
                  </a:lnTo>
                  <a:lnTo>
                    <a:pt x="4697" y="22114"/>
                  </a:lnTo>
                  <a:lnTo>
                    <a:pt x="5080" y="22670"/>
                  </a:lnTo>
                  <a:lnTo>
                    <a:pt x="5463" y="23203"/>
                  </a:lnTo>
                  <a:lnTo>
                    <a:pt x="5851" y="23714"/>
                  </a:lnTo>
                  <a:lnTo>
                    <a:pt x="5984" y="23226"/>
                  </a:lnTo>
                  <a:lnTo>
                    <a:pt x="6118" y="22749"/>
                  </a:lnTo>
                  <a:lnTo>
                    <a:pt x="6247" y="22261"/>
                  </a:lnTo>
                  <a:lnTo>
                    <a:pt x="6380" y="21751"/>
                  </a:lnTo>
                  <a:lnTo>
                    <a:pt x="6607" y="20832"/>
                  </a:lnTo>
                  <a:lnTo>
                    <a:pt x="6834" y="19913"/>
                  </a:lnTo>
                  <a:lnTo>
                    <a:pt x="7053" y="18982"/>
                  </a:lnTo>
                  <a:lnTo>
                    <a:pt x="7271" y="18052"/>
                  </a:lnTo>
                  <a:lnTo>
                    <a:pt x="7480" y="17122"/>
                  </a:lnTo>
                  <a:lnTo>
                    <a:pt x="7685" y="16180"/>
                  </a:lnTo>
                  <a:lnTo>
                    <a:pt x="7890" y="15238"/>
                  </a:lnTo>
                  <a:lnTo>
                    <a:pt x="8085" y="14296"/>
                  </a:lnTo>
                  <a:lnTo>
                    <a:pt x="8281" y="13343"/>
                  </a:lnTo>
                  <a:lnTo>
                    <a:pt x="8468" y="12390"/>
                  </a:lnTo>
                  <a:lnTo>
                    <a:pt x="8655" y="11437"/>
                  </a:lnTo>
                  <a:lnTo>
                    <a:pt x="8838" y="10473"/>
                  </a:lnTo>
                  <a:lnTo>
                    <a:pt x="9016" y="9508"/>
                  </a:lnTo>
                  <a:lnTo>
                    <a:pt x="9194" y="8544"/>
                  </a:lnTo>
                  <a:lnTo>
                    <a:pt x="9363" y="7580"/>
                  </a:lnTo>
                  <a:lnTo>
                    <a:pt x="9532" y="6604"/>
                  </a:lnTo>
                  <a:lnTo>
                    <a:pt x="7988" y="5015"/>
                  </a:lnTo>
                  <a:lnTo>
                    <a:pt x="7213" y="4210"/>
                  </a:lnTo>
                  <a:lnTo>
                    <a:pt x="6443" y="3393"/>
                  </a:lnTo>
                  <a:lnTo>
                    <a:pt x="5672" y="2565"/>
                  </a:lnTo>
                  <a:lnTo>
                    <a:pt x="4907" y="1725"/>
                  </a:lnTo>
                  <a:lnTo>
                    <a:pt x="4141" y="87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4728250" y="-8967500"/>
              <a:ext cx="393250" cy="563925"/>
            </a:xfrm>
            <a:custGeom>
              <a:avLst/>
              <a:gdLst/>
              <a:ahLst/>
              <a:cxnLst/>
              <a:rect l="l" t="t" r="r" b="b"/>
              <a:pathLst>
                <a:path w="15730" h="22557" extrusionOk="0">
                  <a:moveTo>
                    <a:pt x="102" y="1"/>
                  </a:moveTo>
                  <a:lnTo>
                    <a:pt x="102" y="23"/>
                  </a:lnTo>
                  <a:lnTo>
                    <a:pt x="76" y="523"/>
                  </a:lnTo>
                  <a:lnTo>
                    <a:pt x="54" y="1022"/>
                  </a:lnTo>
                  <a:lnTo>
                    <a:pt x="31" y="1521"/>
                  </a:lnTo>
                  <a:lnTo>
                    <a:pt x="18" y="2009"/>
                  </a:lnTo>
                  <a:lnTo>
                    <a:pt x="9" y="2508"/>
                  </a:lnTo>
                  <a:lnTo>
                    <a:pt x="0" y="2996"/>
                  </a:lnTo>
                  <a:lnTo>
                    <a:pt x="0" y="3484"/>
                  </a:lnTo>
                  <a:lnTo>
                    <a:pt x="5" y="3972"/>
                  </a:lnTo>
                  <a:lnTo>
                    <a:pt x="9" y="4460"/>
                  </a:lnTo>
                  <a:lnTo>
                    <a:pt x="22" y="4948"/>
                  </a:lnTo>
                  <a:lnTo>
                    <a:pt x="36" y="5424"/>
                  </a:lnTo>
                  <a:lnTo>
                    <a:pt x="58" y="5912"/>
                  </a:lnTo>
                  <a:lnTo>
                    <a:pt x="80" y="6388"/>
                  </a:lnTo>
                  <a:lnTo>
                    <a:pt x="111" y="6865"/>
                  </a:lnTo>
                  <a:lnTo>
                    <a:pt x="143" y="7330"/>
                  </a:lnTo>
                  <a:lnTo>
                    <a:pt x="178" y="7795"/>
                  </a:lnTo>
                  <a:lnTo>
                    <a:pt x="218" y="8261"/>
                  </a:lnTo>
                  <a:lnTo>
                    <a:pt x="263" y="8726"/>
                  </a:lnTo>
                  <a:lnTo>
                    <a:pt x="312" y="9180"/>
                  </a:lnTo>
                  <a:lnTo>
                    <a:pt x="365" y="9633"/>
                  </a:lnTo>
                  <a:lnTo>
                    <a:pt x="423" y="10076"/>
                  </a:lnTo>
                  <a:lnTo>
                    <a:pt x="481" y="10518"/>
                  </a:lnTo>
                  <a:lnTo>
                    <a:pt x="548" y="10961"/>
                  </a:lnTo>
                  <a:lnTo>
                    <a:pt x="614" y="11392"/>
                  </a:lnTo>
                  <a:lnTo>
                    <a:pt x="686" y="11823"/>
                  </a:lnTo>
                  <a:lnTo>
                    <a:pt x="761" y="12243"/>
                  </a:lnTo>
                  <a:lnTo>
                    <a:pt x="842" y="12663"/>
                  </a:lnTo>
                  <a:lnTo>
                    <a:pt x="922" y="13071"/>
                  </a:lnTo>
                  <a:lnTo>
                    <a:pt x="1011" y="13480"/>
                  </a:lnTo>
                  <a:lnTo>
                    <a:pt x="1100" y="13877"/>
                  </a:lnTo>
                  <a:lnTo>
                    <a:pt x="1193" y="14274"/>
                  </a:lnTo>
                  <a:lnTo>
                    <a:pt x="1287" y="14660"/>
                  </a:lnTo>
                  <a:lnTo>
                    <a:pt x="1389" y="15046"/>
                  </a:lnTo>
                  <a:lnTo>
                    <a:pt x="1492" y="15420"/>
                  </a:lnTo>
                  <a:lnTo>
                    <a:pt x="1598" y="15783"/>
                  </a:lnTo>
                  <a:lnTo>
                    <a:pt x="1705" y="16146"/>
                  </a:lnTo>
                  <a:lnTo>
                    <a:pt x="1821" y="16486"/>
                  </a:lnTo>
                  <a:lnTo>
                    <a:pt x="1937" y="16838"/>
                  </a:lnTo>
                  <a:lnTo>
                    <a:pt x="2057" y="17167"/>
                  </a:lnTo>
                  <a:lnTo>
                    <a:pt x="2177" y="17496"/>
                  </a:lnTo>
                  <a:lnTo>
                    <a:pt x="2302" y="17814"/>
                  </a:lnTo>
                  <a:lnTo>
                    <a:pt x="2431" y="18132"/>
                  </a:lnTo>
                  <a:lnTo>
                    <a:pt x="2565" y="18427"/>
                  </a:lnTo>
                  <a:lnTo>
                    <a:pt x="2698" y="18722"/>
                  </a:lnTo>
                  <a:lnTo>
                    <a:pt x="2836" y="19005"/>
                  </a:lnTo>
                  <a:lnTo>
                    <a:pt x="2974" y="19278"/>
                  </a:lnTo>
                  <a:lnTo>
                    <a:pt x="3117" y="19550"/>
                  </a:lnTo>
                  <a:lnTo>
                    <a:pt x="3264" y="19799"/>
                  </a:lnTo>
                  <a:lnTo>
                    <a:pt x="3410" y="20049"/>
                  </a:lnTo>
                  <a:lnTo>
                    <a:pt x="3562" y="20287"/>
                  </a:lnTo>
                  <a:lnTo>
                    <a:pt x="3718" y="20503"/>
                  </a:lnTo>
                  <a:lnTo>
                    <a:pt x="3873" y="20719"/>
                  </a:lnTo>
                  <a:lnTo>
                    <a:pt x="4034" y="20923"/>
                  </a:lnTo>
                  <a:lnTo>
                    <a:pt x="4194" y="21116"/>
                  </a:lnTo>
                  <a:lnTo>
                    <a:pt x="4359" y="21297"/>
                  </a:lnTo>
                  <a:lnTo>
                    <a:pt x="4523" y="21467"/>
                  </a:lnTo>
                  <a:lnTo>
                    <a:pt x="4693" y="21626"/>
                  </a:lnTo>
                  <a:lnTo>
                    <a:pt x="4866" y="21774"/>
                  </a:lnTo>
                  <a:lnTo>
                    <a:pt x="5040" y="21910"/>
                  </a:lnTo>
                  <a:lnTo>
                    <a:pt x="5214" y="22035"/>
                  </a:lnTo>
                  <a:lnTo>
                    <a:pt x="5392" y="22148"/>
                  </a:lnTo>
                  <a:lnTo>
                    <a:pt x="5574" y="22250"/>
                  </a:lnTo>
                  <a:lnTo>
                    <a:pt x="5757" y="22330"/>
                  </a:lnTo>
                  <a:lnTo>
                    <a:pt x="5939" y="22409"/>
                  </a:lnTo>
                  <a:lnTo>
                    <a:pt x="6086" y="22454"/>
                  </a:lnTo>
                  <a:lnTo>
                    <a:pt x="6238" y="22489"/>
                  </a:lnTo>
                  <a:lnTo>
                    <a:pt x="6389" y="22523"/>
                  </a:lnTo>
                  <a:lnTo>
                    <a:pt x="6545" y="22545"/>
                  </a:lnTo>
                  <a:lnTo>
                    <a:pt x="6701" y="22557"/>
                  </a:lnTo>
                  <a:lnTo>
                    <a:pt x="6861" y="22557"/>
                  </a:lnTo>
                  <a:lnTo>
                    <a:pt x="7026" y="22545"/>
                  </a:lnTo>
                  <a:lnTo>
                    <a:pt x="7190" y="22534"/>
                  </a:lnTo>
                  <a:lnTo>
                    <a:pt x="7359" y="22511"/>
                  </a:lnTo>
                  <a:lnTo>
                    <a:pt x="7529" y="22477"/>
                  </a:lnTo>
                  <a:lnTo>
                    <a:pt x="7698" y="22432"/>
                  </a:lnTo>
                  <a:lnTo>
                    <a:pt x="7871" y="22386"/>
                  </a:lnTo>
                  <a:lnTo>
                    <a:pt x="8045" y="22330"/>
                  </a:lnTo>
                  <a:lnTo>
                    <a:pt x="8223" y="22262"/>
                  </a:lnTo>
                  <a:lnTo>
                    <a:pt x="8401" y="22182"/>
                  </a:lnTo>
                  <a:lnTo>
                    <a:pt x="8579" y="22103"/>
                  </a:lnTo>
                  <a:lnTo>
                    <a:pt x="8757" y="22012"/>
                  </a:lnTo>
                  <a:lnTo>
                    <a:pt x="8940" y="21910"/>
                  </a:lnTo>
                  <a:lnTo>
                    <a:pt x="9118" y="21808"/>
                  </a:lnTo>
                  <a:lnTo>
                    <a:pt x="9301" y="21683"/>
                  </a:lnTo>
                  <a:lnTo>
                    <a:pt x="9483" y="21558"/>
                  </a:lnTo>
                  <a:lnTo>
                    <a:pt x="9666" y="21433"/>
                  </a:lnTo>
                  <a:lnTo>
                    <a:pt x="9848" y="21286"/>
                  </a:lnTo>
                  <a:lnTo>
                    <a:pt x="10031" y="21138"/>
                  </a:lnTo>
                  <a:lnTo>
                    <a:pt x="10218" y="20991"/>
                  </a:lnTo>
                  <a:lnTo>
                    <a:pt x="10400" y="20821"/>
                  </a:lnTo>
                  <a:lnTo>
                    <a:pt x="10578" y="20650"/>
                  </a:lnTo>
                  <a:lnTo>
                    <a:pt x="10761" y="20469"/>
                  </a:lnTo>
                  <a:lnTo>
                    <a:pt x="10943" y="20287"/>
                  </a:lnTo>
                  <a:lnTo>
                    <a:pt x="11122" y="20094"/>
                  </a:lnTo>
                  <a:lnTo>
                    <a:pt x="11304" y="19890"/>
                  </a:lnTo>
                  <a:lnTo>
                    <a:pt x="11482" y="19686"/>
                  </a:lnTo>
                  <a:lnTo>
                    <a:pt x="11656" y="19470"/>
                  </a:lnTo>
                  <a:lnTo>
                    <a:pt x="11834" y="19244"/>
                  </a:lnTo>
                  <a:lnTo>
                    <a:pt x="12007" y="19017"/>
                  </a:lnTo>
                  <a:lnTo>
                    <a:pt x="12177" y="18778"/>
                  </a:lnTo>
                  <a:lnTo>
                    <a:pt x="12350" y="18540"/>
                  </a:lnTo>
                  <a:lnTo>
                    <a:pt x="12515" y="18290"/>
                  </a:lnTo>
                  <a:lnTo>
                    <a:pt x="12684" y="18030"/>
                  </a:lnTo>
                  <a:lnTo>
                    <a:pt x="12844" y="17757"/>
                  </a:lnTo>
                  <a:lnTo>
                    <a:pt x="13009" y="17496"/>
                  </a:lnTo>
                  <a:lnTo>
                    <a:pt x="13165" y="17213"/>
                  </a:lnTo>
                  <a:lnTo>
                    <a:pt x="13325" y="16929"/>
                  </a:lnTo>
                  <a:lnTo>
                    <a:pt x="13477" y="16634"/>
                  </a:lnTo>
                  <a:lnTo>
                    <a:pt x="13628" y="16339"/>
                  </a:lnTo>
                  <a:lnTo>
                    <a:pt x="13775" y="16033"/>
                  </a:lnTo>
                  <a:lnTo>
                    <a:pt x="13917" y="15726"/>
                  </a:lnTo>
                  <a:lnTo>
                    <a:pt x="14060" y="15409"/>
                  </a:lnTo>
                  <a:lnTo>
                    <a:pt x="14198" y="15080"/>
                  </a:lnTo>
                  <a:lnTo>
                    <a:pt x="14332" y="14751"/>
                  </a:lnTo>
                  <a:lnTo>
                    <a:pt x="14461" y="14421"/>
                  </a:lnTo>
                  <a:lnTo>
                    <a:pt x="14585" y="14070"/>
                  </a:lnTo>
                  <a:lnTo>
                    <a:pt x="14705" y="13729"/>
                  </a:lnTo>
                  <a:lnTo>
                    <a:pt x="14826" y="13366"/>
                  </a:lnTo>
                  <a:lnTo>
                    <a:pt x="14937" y="13015"/>
                  </a:lnTo>
                  <a:lnTo>
                    <a:pt x="15044" y="12640"/>
                  </a:lnTo>
                  <a:lnTo>
                    <a:pt x="15151" y="12277"/>
                  </a:lnTo>
                  <a:lnTo>
                    <a:pt x="15249" y="11891"/>
                  </a:lnTo>
                  <a:lnTo>
                    <a:pt x="15342" y="11517"/>
                  </a:lnTo>
                  <a:lnTo>
                    <a:pt x="15431" y="11120"/>
                  </a:lnTo>
                  <a:lnTo>
                    <a:pt x="15511" y="10734"/>
                  </a:lnTo>
                  <a:lnTo>
                    <a:pt x="15591" y="10326"/>
                  </a:lnTo>
                  <a:lnTo>
                    <a:pt x="15663" y="9928"/>
                  </a:lnTo>
                  <a:lnTo>
                    <a:pt x="15729" y="9520"/>
                  </a:lnTo>
                  <a:lnTo>
                    <a:pt x="14750" y="8930"/>
                  </a:lnTo>
                  <a:lnTo>
                    <a:pt x="13775" y="8317"/>
                  </a:lnTo>
                  <a:lnTo>
                    <a:pt x="12800" y="7705"/>
                  </a:lnTo>
                  <a:lnTo>
                    <a:pt x="11825" y="7081"/>
                  </a:lnTo>
                  <a:lnTo>
                    <a:pt x="9879" y="5833"/>
                  </a:lnTo>
                  <a:lnTo>
                    <a:pt x="7929" y="4573"/>
                  </a:lnTo>
                  <a:lnTo>
                    <a:pt x="6959" y="3949"/>
                  </a:lnTo>
                  <a:lnTo>
                    <a:pt x="5984" y="3336"/>
                  </a:lnTo>
                  <a:lnTo>
                    <a:pt x="5009" y="2735"/>
                  </a:lnTo>
                  <a:lnTo>
                    <a:pt x="4034" y="2156"/>
                  </a:lnTo>
                  <a:lnTo>
                    <a:pt x="3054" y="1578"/>
                  </a:lnTo>
                  <a:lnTo>
                    <a:pt x="2075" y="1033"/>
                  </a:lnTo>
                  <a:lnTo>
                    <a:pt x="1091" y="500"/>
                  </a:lnTo>
                  <a:lnTo>
                    <a:pt x="597" y="250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4711775" y="-7869775"/>
              <a:ext cx="213600" cy="532725"/>
            </a:xfrm>
            <a:custGeom>
              <a:avLst/>
              <a:gdLst/>
              <a:ahLst/>
              <a:cxnLst/>
              <a:rect l="l" t="t" r="r" b="b"/>
              <a:pathLst>
                <a:path w="8544" h="21309" extrusionOk="0">
                  <a:moveTo>
                    <a:pt x="2435" y="1"/>
                  </a:moveTo>
                  <a:lnTo>
                    <a:pt x="2306" y="920"/>
                  </a:lnTo>
                  <a:lnTo>
                    <a:pt x="2177" y="1839"/>
                  </a:lnTo>
                  <a:lnTo>
                    <a:pt x="2044" y="2747"/>
                  </a:lnTo>
                  <a:lnTo>
                    <a:pt x="1906" y="3654"/>
                  </a:lnTo>
                  <a:lnTo>
                    <a:pt x="1763" y="4562"/>
                  </a:lnTo>
                  <a:lnTo>
                    <a:pt x="1621" y="5470"/>
                  </a:lnTo>
                  <a:lnTo>
                    <a:pt x="1474" y="6366"/>
                  </a:lnTo>
                  <a:lnTo>
                    <a:pt x="1322" y="7274"/>
                  </a:lnTo>
                  <a:lnTo>
                    <a:pt x="1171" y="8159"/>
                  </a:lnTo>
                  <a:lnTo>
                    <a:pt x="1011" y="9055"/>
                  </a:lnTo>
                  <a:lnTo>
                    <a:pt x="851" y="9940"/>
                  </a:lnTo>
                  <a:lnTo>
                    <a:pt x="690" y="10825"/>
                  </a:lnTo>
                  <a:lnTo>
                    <a:pt x="521" y="11699"/>
                  </a:lnTo>
                  <a:lnTo>
                    <a:pt x="352" y="12572"/>
                  </a:lnTo>
                  <a:lnTo>
                    <a:pt x="178" y="13446"/>
                  </a:lnTo>
                  <a:lnTo>
                    <a:pt x="0" y="14308"/>
                  </a:lnTo>
                  <a:lnTo>
                    <a:pt x="757" y="15136"/>
                  </a:lnTo>
                  <a:lnTo>
                    <a:pt x="1514" y="15976"/>
                  </a:lnTo>
                  <a:lnTo>
                    <a:pt x="2271" y="16838"/>
                  </a:lnTo>
                  <a:lnTo>
                    <a:pt x="3023" y="17712"/>
                  </a:lnTo>
                  <a:lnTo>
                    <a:pt x="3771" y="18597"/>
                  </a:lnTo>
                  <a:lnTo>
                    <a:pt x="4519" y="19493"/>
                  </a:lnTo>
                  <a:lnTo>
                    <a:pt x="5263" y="20401"/>
                  </a:lnTo>
                  <a:lnTo>
                    <a:pt x="6011" y="21309"/>
                  </a:lnTo>
                  <a:lnTo>
                    <a:pt x="6198" y="20151"/>
                  </a:lnTo>
                  <a:lnTo>
                    <a:pt x="6380" y="18983"/>
                  </a:lnTo>
                  <a:lnTo>
                    <a:pt x="6563" y="17814"/>
                  </a:lnTo>
                  <a:lnTo>
                    <a:pt x="6736" y="16645"/>
                  </a:lnTo>
                  <a:lnTo>
                    <a:pt x="6905" y="15465"/>
                  </a:lnTo>
                  <a:lnTo>
                    <a:pt x="7075" y="14285"/>
                  </a:lnTo>
                  <a:lnTo>
                    <a:pt x="7235" y="13094"/>
                  </a:lnTo>
                  <a:lnTo>
                    <a:pt x="7395" y="11914"/>
                  </a:lnTo>
                  <a:lnTo>
                    <a:pt x="7551" y="10711"/>
                  </a:lnTo>
                  <a:lnTo>
                    <a:pt x="7702" y="9520"/>
                  </a:lnTo>
                  <a:lnTo>
                    <a:pt x="7854" y="8317"/>
                  </a:lnTo>
                  <a:lnTo>
                    <a:pt x="7996" y="7115"/>
                  </a:lnTo>
                  <a:lnTo>
                    <a:pt x="8139" y="5912"/>
                  </a:lnTo>
                  <a:lnTo>
                    <a:pt x="8277" y="4698"/>
                  </a:lnTo>
                  <a:lnTo>
                    <a:pt x="8410" y="3484"/>
                  </a:lnTo>
                  <a:lnTo>
                    <a:pt x="8544" y="2259"/>
                  </a:lnTo>
                  <a:lnTo>
                    <a:pt x="8165" y="2066"/>
                  </a:lnTo>
                  <a:lnTo>
                    <a:pt x="7787" y="1873"/>
                  </a:lnTo>
                  <a:lnTo>
                    <a:pt x="7404" y="1691"/>
                  </a:lnTo>
                  <a:lnTo>
                    <a:pt x="7026" y="1521"/>
                  </a:lnTo>
                  <a:lnTo>
                    <a:pt x="6647" y="1362"/>
                  </a:lnTo>
                  <a:lnTo>
                    <a:pt x="6264" y="1215"/>
                  </a:lnTo>
                  <a:lnTo>
                    <a:pt x="5886" y="1067"/>
                  </a:lnTo>
                  <a:lnTo>
                    <a:pt x="5503" y="931"/>
                  </a:lnTo>
                  <a:lnTo>
                    <a:pt x="4742" y="670"/>
                  </a:lnTo>
                  <a:lnTo>
                    <a:pt x="3976" y="432"/>
                  </a:lnTo>
                  <a:lnTo>
                    <a:pt x="3210" y="21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4780225" y="-8339775"/>
              <a:ext cx="192250" cy="484500"/>
            </a:xfrm>
            <a:custGeom>
              <a:avLst/>
              <a:gdLst/>
              <a:ahLst/>
              <a:cxnLst/>
              <a:rect l="l" t="t" r="r" b="b"/>
              <a:pathLst>
                <a:path w="7690" h="19380" extrusionOk="0">
                  <a:moveTo>
                    <a:pt x="1518" y="0"/>
                  </a:moveTo>
                  <a:lnTo>
                    <a:pt x="1456" y="1056"/>
                  </a:lnTo>
                  <a:lnTo>
                    <a:pt x="1389" y="2099"/>
                  </a:lnTo>
                  <a:lnTo>
                    <a:pt x="1323" y="3143"/>
                  </a:lnTo>
                  <a:lnTo>
                    <a:pt x="1247" y="4187"/>
                  </a:lnTo>
                  <a:lnTo>
                    <a:pt x="1167" y="5231"/>
                  </a:lnTo>
                  <a:lnTo>
                    <a:pt x="1082" y="6275"/>
                  </a:lnTo>
                  <a:lnTo>
                    <a:pt x="993" y="7319"/>
                  </a:lnTo>
                  <a:lnTo>
                    <a:pt x="900" y="8351"/>
                  </a:lnTo>
                  <a:lnTo>
                    <a:pt x="802" y="9395"/>
                  </a:lnTo>
                  <a:lnTo>
                    <a:pt x="699" y="10427"/>
                  </a:lnTo>
                  <a:lnTo>
                    <a:pt x="592" y="11460"/>
                  </a:lnTo>
                  <a:lnTo>
                    <a:pt x="486" y="12492"/>
                  </a:lnTo>
                  <a:lnTo>
                    <a:pt x="370" y="13525"/>
                  </a:lnTo>
                  <a:lnTo>
                    <a:pt x="250" y="14546"/>
                  </a:lnTo>
                  <a:lnTo>
                    <a:pt x="125" y="15567"/>
                  </a:lnTo>
                  <a:lnTo>
                    <a:pt x="0" y="16588"/>
                  </a:lnTo>
                  <a:lnTo>
                    <a:pt x="374" y="16645"/>
                  </a:lnTo>
                  <a:lnTo>
                    <a:pt x="753" y="16713"/>
                  </a:lnTo>
                  <a:lnTo>
                    <a:pt x="1131" y="16793"/>
                  </a:lnTo>
                  <a:lnTo>
                    <a:pt x="1510" y="16895"/>
                  </a:lnTo>
                  <a:lnTo>
                    <a:pt x="1888" y="17019"/>
                  </a:lnTo>
                  <a:lnTo>
                    <a:pt x="2262" y="17167"/>
                  </a:lnTo>
                  <a:lnTo>
                    <a:pt x="2640" y="17314"/>
                  </a:lnTo>
                  <a:lnTo>
                    <a:pt x="3014" y="17496"/>
                  </a:lnTo>
                  <a:lnTo>
                    <a:pt x="3393" y="17678"/>
                  </a:lnTo>
                  <a:lnTo>
                    <a:pt x="3767" y="17882"/>
                  </a:lnTo>
                  <a:lnTo>
                    <a:pt x="4141" y="18097"/>
                  </a:lnTo>
                  <a:lnTo>
                    <a:pt x="4510" y="18324"/>
                  </a:lnTo>
                  <a:lnTo>
                    <a:pt x="4880" y="18574"/>
                  </a:lnTo>
                  <a:lnTo>
                    <a:pt x="5249" y="18824"/>
                  </a:lnTo>
                  <a:lnTo>
                    <a:pt x="5614" y="19096"/>
                  </a:lnTo>
                  <a:lnTo>
                    <a:pt x="5979" y="19379"/>
                  </a:lnTo>
                  <a:lnTo>
                    <a:pt x="6215" y="17042"/>
                  </a:lnTo>
                  <a:lnTo>
                    <a:pt x="6447" y="14705"/>
                  </a:lnTo>
                  <a:lnTo>
                    <a:pt x="6670" y="12345"/>
                  </a:lnTo>
                  <a:lnTo>
                    <a:pt x="6883" y="9985"/>
                  </a:lnTo>
                  <a:lnTo>
                    <a:pt x="7092" y="7614"/>
                  </a:lnTo>
                  <a:lnTo>
                    <a:pt x="7293" y="5242"/>
                  </a:lnTo>
                  <a:lnTo>
                    <a:pt x="7493" y="2848"/>
                  </a:lnTo>
                  <a:lnTo>
                    <a:pt x="7689" y="454"/>
                  </a:lnTo>
                  <a:lnTo>
                    <a:pt x="7689" y="454"/>
                  </a:lnTo>
                  <a:lnTo>
                    <a:pt x="7400" y="647"/>
                  </a:lnTo>
                  <a:lnTo>
                    <a:pt x="7115" y="829"/>
                  </a:lnTo>
                  <a:lnTo>
                    <a:pt x="6825" y="999"/>
                  </a:lnTo>
                  <a:lnTo>
                    <a:pt x="6545" y="1146"/>
                  </a:lnTo>
                  <a:lnTo>
                    <a:pt x="6260" y="1271"/>
                  </a:lnTo>
                  <a:lnTo>
                    <a:pt x="5979" y="1385"/>
                  </a:lnTo>
                  <a:lnTo>
                    <a:pt x="5703" y="1475"/>
                  </a:lnTo>
                  <a:lnTo>
                    <a:pt x="5432" y="1555"/>
                  </a:lnTo>
                  <a:lnTo>
                    <a:pt x="5165" y="1612"/>
                  </a:lnTo>
                  <a:lnTo>
                    <a:pt x="4898" y="1646"/>
                  </a:lnTo>
                  <a:lnTo>
                    <a:pt x="4639" y="1668"/>
                  </a:lnTo>
                  <a:lnTo>
                    <a:pt x="4386" y="1668"/>
                  </a:lnTo>
                  <a:lnTo>
                    <a:pt x="4136" y="1646"/>
                  </a:lnTo>
                  <a:lnTo>
                    <a:pt x="3896" y="1600"/>
                  </a:lnTo>
                  <a:lnTo>
                    <a:pt x="3660" y="1544"/>
                  </a:lnTo>
                  <a:lnTo>
                    <a:pt x="3433" y="1464"/>
                  </a:lnTo>
                  <a:lnTo>
                    <a:pt x="3179" y="1362"/>
                  </a:lnTo>
                  <a:lnTo>
                    <a:pt x="2930" y="1237"/>
                  </a:lnTo>
                  <a:lnTo>
                    <a:pt x="2685" y="1078"/>
                  </a:lnTo>
                  <a:lnTo>
                    <a:pt x="2444" y="908"/>
                  </a:lnTo>
                  <a:lnTo>
                    <a:pt x="2208" y="704"/>
                  </a:lnTo>
                  <a:lnTo>
                    <a:pt x="1973" y="488"/>
                  </a:lnTo>
                  <a:lnTo>
                    <a:pt x="1741" y="250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3970825" y="-11134875"/>
              <a:ext cx="352400" cy="900900"/>
            </a:xfrm>
            <a:custGeom>
              <a:avLst/>
              <a:gdLst/>
              <a:ahLst/>
              <a:cxnLst/>
              <a:rect l="l" t="t" r="r" b="b"/>
              <a:pathLst>
                <a:path w="14096" h="36036" extrusionOk="0">
                  <a:moveTo>
                    <a:pt x="7631" y="2996"/>
                  </a:moveTo>
                  <a:lnTo>
                    <a:pt x="7885" y="3019"/>
                  </a:lnTo>
                  <a:lnTo>
                    <a:pt x="8134" y="3053"/>
                  </a:lnTo>
                  <a:lnTo>
                    <a:pt x="8388" y="3109"/>
                  </a:lnTo>
                  <a:lnTo>
                    <a:pt x="8637" y="3189"/>
                  </a:lnTo>
                  <a:lnTo>
                    <a:pt x="8629" y="3280"/>
                  </a:lnTo>
                  <a:lnTo>
                    <a:pt x="8624" y="3370"/>
                  </a:lnTo>
                  <a:lnTo>
                    <a:pt x="8624" y="3461"/>
                  </a:lnTo>
                  <a:lnTo>
                    <a:pt x="8624" y="3552"/>
                  </a:lnTo>
                  <a:lnTo>
                    <a:pt x="8629" y="3654"/>
                  </a:lnTo>
                  <a:lnTo>
                    <a:pt x="8633" y="3745"/>
                  </a:lnTo>
                  <a:lnTo>
                    <a:pt x="8642" y="3836"/>
                  </a:lnTo>
                  <a:lnTo>
                    <a:pt x="8655" y="3915"/>
                  </a:lnTo>
                  <a:lnTo>
                    <a:pt x="8669" y="3994"/>
                  </a:lnTo>
                  <a:lnTo>
                    <a:pt x="8686" y="4074"/>
                  </a:lnTo>
                  <a:lnTo>
                    <a:pt x="8709" y="4142"/>
                  </a:lnTo>
                  <a:lnTo>
                    <a:pt x="8735" y="4210"/>
                  </a:lnTo>
                  <a:lnTo>
                    <a:pt x="8762" y="4267"/>
                  </a:lnTo>
                  <a:lnTo>
                    <a:pt x="8793" y="4312"/>
                  </a:lnTo>
                  <a:lnTo>
                    <a:pt x="8824" y="4357"/>
                  </a:lnTo>
                  <a:lnTo>
                    <a:pt x="8865" y="4380"/>
                  </a:lnTo>
                  <a:lnTo>
                    <a:pt x="9029" y="4482"/>
                  </a:lnTo>
                  <a:lnTo>
                    <a:pt x="9194" y="4596"/>
                  </a:lnTo>
                  <a:lnTo>
                    <a:pt x="9354" y="4732"/>
                  </a:lnTo>
                  <a:lnTo>
                    <a:pt x="9510" y="4868"/>
                  </a:lnTo>
                  <a:lnTo>
                    <a:pt x="9666" y="5016"/>
                  </a:lnTo>
                  <a:lnTo>
                    <a:pt x="9817" y="5186"/>
                  </a:lnTo>
                  <a:lnTo>
                    <a:pt x="9964" y="5356"/>
                  </a:lnTo>
                  <a:lnTo>
                    <a:pt x="10107" y="5549"/>
                  </a:lnTo>
                  <a:lnTo>
                    <a:pt x="10249" y="5742"/>
                  </a:lnTo>
                  <a:lnTo>
                    <a:pt x="10392" y="5957"/>
                  </a:lnTo>
                  <a:lnTo>
                    <a:pt x="10525" y="6173"/>
                  </a:lnTo>
                  <a:lnTo>
                    <a:pt x="10659" y="6400"/>
                  </a:lnTo>
                  <a:lnTo>
                    <a:pt x="10788" y="6638"/>
                  </a:lnTo>
                  <a:lnTo>
                    <a:pt x="10913" y="6888"/>
                  </a:lnTo>
                  <a:lnTo>
                    <a:pt x="11037" y="7137"/>
                  </a:lnTo>
                  <a:lnTo>
                    <a:pt x="11157" y="7410"/>
                  </a:lnTo>
                  <a:lnTo>
                    <a:pt x="11273" y="7682"/>
                  </a:lnTo>
                  <a:lnTo>
                    <a:pt x="11384" y="7965"/>
                  </a:lnTo>
                  <a:lnTo>
                    <a:pt x="11491" y="8249"/>
                  </a:lnTo>
                  <a:lnTo>
                    <a:pt x="11598" y="8555"/>
                  </a:lnTo>
                  <a:lnTo>
                    <a:pt x="11701" y="8862"/>
                  </a:lnTo>
                  <a:lnTo>
                    <a:pt x="11798" y="9180"/>
                  </a:lnTo>
                  <a:lnTo>
                    <a:pt x="11892" y="9497"/>
                  </a:lnTo>
                  <a:lnTo>
                    <a:pt x="11981" y="9826"/>
                  </a:lnTo>
                  <a:lnTo>
                    <a:pt x="12070" y="10155"/>
                  </a:lnTo>
                  <a:lnTo>
                    <a:pt x="12150" y="10496"/>
                  </a:lnTo>
                  <a:lnTo>
                    <a:pt x="12230" y="10847"/>
                  </a:lnTo>
                  <a:lnTo>
                    <a:pt x="12306" y="11199"/>
                  </a:lnTo>
                  <a:lnTo>
                    <a:pt x="12377" y="11562"/>
                  </a:lnTo>
                  <a:lnTo>
                    <a:pt x="12444" y="11925"/>
                  </a:lnTo>
                  <a:lnTo>
                    <a:pt x="12506" y="12288"/>
                  </a:lnTo>
                  <a:lnTo>
                    <a:pt x="12564" y="12663"/>
                  </a:lnTo>
                  <a:lnTo>
                    <a:pt x="12622" y="13049"/>
                  </a:lnTo>
                  <a:lnTo>
                    <a:pt x="12671" y="13434"/>
                  </a:lnTo>
                  <a:lnTo>
                    <a:pt x="12716" y="13820"/>
                  </a:lnTo>
                  <a:lnTo>
                    <a:pt x="12760" y="14206"/>
                  </a:lnTo>
                  <a:lnTo>
                    <a:pt x="12796" y="14603"/>
                  </a:lnTo>
                  <a:lnTo>
                    <a:pt x="12831" y="15000"/>
                  </a:lnTo>
                  <a:lnTo>
                    <a:pt x="12858" y="15397"/>
                  </a:lnTo>
                  <a:lnTo>
                    <a:pt x="12885" y="15806"/>
                  </a:lnTo>
                  <a:lnTo>
                    <a:pt x="12903" y="16203"/>
                  </a:lnTo>
                  <a:lnTo>
                    <a:pt x="12920" y="16611"/>
                  </a:lnTo>
                  <a:lnTo>
                    <a:pt x="12929" y="17020"/>
                  </a:lnTo>
                  <a:lnTo>
                    <a:pt x="12938" y="17439"/>
                  </a:lnTo>
                  <a:lnTo>
                    <a:pt x="12938" y="17848"/>
                  </a:lnTo>
                  <a:lnTo>
                    <a:pt x="12938" y="18256"/>
                  </a:lnTo>
                  <a:lnTo>
                    <a:pt x="12929" y="18676"/>
                  </a:lnTo>
                  <a:lnTo>
                    <a:pt x="12916" y="19085"/>
                  </a:lnTo>
                  <a:lnTo>
                    <a:pt x="12898" y="19504"/>
                  </a:lnTo>
                  <a:lnTo>
                    <a:pt x="12876" y="19924"/>
                  </a:lnTo>
                  <a:lnTo>
                    <a:pt x="12849" y="20333"/>
                  </a:lnTo>
                  <a:lnTo>
                    <a:pt x="12818" y="20752"/>
                  </a:lnTo>
                  <a:lnTo>
                    <a:pt x="12778" y="21161"/>
                  </a:lnTo>
                  <a:lnTo>
                    <a:pt x="12738" y="21581"/>
                  </a:lnTo>
                  <a:lnTo>
                    <a:pt x="12689" y="21989"/>
                  </a:lnTo>
                  <a:lnTo>
                    <a:pt x="12640" y="22398"/>
                  </a:lnTo>
                  <a:lnTo>
                    <a:pt x="12582" y="22806"/>
                  </a:lnTo>
                  <a:lnTo>
                    <a:pt x="12515" y="23215"/>
                  </a:lnTo>
                  <a:lnTo>
                    <a:pt x="12448" y="23612"/>
                  </a:lnTo>
                  <a:lnTo>
                    <a:pt x="12377" y="24020"/>
                  </a:lnTo>
                  <a:lnTo>
                    <a:pt x="12297" y="24417"/>
                  </a:lnTo>
                  <a:lnTo>
                    <a:pt x="12213" y="24814"/>
                  </a:lnTo>
                  <a:lnTo>
                    <a:pt x="12123" y="25200"/>
                  </a:lnTo>
                  <a:lnTo>
                    <a:pt x="12026" y="25597"/>
                  </a:lnTo>
                  <a:lnTo>
                    <a:pt x="11954" y="25881"/>
                  </a:lnTo>
                  <a:lnTo>
                    <a:pt x="11879" y="26153"/>
                  </a:lnTo>
                  <a:lnTo>
                    <a:pt x="11803" y="26425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63" y="27220"/>
                  </a:lnTo>
                  <a:lnTo>
                    <a:pt x="11478" y="27469"/>
                  </a:lnTo>
                  <a:lnTo>
                    <a:pt x="11389" y="27719"/>
                  </a:lnTo>
                  <a:lnTo>
                    <a:pt x="11215" y="28195"/>
                  </a:lnTo>
                  <a:lnTo>
                    <a:pt x="11028" y="28649"/>
                  </a:lnTo>
                  <a:lnTo>
                    <a:pt x="10841" y="29080"/>
                  </a:lnTo>
                  <a:lnTo>
                    <a:pt x="10645" y="29500"/>
                  </a:lnTo>
                  <a:lnTo>
                    <a:pt x="10445" y="29886"/>
                  </a:lnTo>
                  <a:lnTo>
                    <a:pt x="10240" y="30260"/>
                  </a:lnTo>
                  <a:lnTo>
                    <a:pt x="10027" y="30601"/>
                  </a:lnTo>
                  <a:lnTo>
                    <a:pt x="9813" y="30930"/>
                  </a:lnTo>
                  <a:lnTo>
                    <a:pt x="9590" y="31225"/>
                  </a:lnTo>
                  <a:lnTo>
                    <a:pt x="9368" y="31497"/>
                  </a:lnTo>
                  <a:lnTo>
                    <a:pt x="9141" y="31747"/>
                  </a:lnTo>
                  <a:lnTo>
                    <a:pt x="8909" y="31985"/>
                  </a:lnTo>
                  <a:lnTo>
                    <a:pt x="8673" y="32189"/>
                  </a:lnTo>
                  <a:lnTo>
                    <a:pt x="8437" y="32371"/>
                  </a:lnTo>
                  <a:lnTo>
                    <a:pt x="8197" y="32518"/>
                  </a:lnTo>
                  <a:lnTo>
                    <a:pt x="7956" y="32654"/>
                  </a:lnTo>
                  <a:lnTo>
                    <a:pt x="7716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7" y="32927"/>
                  </a:lnTo>
                  <a:lnTo>
                    <a:pt x="6728" y="32927"/>
                  </a:lnTo>
                  <a:lnTo>
                    <a:pt x="6478" y="32904"/>
                  </a:lnTo>
                  <a:lnTo>
                    <a:pt x="6233" y="32859"/>
                  </a:lnTo>
                  <a:lnTo>
                    <a:pt x="5984" y="32791"/>
                  </a:lnTo>
                  <a:lnTo>
                    <a:pt x="5735" y="32689"/>
                  </a:lnTo>
                  <a:lnTo>
                    <a:pt x="5490" y="32564"/>
                  </a:lnTo>
                  <a:lnTo>
                    <a:pt x="5365" y="32484"/>
                  </a:lnTo>
                  <a:lnTo>
                    <a:pt x="5245" y="32405"/>
                  </a:lnTo>
                  <a:lnTo>
                    <a:pt x="5120" y="32314"/>
                  </a:lnTo>
                  <a:lnTo>
                    <a:pt x="5000" y="32223"/>
                  </a:lnTo>
                  <a:lnTo>
                    <a:pt x="4849" y="32099"/>
                  </a:lnTo>
                  <a:lnTo>
                    <a:pt x="4697" y="31951"/>
                  </a:lnTo>
                  <a:lnTo>
                    <a:pt x="4550" y="31804"/>
                  </a:lnTo>
                  <a:lnTo>
                    <a:pt x="4408" y="31645"/>
                  </a:lnTo>
                  <a:lnTo>
                    <a:pt x="4265" y="31474"/>
                  </a:lnTo>
                  <a:lnTo>
                    <a:pt x="4127" y="31304"/>
                  </a:lnTo>
                  <a:lnTo>
                    <a:pt x="3989" y="31111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99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5"/>
                  </a:lnTo>
                  <a:lnTo>
                    <a:pt x="3117" y="29546"/>
                  </a:lnTo>
                  <a:lnTo>
                    <a:pt x="3006" y="29296"/>
                  </a:lnTo>
                  <a:lnTo>
                    <a:pt x="2894" y="29035"/>
                  </a:lnTo>
                  <a:lnTo>
                    <a:pt x="2787" y="28763"/>
                  </a:lnTo>
                  <a:lnTo>
                    <a:pt x="2685" y="28479"/>
                  </a:lnTo>
                  <a:lnTo>
                    <a:pt x="2583" y="28195"/>
                  </a:lnTo>
                  <a:lnTo>
                    <a:pt x="2485" y="27912"/>
                  </a:lnTo>
                  <a:lnTo>
                    <a:pt x="2391" y="27605"/>
                  </a:lnTo>
                  <a:lnTo>
                    <a:pt x="2302" y="27310"/>
                  </a:lnTo>
                  <a:lnTo>
                    <a:pt x="2213" y="26993"/>
                  </a:lnTo>
                  <a:lnTo>
                    <a:pt x="2128" y="26675"/>
                  </a:lnTo>
                  <a:lnTo>
                    <a:pt x="2048" y="26357"/>
                  </a:lnTo>
                  <a:lnTo>
                    <a:pt x="1968" y="26028"/>
                  </a:lnTo>
                  <a:lnTo>
                    <a:pt x="1892" y="25699"/>
                  </a:lnTo>
                  <a:lnTo>
                    <a:pt x="1821" y="25359"/>
                  </a:lnTo>
                  <a:lnTo>
                    <a:pt x="1754" y="25019"/>
                  </a:lnTo>
                  <a:lnTo>
                    <a:pt x="1692" y="24667"/>
                  </a:lnTo>
                  <a:lnTo>
                    <a:pt x="1630" y="24315"/>
                  </a:lnTo>
                  <a:lnTo>
                    <a:pt x="1572" y="23963"/>
                  </a:lnTo>
                  <a:lnTo>
                    <a:pt x="1519" y="23600"/>
                  </a:lnTo>
                  <a:lnTo>
                    <a:pt x="1470" y="23237"/>
                  </a:lnTo>
                  <a:lnTo>
                    <a:pt x="1421" y="22863"/>
                  </a:lnTo>
                  <a:lnTo>
                    <a:pt x="1380" y="22488"/>
                  </a:lnTo>
                  <a:lnTo>
                    <a:pt x="1340" y="22114"/>
                  </a:lnTo>
                  <a:lnTo>
                    <a:pt x="1305" y="21740"/>
                  </a:lnTo>
                  <a:lnTo>
                    <a:pt x="1274" y="21365"/>
                  </a:lnTo>
                  <a:lnTo>
                    <a:pt x="1247" y="20979"/>
                  </a:lnTo>
                  <a:lnTo>
                    <a:pt x="1220" y="20594"/>
                  </a:lnTo>
                  <a:lnTo>
                    <a:pt x="1202" y="20197"/>
                  </a:lnTo>
                  <a:lnTo>
                    <a:pt x="1185" y="19811"/>
                  </a:lnTo>
                  <a:lnTo>
                    <a:pt x="1171" y="19414"/>
                  </a:lnTo>
                  <a:lnTo>
                    <a:pt x="1162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62" y="17837"/>
                  </a:lnTo>
                  <a:lnTo>
                    <a:pt x="1171" y="17439"/>
                  </a:lnTo>
                  <a:lnTo>
                    <a:pt x="1180" y="17031"/>
                  </a:lnTo>
                  <a:lnTo>
                    <a:pt x="1198" y="16634"/>
                  </a:lnTo>
                  <a:lnTo>
                    <a:pt x="1216" y="16237"/>
                  </a:lnTo>
                  <a:lnTo>
                    <a:pt x="1242" y="15840"/>
                  </a:lnTo>
                  <a:lnTo>
                    <a:pt x="1269" y="15431"/>
                  </a:lnTo>
                  <a:lnTo>
                    <a:pt x="1300" y="15034"/>
                  </a:lnTo>
                  <a:lnTo>
                    <a:pt x="1340" y="14637"/>
                  </a:lnTo>
                  <a:lnTo>
                    <a:pt x="1380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7" y="13049"/>
                  </a:lnTo>
                  <a:lnTo>
                    <a:pt x="1590" y="12651"/>
                  </a:lnTo>
                  <a:lnTo>
                    <a:pt x="1652" y="12266"/>
                  </a:lnTo>
                  <a:lnTo>
                    <a:pt x="1719" y="11869"/>
                  </a:lnTo>
                  <a:lnTo>
                    <a:pt x="1790" y="11483"/>
                  </a:lnTo>
                  <a:lnTo>
                    <a:pt x="1857" y="11165"/>
                  </a:lnTo>
                  <a:lnTo>
                    <a:pt x="1924" y="10847"/>
                  </a:lnTo>
                  <a:lnTo>
                    <a:pt x="1990" y="10530"/>
                  </a:lnTo>
                  <a:lnTo>
                    <a:pt x="2062" y="10223"/>
                  </a:lnTo>
                  <a:lnTo>
                    <a:pt x="2137" y="9928"/>
                  </a:lnTo>
                  <a:lnTo>
                    <a:pt x="2209" y="9645"/>
                  </a:lnTo>
                  <a:lnTo>
                    <a:pt x="2289" y="9361"/>
                  </a:lnTo>
                  <a:lnTo>
                    <a:pt x="2364" y="9077"/>
                  </a:lnTo>
                  <a:lnTo>
                    <a:pt x="2445" y="8805"/>
                  </a:lnTo>
                  <a:lnTo>
                    <a:pt x="2529" y="8544"/>
                  </a:lnTo>
                  <a:lnTo>
                    <a:pt x="2614" y="8295"/>
                  </a:lnTo>
                  <a:lnTo>
                    <a:pt x="2698" y="8045"/>
                  </a:lnTo>
                  <a:lnTo>
                    <a:pt x="2787" y="7795"/>
                  </a:lnTo>
                  <a:lnTo>
                    <a:pt x="2876" y="7557"/>
                  </a:lnTo>
                  <a:lnTo>
                    <a:pt x="2965" y="7330"/>
                  </a:lnTo>
                  <a:lnTo>
                    <a:pt x="3059" y="7103"/>
                  </a:lnTo>
                  <a:lnTo>
                    <a:pt x="3152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4" y="6082"/>
                  </a:lnTo>
                  <a:lnTo>
                    <a:pt x="3642" y="5889"/>
                  </a:lnTo>
                  <a:lnTo>
                    <a:pt x="3745" y="5719"/>
                  </a:lnTo>
                  <a:lnTo>
                    <a:pt x="3851" y="5537"/>
                  </a:lnTo>
                  <a:lnTo>
                    <a:pt x="3954" y="5367"/>
                  </a:lnTo>
                  <a:lnTo>
                    <a:pt x="4061" y="5208"/>
                  </a:lnTo>
                  <a:lnTo>
                    <a:pt x="4279" y="4902"/>
                  </a:lnTo>
                  <a:lnTo>
                    <a:pt x="4497" y="4618"/>
                  </a:lnTo>
                  <a:lnTo>
                    <a:pt x="4724" y="4369"/>
                  </a:lnTo>
                  <a:lnTo>
                    <a:pt x="4951" y="4131"/>
                  </a:lnTo>
                  <a:lnTo>
                    <a:pt x="5183" y="3915"/>
                  </a:lnTo>
                  <a:lnTo>
                    <a:pt x="5419" y="3733"/>
                  </a:lnTo>
                  <a:lnTo>
                    <a:pt x="5659" y="3563"/>
                  </a:lnTo>
                  <a:lnTo>
                    <a:pt x="5899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4" y="3109"/>
                  </a:lnTo>
                  <a:lnTo>
                    <a:pt x="6883" y="3053"/>
                  </a:lnTo>
                  <a:lnTo>
                    <a:pt x="7133" y="3019"/>
                  </a:lnTo>
                  <a:lnTo>
                    <a:pt x="7382" y="2996"/>
                  </a:lnTo>
                  <a:close/>
                  <a:moveTo>
                    <a:pt x="7021" y="1"/>
                  </a:moveTo>
                  <a:lnTo>
                    <a:pt x="6839" y="23"/>
                  </a:lnTo>
                  <a:lnTo>
                    <a:pt x="6656" y="46"/>
                  </a:lnTo>
                  <a:lnTo>
                    <a:pt x="6474" y="91"/>
                  </a:lnTo>
                  <a:lnTo>
                    <a:pt x="6296" y="137"/>
                  </a:lnTo>
                  <a:lnTo>
                    <a:pt x="6118" y="205"/>
                  </a:lnTo>
                  <a:lnTo>
                    <a:pt x="5939" y="273"/>
                  </a:lnTo>
                  <a:lnTo>
                    <a:pt x="5761" y="352"/>
                  </a:lnTo>
                  <a:lnTo>
                    <a:pt x="5583" y="454"/>
                  </a:lnTo>
                  <a:lnTo>
                    <a:pt x="5410" y="557"/>
                  </a:lnTo>
                  <a:lnTo>
                    <a:pt x="5236" y="670"/>
                  </a:lnTo>
                  <a:lnTo>
                    <a:pt x="5062" y="795"/>
                  </a:lnTo>
                  <a:lnTo>
                    <a:pt x="4889" y="931"/>
                  </a:lnTo>
                  <a:lnTo>
                    <a:pt x="4720" y="1078"/>
                  </a:lnTo>
                  <a:lnTo>
                    <a:pt x="4550" y="1237"/>
                  </a:lnTo>
                  <a:lnTo>
                    <a:pt x="4386" y="1407"/>
                  </a:lnTo>
                  <a:lnTo>
                    <a:pt x="4221" y="1589"/>
                  </a:lnTo>
                  <a:lnTo>
                    <a:pt x="4056" y="1771"/>
                  </a:lnTo>
                  <a:lnTo>
                    <a:pt x="3896" y="1975"/>
                  </a:lnTo>
                  <a:lnTo>
                    <a:pt x="3736" y="2179"/>
                  </a:lnTo>
                  <a:lnTo>
                    <a:pt x="3580" y="2406"/>
                  </a:lnTo>
                  <a:lnTo>
                    <a:pt x="3424" y="2633"/>
                  </a:lnTo>
                  <a:lnTo>
                    <a:pt x="3268" y="2882"/>
                  </a:lnTo>
                  <a:lnTo>
                    <a:pt x="3117" y="3132"/>
                  </a:lnTo>
                  <a:lnTo>
                    <a:pt x="2970" y="3393"/>
                  </a:lnTo>
                  <a:lnTo>
                    <a:pt x="2823" y="3665"/>
                  </a:lnTo>
                  <a:lnTo>
                    <a:pt x="2681" y="3949"/>
                  </a:lnTo>
                  <a:lnTo>
                    <a:pt x="2538" y="4244"/>
                  </a:lnTo>
                  <a:lnTo>
                    <a:pt x="2400" y="4550"/>
                  </a:lnTo>
                  <a:lnTo>
                    <a:pt x="2266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9" y="5866"/>
                  </a:lnTo>
                  <a:lnTo>
                    <a:pt x="1754" y="6218"/>
                  </a:lnTo>
                  <a:lnTo>
                    <a:pt x="1634" y="6581"/>
                  </a:lnTo>
                  <a:lnTo>
                    <a:pt x="1519" y="6956"/>
                  </a:lnTo>
                  <a:lnTo>
                    <a:pt x="1407" y="7341"/>
                  </a:lnTo>
                  <a:lnTo>
                    <a:pt x="1300" y="7739"/>
                  </a:lnTo>
                  <a:lnTo>
                    <a:pt x="1194" y="8136"/>
                  </a:lnTo>
                  <a:lnTo>
                    <a:pt x="1091" y="8555"/>
                  </a:lnTo>
                  <a:lnTo>
                    <a:pt x="993" y="8975"/>
                  </a:lnTo>
                  <a:lnTo>
                    <a:pt x="900" y="9406"/>
                  </a:lnTo>
                  <a:lnTo>
                    <a:pt x="806" y="9860"/>
                  </a:lnTo>
                  <a:lnTo>
                    <a:pt x="722" y="10314"/>
                  </a:lnTo>
                  <a:lnTo>
                    <a:pt x="641" y="10779"/>
                  </a:lnTo>
                  <a:lnTo>
                    <a:pt x="561" y="11244"/>
                  </a:lnTo>
                  <a:lnTo>
                    <a:pt x="490" y="11732"/>
                  </a:lnTo>
                  <a:lnTo>
                    <a:pt x="419" y="12220"/>
                  </a:lnTo>
                  <a:lnTo>
                    <a:pt x="357" y="12731"/>
                  </a:lnTo>
                  <a:lnTo>
                    <a:pt x="299" y="13196"/>
                  </a:lnTo>
                  <a:lnTo>
                    <a:pt x="250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5" y="15102"/>
                  </a:lnTo>
                  <a:lnTo>
                    <a:pt x="94" y="15567"/>
                  </a:lnTo>
                  <a:lnTo>
                    <a:pt x="67" y="16044"/>
                  </a:lnTo>
                  <a:lnTo>
                    <a:pt x="45" y="16509"/>
                  </a:lnTo>
                  <a:lnTo>
                    <a:pt x="27" y="16974"/>
                  </a:lnTo>
                  <a:lnTo>
                    <a:pt x="14" y="17439"/>
                  </a:lnTo>
                  <a:lnTo>
                    <a:pt x="5" y="17905"/>
                  </a:lnTo>
                  <a:lnTo>
                    <a:pt x="0" y="18370"/>
                  </a:lnTo>
                  <a:lnTo>
                    <a:pt x="0" y="18835"/>
                  </a:lnTo>
                  <a:lnTo>
                    <a:pt x="9" y="19289"/>
                  </a:lnTo>
                  <a:lnTo>
                    <a:pt x="18" y="19743"/>
                  </a:lnTo>
                  <a:lnTo>
                    <a:pt x="32" y="20197"/>
                  </a:lnTo>
                  <a:lnTo>
                    <a:pt x="49" y="20650"/>
                  </a:lnTo>
                  <a:lnTo>
                    <a:pt x="72" y="21093"/>
                  </a:lnTo>
                  <a:lnTo>
                    <a:pt x="98" y="21535"/>
                  </a:lnTo>
                  <a:lnTo>
                    <a:pt x="129" y="21978"/>
                  </a:lnTo>
                  <a:lnTo>
                    <a:pt x="165" y="22409"/>
                  </a:lnTo>
                  <a:lnTo>
                    <a:pt x="205" y="22851"/>
                  </a:lnTo>
                  <a:lnTo>
                    <a:pt x="245" y="23271"/>
                  </a:lnTo>
                  <a:lnTo>
                    <a:pt x="294" y="23702"/>
                  </a:lnTo>
                  <a:lnTo>
                    <a:pt x="348" y="24122"/>
                  </a:lnTo>
                  <a:lnTo>
                    <a:pt x="401" y="24542"/>
                  </a:lnTo>
                  <a:lnTo>
                    <a:pt x="459" y="24951"/>
                  </a:lnTo>
                  <a:lnTo>
                    <a:pt x="521" y="25359"/>
                  </a:lnTo>
                  <a:lnTo>
                    <a:pt x="588" y="25767"/>
                  </a:lnTo>
                  <a:lnTo>
                    <a:pt x="659" y="26165"/>
                  </a:lnTo>
                  <a:lnTo>
                    <a:pt x="735" y="26550"/>
                  </a:lnTo>
                  <a:lnTo>
                    <a:pt x="815" y="26936"/>
                  </a:lnTo>
                  <a:lnTo>
                    <a:pt x="895" y="27322"/>
                  </a:lnTo>
                  <a:lnTo>
                    <a:pt x="980" y="27696"/>
                  </a:lnTo>
                  <a:lnTo>
                    <a:pt x="1069" y="28071"/>
                  </a:lnTo>
                  <a:lnTo>
                    <a:pt x="1162" y="28434"/>
                  </a:lnTo>
                  <a:lnTo>
                    <a:pt x="1260" y="28785"/>
                  </a:lnTo>
                  <a:lnTo>
                    <a:pt x="1358" y="29137"/>
                  </a:lnTo>
                  <a:lnTo>
                    <a:pt x="1461" y="29478"/>
                  </a:lnTo>
                  <a:lnTo>
                    <a:pt x="1567" y="29818"/>
                  </a:lnTo>
                  <a:lnTo>
                    <a:pt x="1679" y="30147"/>
                  </a:lnTo>
                  <a:lnTo>
                    <a:pt x="1790" y="30476"/>
                  </a:lnTo>
                  <a:lnTo>
                    <a:pt x="1906" y="30794"/>
                  </a:lnTo>
                  <a:lnTo>
                    <a:pt x="2026" y="31100"/>
                  </a:lnTo>
                  <a:lnTo>
                    <a:pt x="2146" y="31406"/>
                  </a:lnTo>
                  <a:lnTo>
                    <a:pt x="2275" y="31690"/>
                  </a:lnTo>
                  <a:lnTo>
                    <a:pt x="2404" y="31985"/>
                  </a:lnTo>
                  <a:lnTo>
                    <a:pt x="2534" y="32257"/>
                  </a:lnTo>
                  <a:lnTo>
                    <a:pt x="2672" y="32530"/>
                  </a:lnTo>
                  <a:lnTo>
                    <a:pt x="2810" y="32791"/>
                  </a:lnTo>
                  <a:lnTo>
                    <a:pt x="2948" y="33040"/>
                  </a:lnTo>
                  <a:lnTo>
                    <a:pt x="3095" y="33279"/>
                  </a:lnTo>
                  <a:lnTo>
                    <a:pt x="3237" y="33517"/>
                  </a:lnTo>
                  <a:lnTo>
                    <a:pt x="3388" y="33744"/>
                  </a:lnTo>
                  <a:lnTo>
                    <a:pt x="3540" y="33959"/>
                  </a:lnTo>
                  <a:lnTo>
                    <a:pt x="3696" y="34163"/>
                  </a:lnTo>
                  <a:lnTo>
                    <a:pt x="3851" y="34356"/>
                  </a:lnTo>
                  <a:lnTo>
                    <a:pt x="4012" y="34549"/>
                  </a:lnTo>
                  <a:lnTo>
                    <a:pt x="4176" y="34719"/>
                  </a:lnTo>
                  <a:lnTo>
                    <a:pt x="4341" y="34890"/>
                  </a:lnTo>
                  <a:lnTo>
                    <a:pt x="4510" y="35048"/>
                  </a:lnTo>
                  <a:lnTo>
                    <a:pt x="4680" y="35196"/>
                  </a:lnTo>
                  <a:lnTo>
                    <a:pt x="4853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5" y="35661"/>
                  </a:lnTo>
                  <a:lnTo>
                    <a:pt x="5534" y="35741"/>
                  </a:lnTo>
                  <a:lnTo>
                    <a:pt x="5708" y="35820"/>
                  </a:lnTo>
                  <a:lnTo>
                    <a:pt x="5877" y="35888"/>
                  </a:lnTo>
                  <a:lnTo>
                    <a:pt x="6051" y="35933"/>
                  </a:lnTo>
                  <a:lnTo>
                    <a:pt x="6224" y="35979"/>
                  </a:lnTo>
                  <a:lnTo>
                    <a:pt x="6394" y="36002"/>
                  </a:lnTo>
                  <a:lnTo>
                    <a:pt x="6567" y="36024"/>
                  </a:lnTo>
                  <a:lnTo>
                    <a:pt x="6741" y="36036"/>
                  </a:lnTo>
                  <a:lnTo>
                    <a:pt x="6914" y="36024"/>
                  </a:lnTo>
                  <a:lnTo>
                    <a:pt x="7088" y="36013"/>
                  </a:lnTo>
                  <a:lnTo>
                    <a:pt x="7262" y="35990"/>
                  </a:lnTo>
                  <a:lnTo>
                    <a:pt x="7435" y="35945"/>
                  </a:lnTo>
                  <a:lnTo>
                    <a:pt x="7609" y="35899"/>
                  </a:lnTo>
                  <a:lnTo>
                    <a:pt x="7778" y="35843"/>
                  </a:lnTo>
                  <a:lnTo>
                    <a:pt x="7952" y="35775"/>
                  </a:lnTo>
                  <a:lnTo>
                    <a:pt x="8125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2" y="35287"/>
                  </a:lnTo>
                  <a:lnTo>
                    <a:pt x="8971" y="35151"/>
                  </a:lnTo>
                  <a:lnTo>
                    <a:pt x="9136" y="35014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30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11" y="33982"/>
                  </a:lnTo>
                  <a:lnTo>
                    <a:pt x="10267" y="33778"/>
                  </a:lnTo>
                  <a:lnTo>
                    <a:pt x="10418" y="33562"/>
                  </a:lnTo>
                  <a:lnTo>
                    <a:pt x="10574" y="33335"/>
                  </a:lnTo>
                  <a:lnTo>
                    <a:pt x="10726" y="33097"/>
                  </a:lnTo>
                  <a:lnTo>
                    <a:pt x="10872" y="32859"/>
                  </a:lnTo>
                  <a:lnTo>
                    <a:pt x="11019" y="32609"/>
                  </a:lnTo>
                  <a:lnTo>
                    <a:pt x="11166" y="32348"/>
                  </a:lnTo>
                  <a:lnTo>
                    <a:pt x="11304" y="32076"/>
                  </a:lnTo>
                  <a:lnTo>
                    <a:pt x="11447" y="31792"/>
                  </a:lnTo>
                  <a:lnTo>
                    <a:pt x="11585" y="31509"/>
                  </a:lnTo>
                  <a:lnTo>
                    <a:pt x="11718" y="31214"/>
                  </a:lnTo>
                  <a:lnTo>
                    <a:pt x="11852" y="30907"/>
                  </a:lnTo>
                  <a:lnTo>
                    <a:pt x="11981" y="30601"/>
                  </a:lnTo>
                  <a:lnTo>
                    <a:pt x="12106" y="30283"/>
                  </a:lnTo>
                  <a:lnTo>
                    <a:pt x="12230" y="29954"/>
                  </a:lnTo>
                  <a:lnTo>
                    <a:pt x="12351" y="29614"/>
                  </a:lnTo>
                  <a:lnTo>
                    <a:pt x="12466" y="29262"/>
                  </a:lnTo>
                  <a:lnTo>
                    <a:pt x="12582" y="28910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903" y="27810"/>
                  </a:lnTo>
                  <a:lnTo>
                    <a:pt x="13001" y="27424"/>
                  </a:lnTo>
                  <a:lnTo>
                    <a:pt x="13099" y="27027"/>
                  </a:lnTo>
                  <a:lnTo>
                    <a:pt x="13192" y="26630"/>
                  </a:lnTo>
                  <a:lnTo>
                    <a:pt x="13281" y="26221"/>
                  </a:lnTo>
                  <a:lnTo>
                    <a:pt x="13366" y="25813"/>
                  </a:lnTo>
                  <a:lnTo>
                    <a:pt x="13446" y="25393"/>
                  </a:lnTo>
                  <a:lnTo>
                    <a:pt x="13521" y="24962"/>
                  </a:lnTo>
                  <a:lnTo>
                    <a:pt x="13593" y="24519"/>
                  </a:lnTo>
                  <a:lnTo>
                    <a:pt x="13664" y="24077"/>
                  </a:lnTo>
                  <a:lnTo>
                    <a:pt x="13726" y="23634"/>
                  </a:lnTo>
                  <a:lnTo>
                    <a:pt x="13784" y="23169"/>
                  </a:lnTo>
                  <a:lnTo>
                    <a:pt x="13842" y="22704"/>
                  </a:lnTo>
                  <a:lnTo>
                    <a:pt x="13891" y="22239"/>
                  </a:lnTo>
                  <a:lnTo>
                    <a:pt x="13927" y="21864"/>
                  </a:lnTo>
                  <a:lnTo>
                    <a:pt x="13962" y="21479"/>
                  </a:lnTo>
                  <a:lnTo>
                    <a:pt x="13989" y="21093"/>
                  </a:lnTo>
                  <a:lnTo>
                    <a:pt x="14016" y="20718"/>
                  </a:lnTo>
                  <a:lnTo>
                    <a:pt x="14038" y="20333"/>
                  </a:lnTo>
                  <a:lnTo>
                    <a:pt x="14056" y="19958"/>
                  </a:lnTo>
                  <a:lnTo>
                    <a:pt x="14069" y="19572"/>
                  </a:lnTo>
                  <a:lnTo>
                    <a:pt x="14082" y="19198"/>
                  </a:lnTo>
                  <a:lnTo>
                    <a:pt x="14087" y="18812"/>
                  </a:lnTo>
                  <a:lnTo>
                    <a:pt x="14091" y="18438"/>
                  </a:lnTo>
                  <a:lnTo>
                    <a:pt x="14096" y="18052"/>
                  </a:lnTo>
                  <a:lnTo>
                    <a:pt x="14091" y="17678"/>
                  </a:lnTo>
                  <a:lnTo>
                    <a:pt x="14087" y="17303"/>
                  </a:lnTo>
                  <a:lnTo>
                    <a:pt x="14078" y="16929"/>
                  </a:lnTo>
                  <a:lnTo>
                    <a:pt x="14065" y="16554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4" y="15079"/>
                  </a:lnTo>
                  <a:lnTo>
                    <a:pt x="13953" y="14716"/>
                  </a:lnTo>
                  <a:lnTo>
                    <a:pt x="13922" y="14353"/>
                  </a:lnTo>
                  <a:lnTo>
                    <a:pt x="13891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6" y="12935"/>
                  </a:lnTo>
                  <a:lnTo>
                    <a:pt x="13722" y="12595"/>
                  </a:lnTo>
                  <a:lnTo>
                    <a:pt x="13673" y="12243"/>
                  </a:lnTo>
                  <a:lnTo>
                    <a:pt x="13624" y="11903"/>
                  </a:lnTo>
                  <a:lnTo>
                    <a:pt x="13566" y="11562"/>
                  </a:lnTo>
                  <a:lnTo>
                    <a:pt x="13508" y="11233"/>
                  </a:lnTo>
                  <a:lnTo>
                    <a:pt x="13450" y="10904"/>
                  </a:lnTo>
                  <a:lnTo>
                    <a:pt x="13388" y="10575"/>
                  </a:lnTo>
                  <a:lnTo>
                    <a:pt x="13321" y="10257"/>
                  </a:lnTo>
                  <a:lnTo>
                    <a:pt x="13254" y="9940"/>
                  </a:lnTo>
                  <a:lnTo>
                    <a:pt x="13183" y="9622"/>
                  </a:lnTo>
                  <a:lnTo>
                    <a:pt x="13112" y="9316"/>
                  </a:lnTo>
                  <a:lnTo>
                    <a:pt x="13036" y="9009"/>
                  </a:lnTo>
                  <a:lnTo>
                    <a:pt x="12956" y="8714"/>
                  </a:lnTo>
                  <a:lnTo>
                    <a:pt x="12876" y="8419"/>
                  </a:lnTo>
                  <a:lnTo>
                    <a:pt x="12791" y="8136"/>
                  </a:lnTo>
                  <a:lnTo>
                    <a:pt x="12707" y="7852"/>
                  </a:lnTo>
                  <a:lnTo>
                    <a:pt x="12622" y="7580"/>
                  </a:lnTo>
                  <a:lnTo>
                    <a:pt x="12529" y="7307"/>
                  </a:lnTo>
                  <a:lnTo>
                    <a:pt x="12440" y="7035"/>
                  </a:lnTo>
                  <a:lnTo>
                    <a:pt x="12342" y="6774"/>
                  </a:lnTo>
                  <a:lnTo>
                    <a:pt x="12248" y="6525"/>
                  </a:lnTo>
                  <a:lnTo>
                    <a:pt x="12146" y="6275"/>
                  </a:lnTo>
                  <a:lnTo>
                    <a:pt x="12048" y="6037"/>
                  </a:lnTo>
                  <a:lnTo>
                    <a:pt x="11941" y="5798"/>
                  </a:lnTo>
                  <a:lnTo>
                    <a:pt x="11839" y="5571"/>
                  </a:lnTo>
                  <a:lnTo>
                    <a:pt x="11732" y="5345"/>
                  </a:lnTo>
                  <a:lnTo>
                    <a:pt x="11620" y="5140"/>
                  </a:lnTo>
                  <a:lnTo>
                    <a:pt x="11509" y="4925"/>
                  </a:lnTo>
                  <a:lnTo>
                    <a:pt x="11398" y="4732"/>
                  </a:lnTo>
                  <a:lnTo>
                    <a:pt x="11282" y="4539"/>
                  </a:lnTo>
                  <a:lnTo>
                    <a:pt x="11162" y="4346"/>
                  </a:lnTo>
                  <a:lnTo>
                    <a:pt x="11046" y="4176"/>
                  </a:lnTo>
                  <a:lnTo>
                    <a:pt x="10926" y="4006"/>
                  </a:lnTo>
                  <a:lnTo>
                    <a:pt x="10801" y="3847"/>
                  </a:lnTo>
                  <a:lnTo>
                    <a:pt x="10677" y="3688"/>
                  </a:lnTo>
                  <a:lnTo>
                    <a:pt x="10552" y="3552"/>
                  </a:lnTo>
                  <a:lnTo>
                    <a:pt x="10423" y="3416"/>
                  </a:lnTo>
                  <a:lnTo>
                    <a:pt x="10294" y="3280"/>
                  </a:lnTo>
                  <a:lnTo>
                    <a:pt x="10165" y="3166"/>
                  </a:lnTo>
                  <a:lnTo>
                    <a:pt x="10187" y="3041"/>
                  </a:lnTo>
                  <a:lnTo>
                    <a:pt x="10209" y="2917"/>
                  </a:lnTo>
                  <a:lnTo>
                    <a:pt x="10222" y="2780"/>
                  </a:lnTo>
                  <a:lnTo>
                    <a:pt x="10236" y="2644"/>
                  </a:lnTo>
                  <a:lnTo>
                    <a:pt x="10240" y="2508"/>
                  </a:lnTo>
                  <a:lnTo>
                    <a:pt x="10240" y="2372"/>
                  </a:lnTo>
                  <a:lnTo>
                    <a:pt x="10231" y="2236"/>
                  </a:lnTo>
                  <a:lnTo>
                    <a:pt x="10222" y="2088"/>
                  </a:lnTo>
                  <a:lnTo>
                    <a:pt x="10205" y="1963"/>
                  </a:lnTo>
                  <a:lnTo>
                    <a:pt x="10182" y="1827"/>
                  </a:lnTo>
                  <a:lnTo>
                    <a:pt x="10156" y="1702"/>
                  </a:lnTo>
                  <a:lnTo>
                    <a:pt x="10120" y="1589"/>
                  </a:lnTo>
                  <a:lnTo>
                    <a:pt x="10080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20" y="1226"/>
                  </a:lnTo>
                  <a:lnTo>
                    <a:pt x="9742" y="1067"/>
                  </a:lnTo>
                  <a:lnTo>
                    <a:pt x="9564" y="920"/>
                  </a:lnTo>
                  <a:lnTo>
                    <a:pt x="9385" y="783"/>
                  </a:lnTo>
                  <a:lnTo>
                    <a:pt x="9203" y="647"/>
                  </a:lnTo>
                  <a:lnTo>
                    <a:pt x="9025" y="534"/>
                  </a:lnTo>
                  <a:lnTo>
                    <a:pt x="8842" y="432"/>
                  </a:lnTo>
                  <a:lnTo>
                    <a:pt x="8660" y="341"/>
                  </a:lnTo>
                  <a:lnTo>
                    <a:pt x="8477" y="262"/>
                  </a:lnTo>
                  <a:lnTo>
                    <a:pt x="8295" y="182"/>
                  </a:lnTo>
                  <a:lnTo>
                    <a:pt x="8112" y="125"/>
                  </a:lnTo>
                  <a:lnTo>
                    <a:pt x="7930" y="80"/>
                  </a:lnTo>
                  <a:lnTo>
                    <a:pt x="7747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3999750" y="-11060000"/>
              <a:ext cx="294550" cy="748300"/>
            </a:xfrm>
            <a:custGeom>
              <a:avLst/>
              <a:gdLst/>
              <a:ahLst/>
              <a:cxnLst/>
              <a:rect l="l" t="t" r="r" b="b"/>
              <a:pathLst>
                <a:path w="11782" h="29932" extrusionOk="0">
                  <a:moveTo>
                    <a:pt x="6025" y="4267"/>
                  </a:moveTo>
                  <a:lnTo>
                    <a:pt x="6127" y="4278"/>
                  </a:lnTo>
                  <a:lnTo>
                    <a:pt x="6229" y="4290"/>
                  </a:lnTo>
                  <a:lnTo>
                    <a:pt x="6332" y="4312"/>
                  </a:lnTo>
                  <a:lnTo>
                    <a:pt x="6434" y="4346"/>
                  </a:lnTo>
                  <a:lnTo>
                    <a:pt x="6470" y="4358"/>
                  </a:lnTo>
                  <a:lnTo>
                    <a:pt x="6505" y="4392"/>
                  </a:lnTo>
                  <a:lnTo>
                    <a:pt x="6541" y="4437"/>
                  </a:lnTo>
                  <a:lnTo>
                    <a:pt x="6568" y="4483"/>
                  </a:lnTo>
                  <a:lnTo>
                    <a:pt x="6594" y="4539"/>
                  </a:lnTo>
                  <a:lnTo>
                    <a:pt x="6617" y="4596"/>
                  </a:lnTo>
                  <a:lnTo>
                    <a:pt x="6639" y="4664"/>
                  </a:lnTo>
                  <a:lnTo>
                    <a:pt x="6657" y="4744"/>
                  </a:lnTo>
                  <a:lnTo>
                    <a:pt x="6670" y="4823"/>
                  </a:lnTo>
                  <a:lnTo>
                    <a:pt x="6679" y="4902"/>
                  </a:lnTo>
                  <a:lnTo>
                    <a:pt x="6688" y="4982"/>
                  </a:lnTo>
                  <a:lnTo>
                    <a:pt x="6692" y="5061"/>
                  </a:lnTo>
                  <a:lnTo>
                    <a:pt x="6697" y="5152"/>
                  </a:lnTo>
                  <a:lnTo>
                    <a:pt x="6692" y="5231"/>
                  </a:lnTo>
                  <a:lnTo>
                    <a:pt x="6688" y="5311"/>
                  </a:lnTo>
                  <a:lnTo>
                    <a:pt x="6679" y="5390"/>
                  </a:lnTo>
                  <a:lnTo>
                    <a:pt x="6817" y="5458"/>
                  </a:lnTo>
                  <a:lnTo>
                    <a:pt x="6826" y="5322"/>
                  </a:lnTo>
                  <a:lnTo>
                    <a:pt x="6844" y="5197"/>
                  </a:lnTo>
                  <a:lnTo>
                    <a:pt x="6862" y="5073"/>
                  </a:lnTo>
                  <a:lnTo>
                    <a:pt x="6884" y="4948"/>
                  </a:lnTo>
                  <a:lnTo>
                    <a:pt x="6911" y="4834"/>
                  </a:lnTo>
                  <a:lnTo>
                    <a:pt x="6942" y="4721"/>
                  </a:lnTo>
                  <a:lnTo>
                    <a:pt x="6973" y="4630"/>
                  </a:lnTo>
                  <a:lnTo>
                    <a:pt x="7013" y="4539"/>
                  </a:lnTo>
                  <a:lnTo>
                    <a:pt x="7053" y="4460"/>
                  </a:lnTo>
                  <a:lnTo>
                    <a:pt x="7093" y="4403"/>
                  </a:lnTo>
                  <a:lnTo>
                    <a:pt x="7138" y="4358"/>
                  </a:lnTo>
                  <a:lnTo>
                    <a:pt x="7187" y="4324"/>
                  </a:lnTo>
                  <a:lnTo>
                    <a:pt x="7236" y="4301"/>
                  </a:lnTo>
                  <a:lnTo>
                    <a:pt x="7289" y="4301"/>
                  </a:lnTo>
                  <a:lnTo>
                    <a:pt x="7342" y="4324"/>
                  </a:lnTo>
                  <a:lnTo>
                    <a:pt x="7396" y="4369"/>
                  </a:lnTo>
                  <a:lnTo>
                    <a:pt x="7570" y="4551"/>
                  </a:lnTo>
                  <a:lnTo>
                    <a:pt x="7739" y="4744"/>
                  </a:lnTo>
                  <a:lnTo>
                    <a:pt x="7899" y="4970"/>
                  </a:lnTo>
                  <a:lnTo>
                    <a:pt x="8059" y="5209"/>
                  </a:lnTo>
                  <a:lnTo>
                    <a:pt x="8211" y="5481"/>
                  </a:lnTo>
                  <a:lnTo>
                    <a:pt x="8353" y="5765"/>
                  </a:lnTo>
                  <a:lnTo>
                    <a:pt x="8496" y="6060"/>
                  </a:lnTo>
                  <a:lnTo>
                    <a:pt x="8629" y="6377"/>
                  </a:lnTo>
                  <a:lnTo>
                    <a:pt x="8758" y="6718"/>
                  </a:lnTo>
                  <a:lnTo>
                    <a:pt x="8878" y="7070"/>
                  </a:lnTo>
                  <a:lnTo>
                    <a:pt x="8994" y="7433"/>
                  </a:lnTo>
                  <a:lnTo>
                    <a:pt x="9105" y="7807"/>
                  </a:lnTo>
                  <a:lnTo>
                    <a:pt x="9208" y="8204"/>
                  </a:lnTo>
                  <a:lnTo>
                    <a:pt x="9306" y="8613"/>
                  </a:lnTo>
                  <a:lnTo>
                    <a:pt x="9399" y="9021"/>
                  </a:lnTo>
                  <a:lnTo>
                    <a:pt x="9484" y="9452"/>
                  </a:lnTo>
                  <a:lnTo>
                    <a:pt x="9560" y="9895"/>
                  </a:lnTo>
                  <a:lnTo>
                    <a:pt x="9631" y="10337"/>
                  </a:lnTo>
                  <a:lnTo>
                    <a:pt x="9698" y="10791"/>
                  </a:lnTo>
                  <a:lnTo>
                    <a:pt x="9756" y="11256"/>
                  </a:lnTo>
                  <a:lnTo>
                    <a:pt x="9809" y="11721"/>
                  </a:lnTo>
                  <a:lnTo>
                    <a:pt x="9853" y="12198"/>
                  </a:lnTo>
                  <a:lnTo>
                    <a:pt x="9889" y="12686"/>
                  </a:lnTo>
                  <a:lnTo>
                    <a:pt x="9920" y="13174"/>
                  </a:lnTo>
                  <a:lnTo>
                    <a:pt x="9943" y="13662"/>
                  </a:lnTo>
                  <a:lnTo>
                    <a:pt x="9960" y="14149"/>
                  </a:lnTo>
                  <a:lnTo>
                    <a:pt x="9969" y="14637"/>
                  </a:lnTo>
                  <a:lnTo>
                    <a:pt x="9969" y="15137"/>
                  </a:lnTo>
                  <a:lnTo>
                    <a:pt x="9960" y="15636"/>
                  </a:lnTo>
                  <a:lnTo>
                    <a:pt x="9947" y="16124"/>
                  </a:lnTo>
                  <a:lnTo>
                    <a:pt x="9929" y="16623"/>
                  </a:lnTo>
                  <a:lnTo>
                    <a:pt x="9898" y="17111"/>
                  </a:lnTo>
                  <a:lnTo>
                    <a:pt x="9858" y="17621"/>
                  </a:lnTo>
                  <a:lnTo>
                    <a:pt x="9809" y="18109"/>
                  </a:lnTo>
                  <a:lnTo>
                    <a:pt x="9756" y="18597"/>
                  </a:lnTo>
                  <a:lnTo>
                    <a:pt x="9693" y="19062"/>
                  </a:lnTo>
                  <a:lnTo>
                    <a:pt x="9622" y="19516"/>
                  </a:lnTo>
                  <a:lnTo>
                    <a:pt x="9542" y="19959"/>
                  </a:lnTo>
                  <a:lnTo>
                    <a:pt x="9457" y="20378"/>
                  </a:lnTo>
                  <a:lnTo>
                    <a:pt x="9364" y="20787"/>
                  </a:lnTo>
                  <a:lnTo>
                    <a:pt x="9261" y="21173"/>
                  </a:lnTo>
                  <a:lnTo>
                    <a:pt x="9159" y="21547"/>
                  </a:lnTo>
                  <a:lnTo>
                    <a:pt x="9043" y="21910"/>
                  </a:lnTo>
                  <a:lnTo>
                    <a:pt x="8927" y="22251"/>
                  </a:lnTo>
                  <a:lnTo>
                    <a:pt x="8803" y="22580"/>
                  </a:lnTo>
                  <a:lnTo>
                    <a:pt x="8674" y="22886"/>
                  </a:lnTo>
                  <a:lnTo>
                    <a:pt x="8540" y="23181"/>
                  </a:lnTo>
                  <a:lnTo>
                    <a:pt x="8398" y="23453"/>
                  </a:lnTo>
                  <a:lnTo>
                    <a:pt x="8255" y="23703"/>
                  </a:lnTo>
                  <a:lnTo>
                    <a:pt x="8104" y="23941"/>
                  </a:lnTo>
                  <a:lnTo>
                    <a:pt x="7952" y="24157"/>
                  </a:lnTo>
                  <a:lnTo>
                    <a:pt x="7797" y="24361"/>
                  </a:lnTo>
                  <a:lnTo>
                    <a:pt x="7632" y="24531"/>
                  </a:lnTo>
                  <a:lnTo>
                    <a:pt x="7467" y="24701"/>
                  </a:lnTo>
                  <a:lnTo>
                    <a:pt x="7302" y="24837"/>
                  </a:lnTo>
                  <a:lnTo>
                    <a:pt x="7129" y="24951"/>
                  </a:lnTo>
                  <a:lnTo>
                    <a:pt x="6955" y="25053"/>
                  </a:lnTo>
                  <a:lnTo>
                    <a:pt x="6781" y="25132"/>
                  </a:lnTo>
                  <a:lnTo>
                    <a:pt x="6599" y="25189"/>
                  </a:lnTo>
                  <a:lnTo>
                    <a:pt x="6421" y="25223"/>
                  </a:lnTo>
                  <a:lnTo>
                    <a:pt x="6238" y="25246"/>
                  </a:lnTo>
                  <a:lnTo>
                    <a:pt x="6051" y="25235"/>
                  </a:lnTo>
                  <a:lnTo>
                    <a:pt x="5869" y="25212"/>
                  </a:lnTo>
                  <a:lnTo>
                    <a:pt x="5682" y="25155"/>
                  </a:lnTo>
                  <a:lnTo>
                    <a:pt x="5495" y="25087"/>
                  </a:lnTo>
                  <a:lnTo>
                    <a:pt x="5317" y="24996"/>
                  </a:lnTo>
                  <a:lnTo>
                    <a:pt x="5134" y="24883"/>
                  </a:lnTo>
                  <a:lnTo>
                    <a:pt x="4956" y="24747"/>
                  </a:lnTo>
                  <a:lnTo>
                    <a:pt x="4782" y="24599"/>
                  </a:lnTo>
                  <a:lnTo>
                    <a:pt x="4609" y="24429"/>
                  </a:lnTo>
                  <a:lnTo>
                    <a:pt x="4440" y="24236"/>
                  </a:lnTo>
                  <a:lnTo>
                    <a:pt x="4275" y="24020"/>
                  </a:lnTo>
                  <a:lnTo>
                    <a:pt x="4115" y="23794"/>
                  </a:lnTo>
                  <a:lnTo>
                    <a:pt x="3954" y="23555"/>
                  </a:lnTo>
                  <a:lnTo>
                    <a:pt x="3803" y="23294"/>
                  </a:lnTo>
                  <a:lnTo>
                    <a:pt x="3652" y="23011"/>
                  </a:lnTo>
                  <a:lnTo>
                    <a:pt x="3509" y="22716"/>
                  </a:lnTo>
                  <a:lnTo>
                    <a:pt x="3371" y="22409"/>
                  </a:lnTo>
                  <a:lnTo>
                    <a:pt x="3238" y="22080"/>
                  </a:lnTo>
                  <a:lnTo>
                    <a:pt x="3108" y="21740"/>
                  </a:lnTo>
                  <a:lnTo>
                    <a:pt x="2988" y="21388"/>
                  </a:lnTo>
                  <a:lnTo>
                    <a:pt x="2873" y="21014"/>
                  </a:lnTo>
                  <a:lnTo>
                    <a:pt x="2766" y="20628"/>
                  </a:lnTo>
                  <a:lnTo>
                    <a:pt x="2663" y="20231"/>
                  </a:lnTo>
                  <a:lnTo>
                    <a:pt x="2570" y="19822"/>
                  </a:lnTo>
                  <a:lnTo>
                    <a:pt x="2485" y="19403"/>
                  </a:lnTo>
                  <a:lnTo>
                    <a:pt x="2405" y="18960"/>
                  </a:lnTo>
                  <a:lnTo>
                    <a:pt x="2334" y="18518"/>
                  </a:lnTo>
                  <a:lnTo>
                    <a:pt x="2276" y="18052"/>
                  </a:lnTo>
                  <a:lnTo>
                    <a:pt x="2223" y="17587"/>
                  </a:lnTo>
                  <a:lnTo>
                    <a:pt x="2178" y="17099"/>
                  </a:lnTo>
                  <a:lnTo>
                    <a:pt x="2142" y="16612"/>
                  </a:lnTo>
                  <a:lnTo>
                    <a:pt x="2120" y="16112"/>
                  </a:lnTo>
                  <a:lnTo>
                    <a:pt x="2107" y="15602"/>
                  </a:lnTo>
                  <a:lnTo>
                    <a:pt x="2102" y="15080"/>
                  </a:lnTo>
                  <a:lnTo>
                    <a:pt x="2102" y="14819"/>
                  </a:lnTo>
                  <a:lnTo>
                    <a:pt x="2107" y="14547"/>
                  </a:lnTo>
                  <a:lnTo>
                    <a:pt x="2116" y="14274"/>
                  </a:lnTo>
                  <a:lnTo>
                    <a:pt x="2125" y="13991"/>
                  </a:lnTo>
                  <a:lnTo>
                    <a:pt x="2156" y="13435"/>
                  </a:lnTo>
                  <a:lnTo>
                    <a:pt x="2196" y="12890"/>
                  </a:lnTo>
                  <a:lnTo>
                    <a:pt x="2245" y="12357"/>
                  </a:lnTo>
                  <a:lnTo>
                    <a:pt x="2303" y="11835"/>
                  </a:lnTo>
                  <a:lnTo>
                    <a:pt x="2374" y="11313"/>
                  </a:lnTo>
                  <a:lnTo>
                    <a:pt x="2450" y="10814"/>
                  </a:lnTo>
                  <a:lnTo>
                    <a:pt x="2534" y="10314"/>
                  </a:lnTo>
                  <a:lnTo>
                    <a:pt x="2628" y="9838"/>
                  </a:lnTo>
                  <a:lnTo>
                    <a:pt x="2730" y="9373"/>
                  </a:lnTo>
                  <a:lnTo>
                    <a:pt x="2841" y="8919"/>
                  </a:lnTo>
                  <a:lnTo>
                    <a:pt x="2962" y="8488"/>
                  </a:lnTo>
                  <a:lnTo>
                    <a:pt x="3086" y="8068"/>
                  </a:lnTo>
                  <a:lnTo>
                    <a:pt x="3215" y="7671"/>
                  </a:lnTo>
                  <a:lnTo>
                    <a:pt x="3353" y="7285"/>
                  </a:lnTo>
                  <a:lnTo>
                    <a:pt x="3500" y="6922"/>
                  </a:lnTo>
                  <a:lnTo>
                    <a:pt x="3652" y="6582"/>
                  </a:lnTo>
                  <a:lnTo>
                    <a:pt x="3807" y="6253"/>
                  </a:lnTo>
                  <a:lnTo>
                    <a:pt x="3968" y="5946"/>
                  </a:lnTo>
                  <a:lnTo>
                    <a:pt x="4137" y="5674"/>
                  </a:lnTo>
                  <a:lnTo>
                    <a:pt x="4311" y="5413"/>
                  </a:lnTo>
                  <a:lnTo>
                    <a:pt x="4484" y="5175"/>
                  </a:lnTo>
                  <a:lnTo>
                    <a:pt x="4573" y="5073"/>
                  </a:lnTo>
                  <a:lnTo>
                    <a:pt x="4667" y="4970"/>
                  </a:lnTo>
                  <a:lnTo>
                    <a:pt x="4756" y="4880"/>
                  </a:lnTo>
                  <a:lnTo>
                    <a:pt x="4849" y="4789"/>
                  </a:lnTo>
                  <a:lnTo>
                    <a:pt x="4943" y="4710"/>
                  </a:lnTo>
                  <a:lnTo>
                    <a:pt x="5041" y="4630"/>
                  </a:lnTo>
                  <a:lnTo>
                    <a:pt x="5134" y="4562"/>
                  </a:lnTo>
                  <a:lnTo>
                    <a:pt x="5232" y="4505"/>
                  </a:lnTo>
                  <a:lnTo>
                    <a:pt x="5326" y="4449"/>
                  </a:lnTo>
                  <a:lnTo>
                    <a:pt x="5424" y="4403"/>
                  </a:lnTo>
                  <a:lnTo>
                    <a:pt x="5522" y="4358"/>
                  </a:lnTo>
                  <a:lnTo>
                    <a:pt x="5624" y="4324"/>
                  </a:lnTo>
                  <a:lnTo>
                    <a:pt x="5722" y="4301"/>
                  </a:lnTo>
                  <a:lnTo>
                    <a:pt x="5824" y="4290"/>
                  </a:lnTo>
                  <a:lnTo>
                    <a:pt x="5922" y="4278"/>
                  </a:lnTo>
                  <a:lnTo>
                    <a:pt x="6025" y="4267"/>
                  </a:lnTo>
                  <a:close/>
                  <a:moveTo>
                    <a:pt x="6225" y="1"/>
                  </a:moveTo>
                  <a:lnTo>
                    <a:pt x="5976" y="24"/>
                  </a:lnTo>
                  <a:lnTo>
                    <a:pt x="5726" y="58"/>
                  </a:lnTo>
                  <a:lnTo>
                    <a:pt x="5477" y="114"/>
                  </a:lnTo>
                  <a:lnTo>
                    <a:pt x="5228" y="194"/>
                  </a:lnTo>
                  <a:lnTo>
                    <a:pt x="4983" y="296"/>
                  </a:lnTo>
                  <a:lnTo>
                    <a:pt x="4742" y="421"/>
                  </a:lnTo>
                  <a:lnTo>
                    <a:pt x="4502" y="568"/>
                  </a:lnTo>
                  <a:lnTo>
                    <a:pt x="4262" y="738"/>
                  </a:lnTo>
                  <a:lnTo>
                    <a:pt x="4026" y="920"/>
                  </a:lnTo>
                  <a:lnTo>
                    <a:pt x="3794" y="1136"/>
                  </a:lnTo>
                  <a:lnTo>
                    <a:pt x="3567" y="1374"/>
                  </a:lnTo>
                  <a:lnTo>
                    <a:pt x="3340" y="1623"/>
                  </a:lnTo>
                  <a:lnTo>
                    <a:pt x="3122" y="1907"/>
                  </a:lnTo>
                  <a:lnTo>
                    <a:pt x="2904" y="2213"/>
                  </a:lnTo>
                  <a:lnTo>
                    <a:pt x="2797" y="2372"/>
                  </a:lnTo>
                  <a:lnTo>
                    <a:pt x="2694" y="2542"/>
                  </a:lnTo>
                  <a:lnTo>
                    <a:pt x="2588" y="2724"/>
                  </a:lnTo>
                  <a:lnTo>
                    <a:pt x="2485" y="2894"/>
                  </a:lnTo>
                  <a:lnTo>
                    <a:pt x="2387" y="3087"/>
                  </a:lnTo>
                  <a:lnTo>
                    <a:pt x="2285" y="3280"/>
                  </a:lnTo>
                  <a:lnTo>
                    <a:pt x="2187" y="3473"/>
                  </a:lnTo>
                  <a:lnTo>
                    <a:pt x="2089" y="3677"/>
                  </a:lnTo>
                  <a:lnTo>
                    <a:pt x="1995" y="3893"/>
                  </a:lnTo>
                  <a:lnTo>
                    <a:pt x="1902" y="4108"/>
                  </a:lnTo>
                  <a:lnTo>
                    <a:pt x="1808" y="4335"/>
                  </a:lnTo>
                  <a:lnTo>
                    <a:pt x="1719" y="4562"/>
                  </a:lnTo>
                  <a:lnTo>
                    <a:pt x="1630" y="4800"/>
                  </a:lnTo>
                  <a:lnTo>
                    <a:pt x="1541" y="5050"/>
                  </a:lnTo>
                  <a:lnTo>
                    <a:pt x="1457" y="5300"/>
                  </a:lnTo>
                  <a:lnTo>
                    <a:pt x="1372" y="5549"/>
                  </a:lnTo>
                  <a:lnTo>
                    <a:pt x="1288" y="5810"/>
                  </a:lnTo>
                  <a:lnTo>
                    <a:pt x="1207" y="6082"/>
                  </a:lnTo>
                  <a:lnTo>
                    <a:pt x="1132" y="6366"/>
                  </a:lnTo>
                  <a:lnTo>
                    <a:pt x="1052" y="6650"/>
                  </a:lnTo>
                  <a:lnTo>
                    <a:pt x="980" y="6933"/>
                  </a:lnTo>
                  <a:lnTo>
                    <a:pt x="905" y="7228"/>
                  </a:lnTo>
                  <a:lnTo>
                    <a:pt x="833" y="7535"/>
                  </a:lnTo>
                  <a:lnTo>
                    <a:pt x="767" y="7852"/>
                  </a:lnTo>
                  <a:lnTo>
                    <a:pt x="700" y="8170"/>
                  </a:lnTo>
                  <a:lnTo>
                    <a:pt x="633" y="8488"/>
                  </a:lnTo>
                  <a:lnTo>
                    <a:pt x="562" y="8874"/>
                  </a:lnTo>
                  <a:lnTo>
                    <a:pt x="495" y="9271"/>
                  </a:lnTo>
                  <a:lnTo>
                    <a:pt x="433" y="9656"/>
                  </a:lnTo>
                  <a:lnTo>
                    <a:pt x="370" y="10054"/>
                  </a:lnTo>
                  <a:lnTo>
                    <a:pt x="317" y="10451"/>
                  </a:lnTo>
                  <a:lnTo>
                    <a:pt x="268" y="10848"/>
                  </a:lnTo>
                  <a:lnTo>
                    <a:pt x="223" y="11245"/>
                  </a:lnTo>
                  <a:lnTo>
                    <a:pt x="183" y="11642"/>
                  </a:lnTo>
                  <a:lnTo>
                    <a:pt x="143" y="12039"/>
                  </a:lnTo>
                  <a:lnTo>
                    <a:pt x="112" y="12436"/>
                  </a:lnTo>
                  <a:lnTo>
                    <a:pt x="85" y="12845"/>
                  </a:lnTo>
                  <a:lnTo>
                    <a:pt x="59" y="13242"/>
                  </a:lnTo>
                  <a:lnTo>
                    <a:pt x="41" y="13639"/>
                  </a:lnTo>
                  <a:lnTo>
                    <a:pt x="23" y="14036"/>
                  </a:lnTo>
                  <a:lnTo>
                    <a:pt x="14" y="14444"/>
                  </a:lnTo>
                  <a:lnTo>
                    <a:pt x="5" y="14842"/>
                  </a:lnTo>
                  <a:lnTo>
                    <a:pt x="1" y="15239"/>
                  </a:lnTo>
                  <a:lnTo>
                    <a:pt x="1" y="15636"/>
                  </a:lnTo>
                  <a:lnTo>
                    <a:pt x="5" y="16033"/>
                  </a:lnTo>
                  <a:lnTo>
                    <a:pt x="14" y="16419"/>
                  </a:lnTo>
                  <a:lnTo>
                    <a:pt x="28" y="16816"/>
                  </a:lnTo>
                  <a:lnTo>
                    <a:pt x="45" y="17202"/>
                  </a:lnTo>
                  <a:lnTo>
                    <a:pt x="63" y="17599"/>
                  </a:lnTo>
                  <a:lnTo>
                    <a:pt x="90" y="17984"/>
                  </a:lnTo>
                  <a:lnTo>
                    <a:pt x="117" y="18370"/>
                  </a:lnTo>
                  <a:lnTo>
                    <a:pt x="148" y="18745"/>
                  </a:lnTo>
                  <a:lnTo>
                    <a:pt x="183" y="19119"/>
                  </a:lnTo>
                  <a:lnTo>
                    <a:pt x="223" y="19493"/>
                  </a:lnTo>
                  <a:lnTo>
                    <a:pt x="264" y="19868"/>
                  </a:lnTo>
                  <a:lnTo>
                    <a:pt x="313" y="20242"/>
                  </a:lnTo>
                  <a:lnTo>
                    <a:pt x="362" y="20605"/>
                  </a:lnTo>
                  <a:lnTo>
                    <a:pt x="415" y="20968"/>
                  </a:lnTo>
                  <a:lnTo>
                    <a:pt x="473" y="21320"/>
                  </a:lnTo>
                  <a:lnTo>
                    <a:pt x="535" y="21672"/>
                  </a:lnTo>
                  <a:lnTo>
                    <a:pt x="597" y="22024"/>
                  </a:lnTo>
                  <a:lnTo>
                    <a:pt x="664" y="22364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91" y="23362"/>
                  </a:lnTo>
                  <a:lnTo>
                    <a:pt x="971" y="23680"/>
                  </a:lnTo>
                  <a:lnTo>
                    <a:pt x="1056" y="23998"/>
                  </a:lnTo>
                  <a:lnTo>
                    <a:pt x="1145" y="24315"/>
                  </a:lnTo>
                  <a:lnTo>
                    <a:pt x="1234" y="24610"/>
                  </a:lnTo>
                  <a:lnTo>
                    <a:pt x="1328" y="24917"/>
                  </a:lnTo>
                  <a:lnTo>
                    <a:pt x="1426" y="25200"/>
                  </a:lnTo>
                  <a:lnTo>
                    <a:pt x="1528" y="25484"/>
                  </a:lnTo>
                  <a:lnTo>
                    <a:pt x="1630" y="25768"/>
                  </a:lnTo>
                  <a:lnTo>
                    <a:pt x="1737" y="26040"/>
                  </a:lnTo>
                  <a:lnTo>
                    <a:pt x="1849" y="26301"/>
                  </a:lnTo>
                  <a:lnTo>
                    <a:pt x="1960" y="26551"/>
                  </a:lnTo>
                  <a:lnTo>
                    <a:pt x="2076" y="26800"/>
                  </a:lnTo>
                  <a:lnTo>
                    <a:pt x="2196" y="27039"/>
                  </a:lnTo>
                  <a:lnTo>
                    <a:pt x="2316" y="27277"/>
                  </a:lnTo>
                  <a:lnTo>
                    <a:pt x="2441" y="27504"/>
                  </a:lnTo>
                  <a:lnTo>
                    <a:pt x="2570" y="27708"/>
                  </a:lnTo>
                  <a:lnTo>
                    <a:pt x="2699" y="27924"/>
                  </a:lnTo>
                  <a:lnTo>
                    <a:pt x="2832" y="28116"/>
                  </a:lnTo>
                  <a:lnTo>
                    <a:pt x="2970" y="28309"/>
                  </a:lnTo>
                  <a:lnTo>
                    <a:pt x="3108" y="28479"/>
                  </a:lnTo>
                  <a:lnTo>
                    <a:pt x="3251" y="28650"/>
                  </a:lnTo>
                  <a:lnTo>
                    <a:pt x="3393" y="28809"/>
                  </a:lnTo>
                  <a:lnTo>
                    <a:pt x="3540" y="28956"/>
                  </a:lnTo>
                  <a:lnTo>
                    <a:pt x="3692" y="29104"/>
                  </a:lnTo>
                  <a:lnTo>
                    <a:pt x="3843" y="29228"/>
                  </a:lnTo>
                  <a:lnTo>
                    <a:pt x="3963" y="29319"/>
                  </a:lnTo>
                  <a:lnTo>
                    <a:pt x="4088" y="29410"/>
                  </a:lnTo>
                  <a:lnTo>
                    <a:pt x="4208" y="29489"/>
                  </a:lnTo>
                  <a:lnTo>
                    <a:pt x="4333" y="29569"/>
                  </a:lnTo>
                  <a:lnTo>
                    <a:pt x="4578" y="29694"/>
                  </a:lnTo>
                  <a:lnTo>
                    <a:pt x="4827" y="29796"/>
                  </a:lnTo>
                  <a:lnTo>
                    <a:pt x="5076" y="29864"/>
                  </a:lnTo>
                  <a:lnTo>
                    <a:pt x="5321" y="29909"/>
                  </a:lnTo>
                  <a:lnTo>
                    <a:pt x="5571" y="29932"/>
                  </a:lnTo>
                  <a:lnTo>
                    <a:pt x="5820" y="29932"/>
                  </a:lnTo>
                  <a:lnTo>
                    <a:pt x="6065" y="29898"/>
                  </a:lnTo>
                  <a:lnTo>
                    <a:pt x="6310" y="29841"/>
                  </a:lnTo>
                  <a:lnTo>
                    <a:pt x="6559" y="29762"/>
                  </a:lnTo>
                  <a:lnTo>
                    <a:pt x="6799" y="29659"/>
                  </a:lnTo>
                  <a:lnTo>
                    <a:pt x="7040" y="29523"/>
                  </a:lnTo>
                  <a:lnTo>
                    <a:pt x="7280" y="29376"/>
                  </a:lnTo>
                  <a:lnTo>
                    <a:pt x="7516" y="29194"/>
                  </a:lnTo>
                  <a:lnTo>
                    <a:pt x="7752" y="28990"/>
                  </a:lnTo>
                  <a:lnTo>
                    <a:pt x="7984" y="28752"/>
                  </a:lnTo>
                  <a:lnTo>
                    <a:pt x="8211" y="28502"/>
                  </a:lnTo>
                  <a:lnTo>
                    <a:pt x="8433" y="28230"/>
                  </a:lnTo>
                  <a:lnTo>
                    <a:pt x="8656" y="27935"/>
                  </a:lnTo>
                  <a:lnTo>
                    <a:pt x="8870" y="27606"/>
                  </a:lnTo>
                  <a:lnTo>
                    <a:pt x="9083" y="27265"/>
                  </a:lnTo>
                  <a:lnTo>
                    <a:pt x="9288" y="26891"/>
                  </a:lnTo>
                  <a:lnTo>
                    <a:pt x="9488" y="26505"/>
                  </a:lnTo>
                  <a:lnTo>
                    <a:pt x="9684" y="26085"/>
                  </a:lnTo>
                  <a:lnTo>
                    <a:pt x="9871" y="25654"/>
                  </a:lnTo>
                  <a:lnTo>
                    <a:pt x="10058" y="25200"/>
                  </a:lnTo>
                  <a:lnTo>
                    <a:pt x="10232" y="24724"/>
                  </a:lnTo>
                  <a:lnTo>
                    <a:pt x="10321" y="24474"/>
                  </a:lnTo>
                  <a:lnTo>
                    <a:pt x="10406" y="24225"/>
                  </a:lnTo>
                  <a:lnTo>
                    <a:pt x="10486" y="23964"/>
                  </a:lnTo>
                  <a:lnTo>
                    <a:pt x="10566" y="23703"/>
                  </a:lnTo>
                  <a:lnTo>
                    <a:pt x="10646" y="23430"/>
                  </a:lnTo>
                  <a:lnTo>
                    <a:pt x="10722" y="23158"/>
                  </a:lnTo>
                  <a:lnTo>
                    <a:pt x="10797" y="22886"/>
                  </a:lnTo>
                  <a:lnTo>
                    <a:pt x="10869" y="22602"/>
                  </a:lnTo>
                  <a:lnTo>
                    <a:pt x="10966" y="22205"/>
                  </a:lnTo>
                  <a:lnTo>
                    <a:pt x="11056" y="21819"/>
                  </a:lnTo>
                  <a:lnTo>
                    <a:pt x="11140" y="21422"/>
                  </a:lnTo>
                  <a:lnTo>
                    <a:pt x="11220" y="21025"/>
                  </a:lnTo>
                  <a:lnTo>
                    <a:pt x="11291" y="20617"/>
                  </a:lnTo>
                  <a:lnTo>
                    <a:pt x="11358" y="20220"/>
                  </a:lnTo>
                  <a:lnTo>
                    <a:pt x="11425" y="19811"/>
                  </a:lnTo>
                  <a:lnTo>
                    <a:pt x="11483" y="19403"/>
                  </a:lnTo>
                  <a:lnTo>
                    <a:pt x="11532" y="18994"/>
                  </a:lnTo>
                  <a:lnTo>
                    <a:pt x="11581" y="18586"/>
                  </a:lnTo>
                  <a:lnTo>
                    <a:pt x="11621" y="18166"/>
                  </a:lnTo>
                  <a:lnTo>
                    <a:pt x="11661" y="17757"/>
                  </a:lnTo>
                  <a:lnTo>
                    <a:pt x="11692" y="17338"/>
                  </a:lnTo>
                  <a:lnTo>
                    <a:pt x="11719" y="16929"/>
                  </a:lnTo>
                  <a:lnTo>
                    <a:pt x="11741" y="16509"/>
                  </a:lnTo>
                  <a:lnTo>
                    <a:pt x="11759" y="16090"/>
                  </a:lnTo>
                  <a:lnTo>
                    <a:pt x="11772" y="15681"/>
                  </a:lnTo>
                  <a:lnTo>
                    <a:pt x="11781" y="15261"/>
                  </a:lnTo>
                  <a:lnTo>
                    <a:pt x="11781" y="14853"/>
                  </a:lnTo>
                  <a:lnTo>
                    <a:pt x="11781" y="14444"/>
                  </a:lnTo>
                  <a:lnTo>
                    <a:pt x="11772" y="14025"/>
                  </a:lnTo>
                  <a:lnTo>
                    <a:pt x="11763" y="13616"/>
                  </a:lnTo>
                  <a:lnTo>
                    <a:pt x="11746" y="13208"/>
                  </a:lnTo>
                  <a:lnTo>
                    <a:pt x="11728" y="12811"/>
                  </a:lnTo>
                  <a:lnTo>
                    <a:pt x="11701" y="12402"/>
                  </a:lnTo>
                  <a:lnTo>
                    <a:pt x="11674" y="12005"/>
                  </a:lnTo>
                  <a:lnTo>
                    <a:pt x="11639" y="11608"/>
                  </a:lnTo>
                  <a:lnTo>
                    <a:pt x="11603" y="11211"/>
                  </a:lnTo>
                  <a:lnTo>
                    <a:pt x="11559" y="10825"/>
                  </a:lnTo>
                  <a:lnTo>
                    <a:pt x="11514" y="10439"/>
                  </a:lnTo>
                  <a:lnTo>
                    <a:pt x="11465" y="10054"/>
                  </a:lnTo>
                  <a:lnTo>
                    <a:pt x="11407" y="9668"/>
                  </a:lnTo>
                  <a:lnTo>
                    <a:pt x="11349" y="9293"/>
                  </a:lnTo>
                  <a:lnTo>
                    <a:pt x="11287" y="8930"/>
                  </a:lnTo>
                  <a:lnTo>
                    <a:pt x="11220" y="8567"/>
                  </a:lnTo>
                  <a:lnTo>
                    <a:pt x="11149" y="8204"/>
                  </a:lnTo>
                  <a:lnTo>
                    <a:pt x="11073" y="7852"/>
                  </a:lnTo>
                  <a:lnTo>
                    <a:pt x="10993" y="7501"/>
                  </a:lnTo>
                  <a:lnTo>
                    <a:pt x="10913" y="7160"/>
                  </a:lnTo>
                  <a:lnTo>
                    <a:pt x="10824" y="6831"/>
                  </a:lnTo>
                  <a:lnTo>
                    <a:pt x="10735" y="6502"/>
                  </a:lnTo>
                  <a:lnTo>
                    <a:pt x="10641" y="6185"/>
                  </a:lnTo>
                  <a:lnTo>
                    <a:pt x="10544" y="5867"/>
                  </a:lnTo>
                  <a:lnTo>
                    <a:pt x="10441" y="5560"/>
                  </a:lnTo>
                  <a:lnTo>
                    <a:pt x="10334" y="5254"/>
                  </a:lnTo>
                  <a:lnTo>
                    <a:pt x="10227" y="4970"/>
                  </a:lnTo>
                  <a:lnTo>
                    <a:pt x="10116" y="4687"/>
                  </a:lnTo>
                  <a:lnTo>
                    <a:pt x="10000" y="4415"/>
                  </a:lnTo>
                  <a:lnTo>
                    <a:pt x="9880" y="4142"/>
                  </a:lnTo>
                  <a:lnTo>
                    <a:pt x="9756" y="3893"/>
                  </a:lnTo>
                  <a:lnTo>
                    <a:pt x="9631" y="3643"/>
                  </a:lnTo>
                  <a:lnTo>
                    <a:pt x="9502" y="3405"/>
                  </a:lnTo>
                  <a:lnTo>
                    <a:pt x="9368" y="3178"/>
                  </a:lnTo>
                  <a:lnTo>
                    <a:pt x="9235" y="2962"/>
                  </a:lnTo>
                  <a:lnTo>
                    <a:pt x="9092" y="2747"/>
                  </a:lnTo>
                  <a:lnTo>
                    <a:pt x="8950" y="2554"/>
                  </a:lnTo>
                  <a:lnTo>
                    <a:pt x="8807" y="2361"/>
                  </a:lnTo>
                  <a:lnTo>
                    <a:pt x="8660" y="2191"/>
                  </a:lnTo>
                  <a:lnTo>
                    <a:pt x="8509" y="2021"/>
                  </a:lnTo>
                  <a:lnTo>
                    <a:pt x="8353" y="1873"/>
                  </a:lnTo>
                  <a:lnTo>
                    <a:pt x="8197" y="1737"/>
                  </a:lnTo>
                  <a:lnTo>
                    <a:pt x="8037" y="1601"/>
                  </a:lnTo>
                  <a:lnTo>
                    <a:pt x="7872" y="1487"/>
                  </a:lnTo>
                  <a:lnTo>
                    <a:pt x="7708" y="1385"/>
                  </a:lnTo>
                  <a:lnTo>
                    <a:pt x="7667" y="1362"/>
                  </a:lnTo>
                  <a:lnTo>
                    <a:pt x="7636" y="1317"/>
                  </a:lnTo>
                  <a:lnTo>
                    <a:pt x="7605" y="1272"/>
                  </a:lnTo>
                  <a:lnTo>
                    <a:pt x="7578" y="1215"/>
                  </a:lnTo>
                  <a:lnTo>
                    <a:pt x="7552" y="1147"/>
                  </a:lnTo>
                  <a:lnTo>
                    <a:pt x="7529" y="1079"/>
                  </a:lnTo>
                  <a:lnTo>
                    <a:pt x="7512" y="999"/>
                  </a:lnTo>
                  <a:lnTo>
                    <a:pt x="7498" y="920"/>
                  </a:lnTo>
                  <a:lnTo>
                    <a:pt x="7485" y="841"/>
                  </a:lnTo>
                  <a:lnTo>
                    <a:pt x="7476" y="750"/>
                  </a:lnTo>
                  <a:lnTo>
                    <a:pt x="7472" y="659"/>
                  </a:lnTo>
                  <a:lnTo>
                    <a:pt x="7467" y="557"/>
                  </a:lnTo>
                  <a:lnTo>
                    <a:pt x="7467" y="466"/>
                  </a:lnTo>
                  <a:lnTo>
                    <a:pt x="7467" y="375"/>
                  </a:lnTo>
                  <a:lnTo>
                    <a:pt x="7472" y="285"/>
                  </a:lnTo>
                  <a:lnTo>
                    <a:pt x="7480" y="194"/>
                  </a:lnTo>
                  <a:lnTo>
                    <a:pt x="7231" y="114"/>
                  </a:lnTo>
                  <a:lnTo>
                    <a:pt x="6977" y="58"/>
                  </a:lnTo>
                  <a:lnTo>
                    <a:pt x="6728" y="24"/>
                  </a:lnTo>
                  <a:lnTo>
                    <a:pt x="647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4052300" y="-10953325"/>
              <a:ext cx="196700" cy="524475"/>
            </a:xfrm>
            <a:custGeom>
              <a:avLst/>
              <a:gdLst/>
              <a:ahLst/>
              <a:cxnLst/>
              <a:rect l="l" t="t" r="r" b="b"/>
              <a:pathLst>
                <a:path w="7868" h="20979" extrusionOk="0">
                  <a:moveTo>
                    <a:pt x="3923" y="0"/>
                  </a:moveTo>
                  <a:lnTo>
                    <a:pt x="3820" y="11"/>
                  </a:lnTo>
                  <a:lnTo>
                    <a:pt x="3722" y="23"/>
                  </a:lnTo>
                  <a:lnTo>
                    <a:pt x="3620" y="34"/>
                  </a:lnTo>
                  <a:lnTo>
                    <a:pt x="3522" y="57"/>
                  </a:lnTo>
                  <a:lnTo>
                    <a:pt x="3420" y="91"/>
                  </a:lnTo>
                  <a:lnTo>
                    <a:pt x="3322" y="136"/>
                  </a:lnTo>
                  <a:lnTo>
                    <a:pt x="3224" y="182"/>
                  </a:lnTo>
                  <a:lnTo>
                    <a:pt x="3130" y="238"/>
                  </a:lnTo>
                  <a:lnTo>
                    <a:pt x="3032" y="295"/>
                  </a:lnTo>
                  <a:lnTo>
                    <a:pt x="2939" y="363"/>
                  </a:lnTo>
                  <a:lnTo>
                    <a:pt x="2841" y="443"/>
                  </a:lnTo>
                  <a:lnTo>
                    <a:pt x="2747" y="522"/>
                  </a:lnTo>
                  <a:lnTo>
                    <a:pt x="2654" y="613"/>
                  </a:lnTo>
                  <a:lnTo>
                    <a:pt x="2565" y="703"/>
                  </a:lnTo>
                  <a:lnTo>
                    <a:pt x="2471" y="806"/>
                  </a:lnTo>
                  <a:lnTo>
                    <a:pt x="2382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66" y="1679"/>
                  </a:lnTo>
                  <a:lnTo>
                    <a:pt x="1705" y="1986"/>
                  </a:lnTo>
                  <a:lnTo>
                    <a:pt x="1550" y="2315"/>
                  </a:lnTo>
                  <a:lnTo>
                    <a:pt x="1398" y="2655"/>
                  </a:lnTo>
                  <a:lnTo>
                    <a:pt x="1251" y="3018"/>
                  </a:lnTo>
                  <a:lnTo>
                    <a:pt x="1113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39" y="4652"/>
                  </a:lnTo>
                  <a:lnTo>
                    <a:pt x="628" y="5106"/>
                  </a:lnTo>
                  <a:lnTo>
                    <a:pt x="526" y="5571"/>
                  </a:lnTo>
                  <a:lnTo>
                    <a:pt x="432" y="6047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1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3" y="9724"/>
                  </a:lnTo>
                  <a:lnTo>
                    <a:pt x="14" y="10007"/>
                  </a:lnTo>
                  <a:lnTo>
                    <a:pt x="5" y="10280"/>
                  </a:lnTo>
                  <a:lnTo>
                    <a:pt x="0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5"/>
                  </a:lnTo>
                  <a:lnTo>
                    <a:pt x="40" y="12345"/>
                  </a:lnTo>
                  <a:lnTo>
                    <a:pt x="76" y="12832"/>
                  </a:lnTo>
                  <a:lnTo>
                    <a:pt x="121" y="13320"/>
                  </a:lnTo>
                  <a:lnTo>
                    <a:pt x="174" y="13785"/>
                  </a:lnTo>
                  <a:lnTo>
                    <a:pt x="232" y="14251"/>
                  </a:lnTo>
                  <a:lnTo>
                    <a:pt x="303" y="14693"/>
                  </a:lnTo>
                  <a:lnTo>
                    <a:pt x="383" y="15136"/>
                  </a:lnTo>
                  <a:lnTo>
                    <a:pt x="468" y="15555"/>
                  </a:lnTo>
                  <a:lnTo>
                    <a:pt x="561" y="15964"/>
                  </a:lnTo>
                  <a:lnTo>
                    <a:pt x="664" y="16361"/>
                  </a:lnTo>
                  <a:lnTo>
                    <a:pt x="771" y="16747"/>
                  </a:lnTo>
                  <a:lnTo>
                    <a:pt x="886" y="17121"/>
                  </a:lnTo>
                  <a:lnTo>
                    <a:pt x="1006" y="17473"/>
                  </a:lnTo>
                  <a:lnTo>
                    <a:pt x="1136" y="17813"/>
                  </a:lnTo>
                  <a:lnTo>
                    <a:pt x="1269" y="18142"/>
                  </a:lnTo>
                  <a:lnTo>
                    <a:pt x="1407" y="18449"/>
                  </a:lnTo>
                  <a:lnTo>
                    <a:pt x="1550" y="18744"/>
                  </a:lnTo>
                  <a:lnTo>
                    <a:pt x="1701" y="19027"/>
                  </a:lnTo>
                  <a:lnTo>
                    <a:pt x="1852" y="19288"/>
                  </a:lnTo>
                  <a:lnTo>
                    <a:pt x="2013" y="19527"/>
                  </a:lnTo>
                  <a:lnTo>
                    <a:pt x="2173" y="19753"/>
                  </a:lnTo>
                  <a:lnTo>
                    <a:pt x="2338" y="19969"/>
                  </a:lnTo>
                  <a:lnTo>
                    <a:pt x="2507" y="20162"/>
                  </a:lnTo>
                  <a:lnTo>
                    <a:pt x="2680" y="20332"/>
                  </a:lnTo>
                  <a:lnTo>
                    <a:pt x="2854" y="20480"/>
                  </a:lnTo>
                  <a:lnTo>
                    <a:pt x="3032" y="20616"/>
                  </a:lnTo>
                  <a:lnTo>
                    <a:pt x="3215" y="20729"/>
                  </a:lnTo>
                  <a:lnTo>
                    <a:pt x="3393" y="20820"/>
                  </a:lnTo>
                  <a:lnTo>
                    <a:pt x="3580" y="20888"/>
                  </a:lnTo>
                  <a:lnTo>
                    <a:pt x="3767" y="20945"/>
                  </a:lnTo>
                  <a:lnTo>
                    <a:pt x="3949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497" y="20922"/>
                  </a:lnTo>
                  <a:lnTo>
                    <a:pt x="4679" y="20865"/>
                  </a:lnTo>
                  <a:lnTo>
                    <a:pt x="4853" y="20786"/>
                  </a:lnTo>
                  <a:lnTo>
                    <a:pt x="5027" y="20684"/>
                  </a:lnTo>
                  <a:lnTo>
                    <a:pt x="5200" y="20570"/>
                  </a:lnTo>
                  <a:lnTo>
                    <a:pt x="5365" y="20434"/>
                  </a:lnTo>
                  <a:lnTo>
                    <a:pt x="5530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2" y="19674"/>
                  </a:lnTo>
                  <a:lnTo>
                    <a:pt x="6153" y="19436"/>
                  </a:lnTo>
                  <a:lnTo>
                    <a:pt x="6296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1" y="17643"/>
                  </a:lnTo>
                  <a:lnTo>
                    <a:pt x="7057" y="17280"/>
                  </a:lnTo>
                  <a:lnTo>
                    <a:pt x="7159" y="16906"/>
                  </a:lnTo>
                  <a:lnTo>
                    <a:pt x="7262" y="16520"/>
                  </a:lnTo>
                  <a:lnTo>
                    <a:pt x="7355" y="16111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5"/>
                  </a:lnTo>
                  <a:lnTo>
                    <a:pt x="7654" y="14330"/>
                  </a:lnTo>
                  <a:lnTo>
                    <a:pt x="7707" y="13842"/>
                  </a:lnTo>
                  <a:lnTo>
                    <a:pt x="7756" y="13354"/>
                  </a:lnTo>
                  <a:lnTo>
                    <a:pt x="7796" y="12844"/>
                  </a:lnTo>
                  <a:lnTo>
                    <a:pt x="7827" y="12356"/>
                  </a:lnTo>
                  <a:lnTo>
                    <a:pt x="7845" y="11857"/>
                  </a:lnTo>
                  <a:lnTo>
                    <a:pt x="7858" y="11369"/>
                  </a:lnTo>
                  <a:lnTo>
                    <a:pt x="7867" y="10870"/>
                  </a:lnTo>
                  <a:lnTo>
                    <a:pt x="7867" y="10370"/>
                  </a:lnTo>
                  <a:lnTo>
                    <a:pt x="7858" y="9882"/>
                  </a:lnTo>
                  <a:lnTo>
                    <a:pt x="7841" y="9395"/>
                  </a:lnTo>
                  <a:lnTo>
                    <a:pt x="7818" y="8907"/>
                  </a:lnTo>
                  <a:lnTo>
                    <a:pt x="7787" y="8419"/>
                  </a:lnTo>
                  <a:lnTo>
                    <a:pt x="7751" y="7931"/>
                  </a:lnTo>
                  <a:lnTo>
                    <a:pt x="7707" y="7454"/>
                  </a:lnTo>
                  <a:lnTo>
                    <a:pt x="7654" y="6989"/>
                  </a:lnTo>
                  <a:lnTo>
                    <a:pt x="7596" y="6524"/>
                  </a:lnTo>
                  <a:lnTo>
                    <a:pt x="7529" y="6070"/>
                  </a:lnTo>
                  <a:lnTo>
                    <a:pt x="7458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4" y="4346"/>
                  </a:lnTo>
                  <a:lnTo>
                    <a:pt x="7106" y="3937"/>
                  </a:lnTo>
                  <a:lnTo>
                    <a:pt x="7003" y="3540"/>
                  </a:lnTo>
                  <a:lnTo>
                    <a:pt x="6892" y="3166"/>
                  </a:lnTo>
                  <a:lnTo>
                    <a:pt x="6776" y="2803"/>
                  </a:lnTo>
                  <a:lnTo>
                    <a:pt x="6656" y="2451"/>
                  </a:lnTo>
                  <a:lnTo>
                    <a:pt x="6527" y="2110"/>
                  </a:lnTo>
                  <a:lnTo>
                    <a:pt x="6394" y="1793"/>
                  </a:lnTo>
                  <a:lnTo>
                    <a:pt x="6251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797" y="703"/>
                  </a:lnTo>
                  <a:lnTo>
                    <a:pt x="5637" y="477"/>
                  </a:lnTo>
                  <a:lnTo>
                    <a:pt x="5468" y="284"/>
                  </a:lnTo>
                  <a:lnTo>
                    <a:pt x="5294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4" y="34"/>
                  </a:lnTo>
                  <a:lnTo>
                    <a:pt x="5085" y="57"/>
                  </a:lnTo>
                  <a:lnTo>
                    <a:pt x="5036" y="91"/>
                  </a:lnTo>
                  <a:lnTo>
                    <a:pt x="4991" y="136"/>
                  </a:lnTo>
                  <a:lnTo>
                    <a:pt x="4951" y="193"/>
                  </a:lnTo>
                  <a:lnTo>
                    <a:pt x="4911" y="272"/>
                  </a:lnTo>
                  <a:lnTo>
                    <a:pt x="4871" y="363"/>
                  </a:lnTo>
                  <a:lnTo>
                    <a:pt x="4840" y="454"/>
                  </a:lnTo>
                  <a:lnTo>
                    <a:pt x="4809" y="567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0"/>
                  </a:lnTo>
                  <a:lnTo>
                    <a:pt x="4724" y="1055"/>
                  </a:lnTo>
                  <a:lnTo>
                    <a:pt x="4715" y="1191"/>
                  </a:lnTo>
                  <a:lnTo>
                    <a:pt x="4706" y="1384"/>
                  </a:lnTo>
                  <a:lnTo>
                    <a:pt x="4706" y="1566"/>
                  </a:lnTo>
                  <a:lnTo>
                    <a:pt x="4715" y="1747"/>
                  </a:lnTo>
                  <a:lnTo>
                    <a:pt x="4724" y="1838"/>
                  </a:lnTo>
                  <a:lnTo>
                    <a:pt x="4737" y="1918"/>
                  </a:lnTo>
                  <a:lnTo>
                    <a:pt x="4751" y="2008"/>
                  </a:lnTo>
                  <a:lnTo>
                    <a:pt x="4769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3"/>
                  </a:lnTo>
                  <a:lnTo>
                    <a:pt x="4866" y="2371"/>
                  </a:lnTo>
                  <a:lnTo>
                    <a:pt x="4898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5" y="2768"/>
                  </a:lnTo>
                  <a:lnTo>
                    <a:pt x="5218" y="2927"/>
                  </a:lnTo>
                  <a:lnTo>
                    <a:pt x="5307" y="3086"/>
                  </a:lnTo>
                  <a:lnTo>
                    <a:pt x="5396" y="3256"/>
                  </a:lnTo>
                  <a:lnTo>
                    <a:pt x="5481" y="3438"/>
                  </a:lnTo>
                  <a:lnTo>
                    <a:pt x="5565" y="3619"/>
                  </a:lnTo>
                  <a:lnTo>
                    <a:pt x="5641" y="3812"/>
                  </a:lnTo>
                  <a:lnTo>
                    <a:pt x="5721" y="4005"/>
                  </a:lnTo>
                  <a:lnTo>
                    <a:pt x="5793" y="4209"/>
                  </a:lnTo>
                  <a:lnTo>
                    <a:pt x="5864" y="4414"/>
                  </a:lnTo>
                  <a:lnTo>
                    <a:pt x="5931" y="4618"/>
                  </a:lnTo>
                  <a:lnTo>
                    <a:pt x="5997" y="4845"/>
                  </a:lnTo>
                  <a:lnTo>
                    <a:pt x="6060" y="5060"/>
                  </a:lnTo>
                  <a:lnTo>
                    <a:pt x="6122" y="5287"/>
                  </a:lnTo>
                  <a:lnTo>
                    <a:pt x="6180" y="5514"/>
                  </a:lnTo>
                  <a:lnTo>
                    <a:pt x="6233" y="5752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0" y="6479"/>
                  </a:lnTo>
                  <a:lnTo>
                    <a:pt x="6425" y="6728"/>
                  </a:lnTo>
                  <a:lnTo>
                    <a:pt x="6465" y="6978"/>
                  </a:lnTo>
                  <a:lnTo>
                    <a:pt x="6505" y="7239"/>
                  </a:lnTo>
                  <a:lnTo>
                    <a:pt x="6540" y="7488"/>
                  </a:lnTo>
                  <a:lnTo>
                    <a:pt x="6572" y="7749"/>
                  </a:lnTo>
                  <a:lnTo>
                    <a:pt x="6603" y="8010"/>
                  </a:lnTo>
                  <a:lnTo>
                    <a:pt x="6630" y="8271"/>
                  </a:lnTo>
                  <a:lnTo>
                    <a:pt x="6656" y="8532"/>
                  </a:lnTo>
                  <a:lnTo>
                    <a:pt x="6678" y="8805"/>
                  </a:lnTo>
                  <a:lnTo>
                    <a:pt x="6696" y="9066"/>
                  </a:lnTo>
                  <a:lnTo>
                    <a:pt x="6710" y="9338"/>
                  </a:lnTo>
                  <a:lnTo>
                    <a:pt x="6723" y="9599"/>
                  </a:lnTo>
                  <a:lnTo>
                    <a:pt x="6736" y="9871"/>
                  </a:lnTo>
                  <a:lnTo>
                    <a:pt x="6745" y="10143"/>
                  </a:lnTo>
                  <a:lnTo>
                    <a:pt x="6750" y="10404"/>
                  </a:lnTo>
                  <a:lnTo>
                    <a:pt x="6750" y="10677"/>
                  </a:lnTo>
                  <a:lnTo>
                    <a:pt x="6750" y="10938"/>
                  </a:lnTo>
                  <a:lnTo>
                    <a:pt x="6750" y="11199"/>
                  </a:lnTo>
                  <a:lnTo>
                    <a:pt x="6741" y="11471"/>
                  </a:lnTo>
                  <a:lnTo>
                    <a:pt x="6732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3"/>
                  </a:lnTo>
                  <a:lnTo>
                    <a:pt x="6674" y="12764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1"/>
                  </a:lnTo>
                  <a:lnTo>
                    <a:pt x="6532" y="13990"/>
                  </a:lnTo>
                  <a:lnTo>
                    <a:pt x="6496" y="14217"/>
                  </a:lnTo>
                  <a:lnTo>
                    <a:pt x="6456" y="14455"/>
                  </a:lnTo>
                  <a:lnTo>
                    <a:pt x="6416" y="14682"/>
                  </a:lnTo>
                  <a:lnTo>
                    <a:pt x="6371" y="14897"/>
                  </a:lnTo>
                  <a:lnTo>
                    <a:pt x="6322" y="15113"/>
                  </a:lnTo>
                  <a:lnTo>
                    <a:pt x="6273" y="15329"/>
                  </a:lnTo>
                  <a:lnTo>
                    <a:pt x="6220" y="15533"/>
                  </a:lnTo>
                  <a:lnTo>
                    <a:pt x="6162" y="15737"/>
                  </a:lnTo>
                  <a:lnTo>
                    <a:pt x="6104" y="15930"/>
                  </a:lnTo>
                  <a:lnTo>
                    <a:pt x="6046" y="16123"/>
                  </a:lnTo>
                  <a:lnTo>
                    <a:pt x="5980" y="16304"/>
                  </a:lnTo>
                  <a:lnTo>
                    <a:pt x="5913" y="16474"/>
                  </a:lnTo>
                  <a:lnTo>
                    <a:pt x="5841" y="16645"/>
                  </a:lnTo>
                  <a:lnTo>
                    <a:pt x="5770" y="16804"/>
                  </a:lnTo>
                  <a:lnTo>
                    <a:pt x="5695" y="16962"/>
                  </a:lnTo>
                  <a:lnTo>
                    <a:pt x="5721" y="16758"/>
                  </a:lnTo>
                  <a:lnTo>
                    <a:pt x="5744" y="16554"/>
                  </a:lnTo>
                  <a:lnTo>
                    <a:pt x="5766" y="16350"/>
                  </a:lnTo>
                  <a:lnTo>
                    <a:pt x="5779" y="16145"/>
                  </a:lnTo>
                  <a:lnTo>
                    <a:pt x="5793" y="15930"/>
                  </a:lnTo>
                  <a:lnTo>
                    <a:pt x="5806" y="15726"/>
                  </a:lnTo>
                  <a:lnTo>
                    <a:pt x="5815" y="15521"/>
                  </a:lnTo>
                  <a:lnTo>
                    <a:pt x="5819" y="15317"/>
                  </a:lnTo>
                  <a:lnTo>
                    <a:pt x="5819" y="15113"/>
                  </a:lnTo>
                  <a:lnTo>
                    <a:pt x="5819" y="14909"/>
                  </a:lnTo>
                  <a:lnTo>
                    <a:pt x="5810" y="14512"/>
                  </a:lnTo>
                  <a:lnTo>
                    <a:pt x="5793" y="14115"/>
                  </a:lnTo>
                  <a:lnTo>
                    <a:pt x="5766" y="13717"/>
                  </a:lnTo>
                  <a:lnTo>
                    <a:pt x="5726" y="13332"/>
                  </a:lnTo>
                  <a:lnTo>
                    <a:pt x="5681" y="12969"/>
                  </a:lnTo>
                  <a:lnTo>
                    <a:pt x="5623" y="12605"/>
                  </a:lnTo>
                  <a:lnTo>
                    <a:pt x="5557" y="12254"/>
                  </a:lnTo>
                  <a:lnTo>
                    <a:pt x="5485" y="11925"/>
                  </a:lnTo>
                  <a:lnTo>
                    <a:pt x="5405" y="11607"/>
                  </a:lnTo>
                  <a:lnTo>
                    <a:pt x="5316" y="11312"/>
                  </a:lnTo>
                  <a:lnTo>
                    <a:pt x="5223" y="11028"/>
                  </a:lnTo>
                  <a:lnTo>
                    <a:pt x="5120" y="10767"/>
                  </a:lnTo>
                  <a:lnTo>
                    <a:pt x="5013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1"/>
                  </a:lnTo>
                  <a:lnTo>
                    <a:pt x="4782" y="10121"/>
                  </a:lnTo>
                  <a:lnTo>
                    <a:pt x="4720" y="10030"/>
                  </a:lnTo>
                  <a:lnTo>
                    <a:pt x="4657" y="9951"/>
                  </a:lnTo>
                  <a:lnTo>
                    <a:pt x="4595" y="9882"/>
                  </a:lnTo>
                  <a:lnTo>
                    <a:pt x="4528" y="9814"/>
                  </a:lnTo>
                  <a:lnTo>
                    <a:pt x="4461" y="9758"/>
                  </a:lnTo>
                  <a:lnTo>
                    <a:pt x="4395" y="9701"/>
                  </a:lnTo>
                  <a:lnTo>
                    <a:pt x="4328" y="9656"/>
                  </a:lnTo>
                  <a:lnTo>
                    <a:pt x="4261" y="9621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2" y="9553"/>
                  </a:lnTo>
                  <a:lnTo>
                    <a:pt x="3900" y="9565"/>
                  </a:lnTo>
                  <a:lnTo>
                    <a:pt x="3825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46" y="9780"/>
                  </a:lnTo>
                  <a:lnTo>
                    <a:pt x="3371" y="9848"/>
                  </a:lnTo>
                  <a:lnTo>
                    <a:pt x="3295" y="9928"/>
                  </a:lnTo>
                  <a:lnTo>
                    <a:pt x="3215" y="10019"/>
                  </a:lnTo>
                  <a:lnTo>
                    <a:pt x="3139" y="10121"/>
                  </a:lnTo>
                  <a:lnTo>
                    <a:pt x="3059" y="10234"/>
                  </a:lnTo>
                  <a:lnTo>
                    <a:pt x="2997" y="10325"/>
                  </a:lnTo>
                  <a:lnTo>
                    <a:pt x="2939" y="10427"/>
                  </a:lnTo>
                  <a:lnTo>
                    <a:pt x="2876" y="10541"/>
                  </a:lnTo>
                  <a:lnTo>
                    <a:pt x="2818" y="10654"/>
                  </a:lnTo>
                  <a:lnTo>
                    <a:pt x="2765" y="10779"/>
                  </a:lnTo>
                  <a:lnTo>
                    <a:pt x="2712" y="10904"/>
                  </a:lnTo>
                  <a:lnTo>
                    <a:pt x="2663" y="11028"/>
                  </a:lnTo>
                  <a:lnTo>
                    <a:pt x="2609" y="11165"/>
                  </a:lnTo>
                  <a:lnTo>
                    <a:pt x="2565" y="11312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3"/>
                  </a:lnTo>
                  <a:lnTo>
                    <a:pt x="2360" y="12072"/>
                  </a:lnTo>
                  <a:lnTo>
                    <a:pt x="2324" y="12242"/>
                  </a:lnTo>
                  <a:lnTo>
                    <a:pt x="2293" y="12401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3" y="12935"/>
                  </a:lnTo>
                  <a:lnTo>
                    <a:pt x="2195" y="13105"/>
                  </a:lnTo>
                  <a:lnTo>
                    <a:pt x="2173" y="13298"/>
                  </a:lnTo>
                  <a:lnTo>
                    <a:pt x="2160" y="13479"/>
                  </a:lnTo>
                  <a:lnTo>
                    <a:pt x="2146" y="13661"/>
                  </a:lnTo>
                  <a:lnTo>
                    <a:pt x="2137" y="13854"/>
                  </a:lnTo>
                  <a:lnTo>
                    <a:pt x="2128" y="14046"/>
                  </a:lnTo>
                  <a:lnTo>
                    <a:pt x="2124" y="14228"/>
                  </a:lnTo>
                  <a:lnTo>
                    <a:pt x="2124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68" y="15397"/>
                  </a:lnTo>
                  <a:lnTo>
                    <a:pt x="2195" y="15669"/>
                  </a:lnTo>
                  <a:lnTo>
                    <a:pt x="2226" y="15919"/>
                  </a:lnTo>
                  <a:lnTo>
                    <a:pt x="2266" y="16168"/>
                  </a:lnTo>
                  <a:lnTo>
                    <a:pt x="2315" y="16406"/>
                  </a:lnTo>
                  <a:lnTo>
                    <a:pt x="2369" y="16645"/>
                  </a:lnTo>
                  <a:lnTo>
                    <a:pt x="2431" y="16872"/>
                  </a:lnTo>
                  <a:lnTo>
                    <a:pt x="2493" y="17099"/>
                  </a:lnTo>
                  <a:lnTo>
                    <a:pt x="2560" y="17314"/>
                  </a:lnTo>
                  <a:lnTo>
                    <a:pt x="2471" y="17189"/>
                  </a:lnTo>
                  <a:lnTo>
                    <a:pt x="2382" y="17053"/>
                  </a:lnTo>
                  <a:lnTo>
                    <a:pt x="2293" y="16906"/>
                  </a:lnTo>
                  <a:lnTo>
                    <a:pt x="2209" y="16758"/>
                  </a:lnTo>
                  <a:lnTo>
                    <a:pt x="2124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1"/>
                  </a:lnTo>
                  <a:lnTo>
                    <a:pt x="1812" y="15930"/>
                  </a:lnTo>
                  <a:lnTo>
                    <a:pt x="1737" y="15748"/>
                  </a:lnTo>
                  <a:lnTo>
                    <a:pt x="1670" y="15555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4" y="14943"/>
                  </a:lnTo>
                  <a:lnTo>
                    <a:pt x="1416" y="14727"/>
                  </a:lnTo>
                  <a:lnTo>
                    <a:pt x="1358" y="14500"/>
                  </a:lnTo>
                  <a:lnTo>
                    <a:pt x="1305" y="14273"/>
                  </a:lnTo>
                  <a:lnTo>
                    <a:pt x="1256" y="14046"/>
                  </a:lnTo>
                  <a:lnTo>
                    <a:pt x="1207" y="13808"/>
                  </a:lnTo>
                  <a:lnTo>
                    <a:pt x="1167" y="13570"/>
                  </a:lnTo>
                  <a:lnTo>
                    <a:pt x="1127" y="13320"/>
                  </a:lnTo>
                  <a:lnTo>
                    <a:pt x="1087" y="13071"/>
                  </a:lnTo>
                  <a:lnTo>
                    <a:pt x="1055" y="12810"/>
                  </a:lnTo>
                  <a:lnTo>
                    <a:pt x="1029" y="12549"/>
                  </a:lnTo>
                  <a:lnTo>
                    <a:pt x="1002" y="12276"/>
                  </a:lnTo>
                  <a:lnTo>
                    <a:pt x="980" y="12004"/>
                  </a:lnTo>
                  <a:lnTo>
                    <a:pt x="962" y="11732"/>
                  </a:lnTo>
                  <a:lnTo>
                    <a:pt x="949" y="11448"/>
                  </a:lnTo>
                  <a:lnTo>
                    <a:pt x="940" y="11165"/>
                  </a:lnTo>
                  <a:lnTo>
                    <a:pt x="935" y="10881"/>
                  </a:lnTo>
                  <a:lnTo>
                    <a:pt x="935" y="10586"/>
                  </a:lnTo>
                  <a:lnTo>
                    <a:pt x="940" y="10280"/>
                  </a:lnTo>
                  <a:lnTo>
                    <a:pt x="958" y="9848"/>
                  </a:lnTo>
                  <a:lnTo>
                    <a:pt x="980" y="9417"/>
                  </a:lnTo>
                  <a:lnTo>
                    <a:pt x="1011" y="8986"/>
                  </a:lnTo>
                  <a:lnTo>
                    <a:pt x="1051" y="8566"/>
                  </a:lnTo>
                  <a:lnTo>
                    <a:pt x="1100" y="8158"/>
                  </a:lnTo>
                  <a:lnTo>
                    <a:pt x="1153" y="7749"/>
                  </a:lnTo>
                  <a:lnTo>
                    <a:pt x="1216" y="7341"/>
                  </a:lnTo>
                  <a:lnTo>
                    <a:pt x="1283" y="6955"/>
                  </a:lnTo>
                  <a:lnTo>
                    <a:pt x="1358" y="6569"/>
                  </a:lnTo>
                  <a:lnTo>
                    <a:pt x="1443" y="6195"/>
                  </a:lnTo>
                  <a:lnTo>
                    <a:pt x="1527" y="5832"/>
                  </a:lnTo>
                  <a:lnTo>
                    <a:pt x="1621" y="5480"/>
                  </a:lnTo>
                  <a:lnTo>
                    <a:pt x="1723" y="5140"/>
                  </a:lnTo>
                  <a:lnTo>
                    <a:pt x="1826" y="4811"/>
                  </a:lnTo>
                  <a:lnTo>
                    <a:pt x="1937" y="4493"/>
                  </a:lnTo>
                  <a:lnTo>
                    <a:pt x="2053" y="4187"/>
                  </a:lnTo>
                  <a:lnTo>
                    <a:pt x="2168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1" y="3109"/>
                  </a:lnTo>
                  <a:lnTo>
                    <a:pt x="2685" y="2871"/>
                  </a:lnTo>
                  <a:lnTo>
                    <a:pt x="2823" y="2655"/>
                  </a:lnTo>
                  <a:lnTo>
                    <a:pt x="2965" y="2462"/>
                  </a:lnTo>
                  <a:lnTo>
                    <a:pt x="3108" y="2281"/>
                  </a:lnTo>
                  <a:lnTo>
                    <a:pt x="3255" y="2122"/>
                  </a:lnTo>
                  <a:lnTo>
                    <a:pt x="3406" y="1974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79"/>
                  </a:lnTo>
                  <a:lnTo>
                    <a:pt x="4016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4"/>
                  </a:lnTo>
                  <a:lnTo>
                    <a:pt x="4426" y="1532"/>
                  </a:lnTo>
                  <a:lnTo>
                    <a:pt x="4461" y="1486"/>
                  </a:lnTo>
                  <a:lnTo>
                    <a:pt x="4497" y="1430"/>
                  </a:lnTo>
                  <a:lnTo>
                    <a:pt x="4524" y="1373"/>
                  </a:lnTo>
                  <a:lnTo>
                    <a:pt x="4546" y="1293"/>
                  </a:lnTo>
                  <a:lnTo>
                    <a:pt x="4564" y="1214"/>
                  </a:lnTo>
                  <a:lnTo>
                    <a:pt x="4577" y="1123"/>
                  </a:lnTo>
                  <a:lnTo>
                    <a:pt x="4586" y="1044"/>
                  </a:lnTo>
                  <a:lnTo>
                    <a:pt x="4590" y="964"/>
                  </a:lnTo>
                  <a:lnTo>
                    <a:pt x="4595" y="885"/>
                  </a:lnTo>
                  <a:lnTo>
                    <a:pt x="4590" y="794"/>
                  </a:lnTo>
                  <a:lnTo>
                    <a:pt x="4586" y="715"/>
                  </a:lnTo>
                  <a:lnTo>
                    <a:pt x="4577" y="635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5" y="329"/>
                  </a:lnTo>
                  <a:lnTo>
                    <a:pt x="4492" y="272"/>
                  </a:lnTo>
                  <a:lnTo>
                    <a:pt x="4466" y="216"/>
                  </a:lnTo>
                  <a:lnTo>
                    <a:pt x="4439" y="170"/>
                  </a:lnTo>
                  <a:lnTo>
                    <a:pt x="4403" y="125"/>
                  </a:lnTo>
                  <a:lnTo>
                    <a:pt x="4368" y="91"/>
                  </a:lnTo>
                  <a:lnTo>
                    <a:pt x="4332" y="79"/>
                  </a:lnTo>
                  <a:lnTo>
                    <a:pt x="4230" y="45"/>
                  </a:lnTo>
                  <a:lnTo>
                    <a:pt x="4127" y="23"/>
                  </a:lnTo>
                  <a:lnTo>
                    <a:pt x="4025" y="11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4075675" y="-10925250"/>
              <a:ext cx="145375" cy="404800"/>
            </a:xfrm>
            <a:custGeom>
              <a:avLst/>
              <a:gdLst/>
              <a:ahLst/>
              <a:cxnLst/>
              <a:rect l="l" t="t" r="r" b="b"/>
              <a:pathLst>
                <a:path w="5815" h="16192" extrusionOk="0">
                  <a:moveTo>
                    <a:pt x="3642" y="0"/>
                  </a:moveTo>
                  <a:lnTo>
                    <a:pt x="3629" y="91"/>
                  </a:lnTo>
                  <a:lnTo>
                    <a:pt x="3611" y="170"/>
                  </a:lnTo>
                  <a:lnTo>
                    <a:pt x="3589" y="250"/>
                  </a:lnTo>
                  <a:lnTo>
                    <a:pt x="3562" y="307"/>
                  </a:lnTo>
                  <a:lnTo>
                    <a:pt x="3526" y="363"/>
                  </a:lnTo>
                  <a:lnTo>
                    <a:pt x="3491" y="409"/>
                  </a:lnTo>
                  <a:lnTo>
                    <a:pt x="3446" y="431"/>
                  </a:lnTo>
                  <a:lnTo>
                    <a:pt x="3397" y="443"/>
                  </a:lnTo>
                  <a:lnTo>
                    <a:pt x="3241" y="454"/>
                  </a:lnTo>
                  <a:lnTo>
                    <a:pt x="3081" y="488"/>
                  </a:lnTo>
                  <a:lnTo>
                    <a:pt x="2930" y="556"/>
                  </a:lnTo>
                  <a:lnTo>
                    <a:pt x="2774" y="636"/>
                  </a:lnTo>
                  <a:lnTo>
                    <a:pt x="2623" y="738"/>
                  </a:lnTo>
                  <a:lnTo>
                    <a:pt x="2471" y="851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0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6" y="1986"/>
                  </a:lnTo>
                  <a:lnTo>
                    <a:pt x="1487" y="2224"/>
                  </a:lnTo>
                  <a:lnTo>
                    <a:pt x="1358" y="2485"/>
                  </a:lnTo>
                  <a:lnTo>
                    <a:pt x="1233" y="2769"/>
                  </a:lnTo>
                  <a:lnTo>
                    <a:pt x="1118" y="3064"/>
                  </a:lnTo>
                  <a:lnTo>
                    <a:pt x="1002" y="3370"/>
                  </a:lnTo>
                  <a:lnTo>
                    <a:pt x="891" y="3688"/>
                  </a:lnTo>
                  <a:lnTo>
                    <a:pt x="788" y="4017"/>
                  </a:lnTo>
                  <a:lnTo>
                    <a:pt x="686" y="4357"/>
                  </a:lnTo>
                  <a:lnTo>
                    <a:pt x="592" y="4709"/>
                  </a:lnTo>
                  <a:lnTo>
                    <a:pt x="508" y="5072"/>
                  </a:lnTo>
                  <a:lnTo>
                    <a:pt x="423" y="5446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8" y="6626"/>
                  </a:lnTo>
                  <a:lnTo>
                    <a:pt x="165" y="7035"/>
                  </a:lnTo>
                  <a:lnTo>
                    <a:pt x="116" y="7443"/>
                  </a:lnTo>
                  <a:lnTo>
                    <a:pt x="76" y="7863"/>
                  </a:lnTo>
                  <a:lnTo>
                    <a:pt x="45" y="8294"/>
                  </a:lnTo>
                  <a:lnTo>
                    <a:pt x="23" y="8725"/>
                  </a:lnTo>
                  <a:lnTo>
                    <a:pt x="5" y="9157"/>
                  </a:lnTo>
                  <a:lnTo>
                    <a:pt x="0" y="9463"/>
                  </a:lnTo>
                  <a:lnTo>
                    <a:pt x="0" y="9758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7" y="11153"/>
                  </a:lnTo>
                  <a:lnTo>
                    <a:pt x="94" y="11426"/>
                  </a:lnTo>
                  <a:lnTo>
                    <a:pt x="120" y="11687"/>
                  </a:lnTo>
                  <a:lnTo>
                    <a:pt x="152" y="11948"/>
                  </a:lnTo>
                  <a:lnTo>
                    <a:pt x="192" y="12197"/>
                  </a:lnTo>
                  <a:lnTo>
                    <a:pt x="232" y="12447"/>
                  </a:lnTo>
                  <a:lnTo>
                    <a:pt x="272" y="12685"/>
                  </a:lnTo>
                  <a:lnTo>
                    <a:pt x="321" y="12923"/>
                  </a:lnTo>
                  <a:lnTo>
                    <a:pt x="370" y="13150"/>
                  </a:lnTo>
                  <a:lnTo>
                    <a:pt x="423" y="13377"/>
                  </a:lnTo>
                  <a:lnTo>
                    <a:pt x="481" y="13604"/>
                  </a:lnTo>
                  <a:lnTo>
                    <a:pt x="539" y="13820"/>
                  </a:lnTo>
                  <a:lnTo>
                    <a:pt x="601" y="14024"/>
                  </a:lnTo>
                  <a:lnTo>
                    <a:pt x="668" y="14228"/>
                  </a:lnTo>
                  <a:lnTo>
                    <a:pt x="735" y="14432"/>
                  </a:lnTo>
                  <a:lnTo>
                    <a:pt x="802" y="14625"/>
                  </a:lnTo>
                  <a:lnTo>
                    <a:pt x="877" y="14807"/>
                  </a:lnTo>
                  <a:lnTo>
                    <a:pt x="953" y="14988"/>
                  </a:lnTo>
                  <a:lnTo>
                    <a:pt x="1029" y="15159"/>
                  </a:lnTo>
                  <a:lnTo>
                    <a:pt x="1109" y="15329"/>
                  </a:lnTo>
                  <a:lnTo>
                    <a:pt x="1189" y="15488"/>
                  </a:lnTo>
                  <a:lnTo>
                    <a:pt x="1274" y="15635"/>
                  </a:lnTo>
                  <a:lnTo>
                    <a:pt x="1358" y="15783"/>
                  </a:lnTo>
                  <a:lnTo>
                    <a:pt x="1447" y="15930"/>
                  </a:lnTo>
                  <a:lnTo>
                    <a:pt x="1536" y="16066"/>
                  </a:lnTo>
                  <a:lnTo>
                    <a:pt x="1625" y="16191"/>
                  </a:lnTo>
                  <a:lnTo>
                    <a:pt x="1558" y="15976"/>
                  </a:lnTo>
                  <a:lnTo>
                    <a:pt x="1496" y="15749"/>
                  </a:lnTo>
                  <a:lnTo>
                    <a:pt x="1434" y="15522"/>
                  </a:lnTo>
                  <a:lnTo>
                    <a:pt x="1380" y="15283"/>
                  </a:lnTo>
                  <a:lnTo>
                    <a:pt x="1331" y="15045"/>
                  </a:lnTo>
                  <a:lnTo>
                    <a:pt x="1291" y="14796"/>
                  </a:lnTo>
                  <a:lnTo>
                    <a:pt x="1260" y="14546"/>
                  </a:lnTo>
                  <a:lnTo>
                    <a:pt x="1233" y="14274"/>
                  </a:lnTo>
                  <a:lnTo>
                    <a:pt x="1220" y="14081"/>
                  </a:lnTo>
                  <a:lnTo>
                    <a:pt x="1207" y="13888"/>
                  </a:lnTo>
                  <a:lnTo>
                    <a:pt x="1198" y="13695"/>
                  </a:lnTo>
                  <a:lnTo>
                    <a:pt x="1193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3" y="12923"/>
                  </a:lnTo>
                  <a:lnTo>
                    <a:pt x="1202" y="12731"/>
                  </a:lnTo>
                  <a:lnTo>
                    <a:pt x="1211" y="12538"/>
                  </a:lnTo>
                  <a:lnTo>
                    <a:pt x="1225" y="12356"/>
                  </a:lnTo>
                  <a:lnTo>
                    <a:pt x="1238" y="12175"/>
                  </a:lnTo>
                  <a:lnTo>
                    <a:pt x="1260" y="11982"/>
                  </a:lnTo>
                  <a:lnTo>
                    <a:pt x="1278" y="11812"/>
                  </a:lnTo>
                  <a:lnTo>
                    <a:pt x="1305" y="11630"/>
                  </a:lnTo>
                  <a:lnTo>
                    <a:pt x="1331" y="11460"/>
                  </a:lnTo>
                  <a:lnTo>
                    <a:pt x="1358" y="11278"/>
                  </a:lnTo>
                  <a:lnTo>
                    <a:pt x="1389" y="11119"/>
                  </a:lnTo>
                  <a:lnTo>
                    <a:pt x="1425" y="10949"/>
                  </a:lnTo>
                  <a:lnTo>
                    <a:pt x="1461" y="10790"/>
                  </a:lnTo>
                  <a:lnTo>
                    <a:pt x="1501" y="10632"/>
                  </a:lnTo>
                  <a:lnTo>
                    <a:pt x="1541" y="10473"/>
                  </a:lnTo>
                  <a:lnTo>
                    <a:pt x="1585" y="10325"/>
                  </a:lnTo>
                  <a:lnTo>
                    <a:pt x="1630" y="10189"/>
                  </a:lnTo>
                  <a:lnTo>
                    <a:pt x="1674" y="10042"/>
                  </a:lnTo>
                  <a:lnTo>
                    <a:pt x="1728" y="9905"/>
                  </a:lnTo>
                  <a:lnTo>
                    <a:pt x="1777" y="9781"/>
                  </a:lnTo>
                  <a:lnTo>
                    <a:pt x="1830" y="9656"/>
                  </a:lnTo>
                  <a:lnTo>
                    <a:pt x="1883" y="9531"/>
                  </a:lnTo>
                  <a:lnTo>
                    <a:pt x="1941" y="9418"/>
                  </a:lnTo>
                  <a:lnTo>
                    <a:pt x="2004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4" y="8998"/>
                  </a:lnTo>
                  <a:lnTo>
                    <a:pt x="2280" y="8896"/>
                  </a:lnTo>
                  <a:lnTo>
                    <a:pt x="2360" y="8805"/>
                  </a:lnTo>
                  <a:lnTo>
                    <a:pt x="2436" y="8725"/>
                  </a:lnTo>
                  <a:lnTo>
                    <a:pt x="2511" y="8657"/>
                  </a:lnTo>
                  <a:lnTo>
                    <a:pt x="2591" y="8601"/>
                  </a:lnTo>
                  <a:lnTo>
                    <a:pt x="2667" y="8544"/>
                  </a:lnTo>
                  <a:lnTo>
                    <a:pt x="2743" y="8510"/>
                  </a:lnTo>
                  <a:lnTo>
                    <a:pt x="2818" y="8476"/>
                  </a:lnTo>
                  <a:lnTo>
                    <a:pt x="2890" y="8453"/>
                  </a:lnTo>
                  <a:lnTo>
                    <a:pt x="2965" y="8442"/>
                  </a:lnTo>
                  <a:lnTo>
                    <a:pt x="3037" y="8430"/>
                  </a:lnTo>
                  <a:lnTo>
                    <a:pt x="3112" y="8442"/>
                  </a:lnTo>
                  <a:lnTo>
                    <a:pt x="3184" y="8453"/>
                  </a:lnTo>
                  <a:lnTo>
                    <a:pt x="3255" y="8476"/>
                  </a:lnTo>
                  <a:lnTo>
                    <a:pt x="3326" y="8498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6" y="8635"/>
                  </a:lnTo>
                  <a:lnTo>
                    <a:pt x="3593" y="8691"/>
                  </a:lnTo>
                  <a:lnTo>
                    <a:pt x="3660" y="8759"/>
                  </a:lnTo>
                  <a:lnTo>
                    <a:pt x="3722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9" y="9088"/>
                  </a:lnTo>
                  <a:lnTo>
                    <a:pt x="3967" y="9191"/>
                  </a:lnTo>
                  <a:lnTo>
                    <a:pt x="4025" y="9293"/>
                  </a:lnTo>
                  <a:lnTo>
                    <a:pt x="4078" y="9406"/>
                  </a:lnTo>
                  <a:lnTo>
                    <a:pt x="4185" y="9644"/>
                  </a:lnTo>
                  <a:lnTo>
                    <a:pt x="4288" y="9905"/>
                  </a:lnTo>
                  <a:lnTo>
                    <a:pt x="4381" y="10189"/>
                  </a:lnTo>
                  <a:lnTo>
                    <a:pt x="4470" y="10484"/>
                  </a:lnTo>
                  <a:lnTo>
                    <a:pt x="4550" y="10802"/>
                  </a:lnTo>
                  <a:lnTo>
                    <a:pt x="4622" y="11131"/>
                  </a:lnTo>
                  <a:lnTo>
                    <a:pt x="4688" y="11482"/>
                  </a:lnTo>
                  <a:lnTo>
                    <a:pt x="4746" y="11846"/>
                  </a:lnTo>
                  <a:lnTo>
                    <a:pt x="4791" y="12209"/>
                  </a:lnTo>
                  <a:lnTo>
                    <a:pt x="4831" y="12594"/>
                  </a:lnTo>
                  <a:lnTo>
                    <a:pt x="4858" y="12992"/>
                  </a:lnTo>
                  <a:lnTo>
                    <a:pt x="4875" y="13389"/>
                  </a:lnTo>
                  <a:lnTo>
                    <a:pt x="4884" y="13786"/>
                  </a:lnTo>
                  <a:lnTo>
                    <a:pt x="4884" y="13990"/>
                  </a:lnTo>
                  <a:lnTo>
                    <a:pt x="4884" y="14194"/>
                  </a:lnTo>
                  <a:lnTo>
                    <a:pt x="4880" y="14398"/>
                  </a:lnTo>
                  <a:lnTo>
                    <a:pt x="4871" y="14603"/>
                  </a:lnTo>
                  <a:lnTo>
                    <a:pt x="4858" y="14807"/>
                  </a:lnTo>
                  <a:lnTo>
                    <a:pt x="4844" y="15022"/>
                  </a:lnTo>
                  <a:lnTo>
                    <a:pt x="4831" y="15227"/>
                  </a:lnTo>
                  <a:lnTo>
                    <a:pt x="4809" y="15431"/>
                  </a:lnTo>
                  <a:lnTo>
                    <a:pt x="4786" y="15635"/>
                  </a:lnTo>
                  <a:lnTo>
                    <a:pt x="4760" y="15839"/>
                  </a:lnTo>
                  <a:lnTo>
                    <a:pt x="4835" y="15681"/>
                  </a:lnTo>
                  <a:lnTo>
                    <a:pt x="4906" y="15522"/>
                  </a:lnTo>
                  <a:lnTo>
                    <a:pt x="4978" y="15351"/>
                  </a:lnTo>
                  <a:lnTo>
                    <a:pt x="5045" y="15181"/>
                  </a:lnTo>
                  <a:lnTo>
                    <a:pt x="5111" y="15000"/>
                  </a:lnTo>
                  <a:lnTo>
                    <a:pt x="5169" y="14807"/>
                  </a:lnTo>
                  <a:lnTo>
                    <a:pt x="5227" y="14614"/>
                  </a:lnTo>
                  <a:lnTo>
                    <a:pt x="5285" y="14410"/>
                  </a:lnTo>
                  <a:lnTo>
                    <a:pt x="5338" y="14206"/>
                  </a:lnTo>
                  <a:lnTo>
                    <a:pt x="5387" y="13990"/>
                  </a:lnTo>
                  <a:lnTo>
                    <a:pt x="5436" y="13774"/>
                  </a:lnTo>
                  <a:lnTo>
                    <a:pt x="5481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32" y="12628"/>
                  </a:lnTo>
                  <a:lnTo>
                    <a:pt x="5663" y="12379"/>
                  </a:lnTo>
                  <a:lnTo>
                    <a:pt x="5690" y="12141"/>
                  </a:lnTo>
                  <a:lnTo>
                    <a:pt x="5717" y="11891"/>
                  </a:lnTo>
                  <a:lnTo>
                    <a:pt x="5739" y="11641"/>
                  </a:lnTo>
                  <a:lnTo>
                    <a:pt x="5757" y="11380"/>
                  </a:lnTo>
                  <a:lnTo>
                    <a:pt x="5775" y="11131"/>
                  </a:lnTo>
                  <a:lnTo>
                    <a:pt x="5788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5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5" y="9281"/>
                  </a:lnTo>
                  <a:lnTo>
                    <a:pt x="5810" y="9020"/>
                  </a:lnTo>
                  <a:lnTo>
                    <a:pt x="5801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61" y="7943"/>
                  </a:lnTo>
                  <a:lnTo>
                    <a:pt x="5743" y="7682"/>
                  </a:lnTo>
                  <a:lnTo>
                    <a:pt x="5721" y="7409"/>
                  </a:lnTo>
                  <a:lnTo>
                    <a:pt x="5695" y="7148"/>
                  </a:lnTo>
                  <a:lnTo>
                    <a:pt x="5668" y="6887"/>
                  </a:lnTo>
                  <a:lnTo>
                    <a:pt x="5637" y="6626"/>
                  </a:lnTo>
                  <a:lnTo>
                    <a:pt x="5605" y="6365"/>
                  </a:lnTo>
                  <a:lnTo>
                    <a:pt x="5570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5" y="5356"/>
                  </a:lnTo>
                  <a:lnTo>
                    <a:pt x="5401" y="5106"/>
                  </a:lnTo>
                  <a:lnTo>
                    <a:pt x="5352" y="4868"/>
                  </a:lnTo>
                  <a:lnTo>
                    <a:pt x="5298" y="4629"/>
                  </a:lnTo>
                  <a:lnTo>
                    <a:pt x="5245" y="4391"/>
                  </a:lnTo>
                  <a:lnTo>
                    <a:pt x="5187" y="4164"/>
                  </a:lnTo>
                  <a:lnTo>
                    <a:pt x="5125" y="3937"/>
                  </a:lnTo>
                  <a:lnTo>
                    <a:pt x="5062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6"/>
                  </a:lnTo>
                  <a:lnTo>
                    <a:pt x="4786" y="2882"/>
                  </a:lnTo>
                  <a:lnTo>
                    <a:pt x="4706" y="2689"/>
                  </a:lnTo>
                  <a:lnTo>
                    <a:pt x="4630" y="2496"/>
                  </a:lnTo>
                  <a:lnTo>
                    <a:pt x="4546" y="2315"/>
                  </a:lnTo>
                  <a:lnTo>
                    <a:pt x="4461" y="2133"/>
                  </a:lnTo>
                  <a:lnTo>
                    <a:pt x="4372" y="1963"/>
                  </a:lnTo>
                  <a:lnTo>
                    <a:pt x="4283" y="1804"/>
                  </a:lnTo>
                  <a:lnTo>
                    <a:pt x="4190" y="1645"/>
                  </a:lnTo>
                  <a:lnTo>
                    <a:pt x="4096" y="1498"/>
                  </a:lnTo>
                  <a:lnTo>
                    <a:pt x="3998" y="1362"/>
                  </a:lnTo>
                  <a:lnTo>
                    <a:pt x="3963" y="1305"/>
                  </a:lnTo>
                  <a:lnTo>
                    <a:pt x="3931" y="1248"/>
                  </a:lnTo>
                  <a:lnTo>
                    <a:pt x="3905" y="1180"/>
                  </a:lnTo>
                  <a:lnTo>
                    <a:pt x="3878" y="1112"/>
                  </a:lnTo>
                  <a:lnTo>
                    <a:pt x="3856" y="1044"/>
                  </a:lnTo>
                  <a:lnTo>
                    <a:pt x="3834" y="965"/>
                  </a:lnTo>
                  <a:lnTo>
                    <a:pt x="3816" y="885"/>
                  </a:lnTo>
                  <a:lnTo>
                    <a:pt x="3802" y="795"/>
                  </a:lnTo>
                  <a:lnTo>
                    <a:pt x="3789" y="715"/>
                  </a:lnTo>
                  <a:lnTo>
                    <a:pt x="3780" y="624"/>
                  </a:lnTo>
                  <a:lnTo>
                    <a:pt x="3771" y="443"/>
                  </a:lnTo>
                  <a:lnTo>
                    <a:pt x="3771" y="261"/>
                  </a:lnTo>
                  <a:lnTo>
                    <a:pt x="3780" y="68"/>
                  </a:lnTo>
                  <a:lnTo>
                    <a:pt x="3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3266375" y="-11114175"/>
              <a:ext cx="352300" cy="900625"/>
            </a:xfrm>
            <a:custGeom>
              <a:avLst/>
              <a:gdLst/>
              <a:ahLst/>
              <a:cxnLst/>
              <a:rect l="l" t="t" r="r" b="b"/>
              <a:pathLst>
                <a:path w="14092" h="36025" extrusionOk="0">
                  <a:moveTo>
                    <a:pt x="7632" y="2996"/>
                  </a:moveTo>
                  <a:lnTo>
                    <a:pt x="7881" y="3019"/>
                  </a:lnTo>
                  <a:lnTo>
                    <a:pt x="8135" y="3053"/>
                  </a:lnTo>
                  <a:lnTo>
                    <a:pt x="8384" y="3110"/>
                  </a:lnTo>
                  <a:lnTo>
                    <a:pt x="8633" y="3189"/>
                  </a:lnTo>
                  <a:lnTo>
                    <a:pt x="8629" y="3280"/>
                  </a:lnTo>
                  <a:lnTo>
                    <a:pt x="8625" y="3371"/>
                  </a:lnTo>
                  <a:lnTo>
                    <a:pt x="8620" y="3461"/>
                  </a:lnTo>
                  <a:lnTo>
                    <a:pt x="8620" y="3552"/>
                  </a:lnTo>
                  <a:lnTo>
                    <a:pt x="8625" y="3654"/>
                  </a:lnTo>
                  <a:lnTo>
                    <a:pt x="8633" y="3745"/>
                  </a:lnTo>
                  <a:lnTo>
                    <a:pt x="8642" y="3824"/>
                  </a:lnTo>
                  <a:lnTo>
                    <a:pt x="8651" y="3915"/>
                  </a:lnTo>
                  <a:lnTo>
                    <a:pt x="8669" y="3995"/>
                  </a:lnTo>
                  <a:lnTo>
                    <a:pt x="8687" y="4074"/>
                  </a:lnTo>
                  <a:lnTo>
                    <a:pt x="8709" y="4142"/>
                  </a:lnTo>
                  <a:lnTo>
                    <a:pt x="8731" y="4210"/>
                  </a:lnTo>
                  <a:lnTo>
                    <a:pt x="8758" y="4267"/>
                  </a:lnTo>
                  <a:lnTo>
                    <a:pt x="8789" y="4312"/>
                  </a:lnTo>
                  <a:lnTo>
                    <a:pt x="8825" y="4358"/>
                  </a:lnTo>
                  <a:lnTo>
                    <a:pt x="8861" y="4380"/>
                  </a:lnTo>
                  <a:lnTo>
                    <a:pt x="9030" y="4483"/>
                  </a:lnTo>
                  <a:lnTo>
                    <a:pt x="9190" y="4596"/>
                  </a:lnTo>
                  <a:lnTo>
                    <a:pt x="9350" y="4732"/>
                  </a:lnTo>
                  <a:lnTo>
                    <a:pt x="9506" y="4868"/>
                  </a:lnTo>
                  <a:lnTo>
                    <a:pt x="9662" y="5016"/>
                  </a:lnTo>
                  <a:lnTo>
                    <a:pt x="9813" y="5186"/>
                  </a:lnTo>
                  <a:lnTo>
                    <a:pt x="9960" y="5356"/>
                  </a:lnTo>
                  <a:lnTo>
                    <a:pt x="10107" y="5549"/>
                  </a:lnTo>
                  <a:lnTo>
                    <a:pt x="10250" y="5742"/>
                  </a:lnTo>
                  <a:lnTo>
                    <a:pt x="10388" y="5946"/>
                  </a:lnTo>
                  <a:lnTo>
                    <a:pt x="10526" y="6173"/>
                  </a:lnTo>
                  <a:lnTo>
                    <a:pt x="10655" y="6400"/>
                  </a:lnTo>
                  <a:lnTo>
                    <a:pt x="10784" y="6638"/>
                  </a:lnTo>
                  <a:lnTo>
                    <a:pt x="10913" y="6888"/>
                  </a:lnTo>
                  <a:lnTo>
                    <a:pt x="11033" y="7137"/>
                  </a:lnTo>
                  <a:lnTo>
                    <a:pt x="11153" y="7410"/>
                  </a:lnTo>
                  <a:lnTo>
                    <a:pt x="11269" y="7682"/>
                  </a:lnTo>
                  <a:lnTo>
                    <a:pt x="11380" y="7966"/>
                  </a:lnTo>
                  <a:lnTo>
                    <a:pt x="11492" y="8249"/>
                  </a:lnTo>
                  <a:lnTo>
                    <a:pt x="11594" y="8556"/>
                  </a:lnTo>
                  <a:lnTo>
                    <a:pt x="11697" y="8862"/>
                  </a:lnTo>
                  <a:lnTo>
                    <a:pt x="11794" y="9180"/>
                  </a:lnTo>
                  <a:lnTo>
                    <a:pt x="11888" y="9497"/>
                  </a:lnTo>
                  <a:lnTo>
                    <a:pt x="11981" y="9827"/>
                  </a:lnTo>
                  <a:lnTo>
                    <a:pt x="12066" y="10156"/>
                  </a:lnTo>
                  <a:lnTo>
                    <a:pt x="12151" y="10496"/>
                  </a:lnTo>
                  <a:lnTo>
                    <a:pt x="12231" y="10848"/>
                  </a:lnTo>
                  <a:lnTo>
                    <a:pt x="12302" y="11199"/>
                  </a:lnTo>
                  <a:lnTo>
                    <a:pt x="12373" y="11562"/>
                  </a:lnTo>
                  <a:lnTo>
                    <a:pt x="12440" y="11926"/>
                  </a:lnTo>
                  <a:lnTo>
                    <a:pt x="12507" y="12289"/>
                  </a:lnTo>
                  <a:lnTo>
                    <a:pt x="12565" y="12663"/>
                  </a:lnTo>
                  <a:lnTo>
                    <a:pt x="12618" y="13049"/>
                  </a:lnTo>
                  <a:lnTo>
                    <a:pt x="12672" y="13423"/>
                  </a:lnTo>
                  <a:lnTo>
                    <a:pt x="12716" y="13820"/>
                  </a:lnTo>
                  <a:lnTo>
                    <a:pt x="12756" y="14206"/>
                  </a:lnTo>
                  <a:lnTo>
                    <a:pt x="12796" y="14603"/>
                  </a:lnTo>
                  <a:lnTo>
                    <a:pt x="12827" y="15000"/>
                  </a:lnTo>
                  <a:lnTo>
                    <a:pt x="12859" y="15397"/>
                  </a:lnTo>
                  <a:lnTo>
                    <a:pt x="12881" y="15806"/>
                  </a:lnTo>
                  <a:lnTo>
                    <a:pt x="12903" y="16203"/>
                  </a:lnTo>
                  <a:lnTo>
                    <a:pt x="12916" y="16611"/>
                  </a:lnTo>
                  <a:lnTo>
                    <a:pt x="12930" y="17020"/>
                  </a:lnTo>
                  <a:lnTo>
                    <a:pt x="12934" y="17428"/>
                  </a:lnTo>
                  <a:lnTo>
                    <a:pt x="12939" y="17848"/>
                  </a:lnTo>
                  <a:lnTo>
                    <a:pt x="12934" y="18257"/>
                  </a:lnTo>
                  <a:lnTo>
                    <a:pt x="12925" y="18676"/>
                  </a:lnTo>
                  <a:lnTo>
                    <a:pt x="12916" y="19085"/>
                  </a:lnTo>
                  <a:lnTo>
                    <a:pt x="12899" y="19505"/>
                  </a:lnTo>
                  <a:lnTo>
                    <a:pt x="12876" y="19924"/>
                  </a:lnTo>
                  <a:lnTo>
                    <a:pt x="12850" y="20333"/>
                  </a:lnTo>
                  <a:lnTo>
                    <a:pt x="12814" y="20753"/>
                  </a:lnTo>
                  <a:lnTo>
                    <a:pt x="12778" y="21161"/>
                  </a:lnTo>
                  <a:lnTo>
                    <a:pt x="12734" y="21581"/>
                  </a:lnTo>
                  <a:lnTo>
                    <a:pt x="12689" y="21989"/>
                  </a:lnTo>
                  <a:lnTo>
                    <a:pt x="12636" y="22398"/>
                  </a:lnTo>
                  <a:lnTo>
                    <a:pt x="12578" y="22806"/>
                  </a:lnTo>
                  <a:lnTo>
                    <a:pt x="12516" y="23215"/>
                  </a:lnTo>
                  <a:lnTo>
                    <a:pt x="12449" y="23612"/>
                  </a:lnTo>
                  <a:lnTo>
                    <a:pt x="12373" y="24020"/>
                  </a:lnTo>
                  <a:lnTo>
                    <a:pt x="12293" y="24418"/>
                  </a:lnTo>
                  <a:lnTo>
                    <a:pt x="12209" y="24815"/>
                  </a:lnTo>
                  <a:lnTo>
                    <a:pt x="12120" y="25200"/>
                  </a:lnTo>
                  <a:lnTo>
                    <a:pt x="12026" y="25586"/>
                  </a:lnTo>
                  <a:lnTo>
                    <a:pt x="11950" y="25881"/>
                  </a:lnTo>
                  <a:lnTo>
                    <a:pt x="11879" y="26153"/>
                  </a:lnTo>
                  <a:lnTo>
                    <a:pt x="11799" y="26426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59" y="27220"/>
                  </a:lnTo>
                  <a:lnTo>
                    <a:pt x="11474" y="27470"/>
                  </a:lnTo>
                  <a:lnTo>
                    <a:pt x="11389" y="27719"/>
                  </a:lnTo>
                  <a:lnTo>
                    <a:pt x="11211" y="28196"/>
                  </a:lnTo>
                  <a:lnTo>
                    <a:pt x="11029" y="28650"/>
                  </a:lnTo>
                  <a:lnTo>
                    <a:pt x="10837" y="29081"/>
                  </a:lnTo>
                  <a:lnTo>
                    <a:pt x="10646" y="29501"/>
                  </a:lnTo>
                  <a:lnTo>
                    <a:pt x="10441" y="29886"/>
                  </a:lnTo>
                  <a:lnTo>
                    <a:pt x="10236" y="30261"/>
                  </a:lnTo>
                  <a:lnTo>
                    <a:pt x="10027" y="30601"/>
                  </a:lnTo>
                  <a:lnTo>
                    <a:pt x="9809" y="30930"/>
                  </a:lnTo>
                  <a:lnTo>
                    <a:pt x="9591" y="31225"/>
                  </a:lnTo>
                  <a:lnTo>
                    <a:pt x="9368" y="31497"/>
                  </a:lnTo>
                  <a:lnTo>
                    <a:pt x="9137" y="31747"/>
                  </a:lnTo>
                  <a:lnTo>
                    <a:pt x="8910" y="31985"/>
                  </a:lnTo>
                  <a:lnTo>
                    <a:pt x="8674" y="32190"/>
                  </a:lnTo>
                  <a:lnTo>
                    <a:pt x="8438" y="32371"/>
                  </a:lnTo>
                  <a:lnTo>
                    <a:pt x="8197" y="32519"/>
                  </a:lnTo>
                  <a:lnTo>
                    <a:pt x="7957" y="32655"/>
                  </a:lnTo>
                  <a:lnTo>
                    <a:pt x="7712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3" y="32927"/>
                  </a:lnTo>
                  <a:lnTo>
                    <a:pt x="6724" y="32927"/>
                  </a:lnTo>
                  <a:lnTo>
                    <a:pt x="6479" y="32904"/>
                  </a:lnTo>
                  <a:lnTo>
                    <a:pt x="6229" y="32859"/>
                  </a:lnTo>
                  <a:lnTo>
                    <a:pt x="5980" y="32791"/>
                  </a:lnTo>
                  <a:lnTo>
                    <a:pt x="5735" y="32689"/>
                  </a:lnTo>
                  <a:lnTo>
                    <a:pt x="5486" y="32564"/>
                  </a:lnTo>
                  <a:lnTo>
                    <a:pt x="5366" y="32485"/>
                  </a:lnTo>
                  <a:lnTo>
                    <a:pt x="5241" y="32405"/>
                  </a:lnTo>
                  <a:lnTo>
                    <a:pt x="5121" y="32314"/>
                  </a:lnTo>
                  <a:lnTo>
                    <a:pt x="5001" y="32224"/>
                  </a:lnTo>
                  <a:lnTo>
                    <a:pt x="4845" y="32099"/>
                  </a:lnTo>
                  <a:lnTo>
                    <a:pt x="4698" y="31951"/>
                  </a:lnTo>
                  <a:lnTo>
                    <a:pt x="4551" y="31804"/>
                  </a:lnTo>
                  <a:lnTo>
                    <a:pt x="4404" y="31645"/>
                  </a:lnTo>
                  <a:lnTo>
                    <a:pt x="4266" y="31475"/>
                  </a:lnTo>
                  <a:lnTo>
                    <a:pt x="4123" y="31305"/>
                  </a:lnTo>
                  <a:lnTo>
                    <a:pt x="3990" y="31112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88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6"/>
                  </a:lnTo>
                  <a:lnTo>
                    <a:pt x="3117" y="29546"/>
                  </a:lnTo>
                  <a:lnTo>
                    <a:pt x="3002" y="29296"/>
                  </a:lnTo>
                  <a:lnTo>
                    <a:pt x="2895" y="29035"/>
                  </a:lnTo>
                  <a:lnTo>
                    <a:pt x="2788" y="28763"/>
                  </a:lnTo>
                  <a:lnTo>
                    <a:pt x="2681" y="28479"/>
                  </a:lnTo>
                  <a:lnTo>
                    <a:pt x="2583" y="28196"/>
                  </a:lnTo>
                  <a:lnTo>
                    <a:pt x="2485" y="27912"/>
                  </a:lnTo>
                  <a:lnTo>
                    <a:pt x="2392" y="27606"/>
                  </a:lnTo>
                  <a:lnTo>
                    <a:pt x="2298" y="27311"/>
                  </a:lnTo>
                  <a:lnTo>
                    <a:pt x="2209" y="26993"/>
                  </a:lnTo>
                  <a:lnTo>
                    <a:pt x="2124" y="26675"/>
                  </a:lnTo>
                  <a:lnTo>
                    <a:pt x="2044" y="26358"/>
                  </a:lnTo>
                  <a:lnTo>
                    <a:pt x="1969" y="26029"/>
                  </a:lnTo>
                  <a:lnTo>
                    <a:pt x="1893" y="25700"/>
                  </a:lnTo>
                  <a:lnTo>
                    <a:pt x="1822" y="25359"/>
                  </a:lnTo>
                  <a:lnTo>
                    <a:pt x="1755" y="25019"/>
                  </a:lnTo>
                  <a:lnTo>
                    <a:pt x="1688" y="24667"/>
                  </a:lnTo>
                  <a:lnTo>
                    <a:pt x="1626" y="24315"/>
                  </a:lnTo>
                  <a:lnTo>
                    <a:pt x="1572" y="23964"/>
                  </a:lnTo>
                  <a:lnTo>
                    <a:pt x="1519" y="23601"/>
                  </a:lnTo>
                  <a:lnTo>
                    <a:pt x="1466" y="23238"/>
                  </a:lnTo>
                  <a:lnTo>
                    <a:pt x="1421" y="22863"/>
                  </a:lnTo>
                  <a:lnTo>
                    <a:pt x="1377" y="22489"/>
                  </a:lnTo>
                  <a:lnTo>
                    <a:pt x="1336" y="22114"/>
                  </a:lnTo>
                  <a:lnTo>
                    <a:pt x="1301" y="21740"/>
                  </a:lnTo>
                  <a:lnTo>
                    <a:pt x="1270" y="21354"/>
                  </a:lnTo>
                  <a:lnTo>
                    <a:pt x="1243" y="20980"/>
                  </a:lnTo>
                  <a:lnTo>
                    <a:pt x="1221" y="20594"/>
                  </a:lnTo>
                  <a:lnTo>
                    <a:pt x="1198" y="20197"/>
                  </a:lnTo>
                  <a:lnTo>
                    <a:pt x="1181" y="19811"/>
                  </a:lnTo>
                  <a:lnTo>
                    <a:pt x="1172" y="19414"/>
                  </a:lnTo>
                  <a:lnTo>
                    <a:pt x="1163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58" y="17837"/>
                  </a:lnTo>
                  <a:lnTo>
                    <a:pt x="1167" y="17440"/>
                  </a:lnTo>
                  <a:lnTo>
                    <a:pt x="1181" y="17031"/>
                  </a:lnTo>
                  <a:lnTo>
                    <a:pt x="1194" y="16634"/>
                  </a:lnTo>
                  <a:lnTo>
                    <a:pt x="1216" y="16237"/>
                  </a:lnTo>
                  <a:lnTo>
                    <a:pt x="1238" y="15840"/>
                  </a:lnTo>
                  <a:lnTo>
                    <a:pt x="1265" y="15431"/>
                  </a:lnTo>
                  <a:lnTo>
                    <a:pt x="1301" y="15034"/>
                  </a:lnTo>
                  <a:lnTo>
                    <a:pt x="1336" y="14637"/>
                  </a:lnTo>
                  <a:lnTo>
                    <a:pt x="1377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8" y="13049"/>
                  </a:lnTo>
                  <a:lnTo>
                    <a:pt x="1586" y="12652"/>
                  </a:lnTo>
                  <a:lnTo>
                    <a:pt x="1648" y="12266"/>
                  </a:lnTo>
                  <a:lnTo>
                    <a:pt x="1719" y="11869"/>
                  </a:lnTo>
                  <a:lnTo>
                    <a:pt x="1791" y="11483"/>
                  </a:lnTo>
                  <a:lnTo>
                    <a:pt x="1853" y="11165"/>
                  </a:lnTo>
                  <a:lnTo>
                    <a:pt x="1920" y="10848"/>
                  </a:lnTo>
                  <a:lnTo>
                    <a:pt x="1991" y="10530"/>
                  </a:lnTo>
                  <a:lnTo>
                    <a:pt x="2062" y="10224"/>
                  </a:lnTo>
                  <a:lnTo>
                    <a:pt x="2133" y="9929"/>
                  </a:lnTo>
                  <a:lnTo>
                    <a:pt x="2209" y="9645"/>
                  </a:lnTo>
                  <a:lnTo>
                    <a:pt x="2285" y="9361"/>
                  </a:lnTo>
                  <a:lnTo>
                    <a:pt x="2365" y="9078"/>
                  </a:lnTo>
                  <a:lnTo>
                    <a:pt x="2445" y="8805"/>
                  </a:lnTo>
                  <a:lnTo>
                    <a:pt x="2525" y="8544"/>
                  </a:lnTo>
                  <a:lnTo>
                    <a:pt x="2610" y="8295"/>
                  </a:lnTo>
                  <a:lnTo>
                    <a:pt x="2694" y="8045"/>
                  </a:lnTo>
                  <a:lnTo>
                    <a:pt x="2783" y="7796"/>
                  </a:lnTo>
                  <a:lnTo>
                    <a:pt x="2872" y="7557"/>
                  </a:lnTo>
                  <a:lnTo>
                    <a:pt x="2966" y="7330"/>
                  </a:lnTo>
                  <a:lnTo>
                    <a:pt x="3055" y="7103"/>
                  </a:lnTo>
                  <a:lnTo>
                    <a:pt x="3148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0" y="6082"/>
                  </a:lnTo>
                  <a:lnTo>
                    <a:pt x="3643" y="5889"/>
                  </a:lnTo>
                  <a:lnTo>
                    <a:pt x="3745" y="5719"/>
                  </a:lnTo>
                  <a:lnTo>
                    <a:pt x="3847" y="5538"/>
                  </a:lnTo>
                  <a:lnTo>
                    <a:pt x="3954" y="5368"/>
                  </a:lnTo>
                  <a:lnTo>
                    <a:pt x="4061" y="5209"/>
                  </a:lnTo>
                  <a:lnTo>
                    <a:pt x="4275" y="4902"/>
                  </a:lnTo>
                  <a:lnTo>
                    <a:pt x="4497" y="4619"/>
                  </a:lnTo>
                  <a:lnTo>
                    <a:pt x="4720" y="4369"/>
                  </a:lnTo>
                  <a:lnTo>
                    <a:pt x="4952" y="4131"/>
                  </a:lnTo>
                  <a:lnTo>
                    <a:pt x="5183" y="3915"/>
                  </a:lnTo>
                  <a:lnTo>
                    <a:pt x="5419" y="3734"/>
                  </a:lnTo>
                  <a:lnTo>
                    <a:pt x="5655" y="3563"/>
                  </a:lnTo>
                  <a:lnTo>
                    <a:pt x="5895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0" y="3110"/>
                  </a:lnTo>
                  <a:lnTo>
                    <a:pt x="6879" y="3053"/>
                  </a:lnTo>
                  <a:lnTo>
                    <a:pt x="7129" y="3019"/>
                  </a:lnTo>
                  <a:lnTo>
                    <a:pt x="7382" y="2996"/>
                  </a:lnTo>
                  <a:close/>
                  <a:moveTo>
                    <a:pt x="7017" y="1"/>
                  </a:moveTo>
                  <a:lnTo>
                    <a:pt x="6835" y="24"/>
                  </a:lnTo>
                  <a:lnTo>
                    <a:pt x="6657" y="46"/>
                  </a:lnTo>
                  <a:lnTo>
                    <a:pt x="6474" y="92"/>
                  </a:lnTo>
                  <a:lnTo>
                    <a:pt x="6296" y="137"/>
                  </a:lnTo>
                  <a:lnTo>
                    <a:pt x="6114" y="205"/>
                  </a:lnTo>
                  <a:lnTo>
                    <a:pt x="5935" y="273"/>
                  </a:lnTo>
                  <a:lnTo>
                    <a:pt x="5757" y="353"/>
                  </a:lnTo>
                  <a:lnTo>
                    <a:pt x="5584" y="455"/>
                  </a:lnTo>
                  <a:lnTo>
                    <a:pt x="5406" y="557"/>
                  </a:lnTo>
                  <a:lnTo>
                    <a:pt x="5232" y="670"/>
                  </a:lnTo>
                  <a:lnTo>
                    <a:pt x="5058" y="795"/>
                  </a:lnTo>
                  <a:lnTo>
                    <a:pt x="4889" y="931"/>
                  </a:lnTo>
                  <a:lnTo>
                    <a:pt x="4720" y="1079"/>
                  </a:lnTo>
                  <a:lnTo>
                    <a:pt x="4551" y="1238"/>
                  </a:lnTo>
                  <a:lnTo>
                    <a:pt x="4382" y="1408"/>
                  </a:lnTo>
                  <a:lnTo>
                    <a:pt x="4217" y="1589"/>
                  </a:lnTo>
                  <a:lnTo>
                    <a:pt x="4057" y="1771"/>
                  </a:lnTo>
                  <a:lnTo>
                    <a:pt x="3892" y="1975"/>
                  </a:lnTo>
                  <a:lnTo>
                    <a:pt x="3732" y="2179"/>
                  </a:lnTo>
                  <a:lnTo>
                    <a:pt x="3576" y="2406"/>
                  </a:lnTo>
                  <a:lnTo>
                    <a:pt x="3420" y="2633"/>
                  </a:lnTo>
                  <a:lnTo>
                    <a:pt x="3269" y="2883"/>
                  </a:lnTo>
                  <a:lnTo>
                    <a:pt x="3117" y="3132"/>
                  </a:lnTo>
                  <a:lnTo>
                    <a:pt x="2966" y="3393"/>
                  </a:lnTo>
                  <a:lnTo>
                    <a:pt x="2823" y="3666"/>
                  </a:lnTo>
                  <a:lnTo>
                    <a:pt x="2677" y="3949"/>
                  </a:lnTo>
                  <a:lnTo>
                    <a:pt x="2539" y="4244"/>
                  </a:lnTo>
                  <a:lnTo>
                    <a:pt x="2400" y="4551"/>
                  </a:lnTo>
                  <a:lnTo>
                    <a:pt x="2262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5" y="5867"/>
                  </a:lnTo>
                  <a:lnTo>
                    <a:pt x="1755" y="6218"/>
                  </a:lnTo>
                  <a:lnTo>
                    <a:pt x="1635" y="6582"/>
                  </a:lnTo>
                  <a:lnTo>
                    <a:pt x="1519" y="6956"/>
                  </a:lnTo>
                  <a:lnTo>
                    <a:pt x="1408" y="7342"/>
                  </a:lnTo>
                  <a:lnTo>
                    <a:pt x="1296" y="7739"/>
                  </a:lnTo>
                  <a:lnTo>
                    <a:pt x="1190" y="8136"/>
                  </a:lnTo>
                  <a:lnTo>
                    <a:pt x="1087" y="8556"/>
                  </a:lnTo>
                  <a:lnTo>
                    <a:pt x="989" y="8976"/>
                  </a:lnTo>
                  <a:lnTo>
                    <a:pt x="896" y="9407"/>
                  </a:lnTo>
                  <a:lnTo>
                    <a:pt x="807" y="9861"/>
                  </a:lnTo>
                  <a:lnTo>
                    <a:pt x="722" y="10314"/>
                  </a:lnTo>
                  <a:lnTo>
                    <a:pt x="637" y="10768"/>
                  </a:lnTo>
                  <a:lnTo>
                    <a:pt x="562" y="11245"/>
                  </a:lnTo>
                  <a:lnTo>
                    <a:pt x="486" y="11733"/>
                  </a:lnTo>
                  <a:lnTo>
                    <a:pt x="419" y="12221"/>
                  </a:lnTo>
                  <a:lnTo>
                    <a:pt x="353" y="12731"/>
                  </a:lnTo>
                  <a:lnTo>
                    <a:pt x="299" y="13196"/>
                  </a:lnTo>
                  <a:lnTo>
                    <a:pt x="246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1" y="15091"/>
                  </a:lnTo>
                  <a:lnTo>
                    <a:pt x="90" y="15568"/>
                  </a:lnTo>
                  <a:lnTo>
                    <a:pt x="63" y="16044"/>
                  </a:lnTo>
                  <a:lnTo>
                    <a:pt x="41" y="16509"/>
                  </a:lnTo>
                  <a:lnTo>
                    <a:pt x="23" y="16975"/>
                  </a:lnTo>
                  <a:lnTo>
                    <a:pt x="14" y="17440"/>
                  </a:lnTo>
                  <a:lnTo>
                    <a:pt x="5" y="17905"/>
                  </a:lnTo>
                  <a:lnTo>
                    <a:pt x="1" y="18370"/>
                  </a:lnTo>
                  <a:lnTo>
                    <a:pt x="1" y="18835"/>
                  </a:lnTo>
                  <a:lnTo>
                    <a:pt x="5" y="19289"/>
                  </a:lnTo>
                  <a:lnTo>
                    <a:pt x="14" y="19743"/>
                  </a:lnTo>
                  <a:lnTo>
                    <a:pt x="28" y="20197"/>
                  </a:lnTo>
                  <a:lnTo>
                    <a:pt x="45" y="20651"/>
                  </a:lnTo>
                  <a:lnTo>
                    <a:pt x="68" y="21093"/>
                  </a:lnTo>
                  <a:lnTo>
                    <a:pt x="94" y="21536"/>
                  </a:lnTo>
                  <a:lnTo>
                    <a:pt x="125" y="21978"/>
                  </a:lnTo>
                  <a:lnTo>
                    <a:pt x="161" y="22409"/>
                  </a:lnTo>
                  <a:lnTo>
                    <a:pt x="201" y="22852"/>
                  </a:lnTo>
                  <a:lnTo>
                    <a:pt x="246" y="23272"/>
                  </a:lnTo>
                  <a:lnTo>
                    <a:pt x="290" y="23703"/>
                  </a:lnTo>
                  <a:lnTo>
                    <a:pt x="344" y="24123"/>
                  </a:lnTo>
                  <a:lnTo>
                    <a:pt x="397" y="24542"/>
                  </a:lnTo>
                  <a:lnTo>
                    <a:pt x="459" y="24951"/>
                  </a:lnTo>
                  <a:lnTo>
                    <a:pt x="522" y="25359"/>
                  </a:lnTo>
                  <a:lnTo>
                    <a:pt x="588" y="25768"/>
                  </a:lnTo>
                  <a:lnTo>
                    <a:pt x="660" y="26165"/>
                  </a:lnTo>
                  <a:lnTo>
                    <a:pt x="735" y="26551"/>
                  </a:lnTo>
                  <a:lnTo>
                    <a:pt x="811" y="26936"/>
                  </a:lnTo>
                  <a:lnTo>
                    <a:pt x="891" y="27322"/>
                  </a:lnTo>
                  <a:lnTo>
                    <a:pt x="980" y="27697"/>
                  </a:lnTo>
                  <a:lnTo>
                    <a:pt x="1069" y="28071"/>
                  </a:lnTo>
                  <a:lnTo>
                    <a:pt x="1158" y="28434"/>
                  </a:lnTo>
                  <a:lnTo>
                    <a:pt x="1256" y="28786"/>
                  </a:lnTo>
                  <a:lnTo>
                    <a:pt x="1354" y="29137"/>
                  </a:lnTo>
                  <a:lnTo>
                    <a:pt x="1461" y="29478"/>
                  </a:lnTo>
                  <a:lnTo>
                    <a:pt x="1563" y="29818"/>
                  </a:lnTo>
                  <a:lnTo>
                    <a:pt x="1675" y="30147"/>
                  </a:lnTo>
                  <a:lnTo>
                    <a:pt x="1786" y="30476"/>
                  </a:lnTo>
                  <a:lnTo>
                    <a:pt x="1906" y="30794"/>
                  </a:lnTo>
                  <a:lnTo>
                    <a:pt x="2022" y="31100"/>
                  </a:lnTo>
                  <a:lnTo>
                    <a:pt x="2147" y="31395"/>
                  </a:lnTo>
                  <a:lnTo>
                    <a:pt x="2271" y="31690"/>
                  </a:lnTo>
                  <a:lnTo>
                    <a:pt x="2400" y="31985"/>
                  </a:lnTo>
                  <a:lnTo>
                    <a:pt x="2534" y="32258"/>
                  </a:lnTo>
                  <a:lnTo>
                    <a:pt x="2668" y="32530"/>
                  </a:lnTo>
                  <a:lnTo>
                    <a:pt x="2806" y="32791"/>
                  </a:lnTo>
                  <a:lnTo>
                    <a:pt x="2948" y="33040"/>
                  </a:lnTo>
                  <a:lnTo>
                    <a:pt x="3091" y="33279"/>
                  </a:lnTo>
                  <a:lnTo>
                    <a:pt x="3237" y="33517"/>
                  </a:lnTo>
                  <a:lnTo>
                    <a:pt x="3384" y="33744"/>
                  </a:lnTo>
                  <a:lnTo>
                    <a:pt x="3540" y="33960"/>
                  </a:lnTo>
                  <a:lnTo>
                    <a:pt x="3692" y="34164"/>
                  </a:lnTo>
                  <a:lnTo>
                    <a:pt x="3852" y="34357"/>
                  </a:lnTo>
                  <a:lnTo>
                    <a:pt x="4012" y="34550"/>
                  </a:lnTo>
                  <a:lnTo>
                    <a:pt x="4172" y="34720"/>
                  </a:lnTo>
                  <a:lnTo>
                    <a:pt x="4342" y="34890"/>
                  </a:lnTo>
                  <a:lnTo>
                    <a:pt x="4506" y="35049"/>
                  </a:lnTo>
                  <a:lnTo>
                    <a:pt x="4680" y="35196"/>
                  </a:lnTo>
                  <a:lnTo>
                    <a:pt x="4849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6" y="35661"/>
                  </a:lnTo>
                  <a:lnTo>
                    <a:pt x="5535" y="35741"/>
                  </a:lnTo>
                  <a:lnTo>
                    <a:pt x="5704" y="35820"/>
                  </a:lnTo>
                  <a:lnTo>
                    <a:pt x="5878" y="35888"/>
                  </a:lnTo>
                  <a:lnTo>
                    <a:pt x="6047" y="35934"/>
                  </a:lnTo>
                  <a:lnTo>
                    <a:pt x="6220" y="35979"/>
                  </a:lnTo>
                  <a:lnTo>
                    <a:pt x="6394" y="36002"/>
                  </a:lnTo>
                  <a:lnTo>
                    <a:pt x="6568" y="36025"/>
                  </a:lnTo>
                  <a:lnTo>
                    <a:pt x="6915" y="36025"/>
                  </a:lnTo>
                  <a:lnTo>
                    <a:pt x="7089" y="36013"/>
                  </a:lnTo>
                  <a:lnTo>
                    <a:pt x="7258" y="35990"/>
                  </a:lnTo>
                  <a:lnTo>
                    <a:pt x="7431" y="35945"/>
                  </a:lnTo>
                  <a:lnTo>
                    <a:pt x="7605" y="35900"/>
                  </a:lnTo>
                  <a:lnTo>
                    <a:pt x="7779" y="35843"/>
                  </a:lnTo>
                  <a:lnTo>
                    <a:pt x="7952" y="35775"/>
                  </a:lnTo>
                  <a:lnTo>
                    <a:pt x="8121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3" y="35287"/>
                  </a:lnTo>
                  <a:lnTo>
                    <a:pt x="8967" y="35151"/>
                  </a:lnTo>
                  <a:lnTo>
                    <a:pt x="9137" y="35015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26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07" y="33982"/>
                  </a:lnTo>
                  <a:lnTo>
                    <a:pt x="10263" y="33778"/>
                  </a:lnTo>
                  <a:lnTo>
                    <a:pt x="10419" y="33562"/>
                  </a:lnTo>
                  <a:lnTo>
                    <a:pt x="10570" y="33335"/>
                  </a:lnTo>
                  <a:lnTo>
                    <a:pt x="10722" y="33097"/>
                  </a:lnTo>
                  <a:lnTo>
                    <a:pt x="10873" y="32859"/>
                  </a:lnTo>
                  <a:lnTo>
                    <a:pt x="11020" y="32609"/>
                  </a:lnTo>
                  <a:lnTo>
                    <a:pt x="11162" y="32348"/>
                  </a:lnTo>
                  <a:lnTo>
                    <a:pt x="11305" y="32076"/>
                  </a:lnTo>
                  <a:lnTo>
                    <a:pt x="11443" y="31792"/>
                  </a:lnTo>
                  <a:lnTo>
                    <a:pt x="11581" y="31509"/>
                  </a:lnTo>
                  <a:lnTo>
                    <a:pt x="11714" y="31214"/>
                  </a:lnTo>
                  <a:lnTo>
                    <a:pt x="11848" y="30907"/>
                  </a:lnTo>
                  <a:lnTo>
                    <a:pt x="11977" y="30601"/>
                  </a:lnTo>
                  <a:lnTo>
                    <a:pt x="12102" y="30272"/>
                  </a:lnTo>
                  <a:lnTo>
                    <a:pt x="12226" y="29954"/>
                  </a:lnTo>
                  <a:lnTo>
                    <a:pt x="12347" y="29614"/>
                  </a:lnTo>
                  <a:lnTo>
                    <a:pt x="12462" y="29262"/>
                  </a:lnTo>
                  <a:lnTo>
                    <a:pt x="12578" y="28911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899" y="27810"/>
                  </a:lnTo>
                  <a:lnTo>
                    <a:pt x="13001" y="27424"/>
                  </a:lnTo>
                  <a:lnTo>
                    <a:pt x="13095" y="27027"/>
                  </a:lnTo>
                  <a:lnTo>
                    <a:pt x="13188" y="26630"/>
                  </a:lnTo>
                  <a:lnTo>
                    <a:pt x="13277" y="26222"/>
                  </a:lnTo>
                  <a:lnTo>
                    <a:pt x="13362" y="25813"/>
                  </a:lnTo>
                  <a:lnTo>
                    <a:pt x="13442" y="25393"/>
                  </a:lnTo>
                  <a:lnTo>
                    <a:pt x="13522" y="24962"/>
                  </a:lnTo>
                  <a:lnTo>
                    <a:pt x="13593" y="24520"/>
                  </a:lnTo>
                  <a:lnTo>
                    <a:pt x="13660" y="24077"/>
                  </a:lnTo>
                  <a:lnTo>
                    <a:pt x="13727" y="23635"/>
                  </a:lnTo>
                  <a:lnTo>
                    <a:pt x="13785" y="23169"/>
                  </a:lnTo>
                  <a:lnTo>
                    <a:pt x="13838" y="22704"/>
                  </a:lnTo>
                  <a:lnTo>
                    <a:pt x="13887" y="22239"/>
                  </a:lnTo>
                  <a:lnTo>
                    <a:pt x="13927" y="21853"/>
                  </a:lnTo>
                  <a:lnTo>
                    <a:pt x="13958" y="21479"/>
                  </a:lnTo>
                  <a:lnTo>
                    <a:pt x="13989" y="21093"/>
                  </a:lnTo>
                  <a:lnTo>
                    <a:pt x="14012" y="20719"/>
                  </a:lnTo>
                  <a:lnTo>
                    <a:pt x="14034" y="20333"/>
                  </a:lnTo>
                  <a:lnTo>
                    <a:pt x="14052" y="19959"/>
                  </a:lnTo>
                  <a:lnTo>
                    <a:pt x="14070" y="19573"/>
                  </a:lnTo>
                  <a:lnTo>
                    <a:pt x="14078" y="19198"/>
                  </a:lnTo>
                  <a:lnTo>
                    <a:pt x="14087" y="18813"/>
                  </a:lnTo>
                  <a:lnTo>
                    <a:pt x="14092" y="18438"/>
                  </a:lnTo>
                  <a:lnTo>
                    <a:pt x="14092" y="18052"/>
                  </a:lnTo>
                  <a:lnTo>
                    <a:pt x="14087" y="17678"/>
                  </a:lnTo>
                  <a:lnTo>
                    <a:pt x="14083" y="17304"/>
                  </a:lnTo>
                  <a:lnTo>
                    <a:pt x="14074" y="16929"/>
                  </a:lnTo>
                  <a:lnTo>
                    <a:pt x="14061" y="16555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0" y="15080"/>
                  </a:lnTo>
                  <a:lnTo>
                    <a:pt x="13954" y="14717"/>
                  </a:lnTo>
                  <a:lnTo>
                    <a:pt x="13923" y="14354"/>
                  </a:lnTo>
                  <a:lnTo>
                    <a:pt x="13887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7" y="12935"/>
                  </a:lnTo>
                  <a:lnTo>
                    <a:pt x="13722" y="12584"/>
                  </a:lnTo>
                  <a:lnTo>
                    <a:pt x="13673" y="12243"/>
                  </a:lnTo>
                  <a:lnTo>
                    <a:pt x="13620" y="11903"/>
                  </a:lnTo>
                  <a:lnTo>
                    <a:pt x="13566" y="11562"/>
                  </a:lnTo>
                  <a:lnTo>
                    <a:pt x="13509" y="11233"/>
                  </a:lnTo>
                  <a:lnTo>
                    <a:pt x="13446" y="10904"/>
                  </a:lnTo>
                  <a:lnTo>
                    <a:pt x="13384" y="10575"/>
                  </a:lnTo>
                  <a:lnTo>
                    <a:pt x="13322" y="10258"/>
                  </a:lnTo>
                  <a:lnTo>
                    <a:pt x="13250" y="9940"/>
                  </a:lnTo>
                  <a:lnTo>
                    <a:pt x="13184" y="9622"/>
                  </a:lnTo>
                  <a:lnTo>
                    <a:pt x="13108" y="9316"/>
                  </a:lnTo>
                  <a:lnTo>
                    <a:pt x="13032" y="9010"/>
                  </a:lnTo>
                  <a:lnTo>
                    <a:pt x="12957" y="8715"/>
                  </a:lnTo>
                  <a:lnTo>
                    <a:pt x="12876" y="8420"/>
                  </a:lnTo>
                  <a:lnTo>
                    <a:pt x="12792" y="8136"/>
                  </a:lnTo>
                  <a:lnTo>
                    <a:pt x="12707" y="7852"/>
                  </a:lnTo>
                  <a:lnTo>
                    <a:pt x="12618" y="7569"/>
                  </a:lnTo>
                  <a:lnTo>
                    <a:pt x="12529" y="7308"/>
                  </a:lnTo>
                  <a:lnTo>
                    <a:pt x="12436" y="7035"/>
                  </a:lnTo>
                  <a:lnTo>
                    <a:pt x="12342" y="6774"/>
                  </a:lnTo>
                  <a:lnTo>
                    <a:pt x="12244" y="6525"/>
                  </a:lnTo>
                  <a:lnTo>
                    <a:pt x="12146" y="6275"/>
                  </a:lnTo>
                  <a:lnTo>
                    <a:pt x="12044" y="6037"/>
                  </a:lnTo>
                  <a:lnTo>
                    <a:pt x="11941" y="5799"/>
                  </a:lnTo>
                  <a:lnTo>
                    <a:pt x="11835" y="5572"/>
                  </a:lnTo>
                  <a:lnTo>
                    <a:pt x="11728" y="5345"/>
                  </a:lnTo>
                  <a:lnTo>
                    <a:pt x="11621" y="5129"/>
                  </a:lnTo>
                  <a:lnTo>
                    <a:pt x="11510" y="4925"/>
                  </a:lnTo>
                  <a:lnTo>
                    <a:pt x="11394" y="4732"/>
                  </a:lnTo>
                  <a:lnTo>
                    <a:pt x="11278" y="4539"/>
                  </a:lnTo>
                  <a:lnTo>
                    <a:pt x="11162" y="4346"/>
                  </a:lnTo>
                  <a:lnTo>
                    <a:pt x="11042" y="4176"/>
                  </a:lnTo>
                  <a:lnTo>
                    <a:pt x="10922" y="4006"/>
                  </a:lnTo>
                  <a:lnTo>
                    <a:pt x="10802" y="3847"/>
                  </a:lnTo>
                  <a:lnTo>
                    <a:pt x="10677" y="3688"/>
                  </a:lnTo>
                  <a:lnTo>
                    <a:pt x="10548" y="3541"/>
                  </a:lnTo>
                  <a:lnTo>
                    <a:pt x="10423" y="3405"/>
                  </a:lnTo>
                  <a:lnTo>
                    <a:pt x="10294" y="3280"/>
                  </a:lnTo>
                  <a:lnTo>
                    <a:pt x="10161" y="3166"/>
                  </a:lnTo>
                  <a:lnTo>
                    <a:pt x="10187" y="3042"/>
                  </a:lnTo>
                  <a:lnTo>
                    <a:pt x="10205" y="2917"/>
                  </a:lnTo>
                  <a:lnTo>
                    <a:pt x="10223" y="2781"/>
                  </a:lnTo>
                  <a:lnTo>
                    <a:pt x="10232" y="2644"/>
                  </a:lnTo>
                  <a:lnTo>
                    <a:pt x="10236" y="2508"/>
                  </a:lnTo>
                  <a:lnTo>
                    <a:pt x="10236" y="2372"/>
                  </a:lnTo>
                  <a:lnTo>
                    <a:pt x="10232" y="2236"/>
                  </a:lnTo>
                  <a:lnTo>
                    <a:pt x="10218" y="2089"/>
                  </a:lnTo>
                  <a:lnTo>
                    <a:pt x="10205" y="1964"/>
                  </a:lnTo>
                  <a:lnTo>
                    <a:pt x="10178" y="1828"/>
                  </a:lnTo>
                  <a:lnTo>
                    <a:pt x="10152" y="1703"/>
                  </a:lnTo>
                  <a:lnTo>
                    <a:pt x="10116" y="1589"/>
                  </a:lnTo>
                  <a:lnTo>
                    <a:pt x="10076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16" y="1226"/>
                  </a:lnTo>
                  <a:lnTo>
                    <a:pt x="9738" y="1067"/>
                  </a:lnTo>
                  <a:lnTo>
                    <a:pt x="9560" y="920"/>
                  </a:lnTo>
                  <a:lnTo>
                    <a:pt x="9381" y="784"/>
                  </a:lnTo>
                  <a:lnTo>
                    <a:pt x="9203" y="648"/>
                  </a:lnTo>
                  <a:lnTo>
                    <a:pt x="9021" y="534"/>
                  </a:lnTo>
                  <a:lnTo>
                    <a:pt x="8838" y="432"/>
                  </a:lnTo>
                  <a:lnTo>
                    <a:pt x="8660" y="341"/>
                  </a:lnTo>
                  <a:lnTo>
                    <a:pt x="8478" y="262"/>
                  </a:lnTo>
                  <a:lnTo>
                    <a:pt x="8295" y="182"/>
                  </a:lnTo>
                  <a:lnTo>
                    <a:pt x="8113" y="126"/>
                  </a:lnTo>
                  <a:lnTo>
                    <a:pt x="7930" y="80"/>
                  </a:lnTo>
                  <a:lnTo>
                    <a:pt x="7748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3295325" y="-11039275"/>
              <a:ext cx="294525" cy="748300"/>
            </a:xfrm>
            <a:custGeom>
              <a:avLst/>
              <a:gdLst/>
              <a:ahLst/>
              <a:cxnLst/>
              <a:rect l="l" t="t" r="r" b="b"/>
              <a:pathLst>
                <a:path w="11781" h="29932" extrusionOk="0">
                  <a:moveTo>
                    <a:pt x="6024" y="4266"/>
                  </a:moveTo>
                  <a:lnTo>
                    <a:pt x="6122" y="4278"/>
                  </a:lnTo>
                  <a:lnTo>
                    <a:pt x="6224" y="4289"/>
                  </a:lnTo>
                  <a:lnTo>
                    <a:pt x="6327" y="4312"/>
                  </a:lnTo>
                  <a:lnTo>
                    <a:pt x="6429" y="4346"/>
                  </a:lnTo>
                  <a:lnTo>
                    <a:pt x="6469" y="4357"/>
                  </a:lnTo>
                  <a:lnTo>
                    <a:pt x="6505" y="4391"/>
                  </a:lnTo>
                  <a:lnTo>
                    <a:pt x="6536" y="4436"/>
                  </a:lnTo>
                  <a:lnTo>
                    <a:pt x="6567" y="4482"/>
                  </a:lnTo>
                  <a:lnTo>
                    <a:pt x="6594" y="4539"/>
                  </a:lnTo>
                  <a:lnTo>
                    <a:pt x="6616" y="4595"/>
                  </a:lnTo>
                  <a:lnTo>
                    <a:pt x="6634" y="4663"/>
                  </a:lnTo>
                  <a:lnTo>
                    <a:pt x="6652" y="4743"/>
                  </a:lnTo>
                  <a:lnTo>
                    <a:pt x="6665" y="4822"/>
                  </a:lnTo>
                  <a:lnTo>
                    <a:pt x="6679" y="4902"/>
                  </a:lnTo>
                  <a:lnTo>
                    <a:pt x="6687" y="4981"/>
                  </a:lnTo>
                  <a:lnTo>
                    <a:pt x="6692" y="5061"/>
                  </a:lnTo>
                  <a:lnTo>
                    <a:pt x="6692" y="5151"/>
                  </a:lnTo>
                  <a:lnTo>
                    <a:pt x="6692" y="5231"/>
                  </a:lnTo>
                  <a:lnTo>
                    <a:pt x="6687" y="5310"/>
                  </a:lnTo>
                  <a:lnTo>
                    <a:pt x="6679" y="5390"/>
                  </a:lnTo>
                  <a:lnTo>
                    <a:pt x="6812" y="5458"/>
                  </a:lnTo>
                  <a:lnTo>
                    <a:pt x="6825" y="5321"/>
                  </a:lnTo>
                  <a:lnTo>
                    <a:pt x="6839" y="5197"/>
                  </a:lnTo>
                  <a:lnTo>
                    <a:pt x="6857" y="5072"/>
                  </a:lnTo>
                  <a:lnTo>
                    <a:pt x="6879" y="4947"/>
                  </a:lnTo>
                  <a:lnTo>
                    <a:pt x="6910" y="4834"/>
                  </a:lnTo>
                  <a:lnTo>
                    <a:pt x="6937" y="4720"/>
                  </a:lnTo>
                  <a:lnTo>
                    <a:pt x="6972" y="4629"/>
                  </a:lnTo>
                  <a:lnTo>
                    <a:pt x="7008" y="4539"/>
                  </a:lnTo>
                  <a:lnTo>
                    <a:pt x="7048" y="4459"/>
                  </a:lnTo>
                  <a:lnTo>
                    <a:pt x="7093" y="4402"/>
                  </a:lnTo>
                  <a:lnTo>
                    <a:pt x="7137" y="4357"/>
                  </a:lnTo>
                  <a:lnTo>
                    <a:pt x="7186" y="4323"/>
                  </a:lnTo>
                  <a:lnTo>
                    <a:pt x="7235" y="4300"/>
                  </a:lnTo>
                  <a:lnTo>
                    <a:pt x="7284" y="4300"/>
                  </a:lnTo>
                  <a:lnTo>
                    <a:pt x="7337" y="4323"/>
                  </a:lnTo>
                  <a:lnTo>
                    <a:pt x="7395" y="4368"/>
                  </a:lnTo>
                  <a:lnTo>
                    <a:pt x="7569" y="4550"/>
                  </a:lnTo>
                  <a:lnTo>
                    <a:pt x="7734" y="4743"/>
                  </a:lnTo>
                  <a:lnTo>
                    <a:pt x="7898" y="4970"/>
                  </a:lnTo>
                  <a:lnTo>
                    <a:pt x="8054" y="5208"/>
                  </a:lnTo>
                  <a:lnTo>
                    <a:pt x="8206" y="5480"/>
                  </a:lnTo>
                  <a:lnTo>
                    <a:pt x="8353" y="5764"/>
                  </a:lnTo>
                  <a:lnTo>
                    <a:pt x="8491" y="6059"/>
                  </a:lnTo>
                  <a:lnTo>
                    <a:pt x="8624" y="6377"/>
                  </a:lnTo>
                  <a:lnTo>
                    <a:pt x="8753" y="6717"/>
                  </a:lnTo>
                  <a:lnTo>
                    <a:pt x="8878" y="7057"/>
                  </a:lnTo>
                  <a:lnTo>
                    <a:pt x="8994" y="7432"/>
                  </a:lnTo>
                  <a:lnTo>
                    <a:pt x="9101" y="7806"/>
                  </a:lnTo>
                  <a:lnTo>
                    <a:pt x="9207" y="8203"/>
                  </a:lnTo>
                  <a:lnTo>
                    <a:pt x="9305" y="8600"/>
                  </a:lnTo>
                  <a:lnTo>
                    <a:pt x="9394" y="9020"/>
                  </a:lnTo>
                  <a:lnTo>
                    <a:pt x="9479" y="9451"/>
                  </a:lnTo>
                  <a:lnTo>
                    <a:pt x="9559" y="9894"/>
                  </a:lnTo>
                  <a:lnTo>
                    <a:pt x="9630" y="10336"/>
                  </a:lnTo>
                  <a:lnTo>
                    <a:pt x="9697" y="10790"/>
                  </a:lnTo>
                  <a:lnTo>
                    <a:pt x="9755" y="11255"/>
                  </a:lnTo>
                  <a:lnTo>
                    <a:pt x="9804" y="11721"/>
                  </a:lnTo>
                  <a:lnTo>
                    <a:pt x="9848" y="12197"/>
                  </a:lnTo>
                  <a:lnTo>
                    <a:pt x="9889" y="12685"/>
                  </a:lnTo>
                  <a:lnTo>
                    <a:pt x="9915" y="13162"/>
                  </a:lnTo>
                  <a:lnTo>
                    <a:pt x="9942" y="13661"/>
                  </a:lnTo>
                  <a:lnTo>
                    <a:pt x="9955" y="14149"/>
                  </a:lnTo>
                  <a:lnTo>
                    <a:pt x="9964" y="14637"/>
                  </a:lnTo>
                  <a:lnTo>
                    <a:pt x="9964" y="15136"/>
                  </a:lnTo>
                  <a:lnTo>
                    <a:pt x="9960" y="15635"/>
                  </a:lnTo>
                  <a:lnTo>
                    <a:pt x="9946" y="16123"/>
                  </a:lnTo>
                  <a:lnTo>
                    <a:pt x="9924" y="16611"/>
                  </a:lnTo>
                  <a:lnTo>
                    <a:pt x="9893" y="17110"/>
                  </a:lnTo>
                  <a:lnTo>
                    <a:pt x="9857" y="17621"/>
                  </a:lnTo>
                  <a:lnTo>
                    <a:pt x="9808" y="18108"/>
                  </a:lnTo>
                  <a:lnTo>
                    <a:pt x="9751" y="18596"/>
                  </a:lnTo>
                  <a:lnTo>
                    <a:pt x="9688" y="19062"/>
                  </a:lnTo>
                  <a:lnTo>
                    <a:pt x="9617" y="19515"/>
                  </a:lnTo>
                  <a:lnTo>
                    <a:pt x="9537" y="19958"/>
                  </a:lnTo>
                  <a:lnTo>
                    <a:pt x="9452" y="20378"/>
                  </a:lnTo>
                  <a:lnTo>
                    <a:pt x="9359" y="20786"/>
                  </a:lnTo>
                  <a:lnTo>
                    <a:pt x="9261" y="21172"/>
                  </a:lnTo>
                  <a:lnTo>
                    <a:pt x="9154" y="21546"/>
                  </a:lnTo>
                  <a:lnTo>
                    <a:pt x="9043" y="21909"/>
                  </a:lnTo>
                  <a:lnTo>
                    <a:pt x="8922" y="22250"/>
                  </a:lnTo>
                  <a:lnTo>
                    <a:pt x="8798" y="22579"/>
                  </a:lnTo>
                  <a:lnTo>
                    <a:pt x="8669" y="22885"/>
                  </a:lnTo>
                  <a:lnTo>
                    <a:pt x="8535" y="23180"/>
                  </a:lnTo>
                  <a:lnTo>
                    <a:pt x="8397" y="23452"/>
                  </a:lnTo>
                  <a:lnTo>
                    <a:pt x="8250" y="23702"/>
                  </a:lnTo>
                  <a:lnTo>
                    <a:pt x="8103" y="23940"/>
                  </a:lnTo>
                  <a:lnTo>
                    <a:pt x="7947" y="24156"/>
                  </a:lnTo>
                  <a:lnTo>
                    <a:pt x="7792" y="24360"/>
                  </a:lnTo>
                  <a:lnTo>
                    <a:pt x="7631" y="24530"/>
                  </a:lnTo>
                  <a:lnTo>
                    <a:pt x="7467" y="24701"/>
                  </a:lnTo>
                  <a:lnTo>
                    <a:pt x="7297" y="24837"/>
                  </a:lnTo>
                  <a:lnTo>
                    <a:pt x="7128" y="24950"/>
                  </a:lnTo>
                  <a:lnTo>
                    <a:pt x="6955" y="25052"/>
                  </a:lnTo>
                  <a:lnTo>
                    <a:pt x="6776" y="25132"/>
                  </a:lnTo>
                  <a:lnTo>
                    <a:pt x="6598" y="25188"/>
                  </a:lnTo>
                  <a:lnTo>
                    <a:pt x="6416" y="25222"/>
                  </a:lnTo>
                  <a:lnTo>
                    <a:pt x="6233" y="25245"/>
                  </a:lnTo>
                  <a:lnTo>
                    <a:pt x="6051" y="25234"/>
                  </a:lnTo>
                  <a:lnTo>
                    <a:pt x="5864" y="25200"/>
                  </a:lnTo>
                  <a:lnTo>
                    <a:pt x="5677" y="25154"/>
                  </a:lnTo>
                  <a:lnTo>
                    <a:pt x="5494" y="25086"/>
                  </a:lnTo>
                  <a:lnTo>
                    <a:pt x="5312" y="24996"/>
                  </a:lnTo>
                  <a:lnTo>
                    <a:pt x="5134" y="24882"/>
                  </a:lnTo>
                  <a:lnTo>
                    <a:pt x="4956" y="24746"/>
                  </a:lnTo>
                  <a:lnTo>
                    <a:pt x="4777" y="24598"/>
                  </a:lnTo>
                  <a:lnTo>
                    <a:pt x="4608" y="24428"/>
                  </a:lnTo>
                  <a:lnTo>
                    <a:pt x="4439" y="24235"/>
                  </a:lnTo>
                  <a:lnTo>
                    <a:pt x="4274" y="24020"/>
                  </a:lnTo>
                  <a:lnTo>
                    <a:pt x="4110" y="23793"/>
                  </a:lnTo>
                  <a:lnTo>
                    <a:pt x="3954" y="23555"/>
                  </a:lnTo>
                  <a:lnTo>
                    <a:pt x="3798" y="23294"/>
                  </a:lnTo>
                  <a:lnTo>
                    <a:pt x="3651" y="23010"/>
                  </a:lnTo>
                  <a:lnTo>
                    <a:pt x="3504" y="22715"/>
                  </a:lnTo>
                  <a:lnTo>
                    <a:pt x="3366" y="22409"/>
                  </a:lnTo>
                  <a:lnTo>
                    <a:pt x="3233" y="22080"/>
                  </a:lnTo>
                  <a:lnTo>
                    <a:pt x="3108" y="21739"/>
                  </a:lnTo>
                  <a:lnTo>
                    <a:pt x="2983" y="21387"/>
                  </a:lnTo>
                  <a:lnTo>
                    <a:pt x="2872" y="21013"/>
                  </a:lnTo>
                  <a:lnTo>
                    <a:pt x="2761" y="20627"/>
                  </a:lnTo>
                  <a:lnTo>
                    <a:pt x="2663" y="20230"/>
                  </a:lnTo>
                  <a:lnTo>
                    <a:pt x="2569" y="19822"/>
                  </a:lnTo>
                  <a:lnTo>
                    <a:pt x="2480" y="19402"/>
                  </a:lnTo>
                  <a:lnTo>
                    <a:pt x="2405" y="18959"/>
                  </a:lnTo>
                  <a:lnTo>
                    <a:pt x="2333" y="18517"/>
                  </a:lnTo>
                  <a:lnTo>
                    <a:pt x="2271" y="18052"/>
                  </a:lnTo>
                  <a:lnTo>
                    <a:pt x="2218" y="17587"/>
                  </a:lnTo>
                  <a:lnTo>
                    <a:pt x="2173" y="17099"/>
                  </a:lnTo>
                  <a:lnTo>
                    <a:pt x="2142" y="16611"/>
                  </a:lnTo>
                  <a:lnTo>
                    <a:pt x="2115" y="16112"/>
                  </a:lnTo>
                  <a:lnTo>
                    <a:pt x="2102" y="15601"/>
                  </a:lnTo>
                  <a:lnTo>
                    <a:pt x="2097" y="15079"/>
                  </a:lnTo>
                  <a:lnTo>
                    <a:pt x="2102" y="14818"/>
                  </a:lnTo>
                  <a:lnTo>
                    <a:pt x="2106" y="14546"/>
                  </a:lnTo>
                  <a:lnTo>
                    <a:pt x="2111" y="14274"/>
                  </a:lnTo>
                  <a:lnTo>
                    <a:pt x="2124" y="13990"/>
                  </a:lnTo>
                  <a:lnTo>
                    <a:pt x="2151" y="13434"/>
                  </a:lnTo>
                  <a:lnTo>
                    <a:pt x="2191" y="12889"/>
                  </a:lnTo>
                  <a:lnTo>
                    <a:pt x="2240" y="12356"/>
                  </a:lnTo>
                  <a:lnTo>
                    <a:pt x="2302" y="11834"/>
                  </a:lnTo>
                  <a:lnTo>
                    <a:pt x="2369" y="11312"/>
                  </a:lnTo>
                  <a:lnTo>
                    <a:pt x="2445" y="10813"/>
                  </a:lnTo>
                  <a:lnTo>
                    <a:pt x="2534" y="10314"/>
                  </a:lnTo>
                  <a:lnTo>
                    <a:pt x="2627" y="9837"/>
                  </a:lnTo>
                  <a:lnTo>
                    <a:pt x="2730" y="9372"/>
                  </a:lnTo>
                  <a:lnTo>
                    <a:pt x="2841" y="8918"/>
                  </a:lnTo>
                  <a:lnTo>
                    <a:pt x="2957" y="8487"/>
                  </a:lnTo>
                  <a:lnTo>
                    <a:pt x="3081" y="8067"/>
                  </a:lnTo>
                  <a:lnTo>
                    <a:pt x="3215" y="7670"/>
                  </a:lnTo>
                  <a:lnTo>
                    <a:pt x="3353" y="7284"/>
                  </a:lnTo>
                  <a:lnTo>
                    <a:pt x="3500" y="6921"/>
                  </a:lnTo>
                  <a:lnTo>
                    <a:pt x="3647" y="6581"/>
                  </a:lnTo>
                  <a:lnTo>
                    <a:pt x="3807" y="6252"/>
                  </a:lnTo>
                  <a:lnTo>
                    <a:pt x="3967" y="5946"/>
                  </a:lnTo>
                  <a:lnTo>
                    <a:pt x="4132" y="5673"/>
                  </a:lnTo>
                  <a:lnTo>
                    <a:pt x="4306" y="5412"/>
                  </a:lnTo>
                  <a:lnTo>
                    <a:pt x="4484" y="5174"/>
                  </a:lnTo>
                  <a:lnTo>
                    <a:pt x="4573" y="5072"/>
                  </a:lnTo>
                  <a:lnTo>
                    <a:pt x="4662" y="4970"/>
                  </a:lnTo>
                  <a:lnTo>
                    <a:pt x="4755" y="4879"/>
                  </a:lnTo>
                  <a:lnTo>
                    <a:pt x="4849" y="4788"/>
                  </a:lnTo>
                  <a:lnTo>
                    <a:pt x="4942" y="4709"/>
                  </a:lnTo>
                  <a:lnTo>
                    <a:pt x="5036" y="4629"/>
                  </a:lnTo>
                  <a:lnTo>
                    <a:pt x="5134" y="4561"/>
                  </a:lnTo>
                  <a:lnTo>
                    <a:pt x="5227" y="4505"/>
                  </a:lnTo>
                  <a:lnTo>
                    <a:pt x="5325" y="4448"/>
                  </a:lnTo>
                  <a:lnTo>
                    <a:pt x="5423" y="4402"/>
                  </a:lnTo>
                  <a:lnTo>
                    <a:pt x="5521" y="4357"/>
                  </a:lnTo>
                  <a:lnTo>
                    <a:pt x="5619" y="4323"/>
                  </a:lnTo>
                  <a:lnTo>
                    <a:pt x="5721" y="4300"/>
                  </a:lnTo>
                  <a:lnTo>
                    <a:pt x="5819" y="4289"/>
                  </a:lnTo>
                  <a:lnTo>
                    <a:pt x="5922" y="4278"/>
                  </a:lnTo>
                  <a:lnTo>
                    <a:pt x="6024" y="4266"/>
                  </a:lnTo>
                  <a:close/>
                  <a:moveTo>
                    <a:pt x="6224" y="0"/>
                  </a:moveTo>
                  <a:lnTo>
                    <a:pt x="5971" y="23"/>
                  </a:lnTo>
                  <a:lnTo>
                    <a:pt x="5721" y="57"/>
                  </a:lnTo>
                  <a:lnTo>
                    <a:pt x="5472" y="114"/>
                  </a:lnTo>
                  <a:lnTo>
                    <a:pt x="5227" y="193"/>
                  </a:lnTo>
                  <a:lnTo>
                    <a:pt x="4982" y="295"/>
                  </a:lnTo>
                  <a:lnTo>
                    <a:pt x="4737" y="420"/>
                  </a:lnTo>
                  <a:lnTo>
                    <a:pt x="4497" y="567"/>
                  </a:lnTo>
                  <a:lnTo>
                    <a:pt x="4261" y="738"/>
                  </a:lnTo>
                  <a:lnTo>
                    <a:pt x="4025" y="919"/>
                  </a:lnTo>
                  <a:lnTo>
                    <a:pt x="3794" y="1135"/>
                  </a:lnTo>
                  <a:lnTo>
                    <a:pt x="3562" y="1373"/>
                  </a:lnTo>
                  <a:lnTo>
                    <a:pt x="3339" y="1623"/>
                  </a:lnTo>
                  <a:lnTo>
                    <a:pt x="3117" y="1906"/>
                  </a:lnTo>
                  <a:lnTo>
                    <a:pt x="2903" y="2213"/>
                  </a:lnTo>
                  <a:lnTo>
                    <a:pt x="2796" y="2372"/>
                  </a:lnTo>
                  <a:lnTo>
                    <a:pt x="2689" y="2542"/>
                  </a:lnTo>
                  <a:lnTo>
                    <a:pt x="2587" y="2723"/>
                  </a:lnTo>
                  <a:lnTo>
                    <a:pt x="2485" y="2893"/>
                  </a:lnTo>
                  <a:lnTo>
                    <a:pt x="2382" y="3086"/>
                  </a:lnTo>
                  <a:lnTo>
                    <a:pt x="2284" y="3279"/>
                  </a:lnTo>
                  <a:lnTo>
                    <a:pt x="2186" y="3472"/>
                  </a:lnTo>
                  <a:lnTo>
                    <a:pt x="2088" y="3676"/>
                  </a:lnTo>
                  <a:lnTo>
                    <a:pt x="1990" y="3892"/>
                  </a:lnTo>
                  <a:lnTo>
                    <a:pt x="1897" y="4107"/>
                  </a:lnTo>
                  <a:lnTo>
                    <a:pt x="1808" y="4334"/>
                  </a:lnTo>
                  <a:lnTo>
                    <a:pt x="1714" y="4561"/>
                  </a:lnTo>
                  <a:lnTo>
                    <a:pt x="1625" y="4800"/>
                  </a:lnTo>
                  <a:lnTo>
                    <a:pt x="1536" y="5049"/>
                  </a:lnTo>
                  <a:lnTo>
                    <a:pt x="1452" y="5299"/>
                  </a:lnTo>
                  <a:lnTo>
                    <a:pt x="1367" y="5548"/>
                  </a:lnTo>
                  <a:lnTo>
                    <a:pt x="1287" y="5809"/>
                  </a:lnTo>
                  <a:lnTo>
                    <a:pt x="1207" y="6082"/>
                  </a:lnTo>
                  <a:lnTo>
                    <a:pt x="1127" y="6365"/>
                  </a:lnTo>
                  <a:lnTo>
                    <a:pt x="1051" y="6649"/>
                  </a:lnTo>
                  <a:lnTo>
                    <a:pt x="975" y="6933"/>
                  </a:lnTo>
                  <a:lnTo>
                    <a:pt x="904" y="7228"/>
                  </a:lnTo>
                  <a:lnTo>
                    <a:pt x="833" y="7534"/>
                  </a:lnTo>
                  <a:lnTo>
                    <a:pt x="762" y="7852"/>
                  </a:lnTo>
                  <a:lnTo>
                    <a:pt x="695" y="8169"/>
                  </a:lnTo>
                  <a:lnTo>
                    <a:pt x="633" y="8487"/>
                  </a:lnTo>
                  <a:lnTo>
                    <a:pt x="561" y="8873"/>
                  </a:lnTo>
                  <a:lnTo>
                    <a:pt x="490" y="9270"/>
                  </a:lnTo>
                  <a:lnTo>
                    <a:pt x="428" y="9656"/>
                  </a:lnTo>
                  <a:lnTo>
                    <a:pt x="370" y="10053"/>
                  </a:lnTo>
                  <a:lnTo>
                    <a:pt x="316" y="10450"/>
                  </a:lnTo>
                  <a:lnTo>
                    <a:pt x="267" y="10847"/>
                  </a:lnTo>
                  <a:lnTo>
                    <a:pt x="219" y="11244"/>
                  </a:lnTo>
                  <a:lnTo>
                    <a:pt x="178" y="11641"/>
                  </a:lnTo>
                  <a:lnTo>
                    <a:pt x="143" y="12038"/>
                  </a:lnTo>
                  <a:lnTo>
                    <a:pt x="107" y="12435"/>
                  </a:lnTo>
                  <a:lnTo>
                    <a:pt x="80" y="12844"/>
                  </a:lnTo>
                  <a:lnTo>
                    <a:pt x="58" y="13241"/>
                  </a:lnTo>
                  <a:lnTo>
                    <a:pt x="36" y="13638"/>
                  </a:lnTo>
                  <a:lnTo>
                    <a:pt x="23" y="14035"/>
                  </a:lnTo>
                  <a:lnTo>
                    <a:pt x="9" y="14444"/>
                  </a:lnTo>
                  <a:lnTo>
                    <a:pt x="0" y="14841"/>
                  </a:lnTo>
                  <a:lnTo>
                    <a:pt x="0" y="15238"/>
                  </a:lnTo>
                  <a:lnTo>
                    <a:pt x="0" y="15635"/>
                  </a:lnTo>
                  <a:lnTo>
                    <a:pt x="5" y="16032"/>
                  </a:lnTo>
                  <a:lnTo>
                    <a:pt x="14" y="16418"/>
                  </a:lnTo>
                  <a:lnTo>
                    <a:pt x="23" y="16815"/>
                  </a:lnTo>
                  <a:lnTo>
                    <a:pt x="40" y="17201"/>
                  </a:lnTo>
                  <a:lnTo>
                    <a:pt x="63" y="17598"/>
                  </a:lnTo>
                  <a:lnTo>
                    <a:pt x="85" y="17984"/>
                  </a:lnTo>
                  <a:lnTo>
                    <a:pt x="112" y="18358"/>
                  </a:lnTo>
                  <a:lnTo>
                    <a:pt x="143" y="18744"/>
                  </a:lnTo>
                  <a:lnTo>
                    <a:pt x="178" y="19118"/>
                  </a:lnTo>
                  <a:lnTo>
                    <a:pt x="219" y="19493"/>
                  </a:lnTo>
                  <a:lnTo>
                    <a:pt x="263" y="19867"/>
                  </a:lnTo>
                  <a:lnTo>
                    <a:pt x="308" y="20242"/>
                  </a:lnTo>
                  <a:lnTo>
                    <a:pt x="361" y="20605"/>
                  </a:lnTo>
                  <a:lnTo>
                    <a:pt x="414" y="20968"/>
                  </a:lnTo>
                  <a:lnTo>
                    <a:pt x="468" y="21319"/>
                  </a:lnTo>
                  <a:lnTo>
                    <a:pt x="530" y="21671"/>
                  </a:lnTo>
                  <a:lnTo>
                    <a:pt x="597" y="22023"/>
                  </a:lnTo>
                  <a:lnTo>
                    <a:pt x="664" y="22363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86" y="23362"/>
                  </a:lnTo>
                  <a:lnTo>
                    <a:pt x="966" y="23679"/>
                  </a:lnTo>
                  <a:lnTo>
                    <a:pt x="1051" y="23997"/>
                  </a:lnTo>
                  <a:lnTo>
                    <a:pt x="1140" y="24315"/>
                  </a:lnTo>
                  <a:lnTo>
                    <a:pt x="1234" y="24610"/>
                  </a:lnTo>
                  <a:lnTo>
                    <a:pt x="1327" y="24916"/>
                  </a:lnTo>
                  <a:lnTo>
                    <a:pt x="1425" y="25200"/>
                  </a:lnTo>
                  <a:lnTo>
                    <a:pt x="1523" y="25483"/>
                  </a:lnTo>
                  <a:lnTo>
                    <a:pt x="1630" y="25767"/>
                  </a:lnTo>
                  <a:lnTo>
                    <a:pt x="1737" y="26039"/>
                  </a:lnTo>
                  <a:lnTo>
                    <a:pt x="1844" y="26300"/>
                  </a:lnTo>
                  <a:lnTo>
                    <a:pt x="1959" y="26550"/>
                  </a:lnTo>
                  <a:lnTo>
                    <a:pt x="2075" y="26800"/>
                  </a:lnTo>
                  <a:lnTo>
                    <a:pt x="2195" y="27038"/>
                  </a:lnTo>
                  <a:lnTo>
                    <a:pt x="2315" y="27276"/>
                  </a:lnTo>
                  <a:lnTo>
                    <a:pt x="2440" y="27492"/>
                  </a:lnTo>
                  <a:lnTo>
                    <a:pt x="2569" y="27707"/>
                  </a:lnTo>
                  <a:lnTo>
                    <a:pt x="2698" y="27923"/>
                  </a:lnTo>
                  <a:lnTo>
                    <a:pt x="2832" y="28116"/>
                  </a:lnTo>
                  <a:lnTo>
                    <a:pt x="2965" y="28309"/>
                  </a:lnTo>
                  <a:lnTo>
                    <a:pt x="3108" y="28479"/>
                  </a:lnTo>
                  <a:lnTo>
                    <a:pt x="3246" y="28649"/>
                  </a:lnTo>
                  <a:lnTo>
                    <a:pt x="3393" y="28808"/>
                  </a:lnTo>
                  <a:lnTo>
                    <a:pt x="3540" y="28955"/>
                  </a:lnTo>
                  <a:lnTo>
                    <a:pt x="3687" y="29103"/>
                  </a:lnTo>
                  <a:lnTo>
                    <a:pt x="3843" y="29228"/>
                  </a:lnTo>
                  <a:lnTo>
                    <a:pt x="3963" y="29318"/>
                  </a:lnTo>
                  <a:lnTo>
                    <a:pt x="4083" y="29409"/>
                  </a:lnTo>
                  <a:lnTo>
                    <a:pt x="4208" y="29489"/>
                  </a:lnTo>
                  <a:lnTo>
                    <a:pt x="4328" y="29568"/>
                  </a:lnTo>
                  <a:lnTo>
                    <a:pt x="4577" y="29693"/>
                  </a:lnTo>
                  <a:lnTo>
                    <a:pt x="4822" y="29795"/>
                  </a:lnTo>
                  <a:lnTo>
                    <a:pt x="5071" y="29863"/>
                  </a:lnTo>
                  <a:lnTo>
                    <a:pt x="5321" y="29908"/>
                  </a:lnTo>
                  <a:lnTo>
                    <a:pt x="5566" y="29931"/>
                  </a:lnTo>
                  <a:lnTo>
                    <a:pt x="5815" y="29931"/>
                  </a:lnTo>
                  <a:lnTo>
                    <a:pt x="6064" y="29897"/>
                  </a:lnTo>
                  <a:lnTo>
                    <a:pt x="6309" y="29840"/>
                  </a:lnTo>
                  <a:lnTo>
                    <a:pt x="6554" y="29761"/>
                  </a:lnTo>
                  <a:lnTo>
                    <a:pt x="6799" y="29659"/>
                  </a:lnTo>
                  <a:lnTo>
                    <a:pt x="7039" y="29523"/>
                  </a:lnTo>
                  <a:lnTo>
                    <a:pt x="7280" y="29375"/>
                  </a:lnTo>
                  <a:lnTo>
                    <a:pt x="7516" y="29194"/>
                  </a:lnTo>
                  <a:lnTo>
                    <a:pt x="7752" y="28989"/>
                  </a:lnTo>
                  <a:lnTo>
                    <a:pt x="7979" y="28751"/>
                  </a:lnTo>
                  <a:lnTo>
                    <a:pt x="8210" y="28501"/>
                  </a:lnTo>
                  <a:lnTo>
                    <a:pt x="8433" y="28229"/>
                  </a:lnTo>
                  <a:lnTo>
                    <a:pt x="8651" y="27934"/>
                  </a:lnTo>
                  <a:lnTo>
                    <a:pt x="8869" y="27605"/>
                  </a:lnTo>
                  <a:lnTo>
                    <a:pt x="9078" y="27265"/>
                  </a:lnTo>
                  <a:lnTo>
                    <a:pt x="9283" y="26890"/>
                  </a:lnTo>
                  <a:lnTo>
                    <a:pt x="9488" y="26505"/>
                  </a:lnTo>
                  <a:lnTo>
                    <a:pt x="9679" y="26085"/>
                  </a:lnTo>
                  <a:lnTo>
                    <a:pt x="9871" y="25654"/>
                  </a:lnTo>
                  <a:lnTo>
                    <a:pt x="10053" y="25200"/>
                  </a:lnTo>
                  <a:lnTo>
                    <a:pt x="10231" y="24723"/>
                  </a:lnTo>
                  <a:lnTo>
                    <a:pt x="10316" y="24474"/>
                  </a:lnTo>
                  <a:lnTo>
                    <a:pt x="10401" y="24224"/>
                  </a:lnTo>
                  <a:lnTo>
                    <a:pt x="10485" y="23963"/>
                  </a:lnTo>
                  <a:lnTo>
                    <a:pt x="10565" y="23702"/>
                  </a:lnTo>
                  <a:lnTo>
                    <a:pt x="10641" y="23430"/>
                  </a:lnTo>
                  <a:lnTo>
                    <a:pt x="10721" y="23157"/>
                  </a:lnTo>
                  <a:lnTo>
                    <a:pt x="10792" y="22885"/>
                  </a:lnTo>
                  <a:lnTo>
                    <a:pt x="10868" y="22590"/>
                  </a:lnTo>
                  <a:lnTo>
                    <a:pt x="10962" y="22204"/>
                  </a:lnTo>
                  <a:lnTo>
                    <a:pt x="11051" y="21819"/>
                  </a:lnTo>
                  <a:lnTo>
                    <a:pt x="11135" y="21422"/>
                  </a:lnTo>
                  <a:lnTo>
                    <a:pt x="11215" y="21024"/>
                  </a:lnTo>
                  <a:lnTo>
                    <a:pt x="11291" y="20616"/>
                  </a:lnTo>
                  <a:lnTo>
                    <a:pt x="11358" y="20219"/>
                  </a:lnTo>
                  <a:lnTo>
                    <a:pt x="11420" y="19810"/>
                  </a:lnTo>
                  <a:lnTo>
                    <a:pt x="11478" y="19402"/>
                  </a:lnTo>
                  <a:lnTo>
                    <a:pt x="11531" y="18993"/>
                  </a:lnTo>
                  <a:lnTo>
                    <a:pt x="11576" y="18585"/>
                  </a:lnTo>
                  <a:lnTo>
                    <a:pt x="11620" y="18165"/>
                  </a:lnTo>
                  <a:lnTo>
                    <a:pt x="11656" y="17757"/>
                  </a:lnTo>
                  <a:lnTo>
                    <a:pt x="11692" y="17337"/>
                  </a:lnTo>
                  <a:lnTo>
                    <a:pt x="11718" y="16928"/>
                  </a:lnTo>
                  <a:lnTo>
                    <a:pt x="11741" y="16509"/>
                  </a:lnTo>
                  <a:lnTo>
                    <a:pt x="11758" y="16089"/>
                  </a:lnTo>
                  <a:lnTo>
                    <a:pt x="11767" y="15680"/>
                  </a:lnTo>
                  <a:lnTo>
                    <a:pt x="11776" y="15261"/>
                  </a:lnTo>
                  <a:lnTo>
                    <a:pt x="11781" y="14852"/>
                  </a:lnTo>
                  <a:lnTo>
                    <a:pt x="11776" y="14432"/>
                  </a:lnTo>
                  <a:lnTo>
                    <a:pt x="11772" y="14024"/>
                  </a:lnTo>
                  <a:lnTo>
                    <a:pt x="11758" y="13615"/>
                  </a:lnTo>
                  <a:lnTo>
                    <a:pt x="11745" y="13207"/>
                  </a:lnTo>
                  <a:lnTo>
                    <a:pt x="11723" y="12810"/>
                  </a:lnTo>
                  <a:lnTo>
                    <a:pt x="11701" y="12401"/>
                  </a:lnTo>
                  <a:lnTo>
                    <a:pt x="11669" y="12004"/>
                  </a:lnTo>
                  <a:lnTo>
                    <a:pt x="11638" y="11607"/>
                  </a:lnTo>
                  <a:lnTo>
                    <a:pt x="11598" y="11210"/>
                  </a:lnTo>
                  <a:lnTo>
                    <a:pt x="11558" y="10824"/>
                  </a:lnTo>
                  <a:lnTo>
                    <a:pt x="11514" y="10427"/>
                  </a:lnTo>
                  <a:lnTo>
                    <a:pt x="11460" y="10053"/>
                  </a:lnTo>
                  <a:lnTo>
                    <a:pt x="11407" y="9667"/>
                  </a:lnTo>
                  <a:lnTo>
                    <a:pt x="11349" y="9293"/>
                  </a:lnTo>
                  <a:lnTo>
                    <a:pt x="11282" y="8930"/>
                  </a:lnTo>
                  <a:lnTo>
                    <a:pt x="11215" y="8566"/>
                  </a:lnTo>
                  <a:lnTo>
                    <a:pt x="11144" y="8203"/>
                  </a:lnTo>
                  <a:lnTo>
                    <a:pt x="11073" y="7852"/>
                  </a:lnTo>
                  <a:lnTo>
                    <a:pt x="10993" y="7500"/>
                  </a:lnTo>
                  <a:lnTo>
                    <a:pt x="10908" y="7160"/>
                  </a:lnTo>
                  <a:lnTo>
                    <a:pt x="10823" y="6831"/>
                  </a:lnTo>
                  <a:lnTo>
                    <a:pt x="10730" y="6501"/>
                  </a:lnTo>
                  <a:lnTo>
                    <a:pt x="10636" y="6184"/>
                  </a:lnTo>
                  <a:lnTo>
                    <a:pt x="10539" y="5866"/>
                  </a:lnTo>
                  <a:lnTo>
                    <a:pt x="10436" y="5560"/>
                  </a:lnTo>
                  <a:lnTo>
                    <a:pt x="10334" y="5253"/>
                  </a:lnTo>
                  <a:lnTo>
                    <a:pt x="10222" y="4970"/>
                  </a:lnTo>
                  <a:lnTo>
                    <a:pt x="10111" y="4686"/>
                  </a:lnTo>
                  <a:lnTo>
                    <a:pt x="9995" y="4414"/>
                  </a:lnTo>
                  <a:lnTo>
                    <a:pt x="9875" y="4141"/>
                  </a:lnTo>
                  <a:lnTo>
                    <a:pt x="9755" y="3892"/>
                  </a:lnTo>
                  <a:lnTo>
                    <a:pt x="9626" y="3642"/>
                  </a:lnTo>
                  <a:lnTo>
                    <a:pt x="9497" y="3404"/>
                  </a:lnTo>
                  <a:lnTo>
                    <a:pt x="9368" y="3177"/>
                  </a:lnTo>
                  <a:lnTo>
                    <a:pt x="9230" y="2950"/>
                  </a:lnTo>
                  <a:lnTo>
                    <a:pt x="9092" y="2746"/>
                  </a:lnTo>
                  <a:lnTo>
                    <a:pt x="8949" y="2553"/>
                  </a:lnTo>
                  <a:lnTo>
                    <a:pt x="8802" y="2360"/>
                  </a:lnTo>
                  <a:lnTo>
                    <a:pt x="8655" y="2190"/>
                  </a:lnTo>
                  <a:lnTo>
                    <a:pt x="8504" y="2020"/>
                  </a:lnTo>
                  <a:lnTo>
                    <a:pt x="8348" y="1872"/>
                  </a:lnTo>
                  <a:lnTo>
                    <a:pt x="8192" y="1736"/>
                  </a:lnTo>
                  <a:lnTo>
                    <a:pt x="8032" y="1600"/>
                  </a:lnTo>
                  <a:lnTo>
                    <a:pt x="7872" y="1487"/>
                  </a:lnTo>
                  <a:lnTo>
                    <a:pt x="7703" y="1384"/>
                  </a:lnTo>
                  <a:lnTo>
                    <a:pt x="7667" y="1362"/>
                  </a:lnTo>
                  <a:lnTo>
                    <a:pt x="7631" y="1316"/>
                  </a:lnTo>
                  <a:lnTo>
                    <a:pt x="7600" y="1271"/>
                  </a:lnTo>
                  <a:lnTo>
                    <a:pt x="7573" y="1214"/>
                  </a:lnTo>
                  <a:lnTo>
                    <a:pt x="7551" y="1146"/>
                  </a:lnTo>
                  <a:lnTo>
                    <a:pt x="7529" y="1078"/>
                  </a:lnTo>
                  <a:lnTo>
                    <a:pt x="7511" y="999"/>
                  </a:lnTo>
                  <a:lnTo>
                    <a:pt x="7493" y="919"/>
                  </a:lnTo>
                  <a:lnTo>
                    <a:pt x="7484" y="828"/>
                  </a:lnTo>
                  <a:lnTo>
                    <a:pt x="7475" y="749"/>
                  </a:lnTo>
                  <a:lnTo>
                    <a:pt x="7467" y="658"/>
                  </a:lnTo>
                  <a:lnTo>
                    <a:pt x="7462" y="556"/>
                  </a:lnTo>
                  <a:lnTo>
                    <a:pt x="7462" y="465"/>
                  </a:lnTo>
                  <a:lnTo>
                    <a:pt x="7467" y="375"/>
                  </a:lnTo>
                  <a:lnTo>
                    <a:pt x="7471" y="284"/>
                  </a:lnTo>
                  <a:lnTo>
                    <a:pt x="7475" y="193"/>
                  </a:lnTo>
                  <a:lnTo>
                    <a:pt x="7226" y="114"/>
                  </a:lnTo>
                  <a:lnTo>
                    <a:pt x="6977" y="57"/>
                  </a:lnTo>
                  <a:lnTo>
                    <a:pt x="6723" y="23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3347750" y="-10932625"/>
              <a:ext cx="196700" cy="524500"/>
            </a:xfrm>
            <a:custGeom>
              <a:avLst/>
              <a:gdLst/>
              <a:ahLst/>
              <a:cxnLst/>
              <a:rect l="l" t="t" r="r" b="b"/>
              <a:pathLst>
                <a:path w="7868" h="20980" extrusionOk="0">
                  <a:moveTo>
                    <a:pt x="3927" y="0"/>
                  </a:moveTo>
                  <a:lnTo>
                    <a:pt x="3825" y="12"/>
                  </a:lnTo>
                  <a:lnTo>
                    <a:pt x="3722" y="23"/>
                  </a:lnTo>
                  <a:lnTo>
                    <a:pt x="3624" y="34"/>
                  </a:lnTo>
                  <a:lnTo>
                    <a:pt x="3522" y="57"/>
                  </a:lnTo>
                  <a:lnTo>
                    <a:pt x="3424" y="91"/>
                  </a:lnTo>
                  <a:lnTo>
                    <a:pt x="3326" y="136"/>
                  </a:lnTo>
                  <a:lnTo>
                    <a:pt x="3228" y="182"/>
                  </a:lnTo>
                  <a:lnTo>
                    <a:pt x="3130" y="239"/>
                  </a:lnTo>
                  <a:lnTo>
                    <a:pt x="3037" y="295"/>
                  </a:lnTo>
                  <a:lnTo>
                    <a:pt x="2939" y="363"/>
                  </a:lnTo>
                  <a:lnTo>
                    <a:pt x="2845" y="443"/>
                  </a:lnTo>
                  <a:lnTo>
                    <a:pt x="2752" y="522"/>
                  </a:lnTo>
                  <a:lnTo>
                    <a:pt x="2658" y="613"/>
                  </a:lnTo>
                  <a:lnTo>
                    <a:pt x="2565" y="704"/>
                  </a:lnTo>
                  <a:lnTo>
                    <a:pt x="2476" y="806"/>
                  </a:lnTo>
                  <a:lnTo>
                    <a:pt x="2387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70" y="1680"/>
                  </a:lnTo>
                  <a:lnTo>
                    <a:pt x="1710" y="1986"/>
                  </a:lnTo>
                  <a:lnTo>
                    <a:pt x="1550" y="2315"/>
                  </a:lnTo>
                  <a:lnTo>
                    <a:pt x="1403" y="2655"/>
                  </a:lnTo>
                  <a:lnTo>
                    <a:pt x="1256" y="3018"/>
                  </a:lnTo>
                  <a:lnTo>
                    <a:pt x="1118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44" y="4652"/>
                  </a:lnTo>
                  <a:lnTo>
                    <a:pt x="633" y="5106"/>
                  </a:lnTo>
                  <a:lnTo>
                    <a:pt x="530" y="5571"/>
                  </a:lnTo>
                  <a:lnTo>
                    <a:pt x="437" y="6048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5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7" y="9724"/>
                  </a:lnTo>
                  <a:lnTo>
                    <a:pt x="14" y="10008"/>
                  </a:lnTo>
                  <a:lnTo>
                    <a:pt x="9" y="10280"/>
                  </a:lnTo>
                  <a:lnTo>
                    <a:pt x="5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6"/>
                  </a:lnTo>
                  <a:lnTo>
                    <a:pt x="45" y="12345"/>
                  </a:lnTo>
                  <a:lnTo>
                    <a:pt x="76" y="12833"/>
                  </a:lnTo>
                  <a:lnTo>
                    <a:pt x="121" y="13321"/>
                  </a:lnTo>
                  <a:lnTo>
                    <a:pt x="174" y="13786"/>
                  </a:lnTo>
                  <a:lnTo>
                    <a:pt x="236" y="14251"/>
                  </a:lnTo>
                  <a:lnTo>
                    <a:pt x="308" y="14693"/>
                  </a:lnTo>
                  <a:lnTo>
                    <a:pt x="383" y="15136"/>
                  </a:lnTo>
                  <a:lnTo>
                    <a:pt x="472" y="15556"/>
                  </a:lnTo>
                  <a:lnTo>
                    <a:pt x="566" y="15964"/>
                  </a:lnTo>
                  <a:lnTo>
                    <a:pt x="664" y="16361"/>
                  </a:lnTo>
                  <a:lnTo>
                    <a:pt x="775" y="16747"/>
                  </a:lnTo>
                  <a:lnTo>
                    <a:pt x="886" y="17121"/>
                  </a:lnTo>
                  <a:lnTo>
                    <a:pt x="1011" y="17473"/>
                  </a:lnTo>
                  <a:lnTo>
                    <a:pt x="1136" y="17814"/>
                  </a:lnTo>
                  <a:lnTo>
                    <a:pt x="1269" y="18143"/>
                  </a:lnTo>
                  <a:lnTo>
                    <a:pt x="1407" y="18449"/>
                  </a:lnTo>
                  <a:lnTo>
                    <a:pt x="1554" y="18744"/>
                  </a:lnTo>
                  <a:lnTo>
                    <a:pt x="1701" y="19028"/>
                  </a:lnTo>
                  <a:lnTo>
                    <a:pt x="1857" y="19289"/>
                  </a:lnTo>
                  <a:lnTo>
                    <a:pt x="2013" y="19527"/>
                  </a:lnTo>
                  <a:lnTo>
                    <a:pt x="2177" y="19754"/>
                  </a:lnTo>
                  <a:lnTo>
                    <a:pt x="2342" y="19969"/>
                  </a:lnTo>
                  <a:lnTo>
                    <a:pt x="2511" y="20162"/>
                  </a:lnTo>
                  <a:lnTo>
                    <a:pt x="2680" y="20332"/>
                  </a:lnTo>
                  <a:lnTo>
                    <a:pt x="2859" y="20480"/>
                  </a:lnTo>
                  <a:lnTo>
                    <a:pt x="3037" y="20616"/>
                  </a:lnTo>
                  <a:lnTo>
                    <a:pt x="3215" y="20730"/>
                  </a:lnTo>
                  <a:lnTo>
                    <a:pt x="3397" y="20820"/>
                  </a:lnTo>
                  <a:lnTo>
                    <a:pt x="3580" y="20888"/>
                  </a:lnTo>
                  <a:lnTo>
                    <a:pt x="3767" y="20934"/>
                  </a:lnTo>
                  <a:lnTo>
                    <a:pt x="3954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501" y="20922"/>
                  </a:lnTo>
                  <a:lnTo>
                    <a:pt x="4679" y="20866"/>
                  </a:lnTo>
                  <a:lnTo>
                    <a:pt x="4858" y="20786"/>
                  </a:lnTo>
                  <a:lnTo>
                    <a:pt x="5031" y="20684"/>
                  </a:lnTo>
                  <a:lnTo>
                    <a:pt x="5200" y="20571"/>
                  </a:lnTo>
                  <a:lnTo>
                    <a:pt x="5370" y="20435"/>
                  </a:lnTo>
                  <a:lnTo>
                    <a:pt x="5534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6" y="19674"/>
                  </a:lnTo>
                  <a:lnTo>
                    <a:pt x="6153" y="19436"/>
                  </a:lnTo>
                  <a:lnTo>
                    <a:pt x="6300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6" y="17643"/>
                  </a:lnTo>
                  <a:lnTo>
                    <a:pt x="7057" y="17280"/>
                  </a:lnTo>
                  <a:lnTo>
                    <a:pt x="7164" y="16906"/>
                  </a:lnTo>
                  <a:lnTo>
                    <a:pt x="7262" y="16520"/>
                  </a:lnTo>
                  <a:lnTo>
                    <a:pt x="7355" y="16112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6"/>
                  </a:lnTo>
                  <a:lnTo>
                    <a:pt x="7654" y="14330"/>
                  </a:lnTo>
                  <a:lnTo>
                    <a:pt x="7711" y="13842"/>
                  </a:lnTo>
                  <a:lnTo>
                    <a:pt x="7760" y="13355"/>
                  </a:lnTo>
                  <a:lnTo>
                    <a:pt x="7796" y="12844"/>
                  </a:lnTo>
                  <a:lnTo>
                    <a:pt x="7827" y="12345"/>
                  </a:lnTo>
                  <a:lnTo>
                    <a:pt x="7849" y="11857"/>
                  </a:lnTo>
                  <a:lnTo>
                    <a:pt x="7863" y="11369"/>
                  </a:lnTo>
                  <a:lnTo>
                    <a:pt x="7867" y="10870"/>
                  </a:lnTo>
                  <a:lnTo>
                    <a:pt x="7867" y="10371"/>
                  </a:lnTo>
                  <a:lnTo>
                    <a:pt x="7858" y="9883"/>
                  </a:lnTo>
                  <a:lnTo>
                    <a:pt x="7845" y="9395"/>
                  </a:lnTo>
                  <a:lnTo>
                    <a:pt x="7818" y="8896"/>
                  </a:lnTo>
                  <a:lnTo>
                    <a:pt x="7792" y="8419"/>
                  </a:lnTo>
                  <a:lnTo>
                    <a:pt x="7751" y="7931"/>
                  </a:lnTo>
                  <a:lnTo>
                    <a:pt x="7707" y="7455"/>
                  </a:lnTo>
                  <a:lnTo>
                    <a:pt x="7658" y="6989"/>
                  </a:lnTo>
                  <a:lnTo>
                    <a:pt x="7600" y="6524"/>
                  </a:lnTo>
                  <a:lnTo>
                    <a:pt x="7533" y="6070"/>
                  </a:lnTo>
                  <a:lnTo>
                    <a:pt x="7462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8" y="4334"/>
                  </a:lnTo>
                  <a:lnTo>
                    <a:pt x="7110" y="3937"/>
                  </a:lnTo>
                  <a:lnTo>
                    <a:pt x="7004" y="3540"/>
                  </a:lnTo>
                  <a:lnTo>
                    <a:pt x="6897" y="3166"/>
                  </a:lnTo>
                  <a:lnTo>
                    <a:pt x="6781" y="2791"/>
                  </a:lnTo>
                  <a:lnTo>
                    <a:pt x="6656" y="2451"/>
                  </a:lnTo>
                  <a:lnTo>
                    <a:pt x="6527" y="2111"/>
                  </a:lnTo>
                  <a:lnTo>
                    <a:pt x="6394" y="1793"/>
                  </a:lnTo>
                  <a:lnTo>
                    <a:pt x="6256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801" y="704"/>
                  </a:lnTo>
                  <a:lnTo>
                    <a:pt x="5637" y="477"/>
                  </a:lnTo>
                  <a:lnTo>
                    <a:pt x="5472" y="284"/>
                  </a:lnTo>
                  <a:lnTo>
                    <a:pt x="5298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8" y="34"/>
                  </a:lnTo>
                  <a:lnTo>
                    <a:pt x="5089" y="57"/>
                  </a:lnTo>
                  <a:lnTo>
                    <a:pt x="5040" y="91"/>
                  </a:lnTo>
                  <a:lnTo>
                    <a:pt x="4996" y="136"/>
                  </a:lnTo>
                  <a:lnTo>
                    <a:pt x="4951" y="193"/>
                  </a:lnTo>
                  <a:lnTo>
                    <a:pt x="4911" y="273"/>
                  </a:lnTo>
                  <a:lnTo>
                    <a:pt x="4875" y="363"/>
                  </a:lnTo>
                  <a:lnTo>
                    <a:pt x="4840" y="454"/>
                  </a:lnTo>
                  <a:lnTo>
                    <a:pt x="4813" y="568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1"/>
                  </a:lnTo>
                  <a:lnTo>
                    <a:pt x="4728" y="1055"/>
                  </a:lnTo>
                  <a:lnTo>
                    <a:pt x="4715" y="1192"/>
                  </a:lnTo>
                  <a:lnTo>
                    <a:pt x="4706" y="1385"/>
                  </a:lnTo>
                  <a:lnTo>
                    <a:pt x="4706" y="1566"/>
                  </a:lnTo>
                  <a:lnTo>
                    <a:pt x="4720" y="1748"/>
                  </a:lnTo>
                  <a:lnTo>
                    <a:pt x="4728" y="1838"/>
                  </a:lnTo>
                  <a:lnTo>
                    <a:pt x="4742" y="1918"/>
                  </a:lnTo>
                  <a:lnTo>
                    <a:pt x="4755" y="2009"/>
                  </a:lnTo>
                  <a:lnTo>
                    <a:pt x="4773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4"/>
                  </a:lnTo>
                  <a:lnTo>
                    <a:pt x="4866" y="2372"/>
                  </a:lnTo>
                  <a:lnTo>
                    <a:pt x="4902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9" y="2769"/>
                  </a:lnTo>
                  <a:lnTo>
                    <a:pt x="5223" y="2928"/>
                  </a:lnTo>
                  <a:lnTo>
                    <a:pt x="5312" y="3086"/>
                  </a:lnTo>
                  <a:lnTo>
                    <a:pt x="5401" y="3257"/>
                  </a:lnTo>
                  <a:lnTo>
                    <a:pt x="5485" y="3438"/>
                  </a:lnTo>
                  <a:lnTo>
                    <a:pt x="5565" y="3620"/>
                  </a:lnTo>
                  <a:lnTo>
                    <a:pt x="5646" y="3813"/>
                  </a:lnTo>
                  <a:lnTo>
                    <a:pt x="5721" y="4005"/>
                  </a:lnTo>
                  <a:lnTo>
                    <a:pt x="5797" y="4210"/>
                  </a:lnTo>
                  <a:lnTo>
                    <a:pt x="5868" y="4414"/>
                  </a:lnTo>
                  <a:lnTo>
                    <a:pt x="5935" y="4618"/>
                  </a:lnTo>
                  <a:lnTo>
                    <a:pt x="6002" y="4845"/>
                  </a:lnTo>
                  <a:lnTo>
                    <a:pt x="6064" y="5061"/>
                  </a:lnTo>
                  <a:lnTo>
                    <a:pt x="6122" y="5288"/>
                  </a:lnTo>
                  <a:lnTo>
                    <a:pt x="6180" y="5514"/>
                  </a:lnTo>
                  <a:lnTo>
                    <a:pt x="6238" y="5753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5" y="6479"/>
                  </a:lnTo>
                  <a:lnTo>
                    <a:pt x="6429" y="6728"/>
                  </a:lnTo>
                  <a:lnTo>
                    <a:pt x="6469" y="6978"/>
                  </a:lnTo>
                  <a:lnTo>
                    <a:pt x="6505" y="7239"/>
                  </a:lnTo>
                  <a:lnTo>
                    <a:pt x="6540" y="7489"/>
                  </a:lnTo>
                  <a:lnTo>
                    <a:pt x="6576" y="7750"/>
                  </a:lnTo>
                  <a:lnTo>
                    <a:pt x="6603" y="8011"/>
                  </a:lnTo>
                  <a:lnTo>
                    <a:pt x="6634" y="8272"/>
                  </a:lnTo>
                  <a:lnTo>
                    <a:pt x="6656" y="8533"/>
                  </a:lnTo>
                  <a:lnTo>
                    <a:pt x="6679" y="8805"/>
                  </a:lnTo>
                  <a:lnTo>
                    <a:pt x="6696" y="9066"/>
                  </a:lnTo>
                  <a:lnTo>
                    <a:pt x="6714" y="9338"/>
                  </a:lnTo>
                  <a:lnTo>
                    <a:pt x="6727" y="9599"/>
                  </a:lnTo>
                  <a:lnTo>
                    <a:pt x="6736" y="9871"/>
                  </a:lnTo>
                  <a:lnTo>
                    <a:pt x="6745" y="10132"/>
                  </a:lnTo>
                  <a:lnTo>
                    <a:pt x="6750" y="10405"/>
                  </a:lnTo>
                  <a:lnTo>
                    <a:pt x="6754" y="10677"/>
                  </a:lnTo>
                  <a:lnTo>
                    <a:pt x="6754" y="10938"/>
                  </a:lnTo>
                  <a:lnTo>
                    <a:pt x="6750" y="11199"/>
                  </a:lnTo>
                  <a:lnTo>
                    <a:pt x="6745" y="11471"/>
                  </a:lnTo>
                  <a:lnTo>
                    <a:pt x="6736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4"/>
                  </a:lnTo>
                  <a:lnTo>
                    <a:pt x="6674" y="12765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2"/>
                  </a:lnTo>
                  <a:lnTo>
                    <a:pt x="6536" y="13990"/>
                  </a:lnTo>
                  <a:lnTo>
                    <a:pt x="6500" y="14217"/>
                  </a:lnTo>
                  <a:lnTo>
                    <a:pt x="6460" y="14455"/>
                  </a:lnTo>
                  <a:lnTo>
                    <a:pt x="6416" y="14682"/>
                  </a:lnTo>
                  <a:lnTo>
                    <a:pt x="6371" y="14898"/>
                  </a:lnTo>
                  <a:lnTo>
                    <a:pt x="6327" y="15113"/>
                  </a:lnTo>
                  <a:lnTo>
                    <a:pt x="6273" y="15329"/>
                  </a:lnTo>
                  <a:lnTo>
                    <a:pt x="6224" y="15533"/>
                  </a:lnTo>
                  <a:lnTo>
                    <a:pt x="6167" y="15737"/>
                  </a:lnTo>
                  <a:lnTo>
                    <a:pt x="6109" y="15930"/>
                  </a:lnTo>
                  <a:lnTo>
                    <a:pt x="6046" y="16123"/>
                  </a:lnTo>
                  <a:lnTo>
                    <a:pt x="5984" y="16305"/>
                  </a:lnTo>
                  <a:lnTo>
                    <a:pt x="5917" y="16475"/>
                  </a:lnTo>
                  <a:lnTo>
                    <a:pt x="5846" y="16645"/>
                  </a:lnTo>
                  <a:lnTo>
                    <a:pt x="5775" y="16804"/>
                  </a:lnTo>
                  <a:lnTo>
                    <a:pt x="5699" y="16963"/>
                  </a:lnTo>
                  <a:lnTo>
                    <a:pt x="5726" y="16758"/>
                  </a:lnTo>
                  <a:lnTo>
                    <a:pt x="5748" y="16554"/>
                  </a:lnTo>
                  <a:lnTo>
                    <a:pt x="5766" y="16350"/>
                  </a:lnTo>
                  <a:lnTo>
                    <a:pt x="5784" y="16146"/>
                  </a:lnTo>
                  <a:lnTo>
                    <a:pt x="5797" y="15930"/>
                  </a:lnTo>
                  <a:lnTo>
                    <a:pt x="5806" y="15726"/>
                  </a:lnTo>
                  <a:lnTo>
                    <a:pt x="5815" y="15522"/>
                  </a:lnTo>
                  <a:lnTo>
                    <a:pt x="5819" y="15317"/>
                  </a:lnTo>
                  <a:lnTo>
                    <a:pt x="5824" y="15113"/>
                  </a:lnTo>
                  <a:lnTo>
                    <a:pt x="5824" y="14909"/>
                  </a:lnTo>
                  <a:lnTo>
                    <a:pt x="5815" y="14512"/>
                  </a:lnTo>
                  <a:lnTo>
                    <a:pt x="5797" y="14103"/>
                  </a:lnTo>
                  <a:lnTo>
                    <a:pt x="5766" y="13718"/>
                  </a:lnTo>
                  <a:lnTo>
                    <a:pt x="5730" y="13332"/>
                  </a:lnTo>
                  <a:lnTo>
                    <a:pt x="5681" y="12969"/>
                  </a:lnTo>
                  <a:lnTo>
                    <a:pt x="5623" y="12606"/>
                  </a:lnTo>
                  <a:lnTo>
                    <a:pt x="5561" y="12254"/>
                  </a:lnTo>
                  <a:lnTo>
                    <a:pt x="5490" y="11925"/>
                  </a:lnTo>
                  <a:lnTo>
                    <a:pt x="5410" y="11607"/>
                  </a:lnTo>
                  <a:lnTo>
                    <a:pt x="5321" y="11312"/>
                  </a:lnTo>
                  <a:lnTo>
                    <a:pt x="5227" y="11029"/>
                  </a:lnTo>
                  <a:lnTo>
                    <a:pt x="5125" y="10768"/>
                  </a:lnTo>
                  <a:lnTo>
                    <a:pt x="5018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2"/>
                  </a:lnTo>
                  <a:lnTo>
                    <a:pt x="4786" y="10121"/>
                  </a:lnTo>
                  <a:lnTo>
                    <a:pt x="4724" y="10030"/>
                  </a:lnTo>
                  <a:lnTo>
                    <a:pt x="4662" y="9951"/>
                  </a:lnTo>
                  <a:lnTo>
                    <a:pt x="4595" y="9883"/>
                  </a:lnTo>
                  <a:lnTo>
                    <a:pt x="4533" y="9815"/>
                  </a:lnTo>
                  <a:lnTo>
                    <a:pt x="4466" y="9758"/>
                  </a:lnTo>
                  <a:lnTo>
                    <a:pt x="4399" y="9701"/>
                  </a:lnTo>
                  <a:lnTo>
                    <a:pt x="4332" y="9656"/>
                  </a:lnTo>
                  <a:lnTo>
                    <a:pt x="4261" y="9622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6" y="9554"/>
                  </a:lnTo>
                  <a:lnTo>
                    <a:pt x="3905" y="9565"/>
                  </a:lnTo>
                  <a:lnTo>
                    <a:pt x="3829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51" y="9781"/>
                  </a:lnTo>
                  <a:lnTo>
                    <a:pt x="3375" y="9849"/>
                  </a:lnTo>
                  <a:lnTo>
                    <a:pt x="3295" y="9928"/>
                  </a:lnTo>
                  <a:lnTo>
                    <a:pt x="3219" y="10019"/>
                  </a:lnTo>
                  <a:lnTo>
                    <a:pt x="3139" y="10121"/>
                  </a:lnTo>
                  <a:lnTo>
                    <a:pt x="3063" y="10234"/>
                  </a:lnTo>
                  <a:lnTo>
                    <a:pt x="3001" y="10325"/>
                  </a:lnTo>
                  <a:lnTo>
                    <a:pt x="2939" y="10427"/>
                  </a:lnTo>
                  <a:lnTo>
                    <a:pt x="2881" y="10541"/>
                  </a:lnTo>
                  <a:lnTo>
                    <a:pt x="2823" y="10654"/>
                  </a:lnTo>
                  <a:lnTo>
                    <a:pt x="2770" y="10779"/>
                  </a:lnTo>
                  <a:lnTo>
                    <a:pt x="2716" y="10904"/>
                  </a:lnTo>
                  <a:lnTo>
                    <a:pt x="2663" y="11029"/>
                  </a:lnTo>
                  <a:lnTo>
                    <a:pt x="2614" y="11165"/>
                  </a:lnTo>
                  <a:lnTo>
                    <a:pt x="2565" y="11301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4"/>
                  </a:lnTo>
                  <a:lnTo>
                    <a:pt x="2360" y="12072"/>
                  </a:lnTo>
                  <a:lnTo>
                    <a:pt x="2329" y="12243"/>
                  </a:lnTo>
                  <a:lnTo>
                    <a:pt x="2298" y="12402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7" y="12935"/>
                  </a:lnTo>
                  <a:lnTo>
                    <a:pt x="2195" y="13105"/>
                  </a:lnTo>
                  <a:lnTo>
                    <a:pt x="2177" y="13287"/>
                  </a:lnTo>
                  <a:lnTo>
                    <a:pt x="2160" y="13479"/>
                  </a:lnTo>
                  <a:lnTo>
                    <a:pt x="2151" y="13661"/>
                  </a:lnTo>
                  <a:lnTo>
                    <a:pt x="2137" y="13854"/>
                  </a:lnTo>
                  <a:lnTo>
                    <a:pt x="2133" y="14047"/>
                  </a:lnTo>
                  <a:lnTo>
                    <a:pt x="2128" y="14228"/>
                  </a:lnTo>
                  <a:lnTo>
                    <a:pt x="2128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73" y="15397"/>
                  </a:lnTo>
                  <a:lnTo>
                    <a:pt x="2195" y="15669"/>
                  </a:lnTo>
                  <a:lnTo>
                    <a:pt x="2231" y="15919"/>
                  </a:lnTo>
                  <a:lnTo>
                    <a:pt x="2271" y="16168"/>
                  </a:lnTo>
                  <a:lnTo>
                    <a:pt x="2320" y="16407"/>
                  </a:lnTo>
                  <a:lnTo>
                    <a:pt x="2373" y="16645"/>
                  </a:lnTo>
                  <a:lnTo>
                    <a:pt x="2431" y="16872"/>
                  </a:lnTo>
                  <a:lnTo>
                    <a:pt x="2494" y="17099"/>
                  </a:lnTo>
                  <a:lnTo>
                    <a:pt x="2560" y="17314"/>
                  </a:lnTo>
                  <a:lnTo>
                    <a:pt x="2471" y="17190"/>
                  </a:lnTo>
                  <a:lnTo>
                    <a:pt x="2382" y="17053"/>
                  </a:lnTo>
                  <a:lnTo>
                    <a:pt x="2298" y="16906"/>
                  </a:lnTo>
                  <a:lnTo>
                    <a:pt x="2209" y="16758"/>
                  </a:lnTo>
                  <a:lnTo>
                    <a:pt x="2128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2"/>
                  </a:lnTo>
                  <a:lnTo>
                    <a:pt x="1812" y="15930"/>
                  </a:lnTo>
                  <a:lnTo>
                    <a:pt x="1741" y="15749"/>
                  </a:lnTo>
                  <a:lnTo>
                    <a:pt x="1670" y="15556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8" y="14943"/>
                  </a:lnTo>
                  <a:lnTo>
                    <a:pt x="1416" y="14727"/>
                  </a:lnTo>
                  <a:lnTo>
                    <a:pt x="1363" y="14501"/>
                  </a:lnTo>
                  <a:lnTo>
                    <a:pt x="1309" y="14274"/>
                  </a:lnTo>
                  <a:lnTo>
                    <a:pt x="1256" y="14047"/>
                  </a:lnTo>
                  <a:lnTo>
                    <a:pt x="1211" y="13808"/>
                  </a:lnTo>
                  <a:lnTo>
                    <a:pt x="1167" y="13570"/>
                  </a:lnTo>
                  <a:lnTo>
                    <a:pt x="1127" y="13321"/>
                  </a:lnTo>
                  <a:lnTo>
                    <a:pt x="1091" y="13071"/>
                  </a:lnTo>
                  <a:lnTo>
                    <a:pt x="1060" y="12810"/>
                  </a:lnTo>
                  <a:lnTo>
                    <a:pt x="1029" y="12549"/>
                  </a:lnTo>
                  <a:lnTo>
                    <a:pt x="1002" y="12277"/>
                  </a:lnTo>
                  <a:lnTo>
                    <a:pt x="984" y="12004"/>
                  </a:lnTo>
                  <a:lnTo>
                    <a:pt x="966" y="11732"/>
                  </a:lnTo>
                  <a:lnTo>
                    <a:pt x="953" y="11448"/>
                  </a:lnTo>
                  <a:lnTo>
                    <a:pt x="944" y="11165"/>
                  </a:lnTo>
                  <a:lnTo>
                    <a:pt x="940" y="10870"/>
                  </a:lnTo>
                  <a:lnTo>
                    <a:pt x="940" y="10586"/>
                  </a:lnTo>
                  <a:lnTo>
                    <a:pt x="944" y="10280"/>
                  </a:lnTo>
                  <a:lnTo>
                    <a:pt x="958" y="9849"/>
                  </a:lnTo>
                  <a:lnTo>
                    <a:pt x="984" y="9418"/>
                  </a:lnTo>
                  <a:lnTo>
                    <a:pt x="1015" y="8986"/>
                  </a:lnTo>
                  <a:lnTo>
                    <a:pt x="1055" y="8567"/>
                  </a:lnTo>
                  <a:lnTo>
                    <a:pt x="1100" y="8158"/>
                  </a:lnTo>
                  <a:lnTo>
                    <a:pt x="1158" y="7750"/>
                  </a:lnTo>
                  <a:lnTo>
                    <a:pt x="1220" y="7341"/>
                  </a:lnTo>
                  <a:lnTo>
                    <a:pt x="1287" y="6955"/>
                  </a:lnTo>
                  <a:lnTo>
                    <a:pt x="1363" y="6570"/>
                  </a:lnTo>
                  <a:lnTo>
                    <a:pt x="1443" y="6195"/>
                  </a:lnTo>
                  <a:lnTo>
                    <a:pt x="1532" y="5832"/>
                  </a:lnTo>
                  <a:lnTo>
                    <a:pt x="1625" y="5480"/>
                  </a:lnTo>
                  <a:lnTo>
                    <a:pt x="1723" y="5140"/>
                  </a:lnTo>
                  <a:lnTo>
                    <a:pt x="1830" y="4811"/>
                  </a:lnTo>
                  <a:lnTo>
                    <a:pt x="1937" y="4482"/>
                  </a:lnTo>
                  <a:lnTo>
                    <a:pt x="2053" y="4187"/>
                  </a:lnTo>
                  <a:lnTo>
                    <a:pt x="2173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6" y="3098"/>
                  </a:lnTo>
                  <a:lnTo>
                    <a:pt x="2689" y="2871"/>
                  </a:lnTo>
                  <a:lnTo>
                    <a:pt x="2827" y="2655"/>
                  </a:lnTo>
                  <a:lnTo>
                    <a:pt x="2970" y="2462"/>
                  </a:lnTo>
                  <a:lnTo>
                    <a:pt x="3112" y="2281"/>
                  </a:lnTo>
                  <a:lnTo>
                    <a:pt x="3259" y="2122"/>
                  </a:lnTo>
                  <a:lnTo>
                    <a:pt x="3406" y="1975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80"/>
                  </a:lnTo>
                  <a:lnTo>
                    <a:pt x="4021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5"/>
                  </a:lnTo>
                  <a:lnTo>
                    <a:pt x="4426" y="1532"/>
                  </a:lnTo>
                  <a:lnTo>
                    <a:pt x="4466" y="1487"/>
                  </a:lnTo>
                  <a:lnTo>
                    <a:pt x="4497" y="1430"/>
                  </a:lnTo>
                  <a:lnTo>
                    <a:pt x="4528" y="1373"/>
                  </a:lnTo>
                  <a:lnTo>
                    <a:pt x="4550" y="1294"/>
                  </a:lnTo>
                  <a:lnTo>
                    <a:pt x="4568" y="1203"/>
                  </a:lnTo>
                  <a:lnTo>
                    <a:pt x="4582" y="1124"/>
                  </a:lnTo>
                  <a:lnTo>
                    <a:pt x="4590" y="1044"/>
                  </a:lnTo>
                  <a:lnTo>
                    <a:pt x="4595" y="965"/>
                  </a:lnTo>
                  <a:lnTo>
                    <a:pt x="4595" y="885"/>
                  </a:lnTo>
                  <a:lnTo>
                    <a:pt x="4595" y="795"/>
                  </a:lnTo>
                  <a:lnTo>
                    <a:pt x="4590" y="715"/>
                  </a:lnTo>
                  <a:lnTo>
                    <a:pt x="4582" y="636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9" y="329"/>
                  </a:lnTo>
                  <a:lnTo>
                    <a:pt x="4497" y="273"/>
                  </a:lnTo>
                  <a:lnTo>
                    <a:pt x="4470" y="216"/>
                  </a:lnTo>
                  <a:lnTo>
                    <a:pt x="4439" y="170"/>
                  </a:lnTo>
                  <a:lnTo>
                    <a:pt x="4408" y="125"/>
                  </a:lnTo>
                  <a:lnTo>
                    <a:pt x="4372" y="91"/>
                  </a:lnTo>
                  <a:lnTo>
                    <a:pt x="4332" y="80"/>
                  </a:lnTo>
                  <a:lnTo>
                    <a:pt x="4230" y="46"/>
                  </a:lnTo>
                  <a:lnTo>
                    <a:pt x="4127" y="23"/>
                  </a:lnTo>
                  <a:lnTo>
                    <a:pt x="4025" y="12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3371225" y="-10904550"/>
              <a:ext cx="145400" cy="404800"/>
            </a:xfrm>
            <a:custGeom>
              <a:avLst/>
              <a:gdLst/>
              <a:ahLst/>
              <a:cxnLst/>
              <a:rect l="l" t="t" r="r" b="b"/>
              <a:pathLst>
                <a:path w="5816" h="16192" extrusionOk="0">
                  <a:moveTo>
                    <a:pt x="3643" y="1"/>
                  </a:moveTo>
                  <a:lnTo>
                    <a:pt x="3629" y="80"/>
                  </a:lnTo>
                  <a:lnTo>
                    <a:pt x="3611" y="171"/>
                  </a:lnTo>
                  <a:lnTo>
                    <a:pt x="3589" y="250"/>
                  </a:lnTo>
                  <a:lnTo>
                    <a:pt x="3558" y="307"/>
                  </a:lnTo>
                  <a:lnTo>
                    <a:pt x="3527" y="364"/>
                  </a:lnTo>
                  <a:lnTo>
                    <a:pt x="3487" y="409"/>
                  </a:lnTo>
                  <a:lnTo>
                    <a:pt x="3442" y="432"/>
                  </a:lnTo>
                  <a:lnTo>
                    <a:pt x="3393" y="443"/>
                  </a:lnTo>
                  <a:lnTo>
                    <a:pt x="3237" y="454"/>
                  </a:lnTo>
                  <a:lnTo>
                    <a:pt x="3082" y="488"/>
                  </a:lnTo>
                  <a:lnTo>
                    <a:pt x="2926" y="557"/>
                  </a:lnTo>
                  <a:lnTo>
                    <a:pt x="2770" y="636"/>
                  </a:lnTo>
                  <a:lnTo>
                    <a:pt x="2619" y="738"/>
                  </a:lnTo>
                  <a:lnTo>
                    <a:pt x="2467" y="852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1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7" y="1975"/>
                  </a:lnTo>
                  <a:lnTo>
                    <a:pt x="1483" y="2224"/>
                  </a:lnTo>
                  <a:lnTo>
                    <a:pt x="1354" y="2485"/>
                  </a:lnTo>
                  <a:lnTo>
                    <a:pt x="1234" y="2769"/>
                  </a:lnTo>
                  <a:lnTo>
                    <a:pt x="1114" y="3064"/>
                  </a:lnTo>
                  <a:lnTo>
                    <a:pt x="998" y="3359"/>
                  </a:lnTo>
                  <a:lnTo>
                    <a:pt x="891" y="3688"/>
                  </a:lnTo>
                  <a:lnTo>
                    <a:pt x="784" y="4017"/>
                  </a:lnTo>
                  <a:lnTo>
                    <a:pt x="686" y="4357"/>
                  </a:lnTo>
                  <a:lnTo>
                    <a:pt x="593" y="4709"/>
                  </a:lnTo>
                  <a:lnTo>
                    <a:pt x="504" y="5072"/>
                  </a:lnTo>
                  <a:lnTo>
                    <a:pt x="424" y="5447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9" y="6627"/>
                  </a:lnTo>
                  <a:lnTo>
                    <a:pt x="161" y="7035"/>
                  </a:lnTo>
                  <a:lnTo>
                    <a:pt x="116" y="7444"/>
                  </a:lnTo>
                  <a:lnTo>
                    <a:pt x="76" y="7863"/>
                  </a:lnTo>
                  <a:lnTo>
                    <a:pt x="45" y="8295"/>
                  </a:lnTo>
                  <a:lnTo>
                    <a:pt x="19" y="8726"/>
                  </a:lnTo>
                  <a:lnTo>
                    <a:pt x="5" y="9157"/>
                  </a:lnTo>
                  <a:lnTo>
                    <a:pt x="1" y="9463"/>
                  </a:lnTo>
                  <a:lnTo>
                    <a:pt x="1" y="9747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3" y="11154"/>
                  </a:lnTo>
                  <a:lnTo>
                    <a:pt x="90" y="11426"/>
                  </a:lnTo>
                  <a:lnTo>
                    <a:pt x="121" y="11687"/>
                  </a:lnTo>
                  <a:lnTo>
                    <a:pt x="152" y="11948"/>
                  </a:lnTo>
                  <a:lnTo>
                    <a:pt x="188" y="12198"/>
                  </a:lnTo>
                  <a:lnTo>
                    <a:pt x="228" y="12447"/>
                  </a:lnTo>
                  <a:lnTo>
                    <a:pt x="272" y="12685"/>
                  </a:lnTo>
                  <a:lnTo>
                    <a:pt x="317" y="12924"/>
                  </a:lnTo>
                  <a:lnTo>
                    <a:pt x="370" y="13151"/>
                  </a:lnTo>
                  <a:lnTo>
                    <a:pt x="424" y="13378"/>
                  </a:lnTo>
                  <a:lnTo>
                    <a:pt x="477" y="13604"/>
                  </a:lnTo>
                  <a:lnTo>
                    <a:pt x="539" y="13820"/>
                  </a:lnTo>
                  <a:lnTo>
                    <a:pt x="597" y="14024"/>
                  </a:lnTo>
                  <a:lnTo>
                    <a:pt x="664" y="14228"/>
                  </a:lnTo>
                  <a:lnTo>
                    <a:pt x="731" y="14433"/>
                  </a:lnTo>
                  <a:lnTo>
                    <a:pt x="802" y="14626"/>
                  </a:lnTo>
                  <a:lnTo>
                    <a:pt x="873" y="14807"/>
                  </a:lnTo>
                  <a:lnTo>
                    <a:pt x="949" y="14989"/>
                  </a:lnTo>
                  <a:lnTo>
                    <a:pt x="1025" y="15159"/>
                  </a:lnTo>
                  <a:lnTo>
                    <a:pt x="1105" y="15329"/>
                  </a:lnTo>
                  <a:lnTo>
                    <a:pt x="1189" y="15488"/>
                  </a:lnTo>
                  <a:lnTo>
                    <a:pt x="1270" y="15635"/>
                  </a:lnTo>
                  <a:lnTo>
                    <a:pt x="1359" y="15783"/>
                  </a:lnTo>
                  <a:lnTo>
                    <a:pt x="1443" y="15930"/>
                  </a:lnTo>
                  <a:lnTo>
                    <a:pt x="1532" y="16067"/>
                  </a:lnTo>
                  <a:lnTo>
                    <a:pt x="1621" y="16191"/>
                  </a:lnTo>
                  <a:lnTo>
                    <a:pt x="1555" y="15976"/>
                  </a:lnTo>
                  <a:lnTo>
                    <a:pt x="1492" y="15749"/>
                  </a:lnTo>
                  <a:lnTo>
                    <a:pt x="1434" y="15522"/>
                  </a:lnTo>
                  <a:lnTo>
                    <a:pt x="1381" y="15284"/>
                  </a:lnTo>
                  <a:lnTo>
                    <a:pt x="1332" y="15045"/>
                  </a:lnTo>
                  <a:lnTo>
                    <a:pt x="1292" y="14796"/>
                  </a:lnTo>
                  <a:lnTo>
                    <a:pt x="1256" y="14546"/>
                  </a:lnTo>
                  <a:lnTo>
                    <a:pt x="1234" y="14274"/>
                  </a:lnTo>
                  <a:lnTo>
                    <a:pt x="1216" y="14081"/>
                  </a:lnTo>
                  <a:lnTo>
                    <a:pt x="1203" y="13888"/>
                  </a:lnTo>
                  <a:lnTo>
                    <a:pt x="1194" y="13695"/>
                  </a:lnTo>
                  <a:lnTo>
                    <a:pt x="1189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4" y="12924"/>
                  </a:lnTo>
                  <a:lnTo>
                    <a:pt x="1198" y="12731"/>
                  </a:lnTo>
                  <a:lnTo>
                    <a:pt x="1212" y="12538"/>
                  </a:lnTo>
                  <a:lnTo>
                    <a:pt x="1221" y="12356"/>
                  </a:lnTo>
                  <a:lnTo>
                    <a:pt x="1238" y="12164"/>
                  </a:lnTo>
                  <a:lnTo>
                    <a:pt x="1256" y="11982"/>
                  </a:lnTo>
                  <a:lnTo>
                    <a:pt x="1278" y="11812"/>
                  </a:lnTo>
                  <a:lnTo>
                    <a:pt x="1301" y="11630"/>
                  </a:lnTo>
                  <a:lnTo>
                    <a:pt x="1327" y="11460"/>
                  </a:lnTo>
                  <a:lnTo>
                    <a:pt x="1359" y="11279"/>
                  </a:lnTo>
                  <a:lnTo>
                    <a:pt x="1390" y="11120"/>
                  </a:lnTo>
                  <a:lnTo>
                    <a:pt x="1421" y="10949"/>
                  </a:lnTo>
                  <a:lnTo>
                    <a:pt x="1457" y="10791"/>
                  </a:lnTo>
                  <a:lnTo>
                    <a:pt x="1497" y="10632"/>
                  </a:lnTo>
                  <a:lnTo>
                    <a:pt x="1537" y="10473"/>
                  </a:lnTo>
                  <a:lnTo>
                    <a:pt x="1581" y="10325"/>
                  </a:lnTo>
                  <a:lnTo>
                    <a:pt x="1626" y="10178"/>
                  </a:lnTo>
                  <a:lnTo>
                    <a:pt x="1675" y="10042"/>
                  </a:lnTo>
                  <a:lnTo>
                    <a:pt x="1724" y="9906"/>
                  </a:lnTo>
                  <a:lnTo>
                    <a:pt x="1777" y="9781"/>
                  </a:lnTo>
                  <a:lnTo>
                    <a:pt x="1831" y="9656"/>
                  </a:lnTo>
                  <a:lnTo>
                    <a:pt x="1884" y="9531"/>
                  </a:lnTo>
                  <a:lnTo>
                    <a:pt x="1942" y="9418"/>
                  </a:lnTo>
                  <a:lnTo>
                    <a:pt x="2000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0" y="8998"/>
                  </a:lnTo>
                  <a:lnTo>
                    <a:pt x="2280" y="8896"/>
                  </a:lnTo>
                  <a:lnTo>
                    <a:pt x="2356" y="8805"/>
                  </a:lnTo>
                  <a:lnTo>
                    <a:pt x="2436" y="8726"/>
                  </a:lnTo>
                  <a:lnTo>
                    <a:pt x="2512" y="8658"/>
                  </a:lnTo>
                  <a:lnTo>
                    <a:pt x="2587" y="8601"/>
                  </a:lnTo>
                  <a:lnTo>
                    <a:pt x="2663" y="8544"/>
                  </a:lnTo>
                  <a:lnTo>
                    <a:pt x="2739" y="8510"/>
                  </a:lnTo>
                  <a:lnTo>
                    <a:pt x="2814" y="8476"/>
                  </a:lnTo>
                  <a:lnTo>
                    <a:pt x="2890" y="8453"/>
                  </a:lnTo>
                  <a:lnTo>
                    <a:pt x="2966" y="8442"/>
                  </a:lnTo>
                  <a:lnTo>
                    <a:pt x="3037" y="8431"/>
                  </a:lnTo>
                  <a:lnTo>
                    <a:pt x="3108" y="8442"/>
                  </a:lnTo>
                  <a:lnTo>
                    <a:pt x="3180" y="8453"/>
                  </a:lnTo>
                  <a:lnTo>
                    <a:pt x="3251" y="8476"/>
                  </a:lnTo>
                  <a:lnTo>
                    <a:pt x="3322" y="8499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7" y="8635"/>
                  </a:lnTo>
                  <a:lnTo>
                    <a:pt x="3594" y="8692"/>
                  </a:lnTo>
                  <a:lnTo>
                    <a:pt x="3656" y="8760"/>
                  </a:lnTo>
                  <a:lnTo>
                    <a:pt x="3723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5" y="9089"/>
                  </a:lnTo>
                  <a:lnTo>
                    <a:pt x="3963" y="9191"/>
                  </a:lnTo>
                  <a:lnTo>
                    <a:pt x="4021" y="9293"/>
                  </a:lnTo>
                  <a:lnTo>
                    <a:pt x="4079" y="9406"/>
                  </a:lnTo>
                  <a:lnTo>
                    <a:pt x="4186" y="9645"/>
                  </a:lnTo>
                  <a:lnTo>
                    <a:pt x="4288" y="9906"/>
                  </a:lnTo>
                  <a:lnTo>
                    <a:pt x="4382" y="10189"/>
                  </a:lnTo>
                  <a:lnTo>
                    <a:pt x="4471" y="10484"/>
                  </a:lnTo>
                  <a:lnTo>
                    <a:pt x="4551" y="10802"/>
                  </a:lnTo>
                  <a:lnTo>
                    <a:pt x="4622" y="11131"/>
                  </a:lnTo>
                  <a:lnTo>
                    <a:pt x="4684" y="11483"/>
                  </a:lnTo>
                  <a:lnTo>
                    <a:pt x="4742" y="11846"/>
                  </a:lnTo>
                  <a:lnTo>
                    <a:pt x="4791" y="12209"/>
                  </a:lnTo>
                  <a:lnTo>
                    <a:pt x="4827" y="12595"/>
                  </a:lnTo>
                  <a:lnTo>
                    <a:pt x="4858" y="12980"/>
                  </a:lnTo>
                  <a:lnTo>
                    <a:pt x="4876" y="13389"/>
                  </a:lnTo>
                  <a:lnTo>
                    <a:pt x="4885" y="13786"/>
                  </a:lnTo>
                  <a:lnTo>
                    <a:pt x="4885" y="13990"/>
                  </a:lnTo>
                  <a:lnTo>
                    <a:pt x="4880" y="14194"/>
                  </a:lnTo>
                  <a:lnTo>
                    <a:pt x="4876" y="14399"/>
                  </a:lnTo>
                  <a:lnTo>
                    <a:pt x="4867" y="14603"/>
                  </a:lnTo>
                  <a:lnTo>
                    <a:pt x="4858" y="14807"/>
                  </a:lnTo>
                  <a:lnTo>
                    <a:pt x="4845" y="15023"/>
                  </a:lnTo>
                  <a:lnTo>
                    <a:pt x="4827" y="15227"/>
                  </a:lnTo>
                  <a:lnTo>
                    <a:pt x="4809" y="15431"/>
                  </a:lnTo>
                  <a:lnTo>
                    <a:pt x="4787" y="15635"/>
                  </a:lnTo>
                  <a:lnTo>
                    <a:pt x="4760" y="15840"/>
                  </a:lnTo>
                  <a:lnTo>
                    <a:pt x="4836" y="15681"/>
                  </a:lnTo>
                  <a:lnTo>
                    <a:pt x="4907" y="15522"/>
                  </a:lnTo>
                  <a:lnTo>
                    <a:pt x="4978" y="15352"/>
                  </a:lnTo>
                  <a:lnTo>
                    <a:pt x="5045" y="15182"/>
                  </a:lnTo>
                  <a:lnTo>
                    <a:pt x="5107" y="15000"/>
                  </a:lnTo>
                  <a:lnTo>
                    <a:pt x="5170" y="14807"/>
                  </a:lnTo>
                  <a:lnTo>
                    <a:pt x="5228" y="14614"/>
                  </a:lnTo>
                  <a:lnTo>
                    <a:pt x="5285" y="14410"/>
                  </a:lnTo>
                  <a:lnTo>
                    <a:pt x="5334" y="14206"/>
                  </a:lnTo>
                  <a:lnTo>
                    <a:pt x="5388" y="13990"/>
                  </a:lnTo>
                  <a:lnTo>
                    <a:pt x="5432" y="13775"/>
                  </a:lnTo>
                  <a:lnTo>
                    <a:pt x="5477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28" y="12629"/>
                  </a:lnTo>
                  <a:lnTo>
                    <a:pt x="5659" y="12379"/>
                  </a:lnTo>
                  <a:lnTo>
                    <a:pt x="5686" y="12141"/>
                  </a:lnTo>
                  <a:lnTo>
                    <a:pt x="5713" y="11891"/>
                  </a:lnTo>
                  <a:lnTo>
                    <a:pt x="5735" y="11642"/>
                  </a:lnTo>
                  <a:lnTo>
                    <a:pt x="5753" y="11381"/>
                  </a:lnTo>
                  <a:lnTo>
                    <a:pt x="5771" y="11131"/>
                  </a:lnTo>
                  <a:lnTo>
                    <a:pt x="5784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1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1" y="9282"/>
                  </a:lnTo>
                  <a:lnTo>
                    <a:pt x="5806" y="9009"/>
                  </a:lnTo>
                  <a:lnTo>
                    <a:pt x="5797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57" y="7943"/>
                  </a:lnTo>
                  <a:lnTo>
                    <a:pt x="5740" y="7682"/>
                  </a:lnTo>
                  <a:lnTo>
                    <a:pt x="5717" y="7410"/>
                  </a:lnTo>
                  <a:lnTo>
                    <a:pt x="5695" y="7149"/>
                  </a:lnTo>
                  <a:lnTo>
                    <a:pt x="5664" y="6888"/>
                  </a:lnTo>
                  <a:lnTo>
                    <a:pt x="5637" y="6627"/>
                  </a:lnTo>
                  <a:lnTo>
                    <a:pt x="5601" y="6366"/>
                  </a:lnTo>
                  <a:lnTo>
                    <a:pt x="5566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6" y="5356"/>
                  </a:lnTo>
                  <a:lnTo>
                    <a:pt x="5397" y="5106"/>
                  </a:lnTo>
                  <a:lnTo>
                    <a:pt x="5348" y="4868"/>
                  </a:lnTo>
                  <a:lnTo>
                    <a:pt x="5299" y="4630"/>
                  </a:lnTo>
                  <a:lnTo>
                    <a:pt x="5241" y="4391"/>
                  </a:lnTo>
                  <a:lnTo>
                    <a:pt x="5183" y="4165"/>
                  </a:lnTo>
                  <a:lnTo>
                    <a:pt x="5125" y="3938"/>
                  </a:lnTo>
                  <a:lnTo>
                    <a:pt x="5063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7"/>
                  </a:lnTo>
                  <a:lnTo>
                    <a:pt x="4782" y="2882"/>
                  </a:lnTo>
                  <a:lnTo>
                    <a:pt x="4707" y="2690"/>
                  </a:lnTo>
                  <a:lnTo>
                    <a:pt x="4626" y="2497"/>
                  </a:lnTo>
                  <a:lnTo>
                    <a:pt x="4546" y="2315"/>
                  </a:lnTo>
                  <a:lnTo>
                    <a:pt x="4462" y="2134"/>
                  </a:lnTo>
                  <a:lnTo>
                    <a:pt x="4373" y="1963"/>
                  </a:lnTo>
                  <a:lnTo>
                    <a:pt x="4284" y="1805"/>
                  </a:lnTo>
                  <a:lnTo>
                    <a:pt x="4190" y="1646"/>
                  </a:lnTo>
                  <a:lnTo>
                    <a:pt x="4092" y="1498"/>
                  </a:lnTo>
                  <a:lnTo>
                    <a:pt x="3994" y="1362"/>
                  </a:lnTo>
                  <a:lnTo>
                    <a:pt x="3963" y="1305"/>
                  </a:lnTo>
                  <a:lnTo>
                    <a:pt x="3927" y="1249"/>
                  </a:lnTo>
                  <a:lnTo>
                    <a:pt x="3901" y="1181"/>
                  </a:lnTo>
                  <a:lnTo>
                    <a:pt x="3874" y="1112"/>
                  </a:lnTo>
                  <a:lnTo>
                    <a:pt x="3852" y="1044"/>
                  </a:lnTo>
                  <a:lnTo>
                    <a:pt x="3834" y="965"/>
                  </a:lnTo>
                  <a:lnTo>
                    <a:pt x="3816" y="886"/>
                  </a:lnTo>
                  <a:lnTo>
                    <a:pt x="3803" y="795"/>
                  </a:lnTo>
                  <a:lnTo>
                    <a:pt x="3789" y="715"/>
                  </a:lnTo>
                  <a:lnTo>
                    <a:pt x="3781" y="625"/>
                  </a:lnTo>
                  <a:lnTo>
                    <a:pt x="3767" y="443"/>
                  </a:lnTo>
                  <a:lnTo>
                    <a:pt x="3767" y="262"/>
                  </a:lnTo>
                  <a:lnTo>
                    <a:pt x="3776" y="69"/>
                  </a:lnTo>
                  <a:lnTo>
                    <a:pt x="3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Obdélník 9">
            <a:extLst>
              <a:ext uri="{FF2B5EF4-FFF2-40B4-BE49-F238E27FC236}">
                <a16:creationId xmlns:a16="http://schemas.microsoft.com/office/drawing/2014/main" id="{506FD21D-7CB2-145B-549F-49A9E258702F}"/>
              </a:ext>
            </a:extLst>
          </p:cNvPr>
          <p:cNvSpPr/>
          <p:nvPr/>
        </p:nvSpPr>
        <p:spPr>
          <a:xfrm>
            <a:off x="1769437" y="1561793"/>
            <a:ext cx="5137802" cy="245482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6362433D-0D8C-F06C-9420-C2B59A85498A}"/>
              </a:ext>
            </a:extLst>
          </p:cNvPr>
          <p:cNvSpPr/>
          <p:nvPr/>
        </p:nvSpPr>
        <p:spPr>
          <a:xfrm>
            <a:off x="2144158" y="1828943"/>
            <a:ext cx="1678663" cy="15712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2" name="Obdélník 1">
            <a:extLst>
              <a:ext uri="{FF2B5EF4-FFF2-40B4-BE49-F238E27FC236}">
                <a16:creationId xmlns:a16="http://schemas.microsoft.com/office/drawing/2014/main" id="{9CE0BD2A-2526-1CED-CE2C-565225051152}"/>
              </a:ext>
            </a:extLst>
          </p:cNvPr>
          <p:cNvSpPr/>
          <p:nvPr/>
        </p:nvSpPr>
        <p:spPr>
          <a:xfrm>
            <a:off x="2448167" y="2426879"/>
            <a:ext cx="1019269" cy="43130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Streamlit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B1D67852-7471-CB28-5C44-19865677BDF3}"/>
              </a:ext>
            </a:extLst>
          </p:cNvPr>
          <p:cNvSpPr txBox="1"/>
          <p:nvPr/>
        </p:nvSpPr>
        <p:spPr>
          <a:xfrm>
            <a:off x="2592905" y="3090617"/>
            <a:ext cx="10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1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8" name="Obdélník 7">
            <a:extLst>
              <a:ext uri="{FF2B5EF4-FFF2-40B4-BE49-F238E27FC236}">
                <a16:creationId xmlns:a16="http://schemas.microsoft.com/office/drawing/2014/main" id="{3AFF252A-49C8-E2A9-F678-F559320772D8}"/>
              </a:ext>
            </a:extLst>
          </p:cNvPr>
          <p:cNvSpPr/>
          <p:nvPr/>
        </p:nvSpPr>
        <p:spPr>
          <a:xfrm>
            <a:off x="4831217" y="1812145"/>
            <a:ext cx="1710074" cy="16173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BEDB77B4-BCBC-71B7-5AC5-E74E4E3AC411}"/>
              </a:ext>
            </a:extLst>
          </p:cNvPr>
          <p:cNvSpPr/>
          <p:nvPr/>
        </p:nvSpPr>
        <p:spPr>
          <a:xfrm>
            <a:off x="5282651" y="2084129"/>
            <a:ext cx="883083" cy="32806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FastAPI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FFE899EB-AC84-9DA4-24EB-10097AB5F442}"/>
              </a:ext>
            </a:extLst>
          </p:cNvPr>
          <p:cNvSpPr/>
          <p:nvPr/>
        </p:nvSpPr>
        <p:spPr>
          <a:xfrm>
            <a:off x="5282651" y="2605058"/>
            <a:ext cx="883083" cy="32954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Model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47E19428-1617-A65A-E819-3DB8242DCE69}"/>
              </a:ext>
            </a:extLst>
          </p:cNvPr>
          <p:cNvSpPr txBox="1"/>
          <p:nvPr/>
        </p:nvSpPr>
        <p:spPr>
          <a:xfrm>
            <a:off x="5253683" y="3104665"/>
            <a:ext cx="10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2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8F2C93E7-6DFD-99DE-1F84-C02D8BCF61E0}"/>
              </a:ext>
            </a:extLst>
          </p:cNvPr>
          <p:cNvSpPr txBox="1"/>
          <p:nvPr/>
        </p:nvSpPr>
        <p:spPr>
          <a:xfrm>
            <a:off x="3492945" y="3626808"/>
            <a:ext cx="1845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</a:t>
            </a:r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compose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13" name="Přímá spojnice se šipkou 12">
            <a:extLst>
              <a:ext uri="{FF2B5EF4-FFF2-40B4-BE49-F238E27FC236}">
                <a16:creationId xmlns:a16="http://schemas.microsoft.com/office/drawing/2014/main" id="{85BA04E6-0A00-0A09-F14A-F3E1BA4A72DB}"/>
              </a:ext>
            </a:extLst>
          </p:cNvPr>
          <p:cNvCxnSpPr>
            <a:cxnSpLocks/>
          </p:cNvCxnSpPr>
          <p:nvPr/>
        </p:nvCxnSpPr>
        <p:spPr>
          <a:xfrm>
            <a:off x="3822821" y="2299321"/>
            <a:ext cx="1008396" cy="0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5C4F6C56-4E98-036B-4816-5B6E217A636E}"/>
              </a:ext>
            </a:extLst>
          </p:cNvPr>
          <p:cNvSpPr txBox="1"/>
          <p:nvPr/>
        </p:nvSpPr>
        <p:spPr>
          <a:xfrm>
            <a:off x="3757838" y="2525890"/>
            <a:ext cx="1163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/</a:t>
            </a:r>
            <a:r>
              <a:rPr lang="cs-CZ" sz="1000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generate_review</a:t>
            </a:r>
            <a:endParaRPr lang="en-GB" sz="1000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9E1EAB82-5F40-0592-F286-1D044D37927B}"/>
              </a:ext>
            </a:extLst>
          </p:cNvPr>
          <p:cNvCxnSpPr>
            <a:cxnSpLocks/>
          </p:cNvCxnSpPr>
          <p:nvPr/>
        </p:nvCxnSpPr>
        <p:spPr>
          <a:xfrm flipH="1">
            <a:off x="3822821" y="2946097"/>
            <a:ext cx="1008396" cy="0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Přímá spojnice se šipkou 17">
            <a:extLst>
              <a:ext uri="{FF2B5EF4-FFF2-40B4-BE49-F238E27FC236}">
                <a16:creationId xmlns:a16="http://schemas.microsoft.com/office/drawing/2014/main" id="{F5C57727-FA2F-7EB9-26B9-E409158156BF}"/>
              </a:ext>
            </a:extLst>
          </p:cNvPr>
          <p:cNvCxnSpPr>
            <a:cxnSpLocks/>
          </p:cNvCxnSpPr>
          <p:nvPr/>
        </p:nvCxnSpPr>
        <p:spPr>
          <a:xfrm>
            <a:off x="5462173" y="2412191"/>
            <a:ext cx="0" cy="186504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>
            <a:extLst>
              <a:ext uri="{FF2B5EF4-FFF2-40B4-BE49-F238E27FC236}">
                <a16:creationId xmlns:a16="http://schemas.microsoft.com/office/drawing/2014/main" id="{A809509E-BFDD-79CD-08F4-D6881B0A90BF}"/>
              </a:ext>
            </a:extLst>
          </p:cNvPr>
          <p:cNvCxnSpPr>
            <a:cxnSpLocks/>
          </p:cNvCxnSpPr>
          <p:nvPr/>
        </p:nvCxnSpPr>
        <p:spPr>
          <a:xfrm flipV="1">
            <a:off x="5912229" y="2426879"/>
            <a:ext cx="0" cy="171816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39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attention!</a:t>
            </a:r>
            <a:endParaRPr/>
          </a:p>
        </p:txBody>
      </p:sp>
      <p:grpSp>
        <p:nvGrpSpPr>
          <p:cNvPr id="1067" name="Google Shape;1067;p39"/>
          <p:cNvGrpSpPr/>
          <p:nvPr/>
        </p:nvGrpSpPr>
        <p:grpSpPr>
          <a:xfrm>
            <a:off x="2632776" y="2223779"/>
            <a:ext cx="1885980" cy="1570351"/>
            <a:chOff x="-7512325" y="-6424375"/>
            <a:chExt cx="8506900" cy="6662500"/>
          </a:xfrm>
        </p:grpSpPr>
        <p:sp>
          <p:nvSpPr>
            <p:cNvPr id="1068" name="Google Shape;1068;p39"/>
            <p:cNvSpPr/>
            <p:nvPr/>
          </p:nvSpPr>
          <p:spPr>
            <a:xfrm>
              <a:off x="-7512325" y="-6424375"/>
              <a:ext cx="8506900" cy="6662500"/>
            </a:xfrm>
            <a:custGeom>
              <a:avLst/>
              <a:gdLst/>
              <a:ahLst/>
              <a:cxnLst/>
              <a:rect l="l" t="t" r="r" b="b"/>
              <a:pathLst>
                <a:path w="340276" h="266500" extrusionOk="0">
                  <a:moveTo>
                    <a:pt x="157143" y="2914"/>
                  </a:moveTo>
                  <a:lnTo>
                    <a:pt x="157298" y="2921"/>
                  </a:lnTo>
                  <a:lnTo>
                    <a:pt x="157454" y="2935"/>
                  </a:lnTo>
                  <a:lnTo>
                    <a:pt x="157609" y="2957"/>
                  </a:lnTo>
                  <a:lnTo>
                    <a:pt x="157773" y="2986"/>
                  </a:lnTo>
                  <a:lnTo>
                    <a:pt x="157919" y="3015"/>
                  </a:lnTo>
                  <a:lnTo>
                    <a:pt x="158075" y="3044"/>
                  </a:lnTo>
                  <a:lnTo>
                    <a:pt x="158221" y="3088"/>
                  </a:lnTo>
                  <a:lnTo>
                    <a:pt x="158360" y="3132"/>
                  </a:lnTo>
                  <a:lnTo>
                    <a:pt x="158506" y="3175"/>
                  </a:lnTo>
                  <a:lnTo>
                    <a:pt x="158644" y="3233"/>
                  </a:lnTo>
                  <a:lnTo>
                    <a:pt x="158782" y="3291"/>
                  </a:lnTo>
                  <a:lnTo>
                    <a:pt x="158912" y="3349"/>
                  </a:lnTo>
                  <a:lnTo>
                    <a:pt x="159041" y="3415"/>
                  </a:lnTo>
                  <a:lnTo>
                    <a:pt x="159171" y="3487"/>
                  </a:lnTo>
                  <a:lnTo>
                    <a:pt x="159291" y="3560"/>
                  </a:lnTo>
                  <a:lnTo>
                    <a:pt x="159404" y="3640"/>
                  </a:lnTo>
                  <a:lnTo>
                    <a:pt x="159516" y="3720"/>
                  </a:lnTo>
                  <a:lnTo>
                    <a:pt x="159619" y="3807"/>
                  </a:lnTo>
                  <a:lnTo>
                    <a:pt x="159723" y="3894"/>
                  </a:lnTo>
                  <a:lnTo>
                    <a:pt x="159818" y="3989"/>
                  </a:lnTo>
                  <a:lnTo>
                    <a:pt x="159904" y="4090"/>
                  </a:lnTo>
                  <a:lnTo>
                    <a:pt x="159982" y="4185"/>
                  </a:lnTo>
                  <a:lnTo>
                    <a:pt x="160059" y="4294"/>
                  </a:lnTo>
                  <a:lnTo>
                    <a:pt x="160129" y="4395"/>
                  </a:lnTo>
                  <a:lnTo>
                    <a:pt x="160180" y="4504"/>
                  </a:lnTo>
                  <a:lnTo>
                    <a:pt x="160232" y="4621"/>
                  </a:lnTo>
                  <a:lnTo>
                    <a:pt x="160275" y="4737"/>
                  </a:lnTo>
                  <a:lnTo>
                    <a:pt x="160310" y="4853"/>
                  </a:lnTo>
                  <a:lnTo>
                    <a:pt x="160336" y="4977"/>
                  </a:lnTo>
                  <a:lnTo>
                    <a:pt x="160353" y="5093"/>
                  </a:lnTo>
                  <a:lnTo>
                    <a:pt x="160361" y="5224"/>
                  </a:lnTo>
                  <a:lnTo>
                    <a:pt x="160353" y="5347"/>
                  </a:lnTo>
                  <a:lnTo>
                    <a:pt x="160344" y="5478"/>
                  </a:lnTo>
                  <a:lnTo>
                    <a:pt x="160318" y="5609"/>
                  </a:lnTo>
                  <a:lnTo>
                    <a:pt x="160284" y="5747"/>
                  </a:lnTo>
                  <a:lnTo>
                    <a:pt x="160241" y="5885"/>
                  </a:lnTo>
                  <a:lnTo>
                    <a:pt x="160180" y="6030"/>
                  </a:lnTo>
                  <a:lnTo>
                    <a:pt x="160111" y="6182"/>
                  </a:lnTo>
                  <a:lnTo>
                    <a:pt x="160034" y="6320"/>
                  </a:lnTo>
                  <a:lnTo>
                    <a:pt x="159947" y="6458"/>
                  </a:lnTo>
                  <a:lnTo>
                    <a:pt x="159852" y="6582"/>
                  </a:lnTo>
                  <a:lnTo>
                    <a:pt x="159749" y="6713"/>
                  </a:lnTo>
                  <a:lnTo>
                    <a:pt x="159645" y="6829"/>
                  </a:lnTo>
                  <a:lnTo>
                    <a:pt x="159533" y="6938"/>
                  </a:lnTo>
                  <a:lnTo>
                    <a:pt x="159412" y="7047"/>
                  </a:lnTo>
                  <a:lnTo>
                    <a:pt x="159283" y="7148"/>
                  </a:lnTo>
                  <a:lnTo>
                    <a:pt x="159153" y="7243"/>
                  </a:lnTo>
                  <a:lnTo>
                    <a:pt x="159015" y="7330"/>
                  </a:lnTo>
                  <a:lnTo>
                    <a:pt x="158877" y="7417"/>
                  </a:lnTo>
                  <a:lnTo>
                    <a:pt x="158731" y="7490"/>
                  </a:lnTo>
                  <a:lnTo>
                    <a:pt x="158584" y="7563"/>
                  </a:lnTo>
                  <a:lnTo>
                    <a:pt x="158429" y="7621"/>
                  </a:lnTo>
                  <a:lnTo>
                    <a:pt x="158273" y="7679"/>
                  </a:lnTo>
                  <a:lnTo>
                    <a:pt x="158109" y="7730"/>
                  </a:lnTo>
                  <a:lnTo>
                    <a:pt x="157945" y="7773"/>
                  </a:lnTo>
                  <a:lnTo>
                    <a:pt x="157781" y="7802"/>
                  </a:lnTo>
                  <a:lnTo>
                    <a:pt x="157609" y="7831"/>
                  </a:lnTo>
                  <a:lnTo>
                    <a:pt x="157436" y="7853"/>
                  </a:lnTo>
                  <a:lnTo>
                    <a:pt x="157272" y="7868"/>
                  </a:lnTo>
                  <a:lnTo>
                    <a:pt x="157091" y="7875"/>
                  </a:lnTo>
                  <a:lnTo>
                    <a:pt x="156919" y="7875"/>
                  </a:lnTo>
                  <a:lnTo>
                    <a:pt x="156746" y="7868"/>
                  </a:lnTo>
                  <a:lnTo>
                    <a:pt x="156573" y="7853"/>
                  </a:lnTo>
                  <a:lnTo>
                    <a:pt x="156392" y="7824"/>
                  </a:lnTo>
                  <a:lnTo>
                    <a:pt x="156220" y="7795"/>
                  </a:lnTo>
                  <a:lnTo>
                    <a:pt x="156047" y="7751"/>
                  </a:lnTo>
                  <a:lnTo>
                    <a:pt x="155874" y="7708"/>
                  </a:lnTo>
                  <a:lnTo>
                    <a:pt x="155702" y="7650"/>
                  </a:lnTo>
                  <a:lnTo>
                    <a:pt x="155581" y="7621"/>
                  </a:lnTo>
                  <a:lnTo>
                    <a:pt x="155460" y="7599"/>
                  </a:lnTo>
                  <a:lnTo>
                    <a:pt x="155348" y="7584"/>
                  </a:lnTo>
                  <a:lnTo>
                    <a:pt x="155236" y="7584"/>
                  </a:lnTo>
                  <a:lnTo>
                    <a:pt x="155132" y="7599"/>
                  </a:lnTo>
                  <a:lnTo>
                    <a:pt x="155037" y="7613"/>
                  </a:lnTo>
                  <a:lnTo>
                    <a:pt x="154942" y="7642"/>
                  </a:lnTo>
                  <a:lnTo>
                    <a:pt x="154848" y="7679"/>
                  </a:lnTo>
                  <a:lnTo>
                    <a:pt x="154727" y="7526"/>
                  </a:lnTo>
                  <a:lnTo>
                    <a:pt x="154615" y="7374"/>
                  </a:lnTo>
                  <a:lnTo>
                    <a:pt x="154502" y="7214"/>
                  </a:lnTo>
                  <a:lnTo>
                    <a:pt x="154407" y="7054"/>
                  </a:lnTo>
                  <a:lnTo>
                    <a:pt x="154321" y="6887"/>
                  </a:lnTo>
                  <a:lnTo>
                    <a:pt x="154244" y="6720"/>
                  </a:lnTo>
                  <a:lnTo>
                    <a:pt x="154174" y="6546"/>
                  </a:lnTo>
                  <a:lnTo>
                    <a:pt x="154114" y="6371"/>
                  </a:lnTo>
                  <a:lnTo>
                    <a:pt x="154062" y="6197"/>
                  </a:lnTo>
                  <a:lnTo>
                    <a:pt x="154028" y="6015"/>
                  </a:lnTo>
                  <a:lnTo>
                    <a:pt x="154011" y="5826"/>
                  </a:lnTo>
                  <a:lnTo>
                    <a:pt x="153993" y="5638"/>
                  </a:lnTo>
                  <a:lnTo>
                    <a:pt x="153993" y="5449"/>
                  </a:lnTo>
                  <a:lnTo>
                    <a:pt x="154011" y="5253"/>
                  </a:lnTo>
                  <a:lnTo>
                    <a:pt x="154045" y="5056"/>
                  </a:lnTo>
                  <a:lnTo>
                    <a:pt x="154088" y="4853"/>
                  </a:lnTo>
                  <a:lnTo>
                    <a:pt x="154123" y="4722"/>
                  </a:lnTo>
                  <a:lnTo>
                    <a:pt x="154166" y="4584"/>
                  </a:lnTo>
                  <a:lnTo>
                    <a:pt x="154218" y="4461"/>
                  </a:lnTo>
                  <a:lnTo>
                    <a:pt x="154278" y="4337"/>
                  </a:lnTo>
                  <a:lnTo>
                    <a:pt x="154347" y="4221"/>
                  </a:lnTo>
                  <a:lnTo>
                    <a:pt x="154416" y="4105"/>
                  </a:lnTo>
                  <a:lnTo>
                    <a:pt x="154494" y="3996"/>
                  </a:lnTo>
                  <a:lnTo>
                    <a:pt x="154580" y="3894"/>
                  </a:lnTo>
                  <a:lnTo>
                    <a:pt x="154666" y="3793"/>
                  </a:lnTo>
                  <a:lnTo>
                    <a:pt x="154761" y="3698"/>
                  </a:lnTo>
                  <a:lnTo>
                    <a:pt x="154856" y="3611"/>
                  </a:lnTo>
                  <a:lnTo>
                    <a:pt x="154960" y="3531"/>
                  </a:lnTo>
                  <a:lnTo>
                    <a:pt x="155072" y="3451"/>
                  </a:lnTo>
                  <a:lnTo>
                    <a:pt x="155184" y="3378"/>
                  </a:lnTo>
                  <a:lnTo>
                    <a:pt x="155305" y="3313"/>
                  </a:lnTo>
                  <a:lnTo>
                    <a:pt x="155426" y="3248"/>
                  </a:lnTo>
                  <a:lnTo>
                    <a:pt x="155555" y="3190"/>
                  </a:lnTo>
                  <a:lnTo>
                    <a:pt x="155685" y="3139"/>
                  </a:lnTo>
                  <a:lnTo>
                    <a:pt x="155814" y="3088"/>
                  </a:lnTo>
                  <a:lnTo>
                    <a:pt x="155952" y="3052"/>
                  </a:lnTo>
                  <a:lnTo>
                    <a:pt x="156090" y="3015"/>
                  </a:lnTo>
                  <a:lnTo>
                    <a:pt x="156237" y="2986"/>
                  </a:lnTo>
                  <a:lnTo>
                    <a:pt x="156384" y="2957"/>
                  </a:lnTo>
                  <a:lnTo>
                    <a:pt x="156530" y="2935"/>
                  </a:lnTo>
                  <a:lnTo>
                    <a:pt x="156677" y="2921"/>
                  </a:lnTo>
                  <a:lnTo>
                    <a:pt x="156832" y="2914"/>
                  </a:lnTo>
                  <a:close/>
                  <a:moveTo>
                    <a:pt x="159818" y="21589"/>
                  </a:moveTo>
                  <a:lnTo>
                    <a:pt x="160120" y="21596"/>
                  </a:lnTo>
                  <a:lnTo>
                    <a:pt x="160543" y="21618"/>
                  </a:lnTo>
                  <a:lnTo>
                    <a:pt x="160983" y="21625"/>
                  </a:lnTo>
                  <a:lnTo>
                    <a:pt x="161423" y="21640"/>
                  </a:lnTo>
                  <a:lnTo>
                    <a:pt x="161863" y="21662"/>
                  </a:lnTo>
                  <a:lnTo>
                    <a:pt x="162303" y="21684"/>
                  </a:lnTo>
                  <a:lnTo>
                    <a:pt x="162734" y="21720"/>
                  </a:lnTo>
                  <a:lnTo>
                    <a:pt x="162950" y="21742"/>
                  </a:lnTo>
                  <a:lnTo>
                    <a:pt x="163157" y="21771"/>
                  </a:lnTo>
                  <a:lnTo>
                    <a:pt x="163364" y="21807"/>
                  </a:lnTo>
                  <a:lnTo>
                    <a:pt x="163563" y="21843"/>
                  </a:lnTo>
                  <a:lnTo>
                    <a:pt x="163761" y="21887"/>
                  </a:lnTo>
                  <a:lnTo>
                    <a:pt x="163960" y="21938"/>
                  </a:lnTo>
                  <a:lnTo>
                    <a:pt x="164141" y="21996"/>
                  </a:lnTo>
                  <a:lnTo>
                    <a:pt x="164322" y="22061"/>
                  </a:lnTo>
                  <a:lnTo>
                    <a:pt x="164503" y="22134"/>
                  </a:lnTo>
                  <a:lnTo>
                    <a:pt x="164667" y="22214"/>
                  </a:lnTo>
                  <a:lnTo>
                    <a:pt x="164831" y="22308"/>
                  </a:lnTo>
                  <a:lnTo>
                    <a:pt x="164987" y="22403"/>
                  </a:lnTo>
                  <a:lnTo>
                    <a:pt x="165125" y="22512"/>
                  </a:lnTo>
                  <a:lnTo>
                    <a:pt x="165263" y="22628"/>
                  </a:lnTo>
                  <a:lnTo>
                    <a:pt x="165392" y="22759"/>
                  </a:lnTo>
                  <a:lnTo>
                    <a:pt x="165504" y="22897"/>
                  </a:lnTo>
                  <a:lnTo>
                    <a:pt x="165617" y="23049"/>
                  </a:lnTo>
                  <a:lnTo>
                    <a:pt x="165711" y="23209"/>
                  </a:lnTo>
                  <a:lnTo>
                    <a:pt x="165798" y="23383"/>
                  </a:lnTo>
                  <a:lnTo>
                    <a:pt x="165875" y="23572"/>
                  </a:lnTo>
                  <a:lnTo>
                    <a:pt x="165953" y="23819"/>
                  </a:lnTo>
                  <a:lnTo>
                    <a:pt x="166022" y="24059"/>
                  </a:lnTo>
                  <a:lnTo>
                    <a:pt x="166074" y="24291"/>
                  </a:lnTo>
                  <a:lnTo>
                    <a:pt x="166117" y="24517"/>
                  </a:lnTo>
                  <a:lnTo>
                    <a:pt x="166177" y="24952"/>
                  </a:lnTo>
                  <a:lnTo>
                    <a:pt x="166238" y="25366"/>
                  </a:lnTo>
                  <a:lnTo>
                    <a:pt x="165306" y="25345"/>
                  </a:lnTo>
                  <a:lnTo>
                    <a:pt x="164374" y="25337"/>
                  </a:lnTo>
                  <a:lnTo>
                    <a:pt x="163442" y="25330"/>
                  </a:lnTo>
                  <a:lnTo>
                    <a:pt x="162510" y="25330"/>
                  </a:lnTo>
                  <a:lnTo>
                    <a:pt x="161587" y="25337"/>
                  </a:lnTo>
                  <a:lnTo>
                    <a:pt x="160663" y="25359"/>
                  </a:lnTo>
                  <a:lnTo>
                    <a:pt x="159740" y="25381"/>
                  </a:lnTo>
                  <a:lnTo>
                    <a:pt x="158817" y="25410"/>
                  </a:lnTo>
                  <a:lnTo>
                    <a:pt x="157902" y="25454"/>
                  </a:lnTo>
                  <a:lnTo>
                    <a:pt x="156988" y="25504"/>
                  </a:lnTo>
                  <a:lnTo>
                    <a:pt x="156073" y="25555"/>
                  </a:lnTo>
                  <a:lnTo>
                    <a:pt x="155167" y="25621"/>
                  </a:lnTo>
                  <a:lnTo>
                    <a:pt x="154261" y="25693"/>
                  </a:lnTo>
                  <a:lnTo>
                    <a:pt x="153355" y="25773"/>
                  </a:lnTo>
                  <a:lnTo>
                    <a:pt x="152457" y="25860"/>
                  </a:lnTo>
                  <a:lnTo>
                    <a:pt x="151560" y="25955"/>
                  </a:lnTo>
                  <a:lnTo>
                    <a:pt x="151560" y="25817"/>
                  </a:lnTo>
                  <a:lnTo>
                    <a:pt x="151560" y="25679"/>
                  </a:lnTo>
                  <a:lnTo>
                    <a:pt x="151577" y="25541"/>
                  </a:lnTo>
                  <a:lnTo>
                    <a:pt x="151603" y="25410"/>
                  </a:lnTo>
                  <a:lnTo>
                    <a:pt x="151629" y="25279"/>
                  </a:lnTo>
                  <a:lnTo>
                    <a:pt x="151663" y="25148"/>
                  </a:lnTo>
                  <a:lnTo>
                    <a:pt x="151715" y="25018"/>
                  </a:lnTo>
                  <a:lnTo>
                    <a:pt x="151758" y="24894"/>
                  </a:lnTo>
                  <a:lnTo>
                    <a:pt x="151819" y="24771"/>
                  </a:lnTo>
                  <a:lnTo>
                    <a:pt x="151888" y="24655"/>
                  </a:lnTo>
                  <a:lnTo>
                    <a:pt x="151957" y="24538"/>
                  </a:lnTo>
                  <a:lnTo>
                    <a:pt x="152035" y="24422"/>
                  </a:lnTo>
                  <a:lnTo>
                    <a:pt x="152121" y="24306"/>
                  </a:lnTo>
                  <a:lnTo>
                    <a:pt x="152207" y="24197"/>
                  </a:lnTo>
                  <a:lnTo>
                    <a:pt x="152302" y="24088"/>
                  </a:lnTo>
                  <a:lnTo>
                    <a:pt x="152406" y="23979"/>
                  </a:lnTo>
                  <a:lnTo>
                    <a:pt x="152509" y="23877"/>
                  </a:lnTo>
                  <a:lnTo>
                    <a:pt x="152621" y="23776"/>
                  </a:lnTo>
                  <a:lnTo>
                    <a:pt x="152733" y="23674"/>
                  </a:lnTo>
                  <a:lnTo>
                    <a:pt x="152854" y="23572"/>
                  </a:lnTo>
                  <a:lnTo>
                    <a:pt x="153113" y="23391"/>
                  </a:lnTo>
                  <a:lnTo>
                    <a:pt x="153389" y="23209"/>
                  </a:lnTo>
                  <a:lnTo>
                    <a:pt x="153674" y="23042"/>
                  </a:lnTo>
                  <a:lnTo>
                    <a:pt x="153976" y="22882"/>
                  </a:lnTo>
                  <a:lnTo>
                    <a:pt x="154287" y="22730"/>
                  </a:lnTo>
                  <a:lnTo>
                    <a:pt x="154615" y="22584"/>
                  </a:lnTo>
                  <a:lnTo>
                    <a:pt x="154951" y="22454"/>
                  </a:lnTo>
                  <a:lnTo>
                    <a:pt x="155296" y="22330"/>
                  </a:lnTo>
                  <a:lnTo>
                    <a:pt x="155641" y="22214"/>
                  </a:lnTo>
                  <a:lnTo>
                    <a:pt x="155995" y="22112"/>
                  </a:lnTo>
                  <a:lnTo>
                    <a:pt x="156358" y="22018"/>
                  </a:lnTo>
                  <a:lnTo>
                    <a:pt x="156720" y="21931"/>
                  </a:lnTo>
                  <a:lnTo>
                    <a:pt x="157082" y="21858"/>
                  </a:lnTo>
                  <a:lnTo>
                    <a:pt x="157436" y="21793"/>
                  </a:lnTo>
                  <a:lnTo>
                    <a:pt x="157799" y="21734"/>
                  </a:lnTo>
                  <a:lnTo>
                    <a:pt x="158152" y="21684"/>
                  </a:lnTo>
                  <a:lnTo>
                    <a:pt x="158498" y="21647"/>
                  </a:lnTo>
                  <a:lnTo>
                    <a:pt x="158843" y="21618"/>
                  </a:lnTo>
                  <a:lnTo>
                    <a:pt x="159179" y="21596"/>
                  </a:lnTo>
                  <a:lnTo>
                    <a:pt x="159499" y="21589"/>
                  </a:lnTo>
                  <a:close/>
                  <a:moveTo>
                    <a:pt x="253071" y="64214"/>
                  </a:moveTo>
                  <a:lnTo>
                    <a:pt x="253511" y="64221"/>
                  </a:lnTo>
                  <a:lnTo>
                    <a:pt x="253952" y="64243"/>
                  </a:lnTo>
                  <a:lnTo>
                    <a:pt x="254383" y="64265"/>
                  </a:lnTo>
                  <a:lnTo>
                    <a:pt x="254814" y="64301"/>
                  </a:lnTo>
                  <a:lnTo>
                    <a:pt x="255246" y="64352"/>
                  </a:lnTo>
                  <a:lnTo>
                    <a:pt x="255677" y="64410"/>
                  </a:lnTo>
                  <a:lnTo>
                    <a:pt x="256109" y="64475"/>
                  </a:lnTo>
                  <a:lnTo>
                    <a:pt x="256532" y="64555"/>
                  </a:lnTo>
                  <a:lnTo>
                    <a:pt x="256946" y="64643"/>
                  </a:lnTo>
                  <a:lnTo>
                    <a:pt x="257369" y="64737"/>
                  </a:lnTo>
                  <a:lnTo>
                    <a:pt x="257783" y="64846"/>
                  </a:lnTo>
                  <a:lnTo>
                    <a:pt x="258188" y="64969"/>
                  </a:lnTo>
                  <a:lnTo>
                    <a:pt x="258594" y="65100"/>
                  </a:lnTo>
                  <a:lnTo>
                    <a:pt x="259000" y="65245"/>
                  </a:lnTo>
                  <a:lnTo>
                    <a:pt x="259396" y="65398"/>
                  </a:lnTo>
                  <a:lnTo>
                    <a:pt x="259785" y="65565"/>
                  </a:lnTo>
                  <a:lnTo>
                    <a:pt x="260173" y="65747"/>
                  </a:lnTo>
                  <a:lnTo>
                    <a:pt x="260553" y="65935"/>
                  </a:lnTo>
                  <a:lnTo>
                    <a:pt x="260924" y="66139"/>
                  </a:lnTo>
                  <a:lnTo>
                    <a:pt x="261295" y="66357"/>
                  </a:lnTo>
                  <a:lnTo>
                    <a:pt x="261657" y="66589"/>
                  </a:lnTo>
                  <a:lnTo>
                    <a:pt x="262011" y="66829"/>
                  </a:lnTo>
                  <a:lnTo>
                    <a:pt x="262365" y="67083"/>
                  </a:lnTo>
                  <a:lnTo>
                    <a:pt x="262589" y="67258"/>
                  </a:lnTo>
                  <a:lnTo>
                    <a:pt x="262805" y="67432"/>
                  </a:lnTo>
                  <a:lnTo>
                    <a:pt x="263003" y="67606"/>
                  </a:lnTo>
                  <a:lnTo>
                    <a:pt x="263193" y="67781"/>
                  </a:lnTo>
                  <a:lnTo>
                    <a:pt x="263374" y="67962"/>
                  </a:lnTo>
                  <a:lnTo>
                    <a:pt x="263547" y="68136"/>
                  </a:lnTo>
                  <a:lnTo>
                    <a:pt x="263702" y="68311"/>
                  </a:lnTo>
                  <a:lnTo>
                    <a:pt x="263849" y="68492"/>
                  </a:lnTo>
                  <a:lnTo>
                    <a:pt x="263996" y="68667"/>
                  </a:lnTo>
                  <a:lnTo>
                    <a:pt x="264117" y="68841"/>
                  </a:lnTo>
                  <a:lnTo>
                    <a:pt x="264237" y="69023"/>
                  </a:lnTo>
                  <a:lnTo>
                    <a:pt x="264349" y="69197"/>
                  </a:lnTo>
                  <a:lnTo>
                    <a:pt x="264453" y="69379"/>
                  </a:lnTo>
                  <a:lnTo>
                    <a:pt x="264539" y="69553"/>
                  </a:lnTo>
                  <a:lnTo>
                    <a:pt x="264626" y="69735"/>
                  </a:lnTo>
                  <a:lnTo>
                    <a:pt x="264695" y="69909"/>
                  </a:lnTo>
                  <a:lnTo>
                    <a:pt x="264755" y="70090"/>
                  </a:lnTo>
                  <a:lnTo>
                    <a:pt x="264815" y="70265"/>
                  </a:lnTo>
                  <a:lnTo>
                    <a:pt x="264859" y="70446"/>
                  </a:lnTo>
                  <a:lnTo>
                    <a:pt x="264902" y="70621"/>
                  </a:lnTo>
                  <a:lnTo>
                    <a:pt x="264928" y="70795"/>
                  </a:lnTo>
                  <a:lnTo>
                    <a:pt x="264954" y="70977"/>
                  </a:lnTo>
                  <a:lnTo>
                    <a:pt x="264962" y="71151"/>
                  </a:lnTo>
                  <a:lnTo>
                    <a:pt x="264971" y="71333"/>
                  </a:lnTo>
                  <a:lnTo>
                    <a:pt x="264971" y="71507"/>
                  </a:lnTo>
                  <a:lnTo>
                    <a:pt x="264962" y="71689"/>
                  </a:lnTo>
                  <a:lnTo>
                    <a:pt x="264945" y="71863"/>
                  </a:lnTo>
                  <a:lnTo>
                    <a:pt x="264928" y="72037"/>
                  </a:lnTo>
                  <a:lnTo>
                    <a:pt x="264893" y="72219"/>
                  </a:lnTo>
                  <a:lnTo>
                    <a:pt x="264859" y="72393"/>
                  </a:lnTo>
                  <a:lnTo>
                    <a:pt x="264815" y="72567"/>
                  </a:lnTo>
                  <a:lnTo>
                    <a:pt x="264764" y="72742"/>
                  </a:lnTo>
                  <a:lnTo>
                    <a:pt x="264712" y="72916"/>
                  </a:lnTo>
                  <a:lnTo>
                    <a:pt x="264652" y="73098"/>
                  </a:lnTo>
                  <a:lnTo>
                    <a:pt x="264582" y="73272"/>
                  </a:lnTo>
                  <a:lnTo>
                    <a:pt x="264505" y="73446"/>
                  </a:lnTo>
                  <a:lnTo>
                    <a:pt x="264427" y="73613"/>
                  </a:lnTo>
                  <a:lnTo>
                    <a:pt x="264341" y="73788"/>
                  </a:lnTo>
                  <a:lnTo>
                    <a:pt x="264160" y="74136"/>
                  </a:lnTo>
                  <a:lnTo>
                    <a:pt x="263953" y="74478"/>
                  </a:lnTo>
                  <a:lnTo>
                    <a:pt x="263728" y="74819"/>
                  </a:lnTo>
                  <a:lnTo>
                    <a:pt x="263495" y="75153"/>
                  </a:lnTo>
                  <a:lnTo>
                    <a:pt x="263236" y="75495"/>
                  </a:lnTo>
                  <a:lnTo>
                    <a:pt x="262960" y="75822"/>
                  </a:lnTo>
                  <a:lnTo>
                    <a:pt x="262675" y="76156"/>
                  </a:lnTo>
                  <a:lnTo>
                    <a:pt x="262382" y="76483"/>
                  </a:lnTo>
                  <a:lnTo>
                    <a:pt x="262071" y="76802"/>
                  </a:lnTo>
                  <a:lnTo>
                    <a:pt x="261752" y="77122"/>
                  </a:lnTo>
                  <a:lnTo>
                    <a:pt x="261424" y="77442"/>
                  </a:lnTo>
                  <a:lnTo>
                    <a:pt x="261088" y="77747"/>
                  </a:lnTo>
                  <a:lnTo>
                    <a:pt x="260751" y="78059"/>
                  </a:lnTo>
                  <a:lnTo>
                    <a:pt x="260052" y="78669"/>
                  </a:lnTo>
                  <a:lnTo>
                    <a:pt x="259612" y="79047"/>
                  </a:lnTo>
                  <a:lnTo>
                    <a:pt x="259129" y="79461"/>
                  </a:lnTo>
                  <a:lnTo>
                    <a:pt x="258603" y="79897"/>
                  </a:lnTo>
                  <a:lnTo>
                    <a:pt x="258033" y="80347"/>
                  </a:lnTo>
                  <a:lnTo>
                    <a:pt x="257438" y="80805"/>
                  </a:lnTo>
                  <a:lnTo>
                    <a:pt x="256825" y="81262"/>
                  </a:lnTo>
                  <a:lnTo>
                    <a:pt x="256790" y="80696"/>
                  </a:lnTo>
                  <a:lnTo>
                    <a:pt x="256739" y="80136"/>
                  </a:lnTo>
                  <a:lnTo>
                    <a:pt x="256670" y="79570"/>
                  </a:lnTo>
                  <a:lnTo>
                    <a:pt x="256583" y="79011"/>
                  </a:lnTo>
                  <a:lnTo>
                    <a:pt x="256488" y="78451"/>
                  </a:lnTo>
                  <a:lnTo>
                    <a:pt x="256376" y="77892"/>
                  </a:lnTo>
                  <a:lnTo>
                    <a:pt x="256247" y="77333"/>
                  </a:lnTo>
                  <a:lnTo>
                    <a:pt x="256100" y="76781"/>
                  </a:lnTo>
                  <a:lnTo>
                    <a:pt x="255945" y="76228"/>
                  </a:lnTo>
                  <a:lnTo>
                    <a:pt x="255772" y="75676"/>
                  </a:lnTo>
                  <a:lnTo>
                    <a:pt x="255582" y="75124"/>
                  </a:lnTo>
                  <a:lnTo>
                    <a:pt x="255384" y="74580"/>
                  </a:lnTo>
                  <a:lnTo>
                    <a:pt x="255177" y="74042"/>
                  </a:lnTo>
                  <a:lnTo>
                    <a:pt x="254953" y="73497"/>
                  </a:lnTo>
                  <a:lnTo>
                    <a:pt x="254711" y="72960"/>
                  </a:lnTo>
                  <a:lnTo>
                    <a:pt x="254461" y="72429"/>
                  </a:lnTo>
                  <a:lnTo>
                    <a:pt x="254202" y="71899"/>
                  </a:lnTo>
                  <a:lnTo>
                    <a:pt x="253934" y="71376"/>
                  </a:lnTo>
                  <a:lnTo>
                    <a:pt x="253650" y="70853"/>
                  </a:lnTo>
                  <a:lnTo>
                    <a:pt x="253356" y="70337"/>
                  </a:lnTo>
                  <a:lnTo>
                    <a:pt x="253054" y="69822"/>
                  </a:lnTo>
                  <a:lnTo>
                    <a:pt x="252735" y="69313"/>
                  </a:lnTo>
                  <a:lnTo>
                    <a:pt x="252416" y="68812"/>
                  </a:lnTo>
                  <a:lnTo>
                    <a:pt x="252079" y="68311"/>
                  </a:lnTo>
                  <a:lnTo>
                    <a:pt x="251734" y="67817"/>
                  </a:lnTo>
                  <a:lnTo>
                    <a:pt x="251389" y="67330"/>
                  </a:lnTo>
                  <a:lnTo>
                    <a:pt x="251026" y="66843"/>
                  </a:lnTo>
                  <a:lnTo>
                    <a:pt x="250655" y="66371"/>
                  </a:lnTo>
                  <a:lnTo>
                    <a:pt x="250284" y="65899"/>
                  </a:lnTo>
                  <a:lnTo>
                    <a:pt x="249905" y="65434"/>
                  </a:lnTo>
                  <a:lnTo>
                    <a:pt x="249508" y="64969"/>
                  </a:lnTo>
                  <a:lnTo>
                    <a:pt x="249119" y="64519"/>
                  </a:lnTo>
                  <a:lnTo>
                    <a:pt x="249551" y="64454"/>
                  </a:lnTo>
                  <a:lnTo>
                    <a:pt x="249991" y="64396"/>
                  </a:lnTo>
                  <a:lnTo>
                    <a:pt x="250431" y="64345"/>
                  </a:lnTo>
                  <a:lnTo>
                    <a:pt x="250871" y="64301"/>
                  </a:lnTo>
                  <a:lnTo>
                    <a:pt x="251311" y="64265"/>
                  </a:lnTo>
                  <a:lnTo>
                    <a:pt x="251751" y="64243"/>
                  </a:lnTo>
                  <a:lnTo>
                    <a:pt x="252191" y="64221"/>
                  </a:lnTo>
                  <a:lnTo>
                    <a:pt x="252631" y="64214"/>
                  </a:lnTo>
                  <a:close/>
                  <a:moveTo>
                    <a:pt x="69041" y="68216"/>
                  </a:moveTo>
                  <a:lnTo>
                    <a:pt x="69714" y="68224"/>
                  </a:lnTo>
                  <a:lnTo>
                    <a:pt x="70387" y="68253"/>
                  </a:lnTo>
                  <a:lnTo>
                    <a:pt x="71069" y="68282"/>
                  </a:lnTo>
                  <a:lnTo>
                    <a:pt x="71750" y="68333"/>
                  </a:lnTo>
                  <a:lnTo>
                    <a:pt x="72432" y="68383"/>
                  </a:lnTo>
                  <a:lnTo>
                    <a:pt x="73114" y="68449"/>
                  </a:lnTo>
                  <a:lnTo>
                    <a:pt x="73795" y="68521"/>
                  </a:lnTo>
                  <a:lnTo>
                    <a:pt x="73416" y="68892"/>
                  </a:lnTo>
                  <a:lnTo>
                    <a:pt x="73036" y="69277"/>
                  </a:lnTo>
                  <a:lnTo>
                    <a:pt x="72665" y="69676"/>
                  </a:lnTo>
                  <a:lnTo>
                    <a:pt x="72311" y="70076"/>
                  </a:lnTo>
                  <a:lnTo>
                    <a:pt x="71957" y="70497"/>
                  </a:lnTo>
                  <a:lnTo>
                    <a:pt x="71612" y="70919"/>
                  </a:lnTo>
                  <a:lnTo>
                    <a:pt x="71276" y="71354"/>
                  </a:lnTo>
                  <a:lnTo>
                    <a:pt x="70956" y="71790"/>
                  </a:lnTo>
                  <a:lnTo>
                    <a:pt x="70637" y="72241"/>
                  </a:lnTo>
                  <a:lnTo>
                    <a:pt x="70327" y="72698"/>
                  </a:lnTo>
                  <a:lnTo>
                    <a:pt x="70033" y="73163"/>
                  </a:lnTo>
                  <a:lnTo>
                    <a:pt x="69748" y="73628"/>
                  </a:lnTo>
                  <a:lnTo>
                    <a:pt x="69472" y="74100"/>
                  </a:lnTo>
                  <a:lnTo>
                    <a:pt x="69205" y="74580"/>
                  </a:lnTo>
                  <a:lnTo>
                    <a:pt x="68955" y="75066"/>
                  </a:lnTo>
                  <a:lnTo>
                    <a:pt x="68704" y="75553"/>
                  </a:lnTo>
                  <a:lnTo>
                    <a:pt x="68480" y="76040"/>
                  </a:lnTo>
                  <a:lnTo>
                    <a:pt x="68256" y="76534"/>
                  </a:lnTo>
                  <a:lnTo>
                    <a:pt x="68049" y="77035"/>
                  </a:lnTo>
                  <a:lnTo>
                    <a:pt x="67850" y="77529"/>
                  </a:lnTo>
                  <a:lnTo>
                    <a:pt x="67669" y="78030"/>
                  </a:lnTo>
                  <a:lnTo>
                    <a:pt x="67496" y="78531"/>
                  </a:lnTo>
                  <a:lnTo>
                    <a:pt x="67332" y="79032"/>
                  </a:lnTo>
                  <a:lnTo>
                    <a:pt x="67194" y="79534"/>
                  </a:lnTo>
                  <a:lnTo>
                    <a:pt x="67056" y="80028"/>
                  </a:lnTo>
                  <a:lnTo>
                    <a:pt x="66935" y="80529"/>
                  </a:lnTo>
                  <a:lnTo>
                    <a:pt x="66832" y="81030"/>
                  </a:lnTo>
                  <a:lnTo>
                    <a:pt x="66737" y="81524"/>
                  </a:lnTo>
                  <a:lnTo>
                    <a:pt x="66668" y="82011"/>
                  </a:lnTo>
                  <a:lnTo>
                    <a:pt x="66599" y="82505"/>
                  </a:lnTo>
                  <a:lnTo>
                    <a:pt x="66556" y="82984"/>
                  </a:lnTo>
                  <a:lnTo>
                    <a:pt x="66521" y="83471"/>
                  </a:lnTo>
                  <a:lnTo>
                    <a:pt x="66072" y="83325"/>
                  </a:lnTo>
                  <a:lnTo>
                    <a:pt x="65641" y="83180"/>
                  </a:lnTo>
                  <a:lnTo>
                    <a:pt x="65210" y="83028"/>
                  </a:lnTo>
                  <a:lnTo>
                    <a:pt x="64787" y="82868"/>
                  </a:lnTo>
                  <a:lnTo>
                    <a:pt x="64364" y="82701"/>
                  </a:lnTo>
                  <a:lnTo>
                    <a:pt x="63958" y="82526"/>
                  </a:lnTo>
                  <a:lnTo>
                    <a:pt x="63553" y="82337"/>
                  </a:lnTo>
                  <a:lnTo>
                    <a:pt x="63164" y="82149"/>
                  </a:lnTo>
                  <a:lnTo>
                    <a:pt x="62785" y="81945"/>
                  </a:lnTo>
                  <a:lnTo>
                    <a:pt x="62414" y="81742"/>
                  </a:lnTo>
                  <a:lnTo>
                    <a:pt x="62051" y="81524"/>
                  </a:lnTo>
                  <a:lnTo>
                    <a:pt x="61706" y="81299"/>
                  </a:lnTo>
                  <a:lnTo>
                    <a:pt x="61370" y="81059"/>
                  </a:lnTo>
                  <a:lnTo>
                    <a:pt x="61050" y="80819"/>
                  </a:lnTo>
                  <a:lnTo>
                    <a:pt x="60740" y="80565"/>
                  </a:lnTo>
                  <a:lnTo>
                    <a:pt x="60446" y="80296"/>
                  </a:lnTo>
                  <a:lnTo>
                    <a:pt x="60162" y="80020"/>
                  </a:lnTo>
                  <a:lnTo>
                    <a:pt x="59903" y="79737"/>
                  </a:lnTo>
                  <a:lnTo>
                    <a:pt x="59773" y="79592"/>
                  </a:lnTo>
                  <a:lnTo>
                    <a:pt x="59652" y="79439"/>
                  </a:lnTo>
                  <a:lnTo>
                    <a:pt x="59532" y="79287"/>
                  </a:lnTo>
                  <a:lnTo>
                    <a:pt x="59420" y="79134"/>
                  </a:lnTo>
                  <a:lnTo>
                    <a:pt x="59316" y="78974"/>
                  </a:lnTo>
                  <a:lnTo>
                    <a:pt x="59212" y="78814"/>
                  </a:lnTo>
                  <a:lnTo>
                    <a:pt x="59109" y="78655"/>
                  </a:lnTo>
                  <a:lnTo>
                    <a:pt x="59014" y="78488"/>
                  </a:lnTo>
                  <a:lnTo>
                    <a:pt x="58928" y="78313"/>
                  </a:lnTo>
                  <a:lnTo>
                    <a:pt x="58841" y="78146"/>
                  </a:lnTo>
                  <a:lnTo>
                    <a:pt x="58755" y="77965"/>
                  </a:lnTo>
                  <a:lnTo>
                    <a:pt x="58677" y="77790"/>
                  </a:lnTo>
                  <a:lnTo>
                    <a:pt x="58608" y="77609"/>
                  </a:lnTo>
                  <a:lnTo>
                    <a:pt x="58548" y="77420"/>
                  </a:lnTo>
                  <a:lnTo>
                    <a:pt x="58488" y="77238"/>
                  </a:lnTo>
                  <a:lnTo>
                    <a:pt x="58427" y="77042"/>
                  </a:lnTo>
                  <a:lnTo>
                    <a:pt x="58375" y="76853"/>
                  </a:lnTo>
                  <a:lnTo>
                    <a:pt x="58332" y="76650"/>
                  </a:lnTo>
                  <a:lnTo>
                    <a:pt x="58298" y="76454"/>
                  </a:lnTo>
                  <a:lnTo>
                    <a:pt x="58263" y="76250"/>
                  </a:lnTo>
                  <a:lnTo>
                    <a:pt x="58237" y="76040"/>
                  </a:lnTo>
                  <a:lnTo>
                    <a:pt x="58211" y="75829"/>
                  </a:lnTo>
                  <a:lnTo>
                    <a:pt x="58194" y="75618"/>
                  </a:lnTo>
                  <a:lnTo>
                    <a:pt x="58186" y="75400"/>
                  </a:lnTo>
                  <a:lnTo>
                    <a:pt x="58177" y="75175"/>
                  </a:lnTo>
                  <a:lnTo>
                    <a:pt x="58186" y="74950"/>
                  </a:lnTo>
                  <a:lnTo>
                    <a:pt x="58194" y="74725"/>
                  </a:lnTo>
                  <a:lnTo>
                    <a:pt x="58203" y="74492"/>
                  </a:lnTo>
                  <a:lnTo>
                    <a:pt x="58229" y="74195"/>
                  </a:lnTo>
                  <a:lnTo>
                    <a:pt x="58272" y="73911"/>
                  </a:lnTo>
                  <a:lnTo>
                    <a:pt x="58324" y="73635"/>
                  </a:lnTo>
                  <a:lnTo>
                    <a:pt x="58384" y="73359"/>
                  </a:lnTo>
                  <a:lnTo>
                    <a:pt x="58453" y="73098"/>
                  </a:lnTo>
                  <a:lnTo>
                    <a:pt x="58531" y="72843"/>
                  </a:lnTo>
                  <a:lnTo>
                    <a:pt x="58617" y="72604"/>
                  </a:lnTo>
                  <a:lnTo>
                    <a:pt x="58721" y="72364"/>
                  </a:lnTo>
                  <a:lnTo>
                    <a:pt x="58824" y="72132"/>
                  </a:lnTo>
                  <a:lnTo>
                    <a:pt x="58945" y="71914"/>
                  </a:lnTo>
                  <a:lnTo>
                    <a:pt x="59066" y="71703"/>
                  </a:lnTo>
                  <a:lnTo>
                    <a:pt x="59204" y="71492"/>
                  </a:lnTo>
                  <a:lnTo>
                    <a:pt x="59350" y="71296"/>
                  </a:lnTo>
                  <a:lnTo>
                    <a:pt x="59497" y="71107"/>
                  </a:lnTo>
                  <a:lnTo>
                    <a:pt x="59661" y="70919"/>
                  </a:lnTo>
                  <a:lnTo>
                    <a:pt x="59825" y="70744"/>
                  </a:lnTo>
                  <a:lnTo>
                    <a:pt x="60006" y="70577"/>
                  </a:lnTo>
                  <a:lnTo>
                    <a:pt x="60187" y="70410"/>
                  </a:lnTo>
                  <a:lnTo>
                    <a:pt x="60377" y="70258"/>
                  </a:lnTo>
                  <a:lnTo>
                    <a:pt x="60576" y="70105"/>
                  </a:lnTo>
                  <a:lnTo>
                    <a:pt x="60783" y="69967"/>
                  </a:lnTo>
                  <a:lnTo>
                    <a:pt x="60999" y="69829"/>
                  </a:lnTo>
                  <a:lnTo>
                    <a:pt x="61214" y="69698"/>
                  </a:lnTo>
                  <a:lnTo>
                    <a:pt x="61439" y="69575"/>
                  </a:lnTo>
                  <a:lnTo>
                    <a:pt x="61672" y="69459"/>
                  </a:lnTo>
                  <a:lnTo>
                    <a:pt x="61913" y="69350"/>
                  </a:lnTo>
                  <a:lnTo>
                    <a:pt x="62155" y="69248"/>
                  </a:lnTo>
                  <a:lnTo>
                    <a:pt x="62405" y="69146"/>
                  </a:lnTo>
                  <a:lnTo>
                    <a:pt x="62664" y="69052"/>
                  </a:lnTo>
                  <a:lnTo>
                    <a:pt x="62923" y="68965"/>
                  </a:lnTo>
                  <a:lnTo>
                    <a:pt x="63190" y="68885"/>
                  </a:lnTo>
                  <a:lnTo>
                    <a:pt x="63467" y="68805"/>
                  </a:lnTo>
                  <a:lnTo>
                    <a:pt x="63743" y="68732"/>
                  </a:lnTo>
                  <a:lnTo>
                    <a:pt x="64027" y="68667"/>
                  </a:lnTo>
                  <a:lnTo>
                    <a:pt x="64312" y="68609"/>
                  </a:lnTo>
                  <a:lnTo>
                    <a:pt x="64606" y="68551"/>
                  </a:lnTo>
                  <a:lnTo>
                    <a:pt x="64899" y="68500"/>
                  </a:lnTo>
                  <a:lnTo>
                    <a:pt x="65201" y="68449"/>
                  </a:lnTo>
                  <a:lnTo>
                    <a:pt x="65503" y="68405"/>
                  </a:lnTo>
                  <a:lnTo>
                    <a:pt x="65805" y="68369"/>
                  </a:lnTo>
                  <a:lnTo>
                    <a:pt x="66116" y="68340"/>
                  </a:lnTo>
                  <a:lnTo>
                    <a:pt x="66435" y="68311"/>
                  </a:lnTo>
                  <a:lnTo>
                    <a:pt x="67065" y="68260"/>
                  </a:lnTo>
                  <a:lnTo>
                    <a:pt x="67712" y="68231"/>
                  </a:lnTo>
                  <a:lnTo>
                    <a:pt x="68376" y="68216"/>
                  </a:lnTo>
                  <a:close/>
                  <a:moveTo>
                    <a:pt x="247074" y="64904"/>
                  </a:moveTo>
                  <a:lnTo>
                    <a:pt x="247445" y="65434"/>
                  </a:lnTo>
                  <a:lnTo>
                    <a:pt x="247808" y="65965"/>
                  </a:lnTo>
                  <a:lnTo>
                    <a:pt x="248153" y="66495"/>
                  </a:lnTo>
                  <a:lnTo>
                    <a:pt x="248481" y="67025"/>
                  </a:lnTo>
                  <a:lnTo>
                    <a:pt x="248800" y="67555"/>
                  </a:lnTo>
                  <a:lnTo>
                    <a:pt x="249102" y="68086"/>
                  </a:lnTo>
                  <a:lnTo>
                    <a:pt x="249395" y="68616"/>
                  </a:lnTo>
                  <a:lnTo>
                    <a:pt x="249672" y="69153"/>
                  </a:lnTo>
                  <a:lnTo>
                    <a:pt x="249939" y="69684"/>
                  </a:lnTo>
                  <a:lnTo>
                    <a:pt x="250189" y="70221"/>
                  </a:lnTo>
                  <a:lnTo>
                    <a:pt x="250431" y="70751"/>
                  </a:lnTo>
                  <a:lnTo>
                    <a:pt x="250664" y="71289"/>
                  </a:lnTo>
                  <a:lnTo>
                    <a:pt x="250880" y="71827"/>
                  </a:lnTo>
                  <a:lnTo>
                    <a:pt x="251087" y="72371"/>
                  </a:lnTo>
                  <a:lnTo>
                    <a:pt x="251294" y="72916"/>
                  </a:lnTo>
                  <a:lnTo>
                    <a:pt x="251484" y="73461"/>
                  </a:lnTo>
                  <a:lnTo>
                    <a:pt x="251656" y="74006"/>
                  </a:lnTo>
                  <a:lnTo>
                    <a:pt x="251829" y="74558"/>
                  </a:lnTo>
                  <a:lnTo>
                    <a:pt x="251993" y="75110"/>
                  </a:lnTo>
                  <a:lnTo>
                    <a:pt x="252148" y="75662"/>
                  </a:lnTo>
                  <a:lnTo>
                    <a:pt x="252295" y="76221"/>
                  </a:lnTo>
                  <a:lnTo>
                    <a:pt x="252441" y="76788"/>
                  </a:lnTo>
                  <a:lnTo>
                    <a:pt x="252571" y="77354"/>
                  </a:lnTo>
                  <a:lnTo>
                    <a:pt x="252700" y="77921"/>
                  </a:lnTo>
                  <a:lnTo>
                    <a:pt x="252821" y="78502"/>
                  </a:lnTo>
                  <a:lnTo>
                    <a:pt x="252933" y="79076"/>
                  </a:lnTo>
                  <a:lnTo>
                    <a:pt x="253046" y="79657"/>
                  </a:lnTo>
                  <a:lnTo>
                    <a:pt x="253149" y="80245"/>
                  </a:lnTo>
                  <a:lnTo>
                    <a:pt x="253348" y="81437"/>
                  </a:lnTo>
                  <a:lnTo>
                    <a:pt x="253529" y="82650"/>
                  </a:lnTo>
                  <a:lnTo>
                    <a:pt x="253563" y="82759"/>
                  </a:lnTo>
                  <a:lnTo>
                    <a:pt x="253598" y="82868"/>
                  </a:lnTo>
                  <a:lnTo>
                    <a:pt x="253684" y="83086"/>
                  </a:lnTo>
                  <a:lnTo>
                    <a:pt x="253451" y="83173"/>
                  </a:lnTo>
                  <a:lnTo>
                    <a:pt x="253218" y="83260"/>
                  </a:lnTo>
                  <a:lnTo>
                    <a:pt x="252994" y="83333"/>
                  </a:lnTo>
                  <a:lnTo>
                    <a:pt x="252761" y="83398"/>
                  </a:lnTo>
                  <a:lnTo>
                    <a:pt x="252536" y="83449"/>
                  </a:lnTo>
                  <a:lnTo>
                    <a:pt x="252321" y="83492"/>
                  </a:lnTo>
                  <a:lnTo>
                    <a:pt x="252096" y="83521"/>
                  </a:lnTo>
                  <a:lnTo>
                    <a:pt x="251889" y="83543"/>
                  </a:lnTo>
                  <a:lnTo>
                    <a:pt x="251682" y="83551"/>
                  </a:lnTo>
                  <a:lnTo>
                    <a:pt x="251475" y="83543"/>
                  </a:lnTo>
                  <a:lnTo>
                    <a:pt x="251277" y="83521"/>
                  </a:lnTo>
                  <a:lnTo>
                    <a:pt x="251078" y="83492"/>
                  </a:lnTo>
                  <a:lnTo>
                    <a:pt x="250888" y="83442"/>
                  </a:lnTo>
                  <a:lnTo>
                    <a:pt x="250707" y="83383"/>
                  </a:lnTo>
                  <a:lnTo>
                    <a:pt x="250534" y="83304"/>
                  </a:lnTo>
                  <a:lnTo>
                    <a:pt x="250362" y="83209"/>
                  </a:lnTo>
                  <a:lnTo>
                    <a:pt x="250293" y="83180"/>
                  </a:lnTo>
                  <a:lnTo>
                    <a:pt x="250215" y="83151"/>
                  </a:lnTo>
                  <a:lnTo>
                    <a:pt x="250060" y="83107"/>
                  </a:lnTo>
                  <a:lnTo>
                    <a:pt x="249706" y="82025"/>
                  </a:lnTo>
                  <a:lnTo>
                    <a:pt x="249326" y="80950"/>
                  </a:lnTo>
                  <a:lnTo>
                    <a:pt x="248938" y="79875"/>
                  </a:lnTo>
                  <a:lnTo>
                    <a:pt x="248524" y="78807"/>
                  </a:lnTo>
                  <a:lnTo>
                    <a:pt x="248101" y="77747"/>
                  </a:lnTo>
                  <a:lnTo>
                    <a:pt x="247652" y="76693"/>
                  </a:lnTo>
                  <a:lnTo>
                    <a:pt x="247195" y="75647"/>
                  </a:lnTo>
                  <a:lnTo>
                    <a:pt x="246720" y="74609"/>
                  </a:lnTo>
                  <a:lnTo>
                    <a:pt x="246220" y="73570"/>
                  </a:lnTo>
                  <a:lnTo>
                    <a:pt x="245711" y="72546"/>
                  </a:lnTo>
                  <a:lnTo>
                    <a:pt x="245184" y="71529"/>
                  </a:lnTo>
                  <a:lnTo>
                    <a:pt x="244649" y="70512"/>
                  </a:lnTo>
                  <a:lnTo>
                    <a:pt x="244089" y="69509"/>
                  </a:lnTo>
                  <a:lnTo>
                    <a:pt x="243519" y="68514"/>
                  </a:lnTo>
                  <a:lnTo>
                    <a:pt x="242924" y="67526"/>
                  </a:lnTo>
                  <a:lnTo>
                    <a:pt x="242320" y="66546"/>
                  </a:lnTo>
                  <a:lnTo>
                    <a:pt x="242889" y="66299"/>
                  </a:lnTo>
                  <a:lnTo>
                    <a:pt x="243467" y="66066"/>
                  </a:lnTo>
                  <a:lnTo>
                    <a:pt x="244045" y="65841"/>
                  </a:lnTo>
                  <a:lnTo>
                    <a:pt x="244641" y="65630"/>
                  </a:lnTo>
                  <a:lnTo>
                    <a:pt x="245245" y="65427"/>
                  </a:lnTo>
                  <a:lnTo>
                    <a:pt x="245849" y="65238"/>
                  </a:lnTo>
                  <a:lnTo>
                    <a:pt x="246462" y="65064"/>
                  </a:lnTo>
                  <a:lnTo>
                    <a:pt x="247074" y="64904"/>
                  </a:lnTo>
                  <a:close/>
                  <a:moveTo>
                    <a:pt x="77696" y="69030"/>
                  </a:moveTo>
                  <a:lnTo>
                    <a:pt x="79534" y="69342"/>
                  </a:lnTo>
                  <a:lnTo>
                    <a:pt x="80405" y="69495"/>
                  </a:lnTo>
                  <a:lnTo>
                    <a:pt x="81234" y="69647"/>
                  </a:lnTo>
                  <a:lnTo>
                    <a:pt x="80655" y="70621"/>
                  </a:lnTo>
                  <a:lnTo>
                    <a:pt x="80086" y="71601"/>
                  </a:lnTo>
                  <a:lnTo>
                    <a:pt x="79534" y="72582"/>
                  </a:lnTo>
                  <a:lnTo>
                    <a:pt x="78999" y="73577"/>
                  </a:lnTo>
                  <a:lnTo>
                    <a:pt x="78472" y="74580"/>
                  </a:lnTo>
                  <a:lnTo>
                    <a:pt x="77963" y="75582"/>
                  </a:lnTo>
                  <a:lnTo>
                    <a:pt x="77471" y="76599"/>
                  </a:lnTo>
                  <a:lnTo>
                    <a:pt x="76997" y="77623"/>
                  </a:lnTo>
                  <a:lnTo>
                    <a:pt x="76591" y="78538"/>
                  </a:lnTo>
                  <a:lnTo>
                    <a:pt x="76194" y="79461"/>
                  </a:lnTo>
                  <a:lnTo>
                    <a:pt x="75806" y="80383"/>
                  </a:lnTo>
                  <a:lnTo>
                    <a:pt x="75418" y="81313"/>
                  </a:lnTo>
                  <a:lnTo>
                    <a:pt x="75047" y="82250"/>
                  </a:lnTo>
                  <a:lnTo>
                    <a:pt x="74684" y="83187"/>
                  </a:lnTo>
                  <a:lnTo>
                    <a:pt x="74330" y="84132"/>
                  </a:lnTo>
                  <a:lnTo>
                    <a:pt x="73985" y="85083"/>
                  </a:lnTo>
                  <a:lnTo>
                    <a:pt x="72708" y="84865"/>
                  </a:lnTo>
                  <a:lnTo>
                    <a:pt x="71397" y="84633"/>
                  </a:lnTo>
                  <a:lnTo>
                    <a:pt x="70732" y="84502"/>
                  </a:lnTo>
                  <a:lnTo>
                    <a:pt x="70068" y="84371"/>
                  </a:lnTo>
                  <a:lnTo>
                    <a:pt x="69403" y="84233"/>
                  </a:lnTo>
                  <a:lnTo>
                    <a:pt x="68739" y="84081"/>
                  </a:lnTo>
                  <a:lnTo>
                    <a:pt x="69127" y="83028"/>
                  </a:lnTo>
                  <a:lnTo>
                    <a:pt x="69498" y="81974"/>
                  </a:lnTo>
                  <a:lnTo>
                    <a:pt x="69878" y="80928"/>
                  </a:lnTo>
                  <a:lnTo>
                    <a:pt x="70076" y="80405"/>
                  </a:lnTo>
                  <a:lnTo>
                    <a:pt x="70283" y="79882"/>
                  </a:lnTo>
                  <a:lnTo>
                    <a:pt x="70491" y="79367"/>
                  </a:lnTo>
                  <a:lnTo>
                    <a:pt x="70706" y="78851"/>
                  </a:lnTo>
                  <a:lnTo>
                    <a:pt x="70939" y="78335"/>
                  </a:lnTo>
                  <a:lnTo>
                    <a:pt x="71172" y="77827"/>
                  </a:lnTo>
                  <a:lnTo>
                    <a:pt x="71431" y="77311"/>
                  </a:lnTo>
                  <a:lnTo>
                    <a:pt x="71699" y="76810"/>
                  </a:lnTo>
                  <a:lnTo>
                    <a:pt x="71975" y="76301"/>
                  </a:lnTo>
                  <a:lnTo>
                    <a:pt x="72277" y="75800"/>
                  </a:lnTo>
                  <a:lnTo>
                    <a:pt x="72561" y="75342"/>
                  </a:lnTo>
                  <a:lnTo>
                    <a:pt x="72863" y="74892"/>
                  </a:lnTo>
                  <a:lnTo>
                    <a:pt x="73166" y="74456"/>
                  </a:lnTo>
                  <a:lnTo>
                    <a:pt x="73485" y="74020"/>
                  </a:lnTo>
                  <a:lnTo>
                    <a:pt x="73813" y="73592"/>
                  </a:lnTo>
                  <a:lnTo>
                    <a:pt x="74149" y="73163"/>
                  </a:lnTo>
                  <a:lnTo>
                    <a:pt x="74494" y="72749"/>
                  </a:lnTo>
                  <a:lnTo>
                    <a:pt x="74840" y="72328"/>
                  </a:lnTo>
                  <a:lnTo>
                    <a:pt x="75547" y="71507"/>
                  </a:lnTo>
                  <a:lnTo>
                    <a:pt x="76263" y="70686"/>
                  </a:lnTo>
                  <a:lnTo>
                    <a:pt x="76980" y="69865"/>
                  </a:lnTo>
                  <a:lnTo>
                    <a:pt x="77696" y="69030"/>
                  </a:lnTo>
                  <a:close/>
                  <a:moveTo>
                    <a:pt x="254814" y="164645"/>
                  </a:moveTo>
                  <a:lnTo>
                    <a:pt x="255453" y="164776"/>
                  </a:lnTo>
                  <a:lnTo>
                    <a:pt x="256092" y="164914"/>
                  </a:lnTo>
                  <a:lnTo>
                    <a:pt x="256721" y="165052"/>
                  </a:lnTo>
                  <a:lnTo>
                    <a:pt x="257351" y="165197"/>
                  </a:lnTo>
                  <a:lnTo>
                    <a:pt x="257973" y="165342"/>
                  </a:lnTo>
                  <a:lnTo>
                    <a:pt x="258594" y="165495"/>
                  </a:lnTo>
                  <a:lnTo>
                    <a:pt x="259215" y="165648"/>
                  </a:lnTo>
                  <a:lnTo>
                    <a:pt x="259828" y="165807"/>
                  </a:lnTo>
                  <a:lnTo>
                    <a:pt x="260441" y="165974"/>
                  </a:lnTo>
                  <a:lnTo>
                    <a:pt x="261045" y="166141"/>
                  </a:lnTo>
                  <a:lnTo>
                    <a:pt x="261649" y="166309"/>
                  </a:lnTo>
                  <a:lnTo>
                    <a:pt x="262244" y="166483"/>
                  </a:lnTo>
                  <a:lnTo>
                    <a:pt x="262839" y="166664"/>
                  </a:lnTo>
                  <a:lnTo>
                    <a:pt x="263435" y="166846"/>
                  </a:lnTo>
                  <a:lnTo>
                    <a:pt x="264022" y="167028"/>
                  </a:lnTo>
                  <a:lnTo>
                    <a:pt x="264600" y="167217"/>
                  </a:lnTo>
                  <a:lnTo>
                    <a:pt x="265187" y="167405"/>
                  </a:lnTo>
                  <a:lnTo>
                    <a:pt x="265765" y="167602"/>
                  </a:lnTo>
                  <a:lnTo>
                    <a:pt x="266904" y="168008"/>
                  </a:lnTo>
                  <a:lnTo>
                    <a:pt x="268034" y="168422"/>
                  </a:lnTo>
                  <a:lnTo>
                    <a:pt x="269147" y="168851"/>
                  </a:lnTo>
                  <a:lnTo>
                    <a:pt x="270252" y="169294"/>
                  </a:lnTo>
                  <a:lnTo>
                    <a:pt x="271339" y="169744"/>
                  </a:lnTo>
                  <a:lnTo>
                    <a:pt x="272418" y="170217"/>
                  </a:lnTo>
                  <a:lnTo>
                    <a:pt x="273479" y="170696"/>
                  </a:lnTo>
                  <a:lnTo>
                    <a:pt x="273367" y="170834"/>
                  </a:lnTo>
                  <a:lnTo>
                    <a:pt x="273255" y="170987"/>
                  </a:lnTo>
                  <a:lnTo>
                    <a:pt x="273142" y="171132"/>
                  </a:lnTo>
                  <a:lnTo>
                    <a:pt x="273039" y="171284"/>
                  </a:lnTo>
                  <a:lnTo>
                    <a:pt x="272840" y="171597"/>
                  </a:lnTo>
                  <a:lnTo>
                    <a:pt x="272651" y="171916"/>
                  </a:lnTo>
                  <a:lnTo>
                    <a:pt x="272478" y="172243"/>
                  </a:lnTo>
                  <a:lnTo>
                    <a:pt x="272314" y="172577"/>
                  </a:lnTo>
                  <a:lnTo>
                    <a:pt x="272159" y="172911"/>
                  </a:lnTo>
                  <a:lnTo>
                    <a:pt x="272012" y="173253"/>
                  </a:lnTo>
                  <a:lnTo>
                    <a:pt x="271710" y="173936"/>
                  </a:lnTo>
                  <a:lnTo>
                    <a:pt x="271417" y="174618"/>
                  </a:lnTo>
                  <a:lnTo>
                    <a:pt x="271253" y="174953"/>
                  </a:lnTo>
                  <a:lnTo>
                    <a:pt x="271097" y="175287"/>
                  </a:lnTo>
                  <a:lnTo>
                    <a:pt x="270925" y="175606"/>
                  </a:lnTo>
                  <a:lnTo>
                    <a:pt x="270744" y="175926"/>
                  </a:lnTo>
                  <a:lnTo>
                    <a:pt x="270442" y="176405"/>
                  </a:lnTo>
                  <a:lnTo>
                    <a:pt x="270122" y="176870"/>
                  </a:lnTo>
                  <a:lnTo>
                    <a:pt x="269803" y="177335"/>
                  </a:lnTo>
                  <a:lnTo>
                    <a:pt x="269466" y="177793"/>
                  </a:lnTo>
                  <a:lnTo>
                    <a:pt x="269130" y="178250"/>
                  </a:lnTo>
                  <a:lnTo>
                    <a:pt x="268776" y="178701"/>
                  </a:lnTo>
                  <a:lnTo>
                    <a:pt x="268422" y="179144"/>
                  </a:lnTo>
                  <a:lnTo>
                    <a:pt x="268060" y="179594"/>
                  </a:lnTo>
                  <a:lnTo>
                    <a:pt x="267283" y="179158"/>
                  </a:lnTo>
                  <a:lnTo>
                    <a:pt x="266489" y="178730"/>
                  </a:lnTo>
                  <a:lnTo>
                    <a:pt x="265704" y="178309"/>
                  </a:lnTo>
                  <a:lnTo>
                    <a:pt x="264902" y="177902"/>
                  </a:lnTo>
                  <a:lnTo>
                    <a:pt x="264091" y="177495"/>
                  </a:lnTo>
                  <a:lnTo>
                    <a:pt x="263280" y="177103"/>
                  </a:lnTo>
                  <a:lnTo>
                    <a:pt x="262460" y="176718"/>
                  </a:lnTo>
                  <a:lnTo>
                    <a:pt x="261631" y="176340"/>
                  </a:lnTo>
                  <a:lnTo>
                    <a:pt x="260794" y="175970"/>
                  </a:lnTo>
                  <a:lnTo>
                    <a:pt x="259949" y="175614"/>
                  </a:lnTo>
                  <a:lnTo>
                    <a:pt x="259094" y="175265"/>
                  </a:lnTo>
                  <a:lnTo>
                    <a:pt x="258240" y="174924"/>
                  </a:lnTo>
                  <a:lnTo>
                    <a:pt x="257369" y="174597"/>
                  </a:lnTo>
                  <a:lnTo>
                    <a:pt x="256497" y="174277"/>
                  </a:lnTo>
                  <a:lnTo>
                    <a:pt x="255608" y="173965"/>
                  </a:lnTo>
                  <a:lnTo>
                    <a:pt x="254720" y="173667"/>
                  </a:lnTo>
                  <a:lnTo>
                    <a:pt x="254814" y="164645"/>
                  </a:lnTo>
                  <a:close/>
                  <a:moveTo>
                    <a:pt x="67462" y="164311"/>
                  </a:moveTo>
                  <a:lnTo>
                    <a:pt x="67686" y="166396"/>
                  </a:lnTo>
                  <a:lnTo>
                    <a:pt x="67928" y="168473"/>
                  </a:lnTo>
                  <a:lnTo>
                    <a:pt x="68178" y="170551"/>
                  </a:lnTo>
                  <a:lnTo>
                    <a:pt x="68437" y="172614"/>
                  </a:lnTo>
                  <a:lnTo>
                    <a:pt x="68704" y="174684"/>
                  </a:lnTo>
                  <a:lnTo>
                    <a:pt x="68980" y="176740"/>
                  </a:lnTo>
                  <a:lnTo>
                    <a:pt x="69274" y="178795"/>
                  </a:lnTo>
                  <a:lnTo>
                    <a:pt x="69567" y="180851"/>
                  </a:lnTo>
                  <a:lnTo>
                    <a:pt x="69041" y="181003"/>
                  </a:lnTo>
                  <a:lnTo>
                    <a:pt x="68514" y="181171"/>
                  </a:lnTo>
                  <a:lnTo>
                    <a:pt x="67997" y="181338"/>
                  </a:lnTo>
                  <a:lnTo>
                    <a:pt x="67488" y="181519"/>
                  </a:lnTo>
                  <a:lnTo>
                    <a:pt x="66979" y="181701"/>
                  </a:lnTo>
                  <a:lnTo>
                    <a:pt x="66478" y="181897"/>
                  </a:lnTo>
                  <a:lnTo>
                    <a:pt x="65978" y="182093"/>
                  </a:lnTo>
                  <a:lnTo>
                    <a:pt x="65486" y="182296"/>
                  </a:lnTo>
                  <a:lnTo>
                    <a:pt x="65002" y="182507"/>
                  </a:lnTo>
                  <a:lnTo>
                    <a:pt x="64519" y="182718"/>
                  </a:lnTo>
                  <a:lnTo>
                    <a:pt x="64036" y="182943"/>
                  </a:lnTo>
                  <a:lnTo>
                    <a:pt x="63561" y="183168"/>
                  </a:lnTo>
                  <a:lnTo>
                    <a:pt x="63095" y="183401"/>
                  </a:lnTo>
                  <a:lnTo>
                    <a:pt x="62629" y="183640"/>
                  </a:lnTo>
                  <a:lnTo>
                    <a:pt x="62164" y="183880"/>
                  </a:lnTo>
                  <a:lnTo>
                    <a:pt x="61706" y="184127"/>
                  </a:lnTo>
                  <a:lnTo>
                    <a:pt x="61076" y="183568"/>
                  </a:lnTo>
                  <a:lnTo>
                    <a:pt x="60438" y="183008"/>
                  </a:lnTo>
                  <a:lnTo>
                    <a:pt x="59791" y="182449"/>
                  </a:lnTo>
                  <a:lnTo>
                    <a:pt x="59135" y="181890"/>
                  </a:lnTo>
                  <a:lnTo>
                    <a:pt x="58479" y="181330"/>
                  </a:lnTo>
                  <a:lnTo>
                    <a:pt x="57806" y="180778"/>
                  </a:lnTo>
                  <a:lnTo>
                    <a:pt x="57141" y="180226"/>
                  </a:lnTo>
                  <a:lnTo>
                    <a:pt x="56460" y="179681"/>
                  </a:lnTo>
                  <a:lnTo>
                    <a:pt x="55778" y="179137"/>
                  </a:lnTo>
                  <a:lnTo>
                    <a:pt x="55088" y="178599"/>
                  </a:lnTo>
                  <a:lnTo>
                    <a:pt x="54397" y="178062"/>
                  </a:lnTo>
                  <a:lnTo>
                    <a:pt x="53707" y="177531"/>
                  </a:lnTo>
                  <a:lnTo>
                    <a:pt x="53008" y="177008"/>
                  </a:lnTo>
                  <a:lnTo>
                    <a:pt x="52309" y="176485"/>
                  </a:lnTo>
                  <a:lnTo>
                    <a:pt x="51602" y="175970"/>
                  </a:lnTo>
                  <a:lnTo>
                    <a:pt x="50894" y="175461"/>
                  </a:lnTo>
                  <a:lnTo>
                    <a:pt x="51817" y="174691"/>
                  </a:lnTo>
                  <a:lnTo>
                    <a:pt x="52758" y="173921"/>
                  </a:lnTo>
                  <a:lnTo>
                    <a:pt x="53716" y="173166"/>
                  </a:lnTo>
                  <a:lnTo>
                    <a:pt x="54682" y="172425"/>
                  </a:lnTo>
                  <a:lnTo>
                    <a:pt x="55666" y="171684"/>
                  </a:lnTo>
                  <a:lnTo>
                    <a:pt x="56658" y="170957"/>
                  </a:lnTo>
                  <a:lnTo>
                    <a:pt x="57676" y="170246"/>
                  </a:lnTo>
                  <a:lnTo>
                    <a:pt x="58703" y="169541"/>
                  </a:lnTo>
                  <a:lnTo>
                    <a:pt x="59739" y="168844"/>
                  </a:lnTo>
                  <a:lnTo>
                    <a:pt x="60800" y="168161"/>
                  </a:lnTo>
                  <a:lnTo>
                    <a:pt x="61870" y="167493"/>
                  </a:lnTo>
                  <a:lnTo>
                    <a:pt x="62957" y="166832"/>
                  </a:lnTo>
                  <a:lnTo>
                    <a:pt x="64062" y="166185"/>
                  </a:lnTo>
                  <a:lnTo>
                    <a:pt x="64614" y="165865"/>
                  </a:lnTo>
                  <a:lnTo>
                    <a:pt x="65175" y="165546"/>
                  </a:lnTo>
                  <a:lnTo>
                    <a:pt x="65745" y="165233"/>
                  </a:lnTo>
                  <a:lnTo>
                    <a:pt x="66314" y="164921"/>
                  </a:lnTo>
                  <a:lnTo>
                    <a:pt x="66884" y="164616"/>
                  </a:lnTo>
                  <a:lnTo>
                    <a:pt x="67462" y="164311"/>
                  </a:lnTo>
                  <a:close/>
                  <a:moveTo>
                    <a:pt x="276163" y="171953"/>
                  </a:moveTo>
                  <a:lnTo>
                    <a:pt x="276982" y="172374"/>
                  </a:lnTo>
                  <a:lnTo>
                    <a:pt x="277802" y="172803"/>
                  </a:lnTo>
                  <a:lnTo>
                    <a:pt x="278605" y="173246"/>
                  </a:lnTo>
                  <a:lnTo>
                    <a:pt x="279398" y="173696"/>
                  </a:lnTo>
                  <a:lnTo>
                    <a:pt x="280192" y="174154"/>
                  </a:lnTo>
                  <a:lnTo>
                    <a:pt x="280969" y="174618"/>
                  </a:lnTo>
                  <a:lnTo>
                    <a:pt x="281737" y="175091"/>
                  </a:lnTo>
                  <a:lnTo>
                    <a:pt x="282496" y="175570"/>
                  </a:lnTo>
                  <a:lnTo>
                    <a:pt x="283247" y="176057"/>
                  </a:lnTo>
                  <a:lnTo>
                    <a:pt x="283998" y="176551"/>
                  </a:lnTo>
                  <a:lnTo>
                    <a:pt x="284731" y="177052"/>
                  </a:lnTo>
                  <a:lnTo>
                    <a:pt x="285456" y="177568"/>
                  </a:lnTo>
                  <a:lnTo>
                    <a:pt x="286172" y="178083"/>
                  </a:lnTo>
                  <a:lnTo>
                    <a:pt x="286888" y="178606"/>
                  </a:lnTo>
                  <a:lnTo>
                    <a:pt x="287587" y="179129"/>
                  </a:lnTo>
                  <a:lnTo>
                    <a:pt x="288286" y="179667"/>
                  </a:lnTo>
                  <a:lnTo>
                    <a:pt x="287708" y="180132"/>
                  </a:lnTo>
                  <a:lnTo>
                    <a:pt x="287147" y="180604"/>
                  </a:lnTo>
                  <a:lnTo>
                    <a:pt x="286578" y="181083"/>
                  </a:lnTo>
                  <a:lnTo>
                    <a:pt x="286026" y="181570"/>
                  </a:lnTo>
                  <a:lnTo>
                    <a:pt x="285473" y="182064"/>
                  </a:lnTo>
                  <a:lnTo>
                    <a:pt x="284930" y="182558"/>
                  </a:lnTo>
                  <a:lnTo>
                    <a:pt x="284386" y="183059"/>
                  </a:lnTo>
                  <a:lnTo>
                    <a:pt x="283851" y="183568"/>
                  </a:lnTo>
                  <a:lnTo>
                    <a:pt x="283316" y="184076"/>
                  </a:lnTo>
                  <a:lnTo>
                    <a:pt x="282790" y="184592"/>
                  </a:lnTo>
                  <a:lnTo>
                    <a:pt x="281737" y="185631"/>
                  </a:lnTo>
                  <a:lnTo>
                    <a:pt x="280693" y="186669"/>
                  </a:lnTo>
                  <a:lnTo>
                    <a:pt x="279666" y="187715"/>
                  </a:lnTo>
                  <a:lnTo>
                    <a:pt x="279114" y="187243"/>
                  </a:lnTo>
                  <a:lnTo>
                    <a:pt x="278553" y="186778"/>
                  </a:lnTo>
                  <a:lnTo>
                    <a:pt x="277992" y="186313"/>
                  </a:lnTo>
                  <a:lnTo>
                    <a:pt x="277422" y="185856"/>
                  </a:lnTo>
                  <a:lnTo>
                    <a:pt x="276853" y="185398"/>
                  </a:lnTo>
                  <a:lnTo>
                    <a:pt x="276275" y="184955"/>
                  </a:lnTo>
                  <a:lnTo>
                    <a:pt x="275688" y="184512"/>
                  </a:lnTo>
                  <a:lnTo>
                    <a:pt x="275101" y="184076"/>
                  </a:lnTo>
                  <a:lnTo>
                    <a:pt x="274506" y="183640"/>
                  </a:lnTo>
                  <a:lnTo>
                    <a:pt x="273902" y="183219"/>
                  </a:lnTo>
                  <a:lnTo>
                    <a:pt x="273298" y="182798"/>
                  </a:lnTo>
                  <a:lnTo>
                    <a:pt x="272685" y="182384"/>
                  </a:lnTo>
                  <a:lnTo>
                    <a:pt x="272072" y="181977"/>
                  </a:lnTo>
                  <a:lnTo>
                    <a:pt x="271451" y="181577"/>
                  </a:lnTo>
                  <a:lnTo>
                    <a:pt x="270821" y="181185"/>
                  </a:lnTo>
                  <a:lnTo>
                    <a:pt x="270191" y="180793"/>
                  </a:lnTo>
                  <a:lnTo>
                    <a:pt x="270649" y="180335"/>
                  </a:lnTo>
                  <a:lnTo>
                    <a:pt x="271089" y="179863"/>
                  </a:lnTo>
                  <a:lnTo>
                    <a:pt x="271529" y="179391"/>
                  </a:lnTo>
                  <a:lnTo>
                    <a:pt x="271960" y="178904"/>
                  </a:lnTo>
                  <a:lnTo>
                    <a:pt x="272374" y="178418"/>
                  </a:lnTo>
                  <a:lnTo>
                    <a:pt x="272780" y="177916"/>
                  </a:lnTo>
                  <a:lnTo>
                    <a:pt x="273168" y="177415"/>
                  </a:lnTo>
                  <a:lnTo>
                    <a:pt x="273539" y="176899"/>
                  </a:lnTo>
                  <a:lnTo>
                    <a:pt x="273936" y="176340"/>
                  </a:lnTo>
                  <a:lnTo>
                    <a:pt x="274342" y="175759"/>
                  </a:lnTo>
                  <a:lnTo>
                    <a:pt x="274540" y="175461"/>
                  </a:lnTo>
                  <a:lnTo>
                    <a:pt x="274739" y="175156"/>
                  </a:lnTo>
                  <a:lnTo>
                    <a:pt x="274929" y="174851"/>
                  </a:lnTo>
                  <a:lnTo>
                    <a:pt x="275118" y="174539"/>
                  </a:lnTo>
                  <a:lnTo>
                    <a:pt x="275291" y="174226"/>
                  </a:lnTo>
                  <a:lnTo>
                    <a:pt x="275455" y="173907"/>
                  </a:lnTo>
                  <a:lnTo>
                    <a:pt x="275610" y="173587"/>
                  </a:lnTo>
                  <a:lnTo>
                    <a:pt x="275757" y="173267"/>
                  </a:lnTo>
                  <a:lnTo>
                    <a:pt x="275886" y="172941"/>
                  </a:lnTo>
                  <a:lnTo>
                    <a:pt x="275999" y="172614"/>
                  </a:lnTo>
                  <a:lnTo>
                    <a:pt x="276085" y="172280"/>
                  </a:lnTo>
                  <a:lnTo>
                    <a:pt x="276128" y="172120"/>
                  </a:lnTo>
                  <a:lnTo>
                    <a:pt x="276163" y="171953"/>
                  </a:lnTo>
                  <a:close/>
                  <a:moveTo>
                    <a:pt x="49004" y="177081"/>
                  </a:moveTo>
                  <a:lnTo>
                    <a:pt x="49565" y="177662"/>
                  </a:lnTo>
                  <a:lnTo>
                    <a:pt x="50143" y="178236"/>
                  </a:lnTo>
                  <a:lnTo>
                    <a:pt x="50713" y="178817"/>
                  </a:lnTo>
                  <a:lnTo>
                    <a:pt x="51300" y="179391"/>
                  </a:lnTo>
                  <a:lnTo>
                    <a:pt x="51886" y="179965"/>
                  </a:lnTo>
                  <a:lnTo>
                    <a:pt x="52482" y="180539"/>
                  </a:lnTo>
                  <a:lnTo>
                    <a:pt x="53077" y="181105"/>
                  </a:lnTo>
                  <a:lnTo>
                    <a:pt x="53681" y="181665"/>
                  </a:lnTo>
                  <a:lnTo>
                    <a:pt x="54285" y="182231"/>
                  </a:lnTo>
                  <a:lnTo>
                    <a:pt x="54889" y="182783"/>
                  </a:lnTo>
                  <a:lnTo>
                    <a:pt x="55502" y="183335"/>
                  </a:lnTo>
                  <a:lnTo>
                    <a:pt x="56123" y="183887"/>
                  </a:lnTo>
                  <a:lnTo>
                    <a:pt x="56736" y="184432"/>
                  </a:lnTo>
                  <a:lnTo>
                    <a:pt x="57357" y="184970"/>
                  </a:lnTo>
                  <a:lnTo>
                    <a:pt x="57978" y="185500"/>
                  </a:lnTo>
                  <a:lnTo>
                    <a:pt x="58600" y="186030"/>
                  </a:lnTo>
                  <a:lnTo>
                    <a:pt x="58194" y="186313"/>
                  </a:lnTo>
                  <a:lnTo>
                    <a:pt x="57789" y="186597"/>
                  </a:lnTo>
                  <a:lnTo>
                    <a:pt x="57383" y="186895"/>
                  </a:lnTo>
                  <a:lnTo>
                    <a:pt x="56986" y="187185"/>
                  </a:lnTo>
                  <a:lnTo>
                    <a:pt x="56598" y="187490"/>
                  </a:lnTo>
                  <a:lnTo>
                    <a:pt x="56210" y="187795"/>
                  </a:lnTo>
                  <a:lnTo>
                    <a:pt x="55821" y="188108"/>
                  </a:lnTo>
                  <a:lnTo>
                    <a:pt x="55442" y="188420"/>
                  </a:lnTo>
                  <a:lnTo>
                    <a:pt x="55062" y="188740"/>
                  </a:lnTo>
                  <a:lnTo>
                    <a:pt x="54691" y="189066"/>
                  </a:lnTo>
                  <a:lnTo>
                    <a:pt x="54320" y="189393"/>
                  </a:lnTo>
                  <a:lnTo>
                    <a:pt x="53957" y="189720"/>
                  </a:lnTo>
                  <a:lnTo>
                    <a:pt x="53595" y="190054"/>
                  </a:lnTo>
                  <a:lnTo>
                    <a:pt x="53241" y="190396"/>
                  </a:lnTo>
                  <a:lnTo>
                    <a:pt x="52887" y="190737"/>
                  </a:lnTo>
                  <a:lnTo>
                    <a:pt x="52542" y="191086"/>
                  </a:lnTo>
                  <a:lnTo>
                    <a:pt x="52197" y="191442"/>
                  </a:lnTo>
                  <a:lnTo>
                    <a:pt x="51852" y="191790"/>
                  </a:lnTo>
                  <a:lnTo>
                    <a:pt x="51515" y="192154"/>
                  </a:lnTo>
                  <a:lnTo>
                    <a:pt x="51179" y="192517"/>
                  </a:lnTo>
                  <a:lnTo>
                    <a:pt x="50851" y="192880"/>
                  </a:lnTo>
                  <a:lnTo>
                    <a:pt x="50532" y="193250"/>
                  </a:lnTo>
                  <a:lnTo>
                    <a:pt x="50204" y="193621"/>
                  </a:lnTo>
                  <a:lnTo>
                    <a:pt x="49884" y="193999"/>
                  </a:lnTo>
                  <a:lnTo>
                    <a:pt x="49574" y="194376"/>
                  </a:lnTo>
                  <a:lnTo>
                    <a:pt x="49263" y="194761"/>
                  </a:lnTo>
                  <a:lnTo>
                    <a:pt x="48961" y="195146"/>
                  </a:lnTo>
                  <a:lnTo>
                    <a:pt x="48659" y="195539"/>
                  </a:lnTo>
                  <a:lnTo>
                    <a:pt x="48357" y="195931"/>
                  </a:lnTo>
                  <a:lnTo>
                    <a:pt x="48064" y="196330"/>
                  </a:lnTo>
                  <a:lnTo>
                    <a:pt x="47486" y="197129"/>
                  </a:lnTo>
                  <a:lnTo>
                    <a:pt x="45734" y="196468"/>
                  </a:lnTo>
                  <a:lnTo>
                    <a:pt x="44862" y="196142"/>
                  </a:lnTo>
                  <a:lnTo>
                    <a:pt x="43991" y="195800"/>
                  </a:lnTo>
                  <a:lnTo>
                    <a:pt x="43128" y="195451"/>
                  </a:lnTo>
                  <a:lnTo>
                    <a:pt x="42274" y="195088"/>
                  </a:lnTo>
                  <a:lnTo>
                    <a:pt x="41419" y="194718"/>
                  </a:lnTo>
                  <a:lnTo>
                    <a:pt x="40565" y="194333"/>
                  </a:lnTo>
                  <a:lnTo>
                    <a:pt x="40022" y="194057"/>
                  </a:lnTo>
                  <a:lnTo>
                    <a:pt x="39469" y="193759"/>
                  </a:lnTo>
                  <a:lnTo>
                    <a:pt x="38339" y="193134"/>
                  </a:lnTo>
                  <a:lnTo>
                    <a:pt x="37769" y="192822"/>
                  </a:lnTo>
                  <a:lnTo>
                    <a:pt x="37191" y="192524"/>
                  </a:lnTo>
                  <a:lnTo>
                    <a:pt x="36898" y="192379"/>
                  </a:lnTo>
                  <a:lnTo>
                    <a:pt x="36604" y="192241"/>
                  </a:lnTo>
                  <a:lnTo>
                    <a:pt x="36302" y="192103"/>
                  </a:lnTo>
                  <a:lnTo>
                    <a:pt x="36000" y="191972"/>
                  </a:lnTo>
                  <a:lnTo>
                    <a:pt x="36691" y="190977"/>
                  </a:lnTo>
                  <a:lnTo>
                    <a:pt x="37390" y="189982"/>
                  </a:lnTo>
                  <a:lnTo>
                    <a:pt x="38115" y="189001"/>
                  </a:lnTo>
                  <a:lnTo>
                    <a:pt x="38857" y="188028"/>
                  </a:lnTo>
                  <a:lnTo>
                    <a:pt x="39607" y="187062"/>
                  </a:lnTo>
                  <a:lnTo>
                    <a:pt x="40384" y="186103"/>
                  </a:lnTo>
                  <a:lnTo>
                    <a:pt x="41169" y="185158"/>
                  </a:lnTo>
                  <a:lnTo>
                    <a:pt x="41980" y="184221"/>
                  </a:lnTo>
                  <a:lnTo>
                    <a:pt x="42800" y="183292"/>
                  </a:lnTo>
                  <a:lnTo>
                    <a:pt x="43637" y="182376"/>
                  </a:lnTo>
                  <a:lnTo>
                    <a:pt x="44491" y="181468"/>
                  </a:lnTo>
                  <a:lnTo>
                    <a:pt x="45363" y="180568"/>
                  </a:lnTo>
                  <a:lnTo>
                    <a:pt x="46252" y="179681"/>
                  </a:lnTo>
                  <a:lnTo>
                    <a:pt x="47149" y="178803"/>
                  </a:lnTo>
                  <a:lnTo>
                    <a:pt x="48072" y="177938"/>
                  </a:lnTo>
                  <a:lnTo>
                    <a:pt x="49004" y="177081"/>
                  </a:lnTo>
                  <a:close/>
                  <a:moveTo>
                    <a:pt x="290875" y="181795"/>
                  </a:moveTo>
                  <a:lnTo>
                    <a:pt x="291522" y="182355"/>
                  </a:lnTo>
                  <a:lnTo>
                    <a:pt x="292152" y="182928"/>
                  </a:lnTo>
                  <a:lnTo>
                    <a:pt x="292782" y="183502"/>
                  </a:lnTo>
                  <a:lnTo>
                    <a:pt x="293403" y="184083"/>
                  </a:lnTo>
                  <a:lnTo>
                    <a:pt x="294007" y="184679"/>
                  </a:lnTo>
                  <a:lnTo>
                    <a:pt x="294611" y="185275"/>
                  </a:lnTo>
                  <a:lnTo>
                    <a:pt x="295207" y="185878"/>
                  </a:lnTo>
                  <a:lnTo>
                    <a:pt x="295785" y="186488"/>
                  </a:lnTo>
                  <a:lnTo>
                    <a:pt x="296363" y="187098"/>
                  </a:lnTo>
                  <a:lnTo>
                    <a:pt x="296933" y="187723"/>
                  </a:lnTo>
                  <a:lnTo>
                    <a:pt x="297502" y="188347"/>
                  </a:lnTo>
                  <a:lnTo>
                    <a:pt x="298054" y="188972"/>
                  </a:lnTo>
                  <a:lnTo>
                    <a:pt x="298607" y="189611"/>
                  </a:lnTo>
                  <a:lnTo>
                    <a:pt x="299150" y="190250"/>
                  </a:lnTo>
                  <a:lnTo>
                    <a:pt x="299694" y="190890"/>
                  </a:lnTo>
                  <a:lnTo>
                    <a:pt x="300220" y="191536"/>
                  </a:lnTo>
                  <a:lnTo>
                    <a:pt x="299806" y="191754"/>
                  </a:lnTo>
                  <a:lnTo>
                    <a:pt x="299392" y="191979"/>
                  </a:lnTo>
                  <a:lnTo>
                    <a:pt x="298986" y="192212"/>
                  </a:lnTo>
                  <a:lnTo>
                    <a:pt x="298589" y="192451"/>
                  </a:lnTo>
                  <a:lnTo>
                    <a:pt x="298192" y="192706"/>
                  </a:lnTo>
                  <a:lnTo>
                    <a:pt x="297795" y="192967"/>
                  </a:lnTo>
                  <a:lnTo>
                    <a:pt x="297416" y="193229"/>
                  </a:lnTo>
                  <a:lnTo>
                    <a:pt x="297027" y="193497"/>
                  </a:lnTo>
                  <a:lnTo>
                    <a:pt x="296277" y="194042"/>
                  </a:lnTo>
                  <a:lnTo>
                    <a:pt x="295526" y="194594"/>
                  </a:lnTo>
                  <a:lnTo>
                    <a:pt x="294784" y="195139"/>
                  </a:lnTo>
                  <a:lnTo>
                    <a:pt x="294042" y="195669"/>
                  </a:lnTo>
                  <a:lnTo>
                    <a:pt x="293041" y="196359"/>
                  </a:lnTo>
                  <a:lnTo>
                    <a:pt x="292023" y="197064"/>
                  </a:lnTo>
                  <a:lnTo>
                    <a:pt x="291514" y="197420"/>
                  </a:lnTo>
                  <a:lnTo>
                    <a:pt x="291013" y="197790"/>
                  </a:lnTo>
                  <a:lnTo>
                    <a:pt x="290530" y="198161"/>
                  </a:lnTo>
                  <a:lnTo>
                    <a:pt x="290047" y="198539"/>
                  </a:lnTo>
                  <a:lnTo>
                    <a:pt x="289572" y="197936"/>
                  </a:lnTo>
                  <a:lnTo>
                    <a:pt x="289080" y="197340"/>
                  </a:lnTo>
                  <a:lnTo>
                    <a:pt x="288588" y="196744"/>
                  </a:lnTo>
                  <a:lnTo>
                    <a:pt x="288088" y="196156"/>
                  </a:lnTo>
                  <a:lnTo>
                    <a:pt x="287587" y="195568"/>
                  </a:lnTo>
                  <a:lnTo>
                    <a:pt x="287078" y="194987"/>
                  </a:lnTo>
                  <a:lnTo>
                    <a:pt x="286561" y="194405"/>
                  </a:lnTo>
                  <a:lnTo>
                    <a:pt x="286034" y="193832"/>
                  </a:lnTo>
                  <a:lnTo>
                    <a:pt x="285508" y="193258"/>
                  </a:lnTo>
                  <a:lnTo>
                    <a:pt x="284973" y="192691"/>
                  </a:lnTo>
                  <a:lnTo>
                    <a:pt x="284429" y="192132"/>
                  </a:lnTo>
                  <a:lnTo>
                    <a:pt x="283886" y="191580"/>
                  </a:lnTo>
                  <a:lnTo>
                    <a:pt x="283325" y="191028"/>
                  </a:lnTo>
                  <a:lnTo>
                    <a:pt x="282764" y="190483"/>
                  </a:lnTo>
                  <a:lnTo>
                    <a:pt x="282194" y="189945"/>
                  </a:lnTo>
                  <a:lnTo>
                    <a:pt x="281616" y="189408"/>
                  </a:lnTo>
                  <a:lnTo>
                    <a:pt x="282824" y="188500"/>
                  </a:lnTo>
                  <a:lnTo>
                    <a:pt x="284032" y="187585"/>
                  </a:lnTo>
                  <a:lnTo>
                    <a:pt x="285223" y="186662"/>
                  </a:lnTo>
                  <a:lnTo>
                    <a:pt x="285818" y="186190"/>
                  </a:lnTo>
                  <a:lnTo>
                    <a:pt x="286405" y="185718"/>
                  </a:lnTo>
                  <a:lnTo>
                    <a:pt x="286983" y="185246"/>
                  </a:lnTo>
                  <a:lnTo>
                    <a:pt x="287561" y="184766"/>
                  </a:lnTo>
                  <a:lnTo>
                    <a:pt x="288131" y="184280"/>
                  </a:lnTo>
                  <a:lnTo>
                    <a:pt x="288701" y="183793"/>
                  </a:lnTo>
                  <a:lnTo>
                    <a:pt x="289253" y="183299"/>
                  </a:lnTo>
                  <a:lnTo>
                    <a:pt x="289805" y="182805"/>
                  </a:lnTo>
                  <a:lnTo>
                    <a:pt x="290340" y="182304"/>
                  </a:lnTo>
                  <a:lnTo>
                    <a:pt x="290875" y="181795"/>
                  </a:lnTo>
                  <a:close/>
                  <a:moveTo>
                    <a:pt x="164495" y="28984"/>
                  </a:moveTo>
                  <a:lnTo>
                    <a:pt x="165496" y="28998"/>
                  </a:lnTo>
                  <a:lnTo>
                    <a:pt x="166488" y="29020"/>
                  </a:lnTo>
                  <a:lnTo>
                    <a:pt x="167480" y="29056"/>
                  </a:lnTo>
                  <a:lnTo>
                    <a:pt x="168464" y="29100"/>
                  </a:lnTo>
                  <a:lnTo>
                    <a:pt x="169448" y="29151"/>
                  </a:lnTo>
                  <a:lnTo>
                    <a:pt x="170432" y="29216"/>
                  </a:lnTo>
                  <a:lnTo>
                    <a:pt x="171407" y="29289"/>
                  </a:lnTo>
                  <a:lnTo>
                    <a:pt x="172373" y="29376"/>
                  </a:lnTo>
                  <a:lnTo>
                    <a:pt x="173348" y="29471"/>
                  </a:lnTo>
                  <a:lnTo>
                    <a:pt x="174315" y="29572"/>
                  </a:lnTo>
                  <a:lnTo>
                    <a:pt x="175272" y="29688"/>
                  </a:lnTo>
                  <a:lnTo>
                    <a:pt x="176230" y="29805"/>
                  </a:lnTo>
                  <a:lnTo>
                    <a:pt x="177188" y="29943"/>
                  </a:lnTo>
                  <a:lnTo>
                    <a:pt x="178137" y="30081"/>
                  </a:lnTo>
                  <a:lnTo>
                    <a:pt x="179078" y="30233"/>
                  </a:lnTo>
                  <a:lnTo>
                    <a:pt x="180027" y="30393"/>
                  </a:lnTo>
                  <a:lnTo>
                    <a:pt x="180959" y="30567"/>
                  </a:lnTo>
                  <a:lnTo>
                    <a:pt x="181891" y="30742"/>
                  </a:lnTo>
                  <a:lnTo>
                    <a:pt x="182823" y="30931"/>
                  </a:lnTo>
                  <a:lnTo>
                    <a:pt x="183746" y="31127"/>
                  </a:lnTo>
                  <a:lnTo>
                    <a:pt x="184669" y="31337"/>
                  </a:lnTo>
                  <a:lnTo>
                    <a:pt x="185584" y="31555"/>
                  </a:lnTo>
                  <a:lnTo>
                    <a:pt x="186499" y="31780"/>
                  </a:lnTo>
                  <a:lnTo>
                    <a:pt x="187405" y="32013"/>
                  </a:lnTo>
                  <a:lnTo>
                    <a:pt x="188311" y="32253"/>
                  </a:lnTo>
                  <a:lnTo>
                    <a:pt x="189208" y="32507"/>
                  </a:lnTo>
                  <a:lnTo>
                    <a:pt x="190106" y="32768"/>
                  </a:lnTo>
                  <a:lnTo>
                    <a:pt x="190994" y="33037"/>
                  </a:lnTo>
                  <a:lnTo>
                    <a:pt x="191875" y="33313"/>
                  </a:lnTo>
                  <a:lnTo>
                    <a:pt x="192755" y="33596"/>
                  </a:lnTo>
                  <a:lnTo>
                    <a:pt x="193635" y="33894"/>
                  </a:lnTo>
                  <a:lnTo>
                    <a:pt x="194506" y="34192"/>
                  </a:lnTo>
                  <a:lnTo>
                    <a:pt x="195369" y="34504"/>
                  </a:lnTo>
                  <a:lnTo>
                    <a:pt x="196232" y="34824"/>
                  </a:lnTo>
                  <a:lnTo>
                    <a:pt x="197086" y="35151"/>
                  </a:lnTo>
                  <a:lnTo>
                    <a:pt x="197941" y="35485"/>
                  </a:lnTo>
                  <a:lnTo>
                    <a:pt x="198778" y="35834"/>
                  </a:lnTo>
                  <a:lnTo>
                    <a:pt x="199623" y="36182"/>
                  </a:lnTo>
                  <a:lnTo>
                    <a:pt x="200460" y="36538"/>
                  </a:lnTo>
                  <a:lnTo>
                    <a:pt x="201289" y="36909"/>
                  </a:lnTo>
                  <a:lnTo>
                    <a:pt x="202109" y="37287"/>
                  </a:lnTo>
                  <a:lnTo>
                    <a:pt x="202928" y="37664"/>
                  </a:lnTo>
                  <a:lnTo>
                    <a:pt x="203739" y="38057"/>
                  </a:lnTo>
                  <a:lnTo>
                    <a:pt x="204551" y="38456"/>
                  </a:lnTo>
                  <a:lnTo>
                    <a:pt x="205353" y="38863"/>
                  </a:lnTo>
                  <a:lnTo>
                    <a:pt x="206147" y="39277"/>
                  </a:lnTo>
                  <a:lnTo>
                    <a:pt x="206941" y="39698"/>
                  </a:lnTo>
                  <a:lnTo>
                    <a:pt x="207726" y="40127"/>
                  </a:lnTo>
                  <a:lnTo>
                    <a:pt x="208503" y="40563"/>
                  </a:lnTo>
                  <a:lnTo>
                    <a:pt x="209279" y="41006"/>
                  </a:lnTo>
                  <a:lnTo>
                    <a:pt x="210047" y="41449"/>
                  </a:lnTo>
                  <a:lnTo>
                    <a:pt x="210807" y="41906"/>
                  </a:lnTo>
                  <a:lnTo>
                    <a:pt x="211566" y="42371"/>
                  </a:lnTo>
                  <a:lnTo>
                    <a:pt x="212317" y="42843"/>
                  </a:lnTo>
                  <a:lnTo>
                    <a:pt x="213059" y="43323"/>
                  </a:lnTo>
                  <a:lnTo>
                    <a:pt x="213801" y="43810"/>
                  </a:lnTo>
                  <a:lnTo>
                    <a:pt x="214526" y="44296"/>
                  </a:lnTo>
                  <a:lnTo>
                    <a:pt x="215259" y="44797"/>
                  </a:lnTo>
                  <a:lnTo>
                    <a:pt x="215975" y="45299"/>
                  </a:lnTo>
                  <a:lnTo>
                    <a:pt x="216683" y="45814"/>
                  </a:lnTo>
                  <a:lnTo>
                    <a:pt x="217391" y="46330"/>
                  </a:lnTo>
                  <a:lnTo>
                    <a:pt x="218089" y="46853"/>
                  </a:lnTo>
                  <a:lnTo>
                    <a:pt x="218788" y="47391"/>
                  </a:lnTo>
                  <a:lnTo>
                    <a:pt x="219470" y="47928"/>
                  </a:lnTo>
                  <a:lnTo>
                    <a:pt x="220152" y="48466"/>
                  </a:lnTo>
                  <a:lnTo>
                    <a:pt x="220825" y="49018"/>
                  </a:lnTo>
                  <a:lnTo>
                    <a:pt x="221498" y="49577"/>
                  </a:lnTo>
                  <a:lnTo>
                    <a:pt x="222154" y="50136"/>
                  </a:lnTo>
                  <a:lnTo>
                    <a:pt x="222810" y="50703"/>
                  </a:lnTo>
                  <a:lnTo>
                    <a:pt x="223457" y="51277"/>
                  </a:lnTo>
                  <a:lnTo>
                    <a:pt x="224095" y="51858"/>
                  </a:lnTo>
                  <a:lnTo>
                    <a:pt x="224725" y="52446"/>
                  </a:lnTo>
                  <a:lnTo>
                    <a:pt x="225355" y="53035"/>
                  </a:lnTo>
                  <a:lnTo>
                    <a:pt x="225968" y="53638"/>
                  </a:lnTo>
                  <a:lnTo>
                    <a:pt x="226580" y="54241"/>
                  </a:lnTo>
                  <a:lnTo>
                    <a:pt x="227184" y="54851"/>
                  </a:lnTo>
                  <a:lnTo>
                    <a:pt x="227780" y="55461"/>
                  </a:lnTo>
                  <a:lnTo>
                    <a:pt x="228375" y="56078"/>
                  </a:lnTo>
                  <a:lnTo>
                    <a:pt x="228953" y="56710"/>
                  </a:lnTo>
                  <a:lnTo>
                    <a:pt x="229532" y="57335"/>
                  </a:lnTo>
                  <a:lnTo>
                    <a:pt x="230092" y="57974"/>
                  </a:lnTo>
                  <a:lnTo>
                    <a:pt x="230653" y="58613"/>
                  </a:lnTo>
                  <a:lnTo>
                    <a:pt x="231206" y="59260"/>
                  </a:lnTo>
                  <a:lnTo>
                    <a:pt x="231758" y="59914"/>
                  </a:lnTo>
                  <a:lnTo>
                    <a:pt x="232293" y="60567"/>
                  </a:lnTo>
                  <a:lnTo>
                    <a:pt x="232819" y="61228"/>
                  </a:lnTo>
                  <a:lnTo>
                    <a:pt x="233346" y="61897"/>
                  </a:lnTo>
                  <a:lnTo>
                    <a:pt x="233855" y="62565"/>
                  </a:lnTo>
                  <a:lnTo>
                    <a:pt x="234364" y="63241"/>
                  </a:lnTo>
                  <a:lnTo>
                    <a:pt x="234856" y="63923"/>
                  </a:lnTo>
                  <a:lnTo>
                    <a:pt x="235347" y="64606"/>
                  </a:lnTo>
                  <a:lnTo>
                    <a:pt x="235831" y="65296"/>
                  </a:lnTo>
                  <a:lnTo>
                    <a:pt x="236305" y="65994"/>
                  </a:lnTo>
                  <a:lnTo>
                    <a:pt x="236771" y="66691"/>
                  </a:lnTo>
                  <a:lnTo>
                    <a:pt x="237229" y="67396"/>
                  </a:lnTo>
                  <a:lnTo>
                    <a:pt x="237677" y="68100"/>
                  </a:lnTo>
                  <a:lnTo>
                    <a:pt x="238117" y="68812"/>
                  </a:lnTo>
                  <a:lnTo>
                    <a:pt x="238549" y="69531"/>
                  </a:lnTo>
                  <a:lnTo>
                    <a:pt x="238980" y="70250"/>
                  </a:lnTo>
                  <a:lnTo>
                    <a:pt x="239394" y="70969"/>
                  </a:lnTo>
                  <a:lnTo>
                    <a:pt x="239800" y="71703"/>
                  </a:lnTo>
                  <a:lnTo>
                    <a:pt x="240197" y="72429"/>
                  </a:lnTo>
                  <a:lnTo>
                    <a:pt x="240585" y="73170"/>
                  </a:lnTo>
                  <a:lnTo>
                    <a:pt x="240974" y="73904"/>
                  </a:lnTo>
                  <a:lnTo>
                    <a:pt x="241345" y="74652"/>
                  </a:lnTo>
                  <a:lnTo>
                    <a:pt x="241707" y="75400"/>
                  </a:lnTo>
                  <a:lnTo>
                    <a:pt x="242061" y="76149"/>
                  </a:lnTo>
                  <a:lnTo>
                    <a:pt x="242406" y="76904"/>
                  </a:lnTo>
                  <a:lnTo>
                    <a:pt x="242751" y="77659"/>
                  </a:lnTo>
                  <a:lnTo>
                    <a:pt x="243079" y="78422"/>
                  </a:lnTo>
                  <a:lnTo>
                    <a:pt x="243398" y="79185"/>
                  </a:lnTo>
                  <a:lnTo>
                    <a:pt x="243709" y="79955"/>
                  </a:lnTo>
                  <a:lnTo>
                    <a:pt x="244011" y="80725"/>
                  </a:lnTo>
                  <a:lnTo>
                    <a:pt x="244296" y="81502"/>
                  </a:lnTo>
                  <a:lnTo>
                    <a:pt x="244580" y="82279"/>
                  </a:lnTo>
                  <a:lnTo>
                    <a:pt x="244857" y="83057"/>
                  </a:lnTo>
                  <a:lnTo>
                    <a:pt x="245124" y="83841"/>
                  </a:lnTo>
                  <a:lnTo>
                    <a:pt x="245374" y="84626"/>
                  </a:lnTo>
                  <a:lnTo>
                    <a:pt x="245625" y="85417"/>
                  </a:lnTo>
                  <a:lnTo>
                    <a:pt x="245858" y="86209"/>
                  </a:lnTo>
                  <a:lnTo>
                    <a:pt x="246082" y="87008"/>
                  </a:lnTo>
                  <a:lnTo>
                    <a:pt x="246298" y="87800"/>
                  </a:lnTo>
                  <a:lnTo>
                    <a:pt x="246505" y="88606"/>
                  </a:lnTo>
                  <a:lnTo>
                    <a:pt x="246703" y="89405"/>
                  </a:lnTo>
                  <a:lnTo>
                    <a:pt x="246893" y="90212"/>
                  </a:lnTo>
                  <a:lnTo>
                    <a:pt x="247074" y="91040"/>
                  </a:lnTo>
                  <a:lnTo>
                    <a:pt x="247255" y="91868"/>
                  </a:lnTo>
                  <a:lnTo>
                    <a:pt x="247428" y="92696"/>
                  </a:lnTo>
                  <a:lnTo>
                    <a:pt x="247592" y="93524"/>
                  </a:lnTo>
                  <a:lnTo>
                    <a:pt x="247747" y="94352"/>
                  </a:lnTo>
                  <a:lnTo>
                    <a:pt x="247894" y="95187"/>
                  </a:lnTo>
                  <a:lnTo>
                    <a:pt x="248041" y="96015"/>
                  </a:lnTo>
                  <a:lnTo>
                    <a:pt x="248179" y="96851"/>
                  </a:lnTo>
                  <a:lnTo>
                    <a:pt x="248308" y="97686"/>
                  </a:lnTo>
                  <a:lnTo>
                    <a:pt x="248438" y="98514"/>
                  </a:lnTo>
                  <a:lnTo>
                    <a:pt x="248558" y="99350"/>
                  </a:lnTo>
                  <a:lnTo>
                    <a:pt x="248671" y="100185"/>
                  </a:lnTo>
                  <a:lnTo>
                    <a:pt x="248774" y="101020"/>
                  </a:lnTo>
                  <a:lnTo>
                    <a:pt x="248878" y="101856"/>
                  </a:lnTo>
                  <a:lnTo>
                    <a:pt x="248981" y="102698"/>
                  </a:lnTo>
                  <a:lnTo>
                    <a:pt x="249068" y="103534"/>
                  </a:lnTo>
                  <a:lnTo>
                    <a:pt x="249240" y="105212"/>
                  </a:lnTo>
                  <a:lnTo>
                    <a:pt x="249387" y="106890"/>
                  </a:lnTo>
                  <a:lnTo>
                    <a:pt x="249516" y="108568"/>
                  </a:lnTo>
                  <a:lnTo>
                    <a:pt x="249628" y="110245"/>
                  </a:lnTo>
                  <a:lnTo>
                    <a:pt x="249732" y="111931"/>
                  </a:lnTo>
                  <a:lnTo>
                    <a:pt x="249810" y="113616"/>
                  </a:lnTo>
                  <a:lnTo>
                    <a:pt x="249879" y="115301"/>
                  </a:lnTo>
                  <a:lnTo>
                    <a:pt x="249930" y="116986"/>
                  </a:lnTo>
                  <a:lnTo>
                    <a:pt x="249974" y="118672"/>
                  </a:lnTo>
                  <a:lnTo>
                    <a:pt x="249999" y="120357"/>
                  </a:lnTo>
                  <a:lnTo>
                    <a:pt x="250017" y="122049"/>
                  </a:lnTo>
                  <a:lnTo>
                    <a:pt x="250034" y="123735"/>
                  </a:lnTo>
                  <a:lnTo>
                    <a:pt x="250034" y="125420"/>
                  </a:lnTo>
                  <a:lnTo>
                    <a:pt x="250025" y="127112"/>
                  </a:lnTo>
                  <a:lnTo>
                    <a:pt x="250017" y="128798"/>
                  </a:lnTo>
                  <a:lnTo>
                    <a:pt x="249999" y="130483"/>
                  </a:lnTo>
                  <a:lnTo>
                    <a:pt x="249956" y="133861"/>
                  </a:lnTo>
                  <a:lnTo>
                    <a:pt x="249905" y="137231"/>
                  </a:lnTo>
                  <a:lnTo>
                    <a:pt x="249853" y="140594"/>
                  </a:lnTo>
                  <a:lnTo>
                    <a:pt x="249818" y="143950"/>
                  </a:lnTo>
                  <a:lnTo>
                    <a:pt x="249775" y="148032"/>
                  </a:lnTo>
                  <a:lnTo>
                    <a:pt x="249741" y="152115"/>
                  </a:lnTo>
                  <a:lnTo>
                    <a:pt x="249697" y="160287"/>
                  </a:lnTo>
                  <a:lnTo>
                    <a:pt x="249525" y="160345"/>
                  </a:lnTo>
                  <a:lnTo>
                    <a:pt x="249370" y="160418"/>
                  </a:lnTo>
                  <a:lnTo>
                    <a:pt x="249214" y="160497"/>
                  </a:lnTo>
                  <a:lnTo>
                    <a:pt x="249076" y="160585"/>
                  </a:lnTo>
                  <a:lnTo>
                    <a:pt x="248938" y="160686"/>
                  </a:lnTo>
                  <a:lnTo>
                    <a:pt x="248817" y="160788"/>
                  </a:lnTo>
                  <a:lnTo>
                    <a:pt x="248705" y="160897"/>
                  </a:lnTo>
                  <a:lnTo>
                    <a:pt x="248593" y="161013"/>
                  </a:lnTo>
                  <a:lnTo>
                    <a:pt x="248498" y="161137"/>
                  </a:lnTo>
                  <a:lnTo>
                    <a:pt x="248420" y="161267"/>
                  </a:lnTo>
                  <a:lnTo>
                    <a:pt x="248343" y="161398"/>
                  </a:lnTo>
                  <a:lnTo>
                    <a:pt x="248282" y="161529"/>
                  </a:lnTo>
                  <a:lnTo>
                    <a:pt x="248222" y="161667"/>
                  </a:lnTo>
                  <a:lnTo>
                    <a:pt x="248187" y="161798"/>
                  </a:lnTo>
                  <a:lnTo>
                    <a:pt x="248153" y="161936"/>
                  </a:lnTo>
                  <a:lnTo>
                    <a:pt x="248136" y="162074"/>
                  </a:lnTo>
                  <a:lnTo>
                    <a:pt x="248127" y="162212"/>
                  </a:lnTo>
                  <a:lnTo>
                    <a:pt x="248136" y="162350"/>
                  </a:lnTo>
                  <a:lnTo>
                    <a:pt x="248153" y="162480"/>
                  </a:lnTo>
                  <a:lnTo>
                    <a:pt x="248187" y="162611"/>
                  </a:lnTo>
                  <a:lnTo>
                    <a:pt x="248231" y="162742"/>
                  </a:lnTo>
                  <a:lnTo>
                    <a:pt x="248291" y="162865"/>
                  </a:lnTo>
                  <a:lnTo>
                    <a:pt x="248360" y="162982"/>
                  </a:lnTo>
                  <a:lnTo>
                    <a:pt x="248446" y="163091"/>
                  </a:lnTo>
                  <a:lnTo>
                    <a:pt x="248550" y="163200"/>
                  </a:lnTo>
                  <a:lnTo>
                    <a:pt x="248662" y="163294"/>
                  </a:lnTo>
                  <a:lnTo>
                    <a:pt x="248791" y="163388"/>
                  </a:lnTo>
                  <a:lnTo>
                    <a:pt x="248938" y="163468"/>
                  </a:lnTo>
                  <a:lnTo>
                    <a:pt x="249093" y="163541"/>
                  </a:lnTo>
                  <a:lnTo>
                    <a:pt x="249266" y="163606"/>
                  </a:lnTo>
                  <a:lnTo>
                    <a:pt x="249456" y="163657"/>
                  </a:lnTo>
                  <a:lnTo>
                    <a:pt x="249663" y="163694"/>
                  </a:lnTo>
                  <a:lnTo>
                    <a:pt x="249568" y="174204"/>
                  </a:lnTo>
                  <a:lnTo>
                    <a:pt x="249559" y="174633"/>
                  </a:lnTo>
                  <a:lnTo>
                    <a:pt x="249534" y="175163"/>
                  </a:lnTo>
                  <a:lnTo>
                    <a:pt x="249490" y="175795"/>
                  </a:lnTo>
                  <a:lnTo>
                    <a:pt x="249430" y="176514"/>
                  </a:lnTo>
                  <a:lnTo>
                    <a:pt x="249292" y="178200"/>
                  </a:lnTo>
                  <a:lnTo>
                    <a:pt x="249128" y="180154"/>
                  </a:lnTo>
                  <a:lnTo>
                    <a:pt x="248947" y="182333"/>
                  </a:lnTo>
                  <a:lnTo>
                    <a:pt x="248860" y="183480"/>
                  </a:lnTo>
                  <a:lnTo>
                    <a:pt x="248774" y="184665"/>
                  </a:lnTo>
                  <a:lnTo>
                    <a:pt x="248705" y="185870"/>
                  </a:lnTo>
                  <a:lnTo>
                    <a:pt x="248627" y="187098"/>
                  </a:lnTo>
                  <a:lnTo>
                    <a:pt x="248576" y="188333"/>
                  </a:lnTo>
                  <a:lnTo>
                    <a:pt x="248524" y="189568"/>
                  </a:lnTo>
                  <a:lnTo>
                    <a:pt x="248489" y="190803"/>
                  </a:lnTo>
                  <a:lnTo>
                    <a:pt x="248472" y="192023"/>
                  </a:lnTo>
                  <a:lnTo>
                    <a:pt x="248472" y="193221"/>
                  </a:lnTo>
                  <a:lnTo>
                    <a:pt x="248481" y="193810"/>
                  </a:lnTo>
                  <a:lnTo>
                    <a:pt x="248498" y="194398"/>
                  </a:lnTo>
                  <a:lnTo>
                    <a:pt x="248515" y="194972"/>
                  </a:lnTo>
                  <a:lnTo>
                    <a:pt x="248541" y="195539"/>
                  </a:lnTo>
                  <a:lnTo>
                    <a:pt x="248567" y="196091"/>
                  </a:lnTo>
                  <a:lnTo>
                    <a:pt x="248610" y="196635"/>
                  </a:lnTo>
                  <a:lnTo>
                    <a:pt x="248653" y="197166"/>
                  </a:lnTo>
                  <a:lnTo>
                    <a:pt x="248696" y="197681"/>
                  </a:lnTo>
                  <a:lnTo>
                    <a:pt x="248757" y="198190"/>
                  </a:lnTo>
                  <a:lnTo>
                    <a:pt x="248826" y="198677"/>
                  </a:lnTo>
                  <a:lnTo>
                    <a:pt x="248895" y="199149"/>
                  </a:lnTo>
                  <a:lnTo>
                    <a:pt x="248973" y="199606"/>
                  </a:lnTo>
                  <a:lnTo>
                    <a:pt x="249059" y="200050"/>
                  </a:lnTo>
                  <a:lnTo>
                    <a:pt x="249162" y="200464"/>
                  </a:lnTo>
                  <a:lnTo>
                    <a:pt x="249266" y="200870"/>
                  </a:lnTo>
                  <a:lnTo>
                    <a:pt x="249378" y="201248"/>
                  </a:lnTo>
                  <a:lnTo>
                    <a:pt x="249499" y="201604"/>
                  </a:lnTo>
                  <a:lnTo>
                    <a:pt x="249637" y="201945"/>
                  </a:lnTo>
                  <a:lnTo>
                    <a:pt x="249775" y="202258"/>
                  </a:lnTo>
                  <a:lnTo>
                    <a:pt x="249853" y="202403"/>
                  </a:lnTo>
                  <a:lnTo>
                    <a:pt x="249930" y="202541"/>
                  </a:lnTo>
                  <a:lnTo>
                    <a:pt x="250008" y="202679"/>
                  </a:lnTo>
                  <a:lnTo>
                    <a:pt x="250094" y="202810"/>
                  </a:lnTo>
                  <a:lnTo>
                    <a:pt x="250181" y="202933"/>
                  </a:lnTo>
                  <a:lnTo>
                    <a:pt x="250267" y="203042"/>
                  </a:lnTo>
                  <a:lnTo>
                    <a:pt x="250353" y="203151"/>
                  </a:lnTo>
                  <a:lnTo>
                    <a:pt x="250448" y="203253"/>
                  </a:lnTo>
                  <a:lnTo>
                    <a:pt x="250543" y="203355"/>
                  </a:lnTo>
                  <a:lnTo>
                    <a:pt x="250638" y="203442"/>
                  </a:lnTo>
                  <a:lnTo>
                    <a:pt x="250742" y="203522"/>
                  </a:lnTo>
                  <a:lnTo>
                    <a:pt x="250845" y="203594"/>
                  </a:lnTo>
                  <a:lnTo>
                    <a:pt x="250957" y="203660"/>
                  </a:lnTo>
                  <a:lnTo>
                    <a:pt x="251061" y="203718"/>
                  </a:lnTo>
                  <a:lnTo>
                    <a:pt x="251018" y="203711"/>
                  </a:lnTo>
                  <a:lnTo>
                    <a:pt x="250975" y="203703"/>
                  </a:lnTo>
                  <a:lnTo>
                    <a:pt x="250931" y="203696"/>
                  </a:lnTo>
                  <a:lnTo>
                    <a:pt x="250880" y="203689"/>
                  </a:lnTo>
                  <a:lnTo>
                    <a:pt x="250742" y="203645"/>
                  </a:lnTo>
                  <a:lnTo>
                    <a:pt x="250612" y="203609"/>
                  </a:lnTo>
                  <a:lnTo>
                    <a:pt x="250474" y="203580"/>
                  </a:lnTo>
                  <a:lnTo>
                    <a:pt x="250345" y="203558"/>
                  </a:lnTo>
                  <a:lnTo>
                    <a:pt x="250215" y="203543"/>
                  </a:lnTo>
                  <a:lnTo>
                    <a:pt x="250086" y="203536"/>
                  </a:lnTo>
                  <a:lnTo>
                    <a:pt x="249965" y="203536"/>
                  </a:lnTo>
                  <a:lnTo>
                    <a:pt x="249836" y="203543"/>
                  </a:lnTo>
                  <a:lnTo>
                    <a:pt x="249715" y="203551"/>
                  </a:lnTo>
                  <a:lnTo>
                    <a:pt x="249594" y="203573"/>
                  </a:lnTo>
                  <a:lnTo>
                    <a:pt x="249482" y="203594"/>
                  </a:lnTo>
                  <a:lnTo>
                    <a:pt x="249370" y="203623"/>
                  </a:lnTo>
                  <a:lnTo>
                    <a:pt x="249257" y="203660"/>
                  </a:lnTo>
                  <a:lnTo>
                    <a:pt x="249145" y="203696"/>
                  </a:lnTo>
                  <a:lnTo>
                    <a:pt x="249033" y="203747"/>
                  </a:lnTo>
                  <a:lnTo>
                    <a:pt x="248929" y="203798"/>
                  </a:lnTo>
                  <a:lnTo>
                    <a:pt x="246591" y="203870"/>
                  </a:lnTo>
                  <a:lnTo>
                    <a:pt x="246444" y="203885"/>
                  </a:lnTo>
                  <a:lnTo>
                    <a:pt x="246306" y="203907"/>
                  </a:lnTo>
                  <a:lnTo>
                    <a:pt x="246177" y="203943"/>
                  </a:lnTo>
                  <a:lnTo>
                    <a:pt x="246047" y="203979"/>
                  </a:lnTo>
                  <a:lnTo>
                    <a:pt x="245927" y="204023"/>
                  </a:lnTo>
                  <a:lnTo>
                    <a:pt x="245814" y="204074"/>
                  </a:lnTo>
                  <a:lnTo>
                    <a:pt x="245581" y="204183"/>
                  </a:lnTo>
                  <a:lnTo>
                    <a:pt x="242950" y="204415"/>
                  </a:lnTo>
                  <a:lnTo>
                    <a:pt x="240309" y="204640"/>
                  </a:lnTo>
                  <a:lnTo>
                    <a:pt x="237677" y="204858"/>
                  </a:lnTo>
                  <a:lnTo>
                    <a:pt x="235045" y="205062"/>
                  </a:lnTo>
                  <a:lnTo>
                    <a:pt x="232414" y="205265"/>
                  </a:lnTo>
                  <a:lnTo>
                    <a:pt x="229782" y="205461"/>
                  </a:lnTo>
                  <a:lnTo>
                    <a:pt x="227150" y="205643"/>
                  </a:lnTo>
                  <a:lnTo>
                    <a:pt x="224518" y="205824"/>
                  </a:lnTo>
                  <a:lnTo>
                    <a:pt x="221886" y="205991"/>
                  </a:lnTo>
                  <a:lnTo>
                    <a:pt x="219254" y="206151"/>
                  </a:lnTo>
                  <a:lnTo>
                    <a:pt x="216623" y="206304"/>
                  </a:lnTo>
                  <a:lnTo>
                    <a:pt x="213991" y="206449"/>
                  </a:lnTo>
                  <a:lnTo>
                    <a:pt x="211359" y="206587"/>
                  </a:lnTo>
                  <a:lnTo>
                    <a:pt x="208727" y="206718"/>
                  </a:lnTo>
                  <a:lnTo>
                    <a:pt x="206104" y="206841"/>
                  </a:lnTo>
                  <a:lnTo>
                    <a:pt x="203472" y="206958"/>
                  </a:lnTo>
                  <a:lnTo>
                    <a:pt x="200840" y="207066"/>
                  </a:lnTo>
                  <a:lnTo>
                    <a:pt x="198217" y="207168"/>
                  </a:lnTo>
                  <a:lnTo>
                    <a:pt x="195585" y="207270"/>
                  </a:lnTo>
                  <a:lnTo>
                    <a:pt x="192953" y="207357"/>
                  </a:lnTo>
                  <a:lnTo>
                    <a:pt x="190330" y="207437"/>
                  </a:lnTo>
                  <a:lnTo>
                    <a:pt x="187698" y="207510"/>
                  </a:lnTo>
                  <a:lnTo>
                    <a:pt x="185075" y="207575"/>
                  </a:lnTo>
                  <a:lnTo>
                    <a:pt x="182443" y="207633"/>
                  </a:lnTo>
                  <a:lnTo>
                    <a:pt x="179820" y="207684"/>
                  </a:lnTo>
                  <a:lnTo>
                    <a:pt x="177188" y="207735"/>
                  </a:lnTo>
                  <a:lnTo>
                    <a:pt x="174556" y="207771"/>
                  </a:lnTo>
                  <a:lnTo>
                    <a:pt x="171933" y="207807"/>
                  </a:lnTo>
                  <a:lnTo>
                    <a:pt x="169301" y="207836"/>
                  </a:lnTo>
                  <a:lnTo>
                    <a:pt x="166678" y="207851"/>
                  </a:lnTo>
                  <a:lnTo>
                    <a:pt x="164046" y="207866"/>
                  </a:lnTo>
                  <a:lnTo>
                    <a:pt x="161423" y="207873"/>
                  </a:lnTo>
                  <a:lnTo>
                    <a:pt x="156159" y="207873"/>
                  </a:lnTo>
                  <a:lnTo>
                    <a:pt x="153536" y="207858"/>
                  </a:lnTo>
                  <a:lnTo>
                    <a:pt x="150904" y="207844"/>
                  </a:lnTo>
                  <a:lnTo>
                    <a:pt x="148272" y="207822"/>
                  </a:lnTo>
                  <a:lnTo>
                    <a:pt x="145649" y="207793"/>
                  </a:lnTo>
                  <a:lnTo>
                    <a:pt x="143017" y="207757"/>
                  </a:lnTo>
                  <a:lnTo>
                    <a:pt x="140385" y="207720"/>
                  </a:lnTo>
                  <a:lnTo>
                    <a:pt x="137754" y="207669"/>
                  </a:lnTo>
                  <a:lnTo>
                    <a:pt x="135122" y="207619"/>
                  </a:lnTo>
                  <a:lnTo>
                    <a:pt x="132490" y="207560"/>
                  </a:lnTo>
                  <a:lnTo>
                    <a:pt x="129858" y="207502"/>
                  </a:lnTo>
                  <a:lnTo>
                    <a:pt x="127226" y="207430"/>
                  </a:lnTo>
                  <a:lnTo>
                    <a:pt x="124594" y="207357"/>
                  </a:lnTo>
                  <a:lnTo>
                    <a:pt x="121962" y="207284"/>
                  </a:lnTo>
                  <a:lnTo>
                    <a:pt x="119331" y="207197"/>
                  </a:lnTo>
                  <a:lnTo>
                    <a:pt x="116699" y="207110"/>
                  </a:lnTo>
                  <a:lnTo>
                    <a:pt x="114067" y="207016"/>
                  </a:lnTo>
                  <a:lnTo>
                    <a:pt x="111426" y="206914"/>
                  </a:lnTo>
                  <a:lnTo>
                    <a:pt x="108795" y="206812"/>
                  </a:lnTo>
                  <a:lnTo>
                    <a:pt x="106154" y="206703"/>
                  </a:lnTo>
                  <a:lnTo>
                    <a:pt x="103522" y="206587"/>
                  </a:lnTo>
                  <a:lnTo>
                    <a:pt x="100882" y="206471"/>
                  </a:lnTo>
                  <a:lnTo>
                    <a:pt x="98250" y="206347"/>
                  </a:lnTo>
                  <a:lnTo>
                    <a:pt x="95610" y="206224"/>
                  </a:lnTo>
                  <a:lnTo>
                    <a:pt x="92969" y="206086"/>
                  </a:lnTo>
                  <a:lnTo>
                    <a:pt x="90329" y="205955"/>
                  </a:lnTo>
                  <a:lnTo>
                    <a:pt x="87688" y="205810"/>
                  </a:lnTo>
                  <a:lnTo>
                    <a:pt x="82407" y="205519"/>
                  </a:lnTo>
                  <a:lnTo>
                    <a:pt x="77118" y="205207"/>
                  </a:lnTo>
                  <a:lnTo>
                    <a:pt x="76470" y="199367"/>
                  </a:lnTo>
                  <a:lnTo>
                    <a:pt x="75789" y="193250"/>
                  </a:lnTo>
                  <a:lnTo>
                    <a:pt x="75444" y="190098"/>
                  </a:lnTo>
                  <a:lnTo>
                    <a:pt x="75098" y="186887"/>
                  </a:lnTo>
                  <a:lnTo>
                    <a:pt x="74762" y="183619"/>
                  </a:lnTo>
                  <a:lnTo>
                    <a:pt x="74425" y="180306"/>
                  </a:lnTo>
                  <a:lnTo>
                    <a:pt x="74106" y="176943"/>
                  </a:lnTo>
                  <a:lnTo>
                    <a:pt x="73795" y="173536"/>
                  </a:lnTo>
                  <a:lnTo>
                    <a:pt x="73649" y="171815"/>
                  </a:lnTo>
                  <a:lnTo>
                    <a:pt x="73511" y="170093"/>
                  </a:lnTo>
                  <a:lnTo>
                    <a:pt x="73373" y="168357"/>
                  </a:lnTo>
                  <a:lnTo>
                    <a:pt x="73235" y="166614"/>
                  </a:lnTo>
                  <a:lnTo>
                    <a:pt x="73114" y="164856"/>
                  </a:lnTo>
                  <a:lnTo>
                    <a:pt x="72993" y="163098"/>
                  </a:lnTo>
                  <a:lnTo>
                    <a:pt x="72872" y="161333"/>
                  </a:lnTo>
                  <a:lnTo>
                    <a:pt x="72769" y="159560"/>
                  </a:lnTo>
                  <a:lnTo>
                    <a:pt x="72665" y="157781"/>
                  </a:lnTo>
                  <a:lnTo>
                    <a:pt x="72570" y="155994"/>
                  </a:lnTo>
                  <a:lnTo>
                    <a:pt x="72484" y="154200"/>
                  </a:lnTo>
                  <a:lnTo>
                    <a:pt x="72415" y="152405"/>
                  </a:lnTo>
                  <a:lnTo>
                    <a:pt x="72346" y="150604"/>
                  </a:lnTo>
                  <a:lnTo>
                    <a:pt x="72285" y="148802"/>
                  </a:lnTo>
                  <a:lnTo>
                    <a:pt x="72234" y="146994"/>
                  </a:lnTo>
                  <a:lnTo>
                    <a:pt x="72190" y="145185"/>
                  </a:lnTo>
                  <a:lnTo>
                    <a:pt x="72165" y="143376"/>
                  </a:lnTo>
                  <a:lnTo>
                    <a:pt x="72147" y="141560"/>
                  </a:lnTo>
                  <a:lnTo>
                    <a:pt x="72139" y="139744"/>
                  </a:lnTo>
                  <a:lnTo>
                    <a:pt x="72139" y="137928"/>
                  </a:lnTo>
                  <a:lnTo>
                    <a:pt x="72156" y="136112"/>
                  </a:lnTo>
                  <a:lnTo>
                    <a:pt x="72182" y="134296"/>
                  </a:lnTo>
                  <a:lnTo>
                    <a:pt x="72225" y="132480"/>
                  </a:lnTo>
                  <a:lnTo>
                    <a:pt x="72277" y="130664"/>
                  </a:lnTo>
                  <a:lnTo>
                    <a:pt x="72346" y="128856"/>
                  </a:lnTo>
                  <a:lnTo>
                    <a:pt x="72423" y="127040"/>
                  </a:lnTo>
                  <a:lnTo>
                    <a:pt x="72518" y="125231"/>
                  </a:lnTo>
                  <a:lnTo>
                    <a:pt x="72622" y="123422"/>
                  </a:lnTo>
                  <a:lnTo>
                    <a:pt x="72743" y="121621"/>
                  </a:lnTo>
                  <a:lnTo>
                    <a:pt x="72881" y="119819"/>
                  </a:lnTo>
                  <a:lnTo>
                    <a:pt x="73036" y="118025"/>
                  </a:lnTo>
                  <a:lnTo>
                    <a:pt x="73209" y="116231"/>
                  </a:lnTo>
                  <a:lnTo>
                    <a:pt x="73390" y="114444"/>
                  </a:lnTo>
                  <a:lnTo>
                    <a:pt x="73597" y="112664"/>
                  </a:lnTo>
                  <a:lnTo>
                    <a:pt x="73813" y="110892"/>
                  </a:lnTo>
                  <a:lnTo>
                    <a:pt x="74054" y="109120"/>
                  </a:lnTo>
                  <a:lnTo>
                    <a:pt x="74305" y="107362"/>
                  </a:lnTo>
                  <a:lnTo>
                    <a:pt x="74581" y="105604"/>
                  </a:lnTo>
                  <a:lnTo>
                    <a:pt x="74874" y="103861"/>
                  </a:lnTo>
                  <a:lnTo>
                    <a:pt x="75185" y="102124"/>
                  </a:lnTo>
                  <a:lnTo>
                    <a:pt x="75340" y="101253"/>
                  </a:lnTo>
                  <a:lnTo>
                    <a:pt x="75513" y="100388"/>
                  </a:lnTo>
                  <a:lnTo>
                    <a:pt x="75685" y="99531"/>
                  </a:lnTo>
                  <a:lnTo>
                    <a:pt x="75858" y="98674"/>
                  </a:lnTo>
                  <a:lnTo>
                    <a:pt x="76039" y="97817"/>
                  </a:lnTo>
                  <a:lnTo>
                    <a:pt x="76229" y="96960"/>
                  </a:lnTo>
                  <a:lnTo>
                    <a:pt x="76419" y="96110"/>
                  </a:lnTo>
                  <a:lnTo>
                    <a:pt x="76617" y="95260"/>
                  </a:lnTo>
                  <a:lnTo>
                    <a:pt x="76824" y="94417"/>
                  </a:lnTo>
                  <a:lnTo>
                    <a:pt x="77031" y="93575"/>
                  </a:lnTo>
                  <a:lnTo>
                    <a:pt x="77247" y="92732"/>
                  </a:lnTo>
                  <a:lnTo>
                    <a:pt x="77463" y="91897"/>
                  </a:lnTo>
                  <a:lnTo>
                    <a:pt x="77687" y="91061"/>
                  </a:lnTo>
                  <a:lnTo>
                    <a:pt x="77920" y="90226"/>
                  </a:lnTo>
                  <a:lnTo>
                    <a:pt x="78153" y="89398"/>
                  </a:lnTo>
                  <a:lnTo>
                    <a:pt x="78395" y="88577"/>
                  </a:lnTo>
                  <a:lnTo>
                    <a:pt x="78636" y="87749"/>
                  </a:lnTo>
                  <a:lnTo>
                    <a:pt x="78887" y="86936"/>
                  </a:lnTo>
                  <a:lnTo>
                    <a:pt x="79145" y="86115"/>
                  </a:lnTo>
                  <a:lnTo>
                    <a:pt x="79413" y="85301"/>
                  </a:lnTo>
                  <a:lnTo>
                    <a:pt x="79680" y="84495"/>
                  </a:lnTo>
                  <a:lnTo>
                    <a:pt x="79957" y="83689"/>
                  </a:lnTo>
                  <a:lnTo>
                    <a:pt x="80233" y="82882"/>
                  </a:lnTo>
                  <a:lnTo>
                    <a:pt x="80517" y="82083"/>
                  </a:lnTo>
                  <a:lnTo>
                    <a:pt x="80811" y="81291"/>
                  </a:lnTo>
                  <a:lnTo>
                    <a:pt x="81113" y="80500"/>
                  </a:lnTo>
                  <a:lnTo>
                    <a:pt x="81415" y="79708"/>
                  </a:lnTo>
                  <a:lnTo>
                    <a:pt x="81725" y="78923"/>
                  </a:lnTo>
                  <a:lnTo>
                    <a:pt x="82045" y="78146"/>
                  </a:lnTo>
                  <a:lnTo>
                    <a:pt x="82364" y="77369"/>
                  </a:lnTo>
                  <a:lnTo>
                    <a:pt x="82701" y="76599"/>
                  </a:lnTo>
                  <a:lnTo>
                    <a:pt x="83037" y="75829"/>
                  </a:lnTo>
                  <a:lnTo>
                    <a:pt x="83374" y="75066"/>
                  </a:lnTo>
                  <a:lnTo>
                    <a:pt x="83727" y="74304"/>
                  </a:lnTo>
                  <a:lnTo>
                    <a:pt x="84081" y="73548"/>
                  </a:lnTo>
                  <a:lnTo>
                    <a:pt x="84444" y="72793"/>
                  </a:lnTo>
                  <a:lnTo>
                    <a:pt x="84806" y="72044"/>
                  </a:lnTo>
                  <a:lnTo>
                    <a:pt x="85186" y="71304"/>
                  </a:lnTo>
                  <a:lnTo>
                    <a:pt x="85565" y="70563"/>
                  </a:lnTo>
                  <a:lnTo>
                    <a:pt x="85954" y="69829"/>
                  </a:lnTo>
                  <a:lnTo>
                    <a:pt x="86342" y="69103"/>
                  </a:lnTo>
                  <a:lnTo>
                    <a:pt x="86748" y="68376"/>
                  </a:lnTo>
                  <a:lnTo>
                    <a:pt x="87153" y="67657"/>
                  </a:lnTo>
                  <a:lnTo>
                    <a:pt x="87567" y="66938"/>
                  </a:lnTo>
                  <a:lnTo>
                    <a:pt x="87990" y="66226"/>
                  </a:lnTo>
                  <a:lnTo>
                    <a:pt x="88422" y="65521"/>
                  </a:lnTo>
                  <a:lnTo>
                    <a:pt x="88853" y="64824"/>
                  </a:lnTo>
                  <a:lnTo>
                    <a:pt x="89302" y="64127"/>
                  </a:lnTo>
                  <a:lnTo>
                    <a:pt x="89750" y="63429"/>
                  </a:lnTo>
                  <a:lnTo>
                    <a:pt x="90208" y="62747"/>
                  </a:lnTo>
                  <a:lnTo>
                    <a:pt x="90674" y="62064"/>
                  </a:lnTo>
                  <a:lnTo>
                    <a:pt x="91140" y="61388"/>
                  </a:lnTo>
                  <a:lnTo>
                    <a:pt x="91623" y="60720"/>
                  </a:lnTo>
                  <a:lnTo>
                    <a:pt x="92106" y="60052"/>
                  </a:lnTo>
                  <a:lnTo>
                    <a:pt x="92598" y="59391"/>
                  </a:lnTo>
                  <a:lnTo>
                    <a:pt x="93107" y="58737"/>
                  </a:lnTo>
                  <a:lnTo>
                    <a:pt x="93608" y="58090"/>
                  </a:lnTo>
                  <a:lnTo>
                    <a:pt x="94125" y="57444"/>
                  </a:lnTo>
                  <a:lnTo>
                    <a:pt x="94652" y="56805"/>
                  </a:lnTo>
                  <a:lnTo>
                    <a:pt x="95187" y="56173"/>
                  </a:lnTo>
                  <a:lnTo>
                    <a:pt x="95722" y="55548"/>
                  </a:lnTo>
                  <a:lnTo>
                    <a:pt x="96265" y="54923"/>
                  </a:lnTo>
                  <a:lnTo>
                    <a:pt x="96826" y="54306"/>
                  </a:lnTo>
                  <a:lnTo>
                    <a:pt x="97387" y="53696"/>
                  </a:lnTo>
                  <a:lnTo>
                    <a:pt x="97957" y="53093"/>
                  </a:lnTo>
                  <a:lnTo>
                    <a:pt x="98535" y="52497"/>
                  </a:lnTo>
                  <a:lnTo>
                    <a:pt x="99122" y="51909"/>
                  </a:lnTo>
                  <a:lnTo>
                    <a:pt x="99717" y="51320"/>
                  </a:lnTo>
                  <a:lnTo>
                    <a:pt x="100312" y="50739"/>
                  </a:lnTo>
                  <a:lnTo>
                    <a:pt x="100925" y="50165"/>
                  </a:lnTo>
                  <a:lnTo>
                    <a:pt x="101546" y="49599"/>
                  </a:lnTo>
                  <a:lnTo>
                    <a:pt x="102168" y="49040"/>
                  </a:lnTo>
                  <a:lnTo>
                    <a:pt x="102806" y="48488"/>
                  </a:lnTo>
                  <a:lnTo>
                    <a:pt x="103445" y="47935"/>
                  </a:lnTo>
                  <a:lnTo>
                    <a:pt x="104100" y="47398"/>
                  </a:lnTo>
                  <a:lnTo>
                    <a:pt x="104756" y="46860"/>
                  </a:lnTo>
                  <a:lnTo>
                    <a:pt x="105429" y="46337"/>
                  </a:lnTo>
                  <a:lnTo>
                    <a:pt x="106102" y="45814"/>
                  </a:lnTo>
                  <a:lnTo>
                    <a:pt x="106793" y="45299"/>
                  </a:lnTo>
                  <a:lnTo>
                    <a:pt x="107483" y="44790"/>
                  </a:lnTo>
                  <a:lnTo>
                    <a:pt x="108191" y="44289"/>
                  </a:lnTo>
                  <a:lnTo>
                    <a:pt x="108898" y="43795"/>
                  </a:lnTo>
                  <a:lnTo>
                    <a:pt x="109614" y="43308"/>
                  </a:lnTo>
                  <a:lnTo>
                    <a:pt x="110348" y="42829"/>
                  </a:lnTo>
                  <a:lnTo>
                    <a:pt x="111081" y="42357"/>
                  </a:lnTo>
                  <a:lnTo>
                    <a:pt x="111832" y="41892"/>
                  </a:lnTo>
                  <a:lnTo>
                    <a:pt x="112583" y="41434"/>
                  </a:lnTo>
                  <a:lnTo>
                    <a:pt x="113351" y="40984"/>
                  </a:lnTo>
                  <a:lnTo>
                    <a:pt x="114119" y="40534"/>
                  </a:lnTo>
                  <a:lnTo>
                    <a:pt x="114904" y="40098"/>
                  </a:lnTo>
                  <a:lnTo>
                    <a:pt x="115698" y="39669"/>
                  </a:lnTo>
                  <a:lnTo>
                    <a:pt x="116500" y="39248"/>
                  </a:lnTo>
                  <a:lnTo>
                    <a:pt x="117303" y="38834"/>
                  </a:lnTo>
                  <a:lnTo>
                    <a:pt x="118123" y="38427"/>
                  </a:lnTo>
                  <a:lnTo>
                    <a:pt x="118951" y="38027"/>
                  </a:lnTo>
                  <a:lnTo>
                    <a:pt x="119788" y="37642"/>
                  </a:lnTo>
                  <a:lnTo>
                    <a:pt x="120634" y="37257"/>
                  </a:lnTo>
                  <a:lnTo>
                    <a:pt x="121496" y="36880"/>
                  </a:lnTo>
                  <a:lnTo>
                    <a:pt x="122359" y="36509"/>
                  </a:lnTo>
                  <a:lnTo>
                    <a:pt x="123231" y="36153"/>
                  </a:lnTo>
                  <a:lnTo>
                    <a:pt x="124120" y="35805"/>
                  </a:lnTo>
                  <a:lnTo>
                    <a:pt x="125017" y="35456"/>
                  </a:lnTo>
                  <a:lnTo>
                    <a:pt x="125915" y="35122"/>
                  </a:lnTo>
                  <a:lnTo>
                    <a:pt x="126829" y="34795"/>
                  </a:lnTo>
                  <a:lnTo>
                    <a:pt x="127753" y="34475"/>
                  </a:lnTo>
                  <a:lnTo>
                    <a:pt x="128693" y="34170"/>
                  </a:lnTo>
                  <a:lnTo>
                    <a:pt x="129634" y="33865"/>
                  </a:lnTo>
                  <a:lnTo>
                    <a:pt x="130583" y="33575"/>
                  </a:lnTo>
                  <a:lnTo>
                    <a:pt x="131549" y="33284"/>
                  </a:lnTo>
                  <a:lnTo>
                    <a:pt x="132524" y="33008"/>
                  </a:lnTo>
                  <a:lnTo>
                    <a:pt x="133508" y="32739"/>
                  </a:lnTo>
                  <a:lnTo>
                    <a:pt x="134500" y="32485"/>
                  </a:lnTo>
                  <a:lnTo>
                    <a:pt x="135501" y="32231"/>
                  </a:lnTo>
                  <a:lnTo>
                    <a:pt x="136511" y="31991"/>
                  </a:lnTo>
                  <a:lnTo>
                    <a:pt x="137538" y="31759"/>
                  </a:lnTo>
                  <a:lnTo>
                    <a:pt x="138573" y="31533"/>
                  </a:lnTo>
                  <a:lnTo>
                    <a:pt x="139617" y="31316"/>
                  </a:lnTo>
                  <a:lnTo>
                    <a:pt x="140670" y="31112"/>
                  </a:lnTo>
                  <a:lnTo>
                    <a:pt x="141740" y="30916"/>
                  </a:lnTo>
                  <a:lnTo>
                    <a:pt x="142810" y="30727"/>
                  </a:lnTo>
                  <a:lnTo>
                    <a:pt x="143897" y="30546"/>
                  </a:lnTo>
                  <a:lnTo>
                    <a:pt x="144993" y="30379"/>
                  </a:lnTo>
                  <a:lnTo>
                    <a:pt x="146106" y="30219"/>
                  </a:lnTo>
                  <a:lnTo>
                    <a:pt x="147220" y="30066"/>
                  </a:lnTo>
                  <a:lnTo>
                    <a:pt x="148350" y="29928"/>
                  </a:lnTo>
                  <a:lnTo>
                    <a:pt x="149489" y="29790"/>
                  </a:lnTo>
                  <a:lnTo>
                    <a:pt x="150637" y="29674"/>
                  </a:lnTo>
                  <a:lnTo>
                    <a:pt x="151802" y="29558"/>
                  </a:lnTo>
                  <a:lnTo>
                    <a:pt x="152975" y="29456"/>
                  </a:lnTo>
                  <a:lnTo>
                    <a:pt x="154157" y="29362"/>
                  </a:lnTo>
                  <a:lnTo>
                    <a:pt x="155348" y="29282"/>
                  </a:lnTo>
                  <a:lnTo>
                    <a:pt x="156556" y="29202"/>
                  </a:lnTo>
                  <a:lnTo>
                    <a:pt x="157773" y="29144"/>
                  </a:lnTo>
                  <a:lnTo>
                    <a:pt x="158998" y="29086"/>
                  </a:lnTo>
                  <a:lnTo>
                    <a:pt x="160241" y="29042"/>
                  </a:lnTo>
                  <a:lnTo>
                    <a:pt x="161483" y="29006"/>
                  </a:lnTo>
                  <a:lnTo>
                    <a:pt x="162493" y="28991"/>
                  </a:lnTo>
                  <a:lnTo>
                    <a:pt x="163494" y="28984"/>
                  </a:lnTo>
                  <a:close/>
                  <a:moveTo>
                    <a:pt x="302291" y="194180"/>
                  </a:moveTo>
                  <a:lnTo>
                    <a:pt x="302723" y="194761"/>
                  </a:lnTo>
                  <a:lnTo>
                    <a:pt x="303154" y="195343"/>
                  </a:lnTo>
                  <a:lnTo>
                    <a:pt x="303568" y="195931"/>
                  </a:lnTo>
                  <a:lnTo>
                    <a:pt x="303982" y="196519"/>
                  </a:lnTo>
                  <a:lnTo>
                    <a:pt x="304388" y="197115"/>
                  </a:lnTo>
                  <a:lnTo>
                    <a:pt x="304785" y="197718"/>
                  </a:lnTo>
                  <a:lnTo>
                    <a:pt x="305182" y="198313"/>
                  </a:lnTo>
                  <a:lnTo>
                    <a:pt x="305570" y="198924"/>
                  </a:lnTo>
                  <a:lnTo>
                    <a:pt x="305959" y="199534"/>
                  </a:lnTo>
                  <a:lnTo>
                    <a:pt x="306338" y="200144"/>
                  </a:lnTo>
                  <a:lnTo>
                    <a:pt x="306709" y="200761"/>
                  </a:lnTo>
                  <a:lnTo>
                    <a:pt x="307080" y="201386"/>
                  </a:lnTo>
                  <a:lnTo>
                    <a:pt x="307443" y="202011"/>
                  </a:lnTo>
                  <a:lnTo>
                    <a:pt x="307805" y="202635"/>
                  </a:lnTo>
                  <a:lnTo>
                    <a:pt x="308159" y="203267"/>
                  </a:lnTo>
                  <a:lnTo>
                    <a:pt x="308504" y="203899"/>
                  </a:lnTo>
                  <a:lnTo>
                    <a:pt x="307149" y="204662"/>
                  </a:lnTo>
                  <a:lnTo>
                    <a:pt x="305795" y="205425"/>
                  </a:lnTo>
                  <a:lnTo>
                    <a:pt x="304448" y="206202"/>
                  </a:lnTo>
                  <a:lnTo>
                    <a:pt x="303111" y="206987"/>
                  </a:lnTo>
                  <a:lnTo>
                    <a:pt x="301782" y="207778"/>
                  </a:lnTo>
                  <a:lnTo>
                    <a:pt x="300453" y="208585"/>
                  </a:lnTo>
                  <a:lnTo>
                    <a:pt x="299142" y="209398"/>
                  </a:lnTo>
                  <a:lnTo>
                    <a:pt x="298494" y="209812"/>
                  </a:lnTo>
                  <a:lnTo>
                    <a:pt x="297847" y="210234"/>
                  </a:lnTo>
                  <a:lnTo>
                    <a:pt x="297511" y="209623"/>
                  </a:lnTo>
                  <a:lnTo>
                    <a:pt x="297166" y="209013"/>
                  </a:lnTo>
                  <a:lnTo>
                    <a:pt x="296812" y="208403"/>
                  </a:lnTo>
                  <a:lnTo>
                    <a:pt x="296458" y="207800"/>
                  </a:lnTo>
                  <a:lnTo>
                    <a:pt x="296096" y="207197"/>
                  </a:lnTo>
                  <a:lnTo>
                    <a:pt x="295725" y="206594"/>
                  </a:lnTo>
                  <a:lnTo>
                    <a:pt x="295353" y="205991"/>
                  </a:lnTo>
                  <a:lnTo>
                    <a:pt x="294974" y="205396"/>
                  </a:lnTo>
                  <a:lnTo>
                    <a:pt x="294585" y="204800"/>
                  </a:lnTo>
                  <a:lnTo>
                    <a:pt x="294197" y="204212"/>
                  </a:lnTo>
                  <a:lnTo>
                    <a:pt x="293809" y="203623"/>
                  </a:lnTo>
                  <a:lnTo>
                    <a:pt x="293403" y="203035"/>
                  </a:lnTo>
                  <a:lnTo>
                    <a:pt x="292998" y="202447"/>
                  </a:lnTo>
                  <a:lnTo>
                    <a:pt x="292592" y="201873"/>
                  </a:lnTo>
                  <a:lnTo>
                    <a:pt x="292178" y="201292"/>
                  </a:lnTo>
                  <a:lnTo>
                    <a:pt x="291755" y="200718"/>
                  </a:lnTo>
                  <a:lnTo>
                    <a:pt x="292049" y="200573"/>
                  </a:lnTo>
                  <a:lnTo>
                    <a:pt x="292342" y="200420"/>
                  </a:lnTo>
                  <a:lnTo>
                    <a:pt x="292635" y="200260"/>
                  </a:lnTo>
                  <a:lnTo>
                    <a:pt x="292920" y="200100"/>
                  </a:lnTo>
                  <a:lnTo>
                    <a:pt x="293490" y="199774"/>
                  </a:lnTo>
                  <a:lnTo>
                    <a:pt x="294050" y="199432"/>
                  </a:lnTo>
                  <a:lnTo>
                    <a:pt x="294603" y="199083"/>
                  </a:lnTo>
                  <a:lnTo>
                    <a:pt x="295155" y="198742"/>
                  </a:lnTo>
                  <a:lnTo>
                    <a:pt x="296234" y="198052"/>
                  </a:lnTo>
                  <a:lnTo>
                    <a:pt x="297002" y="197594"/>
                  </a:lnTo>
                  <a:lnTo>
                    <a:pt x="297778" y="197137"/>
                  </a:lnTo>
                  <a:lnTo>
                    <a:pt x="298563" y="196679"/>
                  </a:lnTo>
                  <a:lnTo>
                    <a:pt x="299340" y="196214"/>
                  </a:lnTo>
                  <a:lnTo>
                    <a:pt x="299728" y="195974"/>
                  </a:lnTo>
                  <a:lnTo>
                    <a:pt x="300117" y="195735"/>
                  </a:lnTo>
                  <a:lnTo>
                    <a:pt x="300496" y="195488"/>
                  </a:lnTo>
                  <a:lnTo>
                    <a:pt x="300876" y="195241"/>
                  </a:lnTo>
                  <a:lnTo>
                    <a:pt x="301238" y="194987"/>
                  </a:lnTo>
                  <a:lnTo>
                    <a:pt x="301601" y="194725"/>
                  </a:lnTo>
                  <a:lnTo>
                    <a:pt x="301955" y="194456"/>
                  </a:lnTo>
                  <a:lnTo>
                    <a:pt x="302291" y="194180"/>
                  </a:lnTo>
                  <a:close/>
                  <a:moveTo>
                    <a:pt x="34810" y="193824"/>
                  </a:moveTo>
                  <a:lnTo>
                    <a:pt x="35060" y="194013"/>
                  </a:lnTo>
                  <a:lnTo>
                    <a:pt x="35310" y="194209"/>
                  </a:lnTo>
                  <a:lnTo>
                    <a:pt x="35560" y="194391"/>
                  </a:lnTo>
                  <a:lnTo>
                    <a:pt x="35828" y="194580"/>
                  </a:lnTo>
                  <a:lnTo>
                    <a:pt x="36095" y="194754"/>
                  </a:lnTo>
                  <a:lnTo>
                    <a:pt x="36363" y="194928"/>
                  </a:lnTo>
                  <a:lnTo>
                    <a:pt x="36906" y="195270"/>
                  </a:lnTo>
                  <a:lnTo>
                    <a:pt x="37459" y="195597"/>
                  </a:lnTo>
                  <a:lnTo>
                    <a:pt x="38011" y="195902"/>
                  </a:lnTo>
                  <a:lnTo>
                    <a:pt x="38555" y="196200"/>
                  </a:lnTo>
                  <a:lnTo>
                    <a:pt x="39081" y="196490"/>
                  </a:lnTo>
                  <a:lnTo>
                    <a:pt x="39901" y="196912"/>
                  </a:lnTo>
                  <a:lnTo>
                    <a:pt x="40738" y="197326"/>
                  </a:lnTo>
                  <a:lnTo>
                    <a:pt x="41575" y="197732"/>
                  </a:lnTo>
                  <a:lnTo>
                    <a:pt x="42420" y="198117"/>
                  </a:lnTo>
                  <a:lnTo>
                    <a:pt x="43275" y="198488"/>
                  </a:lnTo>
                  <a:lnTo>
                    <a:pt x="43706" y="198669"/>
                  </a:lnTo>
                  <a:lnTo>
                    <a:pt x="44138" y="198844"/>
                  </a:lnTo>
                  <a:lnTo>
                    <a:pt x="44578" y="199018"/>
                  </a:lnTo>
                  <a:lnTo>
                    <a:pt x="45018" y="199185"/>
                  </a:lnTo>
                  <a:lnTo>
                    <a:pt x="45458" y="199352"/>
                  </a:lnTo>
                  <a:lnTo>
                    <a:pt x="45898" y="199512"/>
                  </a:lnTo>
                  <a:lnTo>
                    <a:pt x="45389" y="200347"/>
                  </a:lnTo>
                  <a:lnTo>
                    <a:pt x="44897" y="201183"/>
                  </a:lnTo>
                  <a:lnTo>
                    <a:pt x="44422" y="202033"/>
                  </a:lnTo>
                  <a:lnTo>
                    <a:pt x="43956" y="202890"/>
                  </a:lnTo>
                  <a:lnTo>
                    <a:pt x="43508" y="203761"/>
                  </a:lnTo>
                  <a:lnTo>
                    <a:pt x="43076" y="204633"/>
                  </a:lnTo>
                  <a:lnTo>
                    <a:pt x="42653" y="205512"/>
                  </a:lnTo>
                  <a:lnTo>
                    <a:pt x="42248" y="206398"/>
                  </a:lnTo>
                  <a:lnTo>
                    <a:pt x="41860" y="207292"/>
                  </a:lnTo>
                  <a:lnTo>
                    <a:pt x="41480" y="208185"/>
                  </a:lnTo>
                  <a:lnTo>
                    <a:pt x="41117" y="209093"/>
                  </a:lnTo>
                  <a:lnTo>
                    <a:pt x="40772" y="210001"/>
                  </a:lnTo>
                  <a:lnTo>
                    <a:pt x="40444" y="210909"/>
                  </a:lnTo>
                  <a:lnTo>
                    <a:pt x="40125" y="211824"/>
                  </a:lnTo>
                  <a:lnTo>
                    <a:pt x="39823" y="212747"/>
                  </a:lnTo>
                  <a:lnTo>
                    <a:pt x="39530" y="213669"/>
                  </a:lnTo>
                  <a:lnTo>
                    <a:pt x="39461" y="213626"/>
                  </a:lnTo>
                  <a:lnTo>
                    <a:pt x="39409" y="213590"/>
                  </a:lnTo>
                  <a:lnTo>
                    <a:pt x="39055" y="213444"/>
                  </a:lnTo>
                  <a:lnTo>
                    <a:pt x="38701" y="213299"/>
                  </a:lnTo>
                  <a:lnTo>
                    <a:pt x="38339" y="213161"/>
                  </a:lnTo>
                  <a:lnTo>
                    <a:pt x="37968" y="213023"/>
                  </a:lnTo>
                  <a:lnTo>
                    <a:pt x="37597" y="212892"/>
                  </a:lnTo>
                  <a:lnTo>
                    <a:pt x="37217" y="212769"/>
                  </a:lnTo>
                  <a:lnTo>
                    <a:pt x="36458" y="212522"/>
                  </a:lnTo>
                  <a:lnTo>
                    <a:pt x="35681" y="212297"/>
                  </a:lnTo>
                  <a:lnTo>
                    <a:pt x="34896" y="212071"/>
                  </a:lnTo>
                  <a:lnTo>
                    <a:pt x="34102" y="211868"/>
                  </a:lnTo>
                  <a:lnTo>
                    <a:pt x="33300" y="211665"/>
                  </a:lnTo>
                  <a:lnTo>
                    <a:pt x="32488" y="211476"/>
                  </a:lnTo>
                  <a:lnTo>
                    <a:pt x="31677" y="211294"/>
                  </a:lnTo>
                  <a:lnTo>
                    <a:pt x="30866" y="211113"/>
                  </a:lnTo>
                  <a:lnTo>
                    <a:pt x="30055" y="210945"/>
                  </a:lnTo>
                  <a:lnTo>
                    <a:pt x="28450" y="210611"/>
                  </a:lnTo>
                  <a:lnTo>
                    <a:pt x="26862" y="210284"/>
                  </a:lnTo>
                  <a:lnTo>
                    <a:pt x="27233" y="209209"/>
                  </a:lnTo>
                  <a:lnTo>
                    <a:pt x="27630" y="208142"/>
                  </a:lnTo>
                  <a:lnTo>
                    <a:pt x="28036" y="207074"/>
                  </a:lnTo>
                  <a:lnTo>
                    <a:pt x="28467" y="206020"/>
                  </a:lnTo>
                  <a:lnTo>
                    <a:pt x="28907" y="204967"/>
                  </a:lnTo>
                  <a:lnTo>
                    <a:pt x="29365" y="203921"/>
                  </a:lnTo>
                  <a:lnTo>
                    <a:pt x="29839" y="202882"/>
                  </a:lnTo>
                  <a:lnTo>
                    <a:pt x="30331" y="201851"/>
                  </a:lnTo>
                  <a:lnTo>
                    <a:pt x="30840" y="200820"/>
                  </a:lnTo>
                  <a:lnTo>
                    <a:pt x="31367" y="199803"/>
                  </a:lnTo>
                  <a:lnTo>
                    <a:pt x="31902" y="198786"/>
                  </a:lnTo>
                  <a:lnTo>
                    <a:pt x="32454" y="197783"/>
                  </a:lnTo>
                  <a:lnTo>
                    <a:pt x="33023" y="196781"/>
                  </a:lnTo>
                  <a:lnTo>
                    <a:pt x="33610" y="195786"/>
                  </a:lnTo>
                  <a:lnTo>
                    <a:pt x="34206" y="194798"/>
                  </a:lnTo>
                  <a:lnTo>
                    <a:pt x="34810" y="193824"/>
                  </a:lnTo>
                  <a:close/>
                  <a:moveTo>
                    <a:pt x="241897" y="208817"/>
                  </a:moveTo>
                  <a:lnTo>
                    <a:pt x="241914" y="208861"/>
                  </a:lnTo>
                  <a:lnTo>
                    <a:pt x="241931" y="208912"/>
                  </a:lnTo>
                  <a:lnTo>
                    <a:pt x="241949" y="208970"/>
                  </a:lnTo>
                  <a:lnTo>
                    <a:pt x="241992" y="209028"/>
                  </a:lnTo>
                  <a:lnTo>
                    <a:pt x="242458" y="209645"/>
                  </a:lnTo>
                  <a:lnTo>
                    <a:pt x="242915" y="210263"/>
                  </a:lnTo>
                  <a:lnTo>
                    <a:pt x="243355" y="210880"/>
                  </a:lnTo>
                  <a:lnTo>
                    <a:pt x="243787" y="211505"/>
                  </a:lnTo>
                  <a:lnTo>
                    <a:pt x="244209" y="212129"/>
                  </a:lnTo>
                  <a:lnTo>
                    <a:pt x="244615" y="212761"/>
                  </a:lnTo>
                  <a:lnTo>
                    <a:pt x="245021" y="213386"/>
                  </a:lnTo>
                  <a:lnTo>
                    <a:pt x="245400" y="214025"/>
                  </a:lnTo>
                  <a:lnTo>
                    <a:pt x="245780" y="214657"/>
                  </a:lnTo>
                  <a:lnTo>
                    <a:pt x="246142" y="215297"/>
                  </a:lnTo>
                  <a:lnTo>
                    <a:pt x="246496" y="215928"/>
                  </a:lnTo>
                  <a:lnTo>
                    <a:pt x="246841" y="216575"/>
                  </a:lnTo>
                  <a:lnTo>
                    <a:pt x="247178" y="217214"/>
                  </a:lnTo>
                  <a:lnTo>
                    <a:pt x="247497" y="217861"/>
                  </a:lnTo>
                  <a:lnTo>
                    <a:pt x="247808" y="218507"/>
                  </a:lnTo>
                  <a:lnTo>
                    <a:pt x="248110" y="219154"/>
                  </a:lnTo>
                  <a:lnTo>
                    <a:pt x="247437" y="219241"/>
                  </a:lnTo>
                  <a:lnTo>
                    <a:pt x="246755" y="219343"/>
                  </a:lnTo>
                  <a:lnTo>
                    <a:pt x="246073" y="219452"/>
                  </a:lnTo>
                  <a:lnTo>
                    <a:pt x="245374" y="219575"/>
                  </a:lnTo>
                  <a:lnTo>
                    <a:pt x="244675" y="219713"/>
                  </a:lnTo>
                  <a:lnTo>
                    <a:pt x="243976" y="219858"/>
                  </a:lnTo>
                  <a:lnTo>
                    <a:pt x="243277" y="220018"/>
                  </a:lnTo>
                  <a:lnTo>
                    <a:pt x="242579" y="220185"/>
                  </a:lnTo>
                  <a:lnTo>
                    <a:pt x="241871" y="220359"/>
                  </a:lnTo>
                  <a:lnTo>
                    <a:pt x="241172" y="220548"/>
                  </a:lnTo>
                  <a:lnTo>
                    <a:pt x="240473" y="220737"/>
                  </a:lnTo>
                  <a:lnTo>
                    <a:pt x="239783" y="220948"/>
                  </a:lnTo>
                  <a:lnTo>
                    <a:pt x="239101" y="221159"/>
                  </a:lnTo>
                  <a:lnTo>
                    <a:pt x="238419" y="221376"/>
                  </a:lnTo>
                  <a:lnTo>
                    <a:pt x="237746" y="221609"/>
                  </a:lnTo>
                  <a:lnTo>
                    <a:pt x="237082" y="221849"/>
                  </a:lnTo>
                  <a:lnTo>
                    <a:pt x="236788" y="221042"/>
                  </a:lnTo>
                  <a:lnTo>
                    <a:pt x="236486" y="220251"/>
                  </a:lnTo>
                  <a:lnTo>
                    <a:pt x="236159" y="219459"/>
                  </a:lnTo>
                  <a:lnTo>
                    <a:pt x="235822" y="218674"/>
                  </a:lnTo>
                  <a:lnTo>
                    <a:pt x="235468" y="217890"/>
                  </a:lnTo>
                  <a:lnTo>
                    <a:pt x="235106" y="217120"/>
                  </a:lnTo>
                  <a:lnTo>
                    <a:pt x="234718" y="216350"/>
                  </a:lnTo>
                  <a:lnTo>
                    <a:pt x="234321" y="215587"/>
                  </a:lnTo>
                  <a:lnTo>
                    <a:pt x="233915" y="214839"/>
                  </a:lnTo>
                  <a:lnTo>
                    <a:pt x="233484" y="214091"/>
                  </a:lnTo>
                  <a:lnTo>
                    <a:pt x="233044" y="213350"/>
                  </a:lnTo>
                  <a:lnTo>
                    <a:pt x="232595" y="212623"/>
                  </a:lnTo>
                  <a:lnTo>
                    <a:pt x="232120" y="211904"/>
                  </a:lnTo>
                  <a:lnTo>
                    <a:pt x="231637" y="211192"/>
                  </a:lnTo>
                  <a:lnTo>
                    <a:pt x="231136" y="210488"/>
                  </a:lnTo>
                  <a:lnTo>
                    <a:pt x="230627" y="209798"/>
                  </a:lnTo>
                  <a:lnTo>
                    <a:pt x="233458" y="209558"/>
                  </a:lnTo>
                  <a:lnTo>
                    <a:pt x="236271" y="209311"/>
                  </a:lnTo>
                  <a:lnTo>
                    <a:pt x="239084" y="209057"/>
                  </a:lnTo>
                  <a:lnTo>
                    <a:pt x="241897" y="208817"/>
                  </a:lnTo>
                  <a:close/>
                  <a:moveTo>
                    <a:pt x="310092" y="207001"/>
                  </a:moveTo>
                  <a:lnTo>
                    <a:pt x="310489" y="207807"/>
                  </a:lnTo>
                  <a:lnTo>
                    <a:pt x="310877" y="208614"/>
                  </a:lnTo>
                  <a:lnTo>
                    <a:pt x="311257" y="209427"/>
                  </a:lnTo>
                  <a:lnTo>
                    <a:pt x="311628" y="210241"/>
                  </a:lnTo>
                  <a:lnTo>
                    <a:pt x="311999" y="211062"/>
                  </a:lnTo>
                  <a:lnTo>
                    <a:pt x="312353" y="211890"/>
                  </a:lnTo>
                  <a:lnTo>
                    <a:pt x="312706" y="212718"/>
                  </a:lnTo>
                  <a:lnTo>
                    <a:pt x="313043" y="213553"/>
                  </a:lnTo>
                  <a:lnTo>
                    <a:pt x="313379" y="214389"/>
                  </a:lnTo>
                  <a:lnTo>
                    <a:pt x="313716" y="215224"/>
                  </a:lnTo>
                  <a:lnTo>
                    <a:pt x="314035" y="216067"/>
                  </a:lnTo>
                  <a:lnTo>
                    <a:pt x="314346" y="216916"/>
                  </a:lnTo>
                  <a:lnTo>
                    <a:pt x="314657" y="217766"/>
                  </a:lnTo>
                  <a:lnTo>
                    <a:pt x="314959" y="218616"/>
                  </a:lnTo>
                  <a:lnTo>
                    <a:pt x="315252" y="219473"/>
                  </a:lnTo>
                  <a:lnTo>
                    <a:pt x="315545" y="220330"/>
                  </a:lnTo>
                  <a:lnTo>
                    <a:pt x="315399" y="220338"/>
                  </a:lnTo>
                  <a:lnTo>
                    <a:pt x="315252" y="220359"/>
                  </a:lnTo>
                  <a:lnTo>
                    <a:pt x="315114" y="220389"/>
                  </a:lnTo>
                  <a:lnTo>
                    <a:pt x="314984" y="220432"/>
                  </a:lnTo>
                  <a:lnTo>
                    <a:pt x="314864" y="220490"/>
                  </a:lnTo>
                  <a:lnTo>
                    <a:pt x="314743" y="220563"/>
                  </a:lnTo>
                  <a:lnTo>
                    <a:pt x="314639" y="220643"/>
                  </a:lnTo>
                  <a:lnTo>
                    <a:pt x="314536" y="220744"/>
                  </a:lnTo>
                  <a:lnTo>
                    <a:pt x="314579" y="220723"/>
                  </a:lnTo>
                  <a:lnTo>
                    <a:pt x="314613" y="220723"/>
                  </a:lnTo>
                  <a:lnTo>
                    <a:pt x="314631" y="220730"/>
                  </a:lnTo>
                  <a:lnTo>
                    <a:pt x="314631" y="220752"/>
                  </a:lnTo>
                  <a:lnTo>
                    <a:pt x="314605" y="220774"/>
                  </a:lnTo>
                  <a:lnTo>
                    <a:pt x="314570" y="220810"/>
                  </a:lnTo>
                  <a:lnTo>
                    <a:pt x="314510" y="220839"/>
                  </a:lnTo>
                  <a:lnTo>
                    <a:pt x="314415" y="220868"/>
                  </a:lnTo>
                  <a:lnTo>
                    <a:pt x="314337" y="220897"/>
                  </a:lnTo>
                  <a:lnTo>
                    <a:pt x="314268" y="220919"/>
                  </a:lnTo>
                  <a:lnTo>
                    <a:pt x="314182" y="220933"/>
                  </a:lnTo>
                  <a:lnTo>
                    <a:pt x="314104" y="220948"/>
                  </a:lnTo>
                  <a:lnTo>
                    <a:pt x="313949" y="220991"/>
                  </a:lnTo>
                  <a:lnTo>
                    <a:pt x="313794" y="221050"/>
                  </a:lnTo>
                  <a:lnTo>
                    <a:pt x="313647" y="221108"/>
                  </a:lnTo>
                  <a:lnTo>
                    <a:pt x="313345" y="221246"/>
                  </a:lnTo>
                  <a:lnTo>
                    <a:pt x="313198" y="221304"/>
                  </a:lnTo>
                  <a:lnTo>
                    <a:pt x="313043" y="221355"/>
                  </a:lnTo>
                  <a:lnTo>
                    <a:pt x="312620" y="221500"/>
                  </a:lnTo>
                  <a:lnTo>
                    <a:pt x="312189" y="221638"/>
                  </a:lnTo>
                  <a:lnTo>
                    <a:pt x="311757" y="221769"/>
                  </a:lnTo>
                  <a:lnTo>
                    <a:pt x="311326" y="221899"/>
                  </a:lnTo>
                  <a:lnTo>
                    <a:pt x="310446" y="222146"/>
                  </a:lnTo>
                  <a:lnTo>
                    <a:pt x="309574" y="222386"/>
                  </a:lnTo>
                  <a:lnTo>
                    <a:pt x="308866" y="222568"/>
                  </a:lnTo>
                  <a:lnTo>
                    <a:pt x="308150" y="222742"/>
                  </a:lnTo>
                  <a:lnTo>
                    <a:pt x="307443" y="222902"/>
                  </a:lnTo>
                  <a:lnTo>
                    <a:pt x="306726" y="223062"/>
                  </a:lnTo>
                  <a:lnTo>
                    <a:pt x="306002" y="223207"/>
                  </a:lnTo>
                  <a:lnTo>
                    <a:pt x="305285" y="223352"/>
                  </a:lnTo>
                  <a:lnTo>
                    <a:pt x="303844" y="223643"/>
                  </a:lnTo>
                  <a:lnTo>
                    <a:pt x="303327" y="222219"/>
                  </a:lnTo>
                  <a:lnTo>
                    <a:pt x="303059" y="221514"/>
                  </a:lnTo>
                  <a:lnTo>
                    <a:pt x="302783" y="220803"/>
                  </a:lnTo>
                  <a:lnTo>
                    <a:pt x="302507" y="220098"/>
                  </a:lnTo>
                  <a:lnTo>
                    <a:pt x="302222" y="219393"/>
                  </a:lnTo>
                  <a:lnTo>
                    <a:pt x="301929" y="218696"/>
                  </a:lnTo>
                  <a:lnTo>
                    <a:pt x="301635" y="217991"/>
                  </a:lnTo>
                  <a:lnTo>
                    <a:pt x="301333" y="217294"/>
                  </a:lnTo>
                  <a:lnTo>
                    <a:pt x="301031" y="216597"/>
                  </a:lnTo>
                  <a:lnTo>
                    <a:pt x="300712" y="215899"/>
                  </a:lnTo>
                  <a:lnTo>
                    <a:pt x="300393" y="215209"/>
                  </a:lnTo>
                  <a:lnTo>
                    <a:pt x="300065" y="214519"/>
                  </a:lnTo>
                  <a:lnTo>
                    <a:pt x="299728" y="213829"/>
                  </a:lnTo>
                  <a:lnTo>
                    <a:pt x="299383" y="213146"/>
                  </a:lnTo>
                  <a:lnTo>
                    <a:pt x="299038" y="212464"/>
                  </a:lnTo>
                  <a:lnTo>
                    <a:pt x="299746" y="212144"/>
                  </a:lnTo>
                  <a:lnTo>
                    <a:pt x="300445" y="211824"/>
                  </a:lnTo>
                  <a:lnTo>
                    <a:pt x="301152" y="211505"/>
                  </a:lnTo>
                  <a:lnTo>
                    <a:pt x="301851" y="211178"/>
                  </a:lnTo>
                  <a:lnTo>
                    <a:pt x="303249" y="210510"/>
                  </a:lnTo>
                  <a:lnTo>
                    <a:pt x="304630" y="209827"/>
                  </a:lnTo>
                  <a:lnTo>
                    <a:pt x="306010" y="209137"/>
                  </a:lnTo>
                  <a:lnTo>
                    <a:pt x="307382" y="208432"/>
                  </a:lnTo>
                  <a:lnTo>
                    <a:pt x="308737" y="207720"/>
                  </a:lnTo>
                  <a:lnTo>
                    <a:pt x="310092" y="207001"/>
                  </a:lnTo>
                  <a:close/>
                  <a:moveTo>
                    <a:pt x="26284" y="211999"/>
                  </a:moveTo>
                  <a:lnTo>
                    <a:pt x="27760" y="212507"/>
                  </a:lnTo>
                  <a:lnTo>
                    <a:pt x="29261" y="213030"/>
                  </a:lnTo>
                  <a:lnTo>
                    <a:pt x="30021" y="213292"/>
                  </a:lnTo>
                  <a:lnTo>
                    <a:pt x="30780" y="213546"/>
                  </a:lnTo>
                  <a:lnTo>
                    <a:pt x="31548" y="213800"/>
                  </a:lnTo>
                  <a:lnTo>
                    <a:pt x="32316" y="214040"/>
                  </a:lnTo>
                  <a:lnTo>
                    <a:pt x="33084" y="214272"/>
                  </a:lnTo>
                  <a:lnTo>
                    <a:pt x="33852" y="214497"/>
                  </a:lnTo>
                  <a:lnTo>
                    <a:pt x="34620" y="214708"/>
                  </a:lnTo>
                  <a:lnTo>
                    <a:pt x="35388" y="214904"/>
                  </a:lnTo>
                  <a:lnTo>
                    <a:pt x="36156" y="215079"/>
                  </a:lnTo>
                  <a:lnTo>
                    <a:pt x="36535" y="215159"/>
                  </a:lnTo>
                  <a:lnTo>
                    <a:pt x="36924" y="215238"/>
                  </a:lnTo>
                  <a:lnTo>
                    <a:pt x="37303" y="215311"/>
                  </a:lnTo>
                  <a:lnTo>
                    <a:pt x="37683" y="215376"/>
                  </a:lnTo>
                  <a:lnTo>
                    <a:pt x="38063" y="215435"/>
                  </a:lnTo>
                  <a:lnTo>
                    <a:pt x="38434" y="215485"/>
                  </a:lnTo>
                  <a:lnTo>
                    <a:pt x="38511" y="215500"/>
                  </a:lnTo>
                  <a:lnTo>
                    <a:pt x="38589" y="215514"/>
                  </a:lnTo>
                  <a:lnTo>
                    <a:pt x="38736" y="215514"/>
                  </a:lnTo>
                  <a:lnTo>
                    <a:pt x="38805" y="215507"/>
                  </a:lnTo>
                  <a:lnTo>
                    <a:pt x="38883" y="215493"/>
                  </a:lnTo>
                  <a:lnTo>
                    <a:pt x="39012" y="215464"/>
                  </a:lnTo>
                  <a:lnTo>
                    <a:pt x="38822" y="216183"/>
                  </a:lnTo>
                  <a:lnTo>
                    <a:pt x="38632" y="216902"/>
                  </a:lnTo>
                  <a:lnTo>
                    <a:pt x="38451" y="217621"/>
                  </a:lnTo>
                  <a:lnTo>
                    <a:pt x="38287" y="218347"/>
                  </a:lnTo>
                  <a:lnTo>
                    <a:pt x="38123" y="219067"/>
                  </a:lnTo>
                  <a:lnTo>
                    <a:pt x="37968" y="219786"/>
                  </a:lnTo>
                  <a:lnTo>
                    <a:pt x="37830" y="220505"/>
                  </a:lnTo>
                  <a:lnTo>
                    <a:pt x="37692" y="221224"/>
                  </a:lnTo>
                  <a:lnTo>
                    <a:pt x="37562" y="221936"/>
                  </a:lnTo>
                  <a:lnTo>
                    <a:pt x="37441" y="222655"/>
                  </a:lnTo>
                  <a:lnTo>
                    <a:pt x="37338" y="223367"/>
                  </a:lnTo>
                  <a:lnTo>
                    <a:pt x="37234" y="224079"/>
                  </a:lnTo>
                  <a:lnTo>
                    <a:pt x="37139" y="224798"/>
                  </a:lnTo>
                  <a:lnTo>
                    <a:pt x="37053" y="225502"/>
                  </a:lnTo>
                  <a:lnTo>
                    <a:pt x="36984" y="226214"/>
                  </a:lnTo>
                  <a:lnTo>
                    <a:pt x="36915" y="226919"/>
                  </a:lnTo>
                  <a:lnTo>
                    <a:pt x="36121" y="226781"/>
                  </a:lnTo>
                  <a:lnTo>
                    <a:pt x="35327" y="226650"/>
                  </a:lnTo>
                  <a:lnTo>
                    <a:pt x="34525" y="226527"/>
                  </a:lnTo>
                  <a:lnTo>
                    <a:pt x="33731" y="226410"/>
                  </a:lnTo>
                  <a:lnTo>
                    <a:pt x="32117" y="226185"/>
                  </a:lnTo>
                  <a:lnTo>
                    <a:pt x="30521" y="225975"/>
                  </a:lnTo>
                  <a:lnTo>
                    <a:pt x="28778" y="225713"/>
                  </a:lnTo>
                  <a:lnTo>
                    <a:pt x="27906" y="225590"/>
                  </a:lnTo>
                  <a:lnTo>
                    <a:pt x="27466" y="225531"/>
                  </a:lnTo>
                  <a:lnTo>
                    <a:pt x="27026" y="225481"/>
                  </a:lnTo>
                  <a:lnTo>
                    <a:pt x="26586" y="225430"/>
                  </a:lnTo>
                  <a:lnTo>
                    <a:pt x="26146" y="225393"/>
                  </a:lnTo>
                  <a:lnTo>
                    <a:pt x="25715" y="225357"/>
                  </a:lnTo>
                  <a:lnTo>
                    <a:pt x="25275" y="225328"/>
                  </a:lnTo>
                  <a:lnTo>
                    <a:pt x="24835" y="225313"/>
                  </a:lnTo>
                  <a:lnTo>
                    <a:pt x="24394" y="225306"/>
                  </a:lnTo>
                  <a:lnTo>
                    <a:pt x="23954" y="225313"/>
                  </a:lnTo>
                  <a:lnTo>
                    <a:pt x="23514" y="225335"/>
                  </a:lnTo>
                  <a:lnTo>
                    <a:pt x="23488" y="225335"/>
                  </a:lnTo>
                  <a:lnTo>
                    <a:pt x="23471" y="225343"/>
                  </a:lnTo>
                  <a:lnTo>
                    <a:pt x="23437" y="225364"/>
                  </a:lnTo>
                  <a:lnTo>
                    <a:pt x="23402" y="225386"/>
                  </a:lnTo>
                  <a:lnTo>
                    <a:pt x="23359" y="225408"/>
                  </a:lnTo>
                  <a:lnTo>
                    <a:pt x="23471" y="224551"/>
                  </a:lnTo>
                  <a:lnTo>
                    <a:pt x="23592" y="223694"/>
                  </a:lnTo>
                  <a:lnTo>
                    <a:pt x="23730" y="222844"/>
                  </a:lnTo>
                  <a:lnTo>
                    <a:pt x="23868" y="221994"/>
                  </a:lnTo>
                  <a:lnTo>
                    <a:pt x="24015" y="221144"/>
                  </a:lnTo>
                  <a:lnTo>
                    <a:pt x="24179" y="220301"/>
                  </a:lnTo>
                  <a:lnTo>
                    <a:pt x="24351" y="219459"/>
                  </a:lnTo>
                  <a:lnTo>
                    <a:pt x="24524" y="218616"/>
                  </a:lnTo>
                  <a:lnTo>
                    <a:pt x="24714" y="217781"/>
                  </a:lnTo>
                  <a:lnTo>
                    <a:pt x="24912" y="216945"/>
                  </a:lnTo>
                  <a:lnTo>
                    <a:pt x="25119" y="216117"/>
                  </a:lnTo>
                  <a:lnTo>
                    <a:pt x="25326" y="215289"/>
                  </a:lnTo>
                  <a:lnTo>
                    <a:pt x="25559" y="214461"/>
                  </a:lnTo>
                  <a:lnTo>
                    <a:pt x="25792" y="213640"/>
                  </a:lnTo>
                  <a:lnTo>
                    <a:pt x="26034" y="212820"/>
                  </a:lnTo>
                  <a:lnTo>
                    <a:pt x="26284" y="211999"/>
                  </a:lnTo>
                  <a:close/>
                  <a:moveTo>
                    <a:pt x="249421" y="222255"/>
                  </a:moveTo>
                  <a:lnTo>
                    <a:pt x="249663" y="222909"/>
                  </a:lnTo>
                  <a:lnTo>
                    <a:pt x="249905" y="223570"/>
                  </a:lnTo>
                  <a:lnTo>
                    <a:pt x="250129" y="224231"/>
                  </a:lnTo>
                  <a:lnTo>
                    <a:pt x="250353" y="224892"/>
                  </a:lnTo>
                  <a:lnTo>
                    <a:pt x="250560" y="225553"/>
                  </a:lnTo>
                  <a:lnTo>
                    <a:pt x="250759" y="226221"/>
                  </a:lnTo>
                  <a:lnTo>
                    <a:pt x="250949" y="226890"/>
                  </a:lnTo>
                  <a:lnTo>
                    <a:pt x="251130" y="227565"/>
                  </a:lnTo>
                  <a:lnTo>
                    <a:pt x="251302" y="228234"/>
                  </a:lnTo>
                  <a:lnTo>
                    <a:pt x="251466" y="228916"/>
                  </a:lnTo>
                  <a:lnTo>
                    <a:pt x="251622" y="229592"/>
                  </a:lnTo>
                  <a:lnTo>
                    <a:pt x="251768" y="230275"/>
                  </a:lnTo>
                  <a:lnTo>
                    <a:pt x="251898" y="230958"/>
                  </a:lnTo>
                  <a:lnTo>
                    <a:pt x="252027" y="231648"/>
                  </a:lnTo>
                  <a:lnTo>
                    <a:pt x="252148" y="232330"/>
                  </a:lnTo>
                  <a:lnTo>
                    <a:pt x="252252" y="233028"/>
                  </a:lnTo>
                  <a:lnTo>
                    <a:pt x="250673" y="233129"/>
                  </a:lnTo>
                  <a:lnTo>
                    <a:pt x="249093" y="233238"/>
                  </a:lnTo>
                  <a:lnTo>
                    <a:pt x="247514" y="233369"/>
                  </a:lnTo>
                  <a:lnTo>
                    <a:pt x="245935" y="233507"/>
                  </a:lnTo>
                  <a:lnTo>
                    <a:pt x="244356" y="233652"/>
                  </a:lnTo>
                  <a:lnTo>
                    <a:pt x="242786" y="233820"/>
                  </a:lnTo>
                  <a:lnTo>
                    <a:pt x="241207" y="233994"/>
                  </a:lnTo>
                  <a:lnTo>
                    <a:pt x="239645" y="234175"/>
                  </a:lnTo>
                  <a:lnTo>
                    <a:pt x="239602" y="233573"/>
                  </a:lnTo>
                  <a:lnTo>
                    <a:pt x="239550" y="232970"/>
                  </a:lnTo>
                  <a:lnTo>
                    <a:pt x="239489" y="232360"/>
                  </a:lnTo>
                  <a:lnTo>
                    <a:pt x="239420" y="231757"/>
                  </a:lnTo>
                  <a:lnTo>
                    <a:pt x="239343" y="231154"/>
                  </a:lnTo>
                  <a:lnTo>
                    <a:pt x="239256" y="230551"/>
                  </a:lnTo>
                  <a:lnTo>
                    <a:pt x="239170" y="229948"/>
                  </a:lnTo>
                  <a:lnTo>
                    <a:pt x="239067" y="229345"/>
                  </a:lnTo>
                  <a:lnTo>
                    <a:pt x="238963" y="228742"/>
                  </a:lnTo>
                  <a:lnTo>
                    <a:pt x="238842" y="228139"/>
                  </a:lnTo>
                  <a:lnTo>
                    <a:pt x="238721" y="227536"/>
                  </a:lnTo>
                  <a:lnTo>
                    <a:pt x="238583" y="226941"/>
                  </a:lnTo>
                  <a:lnTo>
                    <a:pt x="238445" y="226345"/>
                  </a:lnTo>
                  <a:lnTo>
                    <a:pt x="238290" y="225749"/>
                  </a:lnTo>
                  <a:lnTo>
                    <a:pt x="238135" y="225154"/>
                  </a:lnTo>
                  <a:lnTo>
                    <a:pt x="237971" y="224565"/>
                  </a:lnTo>
                  <a:lnTo>
                    <a:pt x="238695" y="224456"/>
                  </a:lnTo>
                  <a:lnTo>
                    <a:pt x="239420" y="224347"/>
                  </a:lnTo>
                  <a:lnTo>
                    <a:pt x="240154" y="224231"/>
                  </a:lnTo>
                  <a:lnTo>
                    <a:pt x="240887" y="224108"/>
                  </a:lnTo>
                  <a:lnTo>
                    <a:pt x="241621" y="223977"/>
                  </a:lnTo>
                  <a:lnTo>
                    <a:pt x="242354" y="223846"/>
                  </a:lnTo>
                  <a:lnTo>
                    <a:pt x="243079" y="223708"/>
                  </a:lnTo>
                  <a:lnTo>
                    <a:pt x="243804" y="223563"/>
                  </a:lnTo>
                  <a:lnTo>
                    <a:pt x="244529" y="223418"/>
                  </a:lnTo>
                  <a:lnTo>
                    <a:pt x="245254" y="223258"/>
                  </a:lnTo>
                  <a:lnTo>
                    <a:pt x="245961" y="223105"/>
                  </a:lnTo>
                  <a:lnTo>
                    <a:pt x="246669" y="222938"/>
                  </a:lnTo>
                  <a:lnTo>
                    <a:pt x="247368" y="222771"/>
                  </a:lnTo>
                  <a:lnTo>
                    <a:pt x="248067" y="222604"/>
                  </a:lnTo>
                  <a:lnTo>
                    <a:pt x="248748" y="222430"/>
                  </a:lnTo>
                  <a:lnTo>
                    <a:pt x="249421" y="222255"/>
                  </a:lnTo>
                  <a:close/>
                  <a:moveTo>
                    <a:pt x="23238" y="226614"/>
                  </a:moveTo>
                  <a:lnTo>
                    <a:pt x="23609" y="226752"/>
                  </a:lnTo>
                  <a:lnTo>
                    <a:pt x="23989" y="226890"/>
                  </a:lnTo>
                  <a:lnTo>
                    <a:pt x="24377" y="227021"/>
                  </a:lnTo>
                  <a:lnTo>
                    <a:pt x="24765" y="227144"/>
                  </a:lnTo>
                  <a:lnTo>
                    <a:pt x="25162" y="227267"/>
                  </a:lnTo>
                  <a:lnTo>
                    <a:pt x="25568" y="227384"/>
                  </a:lnTo>
                  <a:lnTo>
                    <a:pt x="25974" y="227493"/>
                  </a:lnTo>
                  <a:lnTo>
                    <a:pt x="26388" y="227602"/>
                  </a:lnTo>
                  <a:lnTo>
                    <a:pt x="26802" y="227711"/>
                  </a:lnTo>
                  <a:lnTo>
                    <a:pt x="27225" y="227812"/>
                  </a:lnTo>
                  <a:lnTo>
                    <a:pt x="28070" y="228001"/>
                  </a:lnTo>
                  <a:lnTo>
                    <a:pt x="28933" y="228175"/>
                  </a:lnTo>
                  <a:lnTo>
                    <a:pt x="29805" y="228343"/>
                  </a:lnTo>
                  <a:lnTo>
                    <a:pt x="30685" y="228495"/>
                  </a:lnTo>
                  <a:lnTo>
                    <a:pt x="31565" y="228633"/>
                  </a:lnTo>
                  <a:lnTo>
                    <a:pt x="32445" y="228764"/>
                  </a:lnTo>
                  <a:lnTo>
                    <a:pt x="33325" y="228880"/>
                  </a:lnTo>
                  <a:lnTo>
                    <a:pt x="34197" y="228996"/>
                  </a:lnTo>
                  <a:lnTo>
                    <a:pt x="35068" y="229098"/>
                  </a:lnTo>
                  <a:lnTo>
                    <a:pt x="35923" y="229192"/>
                  </a:lnTo>
                  <a:lnTo>
                    <a:pt x="36760" y="229280"/>
                  </a:lnTo>
                  <a:lnTo>
                    <a:pt x="36717" y="230420"/>
                  </a:lnTo>
                  <a:lnTo>
                    <a:pt x="36691" y="231546"/>
                  </a:lnTo>
                  <a:lnTo>
                    <a:pt x="36682" y="232105"/>
                  </a:lnTo>
                  <a:lnTo>
                    <a:pt x="36682" y="232665"/>
                  </a:lnTo>
                  <a:lnTo>
                    <a:pt x="36691" y="233217"/>
                  </a:lnTo>
                  <a:lnTo>
                    <a:pt x="36699" y="233769"/>
                  </a:lnTo>
                  <a:lnTo>
                    <a:pt x="36717" y="234314"/>
                  </a:lnTo>
                  <a:lnTo>
                    <a:pt x="36734" y="234858"/>
                  </a:lnTo>
                  <a:lnTo>
                    <a:pt x="36760" y="235396"/>
                  </a:lnTo>
                  <a:lnTo>
                    <a:pt x="36794" y="235926"/>
                  </a:lnTo>
                  <a:lnTo>
                    <a:pt x="36829" y="236456"/>
                  </a:lnTo>
                  <a:lnTo>
                    <a:pt x="36872" y="236987"/>
                  </a:lnTo>
                  <a:lnTo>
                    <a:pt x="36924" y="237510"/>
                  </a:lnTo>
                  <a:lnTo>
                    <a:pt x="36976" y="238025"/>
                  </a:lnTo>
                  <a:lnTo>
                    <a:pt x="36604" y="237873"/>
                  </a:lnTo>
                  <a:lnTo>
                    <a:pt x="36225" y="237735"/>
                  </a:lnTo>
                  <a:lnTo>
                    <a:pt x="35845" y="237597"/>
                  </a:lnTo>
                  <a:lnTo>
                    <a:pt x="35465" y="237466"/>
                  </a:lnTo>
                  <a:lnTo>
                    <a:pt x="35077" y="237335"/>
                  </a:lnTo>
                  <a:lnTo>
                    <a:pt x="34689" y="237219"/>
                  </a:lnTo>
                  <a:lnTo>
                    <a:pt x="34301" y="237103"/>
                  </a:lnTo>
                  <a:lnTo>
                    <a:pt x="33904" y="236994"/>
                  </a:lnTo>
                  <a:lnTo>
                    <a:pt x="33507" y="236892"/>
                  </a:lnTo>
                  <a:lnTo>
                    <a:pt x="33110" y="236791"/>
                  </a:lnTo>
                  <a:lnTo>
                    <a:pt x="32713" y="236696"/>
                  </a:lnTo>
                  <a:lnTo>
                    <a:pt x="32307" y="236609"/>
                  </a:lnTo>
                  <a:lnTo>
                    <a:pt x="31902" y="236529"/>
                  </a:lnTo>
                  <a:lnTo>
                    <a:pt x="31496" y="236456"/>
                  </a:lnTo>
                  <a:lnTo>
                    <a:pt x="31091" y="236384"/>
                  </a:lnTo>
                  <a:lnTo>
                    <a:pt x="30685" y="236318"/>
                  </a:lnTo>
                  <a:lnTo>
                    <a:pt x="30271" y="236260"/>
                  </a:lnTo>
                  <a:lnTo>
                    <a:pt x="29865" y="236202"/>
                  </a:lnTo>
                  <a:lnTo>
                    <a:pt x="29451" y="236159"/>
                  </a:lnTo>
                  <a:lnTo>
                    <a:pt x="29037" y="236115"/>
                  </a:lnTo>
                  <a:lnTo>
                    <a:pt x="28623" y="236071"/>
                  </a:lnTo>
                  <a:lnTo>
                    <a:pt x="28208" y="236042"/>
                  </a:lnTo>
                  <a:lnTo>
                    <a:pt x="27803" y="236013"/>
                  </a:lnTo>
                  <a:lnTo>
                    <a:pt x="27389" y="235991"/>
                  </a:lnTo>
                  <a:lnTo>
                    <a:pt x="26975" y="235970"/>
                  </a:lnTo>
                  <a:lnTo>
                    <a:pt x="26560" y="235962"/>
                  </a:lnTo>
                  <a:lnTo>
                    <a:pt x="26146" y="235955"/>
                  </a:lnTo>
                  <a:lnTo>
                    <a:pt x="25318" y="235955"/>
                  </a:lnTo>
                  <a:lnTo>
                    <a:pt x="24912" y="235962"/>
                  </a:lnTo>
                  <a:lnTo>
                    <a:pt x="24498" y="235977"/>
                  </a:lnTo>
                  <a:lnTo>
                    <a:pt x="24092" y="235999"/>
                  </a:lnTo>
                  <a:lnTo>
                    <a:pt x="23747" y="236028"/>
                  </a:lnTo>
                  <a:lnTo>
                    <a:pt x="23393" y="236064"/>
                  </a:lnTo>
                  <a:lnTo>
                    <a:pt x="22695" y="236151"/>
                  </a:lnTo>
                  <a:lnTo>
                    <a:pt x="22686" y="235548"/>
                  </a:lnTo>
                  <a:lnTo>
                    <a:pt x="22686" y="234953"/>
                  </a:lnTo>
                  <a:lnTo>
                    <a:pt x="22695" y="234350"/>
                  </a:lnTo>
                  <a:lnTo>
                    <a:pt x="22712" y="233747"/>
                  </a:lnTo>
                  <a:lnTo>
                    <a:pt x="22755" y="232548"/>
                  </a:lnTo>
                  <a:lnTo>
                    <a:pt x="22815" y="231357"/>
                  </a:lnTo>
                  <a:lnTo>
                    <a:pt x="22893" y="230159"/>
                  </a:lnTo>
                  <a:lnTo>
                    <a:pt x="22997" y="228975"/>
                  </a:lnTo>
                  <a:lnTo>
                    <a:pt x="23109" y="227790"/>
                  </a:lnTo>
                  <a:lnTo>
                    <a:pt x="23238" y="226614"/>
                  </a:lnTo>
                  <a:close/>
                  <a:moveTo>
                    <a:pt x="316520" y="223432"/>
                  </a:moveTo>
                  <a:lnTo>
                    <a:pt x="316978" y="225016"/>
                  </a:lnTo>
                  <a:lnTo>
                    <a:pt x="317426" y="226606"/>
                  </a:lnTo>
                  <a:lnTo>
                    <a:pt x="317849" y="228197"/>
                  </a:lnTo>
                  <a:lnTo>
                    <a:pt x="318056" y="228996"/>
                  </a:lnTo>
                  <a:lnTo>
                    <a:pt x="318255" y="229803"/>
                  </a:lnTo>
                  <a:lnTo>
                    <a:pt x="318453" y="230602"/>
                  </a:lnTo>
                  <a:lnTo>
                    <a:pt x="318643" y="231408"/>
                  </a:lnTo>
                  <a:lnTo>
                    <a:pt x="318833" y="232214"/>
                  </a:lnTo>
                  <a:lnTo>
                    <a:pt x="319006" y="233028"/>
                  </a:lnTo>
                  <a:lnTo>
                    <a:pt x="319178" y="233834"/>
                  </a:lnTo>
                  <a:lnTo>
                    <a:pt x="319342" y="234648"/>
                  </a:lnTo>
                  <a:lnTo>
                    <a:pt x="319506" y="235461"/>
                  </a:lnTo>
                  <a:lnTo>
                    <a:pt x="319653" y="236282"/>
                  </a:lnTo>
                  <a:lnTo>
                    <a:pt x="319299" y="236253"/>
                  </a:lnTo>
                  <a:lnTo>
                    <a:pt x="318945" y="236231"/>
                  </a:lnTo>
                  <a:lnTo>
                    <a:pt x="318591" y="236217"/>
                  </a:lnTo>
                  <a:lnTo>
                    <a:pt x="318238" y="236202"/>
                  </a:lnTo>
                  <a:lnTo>
                    <a:pt x="317875" y="236195"/>
                  </a:lnTo>
                  <a:lnTo>
                    <a:pt x="317159" y="236195"/>
                  </a:lnTo>
                  <a:lnTo>
                    <a:pt x="316797" y="236202"/>
                  </a:lnTo>
                  <a:lnTo>
                    <a:pt x="316175" y="236224"/>
                  </a:lnTo>
                  <a:lnTo>
                    <a:pt x="315571" y="236260"/>
                  </a:lnTo>
                  <a:lnTo>
                    <a:pt x="314967" y="236311"/>
                  </a:lnTo>
                  <a:lnTo>
                    <a:pt x="314372" y="236369"/>
                  </a:lnTo>
                  <a:lnTo>
                    <a:pt x="313785" y="236442"/>
                  </a:lnTo>
                  <a:lnTo>
                    <a:pt x="313198" y="236529"/>
                  </a:lnTo>
                  <a:lnTo>
                    <a:pt x="312620" y="236631"/>
                  </a:lnTo>
                  <a:lnTo>
                    <a:pt x="312051" y="236740"/>
                  </a:lnTo>
                  <a:lnTo>
                    <a:pt x="311481" y="236863"/>
                  </a:lnTo>
                  <a:lnTo>
                    <a:pt x="310929" y="236994"/>
                  </a:lnTo>
                  <a:lnTo>
                    <a:pt x="310377" y="237139"/>
                  </a:lnTo>
                  <a:lnTo>
                    <a:pt x="309824" y="237299"/>
                  </a:lnTo>
                  <a:lnTo>
                    <a:pt x="309289" y="237466"/>
                  </a:lnTo>
                  <a:lnTo>
                    <a:pt x="308754" y="237640"/>
                  </a:lnTo>
                  <a:lnTo>
                    <a:pt x="308237" y="237829"/>
                  </a:lnTo>
                  <a:lnTo>
                    <a:pt x="307719" y="238025"/>
                  </a:lnTo>
                  <a:lnTo>
                    <a:pt x="307581" y="237277"/>
                  </a:lnTo>
                  <a:lnTo>
                    <a:pt x="307434" y="236529"/>
                  </a:lnTo>
                  <a:lnTo>
                    <a:pt x="307287" y="235788"/>
                  </a:lnTo>
                  <a:lnTo>
                    <a:pt x="307132" y="235040"/>
                  </a:lnTo>
                  <a:lnTo>
                    <a:pt x="306968" y="234292"/>
                  </a:lnTo>
                  <a:lnTo>
                    <a:pt x="306796" y="233544"/>
                  </a:lnTo>
                  <a:lnTo>
                    <a:pt x="306614" y="232795"/>
                  </a:lnTo>
                  <a:lnTo>
                    <a:pt x="306424" y="232047"/>
                  </a:lnTo>
                  <a:lnTo>
                    <a:pt x="306235" y="231299"/>
                  </a:lnTo>
                  <a:lnTo>
                    <a:pt x="306036" y="230558"/>
                  </a:lnTo>
                  <a:lnTo>
                    <a:pt x="305829" y="229810"/>
                  </a:lnTo>
                  <a:lnTo>
                    <a:pt x="305613" y="229062"/>
                  </a:lnTo>
                  <a:lnTo>
                    <a:pt x="305398" y="228314"/>
                  </a:lnTo>
                  <a:lnTo>
                    <a:pt x="305173" y="227565"/>
                  </a:lnTo>
                  <a:lnTo>
                    <a:pt x="304940" y="226824"/>
                  </a:lnTo>
                  <a:lnTo>
                    <a:pt x="304699" y="226076"/>
                  </a:lnTo>
                  <a:lnTo>
                    <a:pt x="305191" y="226062"/>
                  </a:lnTo>
                  <a:lnTo>
                    <a:pt x="305691" y="226033"/>
                  </a:lnTo>
                  <a:lnTo>
                    <a:pt x="306191" y="225989"/>
                  </a:lnTo>
                  <a:lnTo>
                    <a:pt x="306692" y="225938"/>
                  </a:lnTo>
                  <a:lnTo>
                    <a:pt x="307192" y="225873"/>
                  </a:lnTo>
                  <a:lnTo>
                    <a:pt x="307693" y="225800"/>
                  </a:lnTo>
                  <a:lnTo>
                    <a:pt x="308193" y="225720"/>
                  </a:lnTo>
                  <a:lnTo>
                    <a:pt x="308694" y="225640"/>
                  </a:lnTo>
                  <a:lnTo>
                    <a:pt x="309194" y="225546"/>
                  </a:lnTo>
                  <a:lnTo>
                    <a:pt x="309686" y="225444"/>
                  </a:lnTo>
                  <a:lnTo>
                    <a:pt x="310178" y="225343"/>
                  </a:lnTo>
                  <a:lnTo>
                    <a:pt x="310661" y="225234"/>
                  </a:lnTo>
                  <a:lnTo>
                    <a:pt x="311610" y="225016"/>
                  </a:lnTo>
                  <a:lnTo>
                    <a:pt x="312525" y="224790"/>
                  </a:lnTo>
                  <a:lnTo>
                    <a:pt x="313414" y="224580"/>
                  </a:lnTo>
                  <a:lnTo>
                    <a:pt x="313932" y="224449"/>
                  </a:lnTo>
                  <a:lnTo>
                    <a:pt x="314467" y="224297"/>
                  </a:lnTo>
                  <a:lnTo>
                    <a:pt x="314743" y="224217"/>
                  </a:lnTo>
                  <a:lnTo>
                    <a:pt x="315010" y="224122"/>
                  </a:lnTo>
                  <a:lnTo>
                    <a:pt x="315286" y="224028"/>
                  </a:lnTo>
                  <a:lnTo>
                    <a:pt x="315545" y="223926"/>
                  </a:lnTo>
                  <a:lnTo>
                    <a:pt x="315804" y="223817"/>
                  </a:lnTo>
                  <a:lnTo>
                    <a:pt x="316054" y="223694"/>
                  </a:lnTo>
                  <a:lnTo>
                    <a:pt x="316296" y="223570"/>
                  </a:lnTo>
                  <a:lnTo>
                    <a:pt x="316520" y="223432"/>
                  </a:lnTo>
                  <a:close/>
                  <a:moveTo>
                    <a:pt x="252554" y="235970"/>
                  </a:moveTo>
                  <a:lnTo>
                    <a:pt x="252623" y="236696"/>
                  </a:lnTo>
                  <a:lnTo>
                    <a:pt x="252683" y="237422"/>
                  </a:lnTo>
                  <a:lnTo>
                    <a:pt x="252735" y="238149"/>
                  </a:lnTo>
                  <a:lnTo>
                    <a:pt x="252778" y="238883"/>
                  </a:lnTo>
                  <a:lnTo>
                    <a:pt x="252804" y="239616"/>
                  </a:lnTo>
                  <a:lnTo>
                    <a:pt x="252830" y="240357"/>
                  </a:lnTo>
                  <a:lnTo>
                    <a:pt x="252838" y="241098"/>
                  </a:lnTo>
                  <a:lnTo>
                    <a:pt x="252830" y="241846"/>
                  </a:lnTo>
                  <a:lnTo>
                    <a:pt x="252165" y="241832"/>
                  </a:lnTo>
                  <a:lnTo>
                    <a:pt x="251492" y="241824"/>
                  </a:lnTo>
                  <a:lnTo>
                    <a:pt x="250802" y="241824"/>
                  </a:lnTo>
                  <a:lnTo>
                    <a:pt x="250112" y="241832"/>
                  </a:lnTo>
                  <a:lnTo>
                    <a:pt x="249413" y="241853"/>
                  </a:lnTo>
                  <a:lnTo>
                    <a:pt x="248705" y="241890"/>
                  </a:lnTo>
                  <a:lnTo>
                    <a:pt x="247980" y="241941"/>
                  </a:lnTo>
                  <a:lnTo>
                    <a:pt x="247255" y="241999"/>
                  </a:lnTo>
                  <a:lnTo>
                    <a:pt x="246764" y="242042"/>
                  </a:lnTo>
                  <a:lnTo>
                    <a:pt x="246272" y="242086"/>
                  </a:lnTo>
                  <a:lnTo>
                    <a:pt x="245771" y="242144"/>
                  </a:lnTo>
                  <a:lnTo>
                    <a:pt x="245279" y="242202"/>
                  </a:lnTo>
                  <a:lnTo>
                    <a:pt x="244779" y="242275"/>
                  </a:lnTo>
                  <a:lnTo>
                    <a:pt x="244278" y="242347"/>
                  </a:lnTo>
                  <a:lnTo>
                    <a:pt x="243778" y="242427"/>
                  </a:lnTo>
                  <a:lnTo>
                    <a:pt x="243277" y="242514"/>
                  </a:lnTo>
                  <a:lnTo>
                    <a:pt x="242768" y="242609"/>
                  </a:lnTo>
                  <a:lnTo>
                    <a:pt x="242268" y="242703"/>
                  </a:lnTo>
                  <a:lnTo>
                    <a:pt x="241767" y="242812"/>
                  </a:lnTo>
                  <a:lnTo>
                    <a:pt x="241258" y="242921"/>
                  </a:lnTo>
                  <a:lnTo>
                    <a:pt x="240758" y="243045"/>
                  </a:lnTo>
                  <a:lnTo>
                    <a:pt x="240257" y="243168"/>
                  </a:lnTo>
                  <a:lnTo>
                    <a:pt x="239748" y="243299"/>
                  </a:lnTo>
                  <a:lnTo>
                    <a:pt x="239248" y="243437"/>
                  </a:lnTo>
                  <a:lnTo>
                    <a:pt x="239317" y="242987"/>
                  </a:lnTo>
                  <a:lnTo>
                    <a:pt x="239386" y="242536"/>
                  </a:lnTo>
                  <a:lnTo>
                    <a:pt x="239438" y="242086"/>
                  </a:lnTo>
                  <a:lnTo>
                    <a:pt x="239498" y="241636"/>
                  </a:lnTo>
                  <a:lnTo>
                    <a:pt x="239541" y="241178"/>
                  </a:lnTo>
                  <a:lnTo>
                    <a:pt x="239584" y="240720"/>
                  </a:lnTo>
                  <a:lnTo>
                    <a:pt x="239619" y="240263"/>
                  </a:lnTo>
                  <a:lnTo>
                    <a:pt x="239645" y="239805"/>
                  </a:lnTo>
                  <a:lnTo>
                    <a:pt x="239671" y="239347"/>
                  </a:lnTo>
                  <a:lnTo>
                    <a:pt x="239688" y="238883"/>
                  </a:lnTo>
                  <a:lnTo>
                    <a:pt x="239714" y="237960"/>
                  </a:lnTo>
                  <a:lnTo>
                    <a:pt x="239714" y="237030"/>
                  </a:lnTo>
                  <a:lnTo>
                    <a:pt x="239705" y="236100"/>
                  </a:lnTo>
                  <a:lnTo>
                    <a:pt x="241301" y="236129"/>
                  </a:lnTo>
                  <a:lnTo>
                    <a:pt x="242915" y="236144"/>
                  </a:lnTo>
                  <a:lnTo>
                    <a:pt x="244520" y="236144"/>
                  </a:lnTo>
                  <a:lnTo>
                    <a:pt x="246134" y="236129"/>
                  </a:lnTo>
                  <a:lnTo>
                    <a:pt x="247739" y="236108"/>
                  </a:lnTo>
                  <a:lnTo>
                    <a:pt x="249352" y="236071"/>
                  </a:lnTo>
                  <a:lnTo>
                    <a:pt x="250957" y="236028"/>
                  </a:lnTo>
                  <a:lnTo>
                    <a:pt x="252554" y="235970"/>
                  </a:lnTo>
                  <a:close/>
                  <a:moveTo>
                    <a:pt x="26241" y="239500"/>
                  </a:moveTo>
                  <a:lnTo>
                    <a:pt x="26880" y="239514"/>
                  </a:lnTo>
                  <a:lnTo>
                    <a:pt x="27527" y="239536"/>
                  </a:lnTo>
                  <a:lnTo>
                    <a:pt x="28174" y="239580"/>
                  </a:lnTo>
                  <a:lnTo>
                    <a:pt x="28821" y="239638"/>
                  </a:lnTo>
                  <a:lnTo>
                    <a:pt x="29460" y="239703"/>
                  </a:lnTo>
                  <a:lnTo>
                    <a:pt x="30098" y="239791"/>
                  </a:lnTo>
                  <a:lnTo>
                    <a:pt x="30737" y="239892"/>
                  </a:lnTo>
                  <a:lnTo>
                    <a:pt x="31367" y="240008"/>
                  </a:lnTo>
                  <a:lnTo>
                    <a:pt x="31997" y="240139"/>
                  </a:lnTo>
                  <a:lnTo>
                    <a:pt x="32609" y="240292"/>
                  </a:lnTo>
                  <a:lnTo>
                    <a:pt x="32920" y="240372"/>
                  </a:lnTo>
                  <a:lnTo>
                    <a:pt x="33222" y="240459"/>
                  </a:lnTo>
                  <a:lnTo>
                    <a:pt x="33533" y="240546"/>
                  </a:lnTo>
                  <a:lnTo>
                    <a:pt x="33826" y="240640"/>
                  </a:lnTo>
                  <a:lnTo>
                    <a:pt x="34128" y="240735"/>
                  </a:lnTo>
                  <a:lnTo>
                    <a:pt x="34430" y="240837"/>
                  </a:lnTo>
                  <a:lnTo>
                    <a:pt x="34723" y="240945"/>
                  </a:lnTo>
                  <a:lnTo>
                    <a:pt x="35008" y="241054"/>
                  </a:lnTo>
                  <a:lnTo>
                    <a:pt x="35301" y="241171"/>
                  </a:lnTo>
                  <a:lnTo>
                    <a:pt x="35586" y="241287"/>
                  </a:lnTo>
                  <a:lnTo>
                    <a:pt x="35871" y="241410"/>
                  </a:lnTo>
                  <a:lnTo>
                    <a:pt x="36156" y="241541"/>
                  </a:lnTo>
                  <a:lnTo>
                    <a:pt x="36432" y="241672"/>
                  </a:lnTo>
                  <a:lnTo>
                    <a:pt x="36708" y="241810"/>
                  </a:lnTo>
                  <a:lnTo>
                    <a:pt x="36976" y="241948"/>
                  </a:lnTo>
                  <a:lnTo>
                    <a:pt x="37243" y="242100"/>
                  </a:lnTo>
                  <a:lnTo>
                    <a:pt x="37511" y="242246"/>
                  </a:lnTo>
                  <a:lnTo>
                    <a:pt x="37769" y="242406"/>
                  </a:lnTo>
                  <a:lnTo>
                    <a:pt x="38028" y="242565"/>
                  </a:lnTo>
                  <a:lnTo>
                    <a:pt x="38278" y="242732"/>
                  </a:lnTo>
                  <a:lnTo>
                    <a:pt x="38529" y="242899"/>
                  </a:lnTo>
                  <a:lnTo>
                    <a:pt x="38770" y="243074"/>
                  </a:lnTo>
                  <a:lnTo>
                    <a:pt x="39012" y="243255"/>
                  </a:lnTo>
                  <a:lnTo>
                    <a:pt x="39254" y="243437"/>
                  </a:lnTo>
                  <a:lnTo>
                    <a:pt x="39487" y="243626"/>
                  </a:lnTo>
                  <a:lnTo>
                    <a:pt x="39711" y="243822"/>
                  </a:lnTo>
                  <a:lnTo>
                    <a:pt x="39935" y="244025"/>
                  </a:lnTo>
                  <a:lnTo>
                    <a:pt x="40151" y="244229"/>
                  </a:lnTo>
                  <a:lnTo>
                    <a:pt x="40367" y="244439"/>
                  </a:lnTo>
                  <a:lnTo>
                    <a:pt x="40574" y="244650"/>
                  </a:lnTo>
                  <a:lnTo>
                    <a:pt x="40781" y="244875"/>
                  </a:lnTo>
                  <a:lnTo>
                    <a:pt x="40979" y="245093"/>
                  </a:lnTo>
                  <a:lnTo>
                    <a:pt x="41169" y="245326"/>
                  </a:lnTo>
                  <a:lnTo>
                    <a:pt x="41359" y="245565"/>
                  </a:lnTo>
                  <a:lnTo>
                    <a:pt x="41506" y="245747"/>
                  </a:lnTo>
                  <a:lnTo>
                    <a:pt x="41644" y="245936"/>
                  </a:lnTo>
                  <a:lnTo>
                    <a:pt x="41773" y="246125"/>
                  </a:lnTo>
                  <a:lnTo>
                    <a:pt x="41903" y="246321"/>
                  </a:lnTo>
                  <a:lnTo>
                    <a:pt x="42023" y="246510"/>
                  </a:lnTo>
                  <a:lnTo>
                    <a:pt x="42144" y="246706"/>
                  </a:lnTo>
                  <a:lnTo>
                    <a:pt x="42256" y="246902"/>
                  </a:lnTo>
                  <a:lnTo>
                    <a:pt x="42360" y="247105"/>
                  </a:lnTo>
                  <a:lnTo>
                    <a:pt x="42567" y="247505"/>
                  </a:lnTo>
                  <a:lnTo>
                    <a:pt x="42748" y="247912"/>
                  </a:lnTo>
                  <a:lnTo>
                    <a:pt x="42912" y="248326"/>
                  </a:lnTo>
                  <a:lnTo>
                    <a:pt x="43059" y="248747"/>
                  </a:lnTo>
                  <a:lnTo>
                    <a:pt x="43197" y="249168"/>
                  </a:lnTo>
                  <a:lnTo>
                    <a:pt x="43318" y="249597"/>
                  </a:lnTo>
                  <a:lnTo>
                    <a:pt x="43413" y="250033"/>
                  </a:lnTo>
                  <a:lnTo>
                    <a:pt x="43508" y="250469"/>
                  </a:lnTo>
                  <a:lnTo>
                    <a:pt x="43577" y="250904"/>
                  </a:lnTo>
                  <a:lnTo>
                    <a:pt x="43646" y="251347"/>
                  </a:lnTo>
                  <a:lnTo>
                    <a:pt x="43697" y="251798"/>
                  </a:lnTo>
                  <a:lnTo>
                    <a:pt x="43732" y="252241"/>
                  </a:lnTo>
                  <a:lnTo>
                    <a:pt x="43758" y="252691"/>
                  </a:lnTo>
                  <a:lnTo>
                    <a:pt x="43775" y="253149"/>
                  </a:lnTo>
                  <a:lnTo>
                    <a:pt x="43784" y="253599"/>
                  </a:lnTo>
                  <a:lnTo>
                    <a:pt x="43784" y="254050"/>
                  </a:lnTo>
                  <a:lnTo>
                    <a:pt x="43784" y="254507"/>
                  </a:lnTo>
                  <a:lnTo>
                    <a:pt x="43767" y="254958"/>
                  </a:lnTo>
                  <a:lnTo>
                    <a:pt x="43741" y="255408"/>
                  </a:lnTo>
                  <a:lnTo>
                    <a:pt x="43715" y="255866"/>
                  </a:lnTo>
                  <a:lnTo>
                    <a:pt x="43637" y="256766"/>
                  </a:lnTo>
                  <a:lnTo>
                    <a:pt x="43551" y="257660"/>
                  </a:lnTo>
                  <a:lnTo>
                    <a:pt x="43447" y="258539"/>
                  </a:lnTo>
                  <a:lnTo>
                    <a:pt x="43344" y="259410"/>
                  </a:lnTo>
                  <a:lnTo>
                    <a:pt x="43154" y="259352"/>
                  </a:lnTo>
                  <a:lnTo>
                    <a:pt x="42947" y="259301"/>
                  </a:lnTo>
                  <a:lnTo>
                    <a:pt x="42843" y="259280"/>
                  </a:lnTo>
                  <a:lnTo>
                    <a:pt x="42731" y="259265"/>
                  </a:lnTo>
                  <a:lnTo>
                    <a:pt x="42610" y="259258"/>
                  </a:lnTo>
                  <a:lnTo>
                    <a:pt x="42489" y="259251"/>
                  </a:lnTo>
                  <a:lnTo>
                    <a:pt x="40030" y="259163"/>
                  </a:lnTo>
                  <a:lnTo>
                    <a:pt x="37562" y="259062"/>
                  </a:lnTo>
                  <a:lnTo>
                    <a:pt x="32583" y="258866"/>
                  </a:lnTo>
                  <a:lnTo>
                    <a:pt x="30081" y="258778"/>
                  </a:lnTo>
                  <a:lnTo>
                    <a:pt x="27579" y="258691"/>
                  </a:lnTo>
                  <a:lnTo>
                    <a:pt x="25067" y="258626"/>
                  </a:lnTo>
                  <a:lnTo>
                    <a:pt x="23816" y="258597"/>
                  </a:lnTo>
                  <a:lnTo>
                    <a:pt x="22565" y="258568"/>
                  </a:lnTo>
                  <a:lnTo>
                    <a:pt x="21305" y="258553"/>
                  </a:lnTo>
                  <a:lnTo>
                    <a:pt x="20054" y="258539"/>
                  </a:lnTo>
                  <a:lnTo>
                    <a:pt x="18794" y="258531"/>
                  </a:lnTo>
                  <a:lnTo>
                    <a:pt x="17543" y="258531"/>
                  </a:lnTo>
                  <a:lnTo>
                    <a:pt x="16292" y="258546"/>
                  </a:lnTo>
                  <a:lnTo>
                    <a:pt x="15041" y="258561"/>
                  </a:lnTo>
                  <a:lnTo>
                    <a:pt x="13798" y="258582"/>
                  </a:lnTo>
                  <a:lnTo>
                    <a:pt x="12547" y="258619"/>
                  </a:lnTo>
                  <a:lnTo>
                    <a:pt x="11304" y="258655"/>
                  </a:lnTo>
                  <a:lnTo>
                    <a:pt x="10062" y="258713"/>
                  </a:lnTo>
                  <a:lnTo>
                    <a:pt x="8828" y="258771"/>
                  </a:lnTo>
                  <a:lnTo>
                    <a:pt x="7585" y="258844"/>
                  </a:lnTo>
                  <a:lnTo>
                    <a:pt x="6351" y="258931"/>
                  </a:lnTo>
                  <a:lnTo>
                    <a:pt x="5126" y="259025"/>
                  </a:lnTo>
                  <a:lnTo>
                    <a:pt x="3901" y="259134"/>
                  </a:lnTo>
                  <a:lnTo>
                    <a:pt x="2675" y="259251"/>
                  </a:lnTo>
                  <a:lnTo>
                    <a:pt x="2925" y="258364"/>
                  </a:lnTo>
                  <a:lnTo>
                    <a:pt x="3176" y="257478"/>
                  </a:lnTo>
                  <a:lnTo>
                    <a:pt x="3452" y="256599"/>
                  </a:lnTo>
                  <a:lnTo>
                    <a:pt x="3737" y="255728"/>
                  </a:lnTo>
                  <a:lnTo>
                    <a:pt x="4047" y="254870"/>
                  </a:lnTo>
                  <a:lnTo>
                    <a:pt x="4203" y="254442"/>
                  </a:lnTo>
                  <a:lnTo>
                    <a:pt x="4367" y="254013"/>
                  </a:lnTo>
                  <a:lnTo>
                    <a:pt x="4530" y="253592"/>
                  </a:lnTo>
                  <a:lnTo>
                    <a:pt x="4712" y="253178"/>
                  </a:lnTo>
                  <a:lnTo>
                    <a:pt x="4884" y="252764"/>
                  </a:lnTo>
                  <a:lnTo>
                    <a:pt x="5074" y="252350"/>
                  </a:lnTo>
                  <a:lnTo>
                    <a:pt x="5264" y="251943"/>
                  </a:lnTo>
                  <a:lnTo>
                    <a:pt x="5454" y="251536"/>
                  </a:lnTo>
                  <a:lnTo>
                    <a:pt x="5652" y="251137"/>
                  </a:lnTo>
                  <a:lnTo>
                    <a:pt x="5859" y="250737"/>
                  </a:lnTo>
                  <a:lnTo>
                    <a:pt x="6075" y="250345"/>
                  </a:lnTo>
                  <a:lnTo>
                    <a:pt x="6291" y="249953"/>
                  </a:lnTo>
                  <a:lnTo>
                    <a:pt x="6524" y="249575"/>
                  </a:lnTo>
                  <a:lnTo>
                    <a:pt x="6748" y="249190"/>
                  </a:lnTo>
                  <a:lnTo>
                    <a:pt x="6990" y="248820"/>
                  </a:lnTo>
                  <a:lnTo>
                    <a:pt x="7240" y="248449"/>
                  </a:lnTo>
                  <a:lnTo>
                    <a:pt x="7490" y="248086"/>
                  </a:lnTo>
                  <a:lnTo>
                    <a:pt x="7749" y="247723"/>
                  </a:lnTo>
                  <a:lnTo>
                    <a:pt x="8017" y="247367"/>
                  </a:lnTo>
                  <a:lnTo>
                    <a:pt x="8284" y="247018"/>
                  </a:lnTo>
                  <a:lnTo>
                    <a:pt x="8569" y="246677"/>
                  </a:lnTo>
                  <a:lnTo>
                    <a:pt x="8862" y="246343"/>
                  </a:lnTo>
                  <a:lnTo>
                    <a:pt x="9156" y="246008"/>
                  </a:lnTo>
                  <a:lnTo>
                    <a:pt x="9458" y="245689"/>
                  </a:lnTo>
                  <a:lnTo>
                    <a:pt x="9777" y="245369"/>
                  </a:lnTo>
                  <a:lnTo>
                    <a:pt x="10096" y="245057"/>
                  </a:lnTo>
                  <a:lnTo>
                    <a:pt x="10424" y="244752"/>
                  </a:lnTo>
                  <a:lnTo>
                    <a:pt x="10761" y="244454"/>
                  </a:lnTo>
                  <a:lnTo>
                    <a:pt x="11114" y="244163"/>
                  </a:lnTo>
                  <a:lnTo>
                    <a:pt x="11468" y="243880"/>
                  </a:lnTo>
                  <a:lnTo>
                    <a:pt x="11831" y="243604"/>
                  </a:lnTo>
                  <a:lnTo>
                    <a:pt x="12202" y="243335"/>
                  </a:lnTo>
                  <a:lnTo>
                    <a:pt x="12590" y="243074"/>
                  </a:lnTo>
                  <a:lnTo>
                    <a:pt x="12978" y="242820"/>
                  </a:lnTo>
                  <a:lnTo>
                    <a:pt x="13384" y="242573"/>
                  </a:lnTo>
                  <a:lnTo>
                    <a:pt x="13798" y="242333"/>
                  </a:lnTo>
                  <a:lnTo>
                    <a:pt x="14221" y="242108"/>
                  </a:lnTo>
                  <a:lnTo>
                    <a:pt x="14652" y="241883"/>
                  </a:lnTo>
                  <a:lnTo>
                    <a:pt x="15092" y="241672"/>
                  </a:lnTo>
                  <a:lnTo>
                    <a:pt x="15550" y="241468"/>
                  </a:lnTo>
                  <a:lnTo>
                    <a:pt x="16007" y="241280"/>
                  </a:lnTo>
                  <a:lnTo>
                    <a:pt x="16482" y="241091"/>
                  </a:lnTo>
                  <a:lnTo>
                    <a:pt x="16965" y="240916"/>
                  </a:lnTo>
                  <a:lnTo>
                    <a:pt x="17465" y="240749"/>
                  </a:lnTo>
                  <a:lnTo>
                    <a:pt x="17974" y="240590"/>
                  </a:lnTo>
                  <a:lnTo>
                    <a:pt x="18492" y="240444"/>
                  </a:lnTo>
                  <a:lnTo>
                    <a:pt x="19019" y="240306"/>
                  </a:lnTo>
                  <a:lnTo>
                    <a:pt x="19562" y="240183"/>
                  </a:lnTo>
                  <a:lnTo>
                    <a:pt x="20114" y="240067"/>
                  </a:lnTo>
                  <a:lnTo>
                    <a:pt x="20675" y="239958"/>
                  </a:lnTo>
                  <a:lnTo>
                    <a:pt x="21253" y="239863"/>
                  </a:lnTo>
                  <a:lnTo>
                    <a:pt x="21840" y="239776"/>
                  </a:lnTo>
                  <a:lnTo>
                    <a:pt x="22444" y="239703"/>
                  </a:lnTo>
                  <a:lnTo>
                    <a:pt x="23057" y="239638"/>
                  </a:lnTo>
                  <a:lnTo>
                    <a:pt x="23687" y="239587"/>
                  </a:lnTo>
                  <a:lnTo>
                    <a:pt x="24317" y="239544"/>
                  </a:lnTo>
                  <a:lnTo>
                    <a:pt x="24955" y="239514"/>
                  </a:lnTo>
                  <a:lnTo>
                    <a:pt x="25594" y="239500"/>
                  </a:lnTo>
                  <a:close/>
                  <a:moveTo>
                    <a:pt x="317418" y="239442"/>
                  </a:moveTo>
                  <a:lnTo>
                    <a:pt x="318005" y="239456"/>
                  </a:lnTo>
                  <a:lnTo>
                    <a:pt x="318591" y="239485"/>
                  </a:lnTo>
                  <a:lnTo>
                    <a:pt x="319169" y="239529"/>
                  </a:lnTo>
                  <a:lnTo>
                    <a:pt x="319748" y="239580"/>
                  </a:lnTo>
                  <a:lnTo>
                    <a:pt x="320309" y="239653"/>
                  </a:lnTo>
                  <a:lnTo>
                    <a:pt x="320869" y="239732"/>
                  </a:lnTo>
                  <a:lnTo>
                    <a:pt x="321422" y="239834"/>
                  </a:lnTo>
                  <a:lnTo>
                    <a:pt x="321965" y="239943"/>
                  </a:lnTo>
                  <a:lnTo>
                    <a:pt x="322500" y="240059"/>
                  </a:lnTo>
                  <a:lnTo>
                    <a:pt x="323035" y="240197"/>
                  </a:lnTo>
                  <a:lnTo>
                    <a:pt x="323553" y="240343"/>
                  </a:lnTo>
                  <a:lnTo>
                    <a:pt x="324071" y="240502"/>
                  </a:lnTo>
                  <a:lnTo>
                    <a:pt x="324571" y="240669"/>
                  </a:lnTo>
                  <a:lnTo>
                    <a:pt x="325072" y="240858"/>
                  </a:lnTo>
                  <a:lnTo>
                    <a:pt x="325564" y="241047"/>
                  </a:lnTo>
                  <a:lnTo>
                    <a:pt x="326038" y="241258"/>
                  </a:lnTo>
                  <a:lnTo>
                    <a:pt x="326513" y="241468"/>
                  </a:lnTo>
                  <a:lnTo>
                    <a:pt x="326979" y="241701"/>
                  </a:lnTo>
                  <a:lnTo>
                    <a:pt x="327427" y="241933"/>
                  </a:lnTo>
                  <a:lnTo>
                    <a:pt x="327876" y="242180"/>
                  </a:lnTo>
                  <a:lnTo>
                    <a:pt x="328308" y="242442"/>
                  </a:lnTo>
                  <a:lnTo>
                    <a:pt x="328739" y="242711"/>
                  </a:lnTo>
                  <a:lnTo>
                    <a:pt x="329153" y="242987"/>
                  </a:lnTo>
                  <a:lnTo>
                    <a:pt x="329559" y="243277"/>
                  </a:lnTo>
                  <a:lnTo>
                    <a:pt x="329956" y="243575"/>
                  </a:lnTo>
                  <a:lnTo>
                    <a:pt x="330344" y="243880"/>
                  </a:lnTo>
                  <a:lnTo>
                    <a:pt x="330715" y="244192"/>
                  </a:lnTo>
                  <a:lnTo>
                    <a:pt x="331086" y="244519"/>
                  </a:lnTo>
                  <a:lnTo>
                    <a:pt x="331440" y="244853"/>
                  </a:lnTo>
                  <a:lnTo>
                    <a:pt x="331785" y="245188"/>
                  </a:lnTo>
                  <a:lnTo>
                    <a:pt x="332113" y="245536"/>
                  </a:lnTo>
                  <a:lnTo>
                    <a:pt x="332441" y="245899"/>
                  </a:lnTo>
                  <a:lnTo>
                    <a:pt x="332752" y="246263"/>
                  </a:lnTo>
                  <a:lnTo>
                    <a:pt x="333045" y="246633"/>
                  </a:lnTo>
                  <a:lnTo>
                    <a:pt x="333338" y="247011"/>
                  </a:lnTo>
                  <a:lnTo>
                    <a:pt x="333614" y="247396"/>
                  </a:lnTo>
                  <a:lnTo>
                    <a:pt x="333873" y="247788"/>
                  </a:lnTo>
                  <a:lnTo>
                    <a:pt x="334124" y="248188"/>
                  </a:lnTo>
                  <a:lnTo>
                    <a:pt x="334365" y="248594"/>
                  </a:lnTo>
                  <a:lnTo>
                    <a:pt x="334590" y="249008"/>
                  </a:lnTo>
                  <a:lnTo>
                    <a:pt x="334805" y="249422"/>
                  </a:lnTo>
                  <a:lnTo>
                    <a:pt x="335012" y="249851"/>
                  </a:lnTo>
                  <a:lnTo>
                    <a:pt x="335194" y="250280"/>
                  </a:lnTo>
                  <a:lnTo>
                    <a:pt x="335375" y="250715"/>
                  </a:lnTo>
                  <a:lnTo>
                    <a:pt x="335539" y="251151"/>
                  </a:lnTo>
                  <a:lnTo>
                    <a:pt x="335685" y="251594"/>
                  </a:lnTo>
                  <a:lnTo>
                    <a:pt x="335815" y="252045"/>
                  </a:lnTo>
                  <a:lnTo>
                    <a:pt x="335944" y="252502"/>
                  </a:lnTo>
                  <a:lnTo>
                    <a:pt x="336048" y="252960"/>
                  </a:lnTo>
                  <a:lnTo>
                    <a:pt x="336143" y="253425"/>
                  </a:lnTo>
                  <a:lnTo>
                    <a:pt x="336220" y="253890"/>
                  </a:lnTo>
                  <a:lnTo>
                    <a:pt x="336289" y="254355"/>
                  </a:lnTo>
                  <a:lnTo>
                    <a:pt x="336333" y="254834"/>
                  </a:lnTo>
                  <a:lnTo>
                    <a:pt x="336367" y="255306"/>
                  </a:lnTo>
                  <a:lnTo>
                    <a:pt x="336393" y="255786"/>
                  </a:lnTo>
                  <a:lnTo>
                    <a:pt x="336402" y="256272"/>
                  </a:lnTo>
                  <a:lnTo>
                    <a:pt x="336384" y="256752"/>
                  </a:lnTo>
                  <a:lnTo>
                    <a:pt x="336367" y="257238"/>
                  </a:lnTo>
                  <a:lnTo>
                    <a:pt x="336324" y="257732"/>
                  </a:lnTo>
                  <a:lnTo>
                    <a:pt x="336264" y="258219"/>
                  </a:lnTo>
                  <a:lnTo>
                    <a:pt x="336195" y="258713"/>
                  </a:lnTo>
                  <a:lnTo>
                    <a:pt x="335849" y="258655"/>
                  </a:lnTo>
                  <a:lnTo>
                    <a:pt x="335504" y="258611"/>
                  </a:lnTo>
                  <a:lnTo>
                    <a:pt x="335150" y="258568"/>
                  </a:lnTo>
                  <a:lnTo>
                    <a:pt x="334797" y="258531"/>
                  </a:lnTo>
                  <a:lnTo>
                    <a:pt x="334434" y="258510"/>
                  </a:lnTo>
                  <a:lnTo>
                    <a:pt x="334080" y="258488"/>
                  </a:lnTo>
                  <a:lnTo>
                    <a:pt x="333381" y="258459"/>
                  </a:lnTo>
                  <a:lnTo>
                    <a:pt x="332708" y="258437"/>
                  </a:lnTo>
                  <a:lnTo>
                    <a:pt x="332087" y="258430"/>
                  </a:lnTo>
                  <a:lnTo>
                    <a:pt x="331526" y="258423"/>
                  </a:lnTo>
                  <a:lnTo>
                    <a:pt x="331043" y="258408"/>
                  </a:lnTo>
                  <a:lnTo>
                    <a:pt x="330025" y="258364"/>
                  </a:lnTo>
                  <a:lnTo>
                    <a:pt x="328998" y="258328"/>
                  </a:lnTo>
                  <a:lnTo>
                    <a:pt x="327971" y="258299"/>
                  </a:lnTo>
                  <a:lnTo>
                    <a:pt x="326944" y="258284"/>
                  </a:lnTo>
                  <a:lnTo>
                    <a:pt x="325917" y="258270"/>
                  </a:lnTo>
                  <a:lnTo>
                    <a:pt x="323855" y="258270"/>
                  </a:lnTo>
                  <a:lnTo>
                    <a:pt x="322820" y="258277"/>
                  </a:lnTo>
                  <a:lnTo>
                    <a:pt x="321793" y="258292"/>
                  </a:lnTo>
                  <a:lnTo>
                    <a:pt x="320757" y="258314"/>
                  </a:lnTo>
                  <a:lnTo>
                    <a:pt x="319722" y="258343"/>
                  </a:lnTo>
                  <a:lnTo>
                    <a:pt x="318686" y="258379"/>
                  </a:lnTo>
                  <a:lnTo>
                    <a:pt x="317651" y="258415"/>
                  </a:lnTo>
                  <a:lnTo>
                    <a:pt x="316615" y="258452"/>
                  </a:lnTo>
                  <a:lnTo>
                    <a:pt x="314544" y="258553"/>
                  </a:lnTo>
                  <a:lnTo>
                    <a:pt x="312473" y="258662"/>
                  </a:lnTo>
                  <a:lnTo>
                    <a:pt x="310411" y="258786"/>
                  </a:lnTo>
                  <a:lnTo>
                    <a:pt x="308340" y="258916"/>
                  </a:lnTo>
                  <a:lnTo>
                    <a:pt x="306278" y="259062"/>
                  </a:lnTo>
                  <a:lnTo>
                    <a:pt x="302170" y="259352"/>
                  </a:lnTo>
                  <a:lnTo>
                    <a:pt x="298089" y="259636"/>
                  </a:lnTo>
                  <a:lnTo>
                    <a:pt x="298046" y="259192"/>
                  </a:lnTo>
                  <a:lnTo>
                    <a:pt x="298011" y="258749"/>
                  </a:lnTo>
                  <a:lnTo>
                    <a:pt x="297985" y="258299"/>
                  </a:lnTo>
                  <a:lnTo>
                    <a:pt x="297977" y="257856"/>
                  </a:lnTo>
                  <a:lnTo>
                    <a:pt x="297977" y="257413"/>
                  </a:lnTo>
                  <a:lnTo>
                    <a:pt x="297977" y="256970"/>
                  </a:lnTo>
                  <a:lnTo>
                    <a:pt x="298003" y="256519"/>
                  </a:lnTo>
                  <a:lnTo>
                    <a:pt x="298028" y="256076"/>
                  </a:lnTo>
                  <a:lnTo>
                    <a:pt x="298063" y="255640"/>
                  </a:lnTo>
                  <a:lnTo>
                    <a:pt x="298115" y="255197"/>
                  </a:lnTo>
                  <a:lnTo>
                    <a:pt x="298175" y="254754"/>
                  </a:lnTo>
                  <a:lnTo>
                    <a:pt x="298244" y="254318"/>
                  </a:lnTo>
                  <a:lnTo>
                    <a:pt x="298322" y="253883"/>
                  </a:lnTo>
                  <a:lnTo>
                    <a:pt x="298417" y="253454"/>
                  </a:lnTo>
                  <a:lnTo>
                    <a:pt x="298512" y="253018"/>
                  </a:lnTo>
                  <a:lnTo>
                    <a:pt x="298624" y="252590"/>
                  </a:lnTo>
                  <a:lnTo>
                    <a:pt x="298745" y="252168"/>
                  </a:lnTo>
                  <a:lnTo>
                    <a:pt x="298883" y="251747"/>
                  </a:lnTo>
                  <a:lnTo>
                    <a:pt x="299021" y="251326"/>
                  </a:lnTo>
                  <a:lnTo>
                    <a:pt x="299176" y="250912"/>
                  </a:lnTo>
                  <a:lnTo>
                    <a:pt x="299331" y="250498"/>
                  </a:lnTo>
                  <a:lnTo>
                    <a:pt x="299504" y="250091"/>
                  </a:lnTo>
                  <a:lnTo>
                    <a:pt x="299685" y="249691"/>
                  </a:lnTo>
                  <a:lnTo>
                    <a:pt x="299884" y="249292"/>
                  </a:lnTo>
                  <a:lnTo>
                    <a:pt x="300082" y="248892"/>
                  </a:lnTo>
                  <a:lnTo>
                    <a:pt x="300298" y="248507"/>
                  </a:lnTo>
                  <a:lnTo>
                    <a:pt x="300514" y="248122"/>
                  </a:lnTo>
                  <a:lnTo>
                    <a:pt x="300747" y="247745"/>
                  </a:lnTo>
                  <a:lnTo>
                    <a:pt x="300988" y="247367"/>
                  </a:lnTo>
                  <a:lnTo>
                    <a:pt x="301247" y="247004"/>
                  </a:lnTo>
                  <a:lnTo>
                    <a:pt x="301506" y="246640"/>
                  </a:lnTo>
                  <a:lnTo>
                    <a:pt x="301773" y="246284"/>
                  </a:lnTo>
                  <a:lnTo>
                    <a:pt x="302058" y="245936"/>
                  </a:lnTo>
                  <a:lnTo>
                    <a:pt x="302352" y="245594"/>
                  </a:lnTo>
                  <a:lnTo>
                    <a:pt x="302654" y="245253"/>
                  </a:lnTo>
                  <a:lnTo>
                    <a:pt x="302964" y="244926"/>
                  </a:lnTo>
                  <a:lnTo>
                    <a:pt x="303284" y="244607"/>
                  </a:lnTo>
                  <a:lnTo>
                    <a:pt x="303620" y="244294"/>
                  </a:lnTo>
                  <a:lnTo>
                    <a:pt x="303957" y="243989"/>
                  </a:lnTo>
                  <a:lnTo>
                    <a:pt x="304310" y="243684"/>
                  </a:lnTo>
                  <a:lnTo>
                    <a:pt x="304673" y="243401"/>
                  </a:lnTo>
                  <a:lnTo>
                    <a:pt x="305035" y="243117"/>
                  </a:lnTo>
                  <a:lnTo>
                    <a:pt x="305415" y="242841"/>
                  </a:lnTo>
                  <a:lnTo>
                    <a:pt x="305812" y="242580"/>
                  </a:lnTo>
                  <a:lnTo>
                    <a:pt x="306209" y="242326"/>
                  </a:lnTo>
                  <a:lnTo>
                    <a:pt x="306614" y="242079"/>
                  </a:lnTo>
                  <a:lnTo>
                    <a:pt x="307037" y="241839"/>
                  </a:lnTo>
                  <a:lnTo>
                    <a:pt x="307460" y="241614"/>
                  </a:lnTo>
                  <a:lnTo>
                    <a:pt x="307900" y="241396"/>
                  </a:lnTo>
                  <a:lnTo>
                    <a:pt x="308349" y="241192"/>
                  </a:lnTo>
                  <a:lnTo>
                    <a:pt x="308806" y="240996"/>
                  </a:lnTo>
                  <a:lnTo>
                    <a:pt x="309272" y="240807"/>
                  </a:lnTo>
                  <a:lnTo>
                    <a:pt x="309747" y="240633"/>
                  </a:lnTo>
                  <a:lnTo>
                    <a:pt x="310230" y="240466"/>
                  </a:lnTo>
                  <a:lnTo>
                    <a:pt x="310730" y="240314"/>
                  </a:lnTo>
                  <a:lnTo>
                    <a:pt x="311231" y="240176"/>
                  </a:lnTo>
                  <a:lnTo>
                    <a:pt x="311749" y="240045"/>
                  </a:lnTo>
                  <a:lnTo>
                    <a:pt x="312266" y="239929"/>
                  </a:lnTo>
                  <a:lnTo>
                    <a:pt x="312801" y="239827"/>
                  </a:lnTo>
                  <a:lnTo>
                    <a:pt x="313345" y="239732"/>
                  </a:lnTo>
                  <a:lnTo>
                    <a:pt x="313897" y="239653"/>
                  </a:lnTo>
                  <a:lnTo>
                    <a:pt x="314458" y="239580"/>
                  </a:lnTo>
                  <a:lnTo>
                    <a:pt x="315028" y="239529"/>
                  </a:lnTo>
                  <a:lnTo>
                    <a:pt x="315606" y="239485"/>
                  </a:lnTo>
                  <a:lnTo>
                    <a:pt x="316218" y="239456"/>
                  </a:lnTo>
                  <a:lnTo>
                    <a:pt x="316822" y="239442"/>
                  </a:lnTo>
                  <a:close/>
                  <a:moveTo>
                    <a:pt x="252252" y="245297"/>
                  </a:moveTo>
                  <a:lnTo>
                    <a:pt x="252761" y="245304"/>
                  </a:lnTo>
                  <a:lnTo>
                    <a:pt x="253270" y="245304"/>
                  </a:lnTo>
                  <a:lnTo>
                    <a:pt x="253788" y="245318"/>
                  </a:lnTo>
                  <a:lnTo>
                    <a:pt x="254297" y="245340"/>
                  </a:lnTo>
                  <a:lnTo>
                    <a:pt x="254806" y="245362"/>
                  </a:lnTo>
                  <a:lnTo>
                    <a:pt x="255324" y="245391"/>
                  </a:lnTo>
                  <a:lnTo>
                    <a:pt x="255833" y="245427"/>
                  </a:lnTo>
                  <a:lnTo>
                    <a:pt x="256342" y="245478"/>
                  </a:lnTo>
                  <a:lnTo>
                    <a:pt x="256860" y="245529"/>
                  </a:lnTo>
                  <a:lnTo>
                    <a:pt x="257360" y="245594"/>
                  </a:lnTo>
                  <a:lnTo>
                    <a:pt x="257869" y="245660"/>
                  </a:lnTo>
                  <a:lnTo>
                    <a:pt x="258370" y="245740"/>
                  </a:lnTo>
                  <a:lnTo>
                    <a:pt x="258870" y="245834"/>
                  </a:lnTo>
                  <a:lnTo>
                    <a:pt x="259362" y="245929"/>
                  </a:lnTo>
                  <a:lnTo>
                    <a:pt x="259854" y="246038"/>
                  </a:lnTo>
                  <a:lnTo>
                    <a:pt x="260337" y="246161"/>
                  </a:lnTo>
                  <a:lnTo>
                    <a:pt x="260820" y="246284"/>
                  </a:lnTo>
                  <a:lnTo>
                    <a:pt x="261286" y="246430"/>
                  </a:lnTo>
                  <a:lnTo>
                    <a:pt x="261752" y="246582"/>
                  </a:lnTo>
                  <a:lnTo>
                    <a:pt x="262210" y="246749"/>
                  </a:lnTo>
                  <a:lnTo>
                    <a:pt x="262667" y="246924"/>
                  </a:lnTo>
                  <a:lnTo>
                    <a:pt x="263107" y="247113"/>
                  </a:lnTo>
                  <a:lnTo>
                    <a:pt x="263538" y="247316"/>
                  </a:lnTo>
                  <a:lnTo>
                    <a:pt x="263961" y="247534"/>
                  </a:lnTo>
                  <a:lnTo>
                    <a:pt x="264375" y="247766"/>
                  </a:lnTo>
                  <a:lnTo>
                    <a:pt x="264660" y="247941"/>
                  </a:lnTo>
                  <a:lnTo>
                    <a:pt x="264936" y="248115"/>
                  </a:lnTo>
                  <a:lnTo>
                    <a:pt x="265212" y="248289"/>
                  </a:lnTo>
                  <a:lnTo>
                    <a:pt x="265471" y="248471"/>
                  </a:lnTo>
                  <a:lnTo>
                    <a:pt x="265713" y="248653"/>
                  </a:lnTo>
                  <a:lnTo>
                    <a:pt x="265954" y="248834"/>
                  </a:lnTo>
                  <a:lnTo>
                    <a:pt x="266187" y="249023"/>
                  </a:lnTo>
                  <a:lnTo>
                    <a:pt x="266412" y="249212"/>
                  </a:lnTo>
                  <a:lnTo>
                    <a:pt x="266628" y="249408"/>
                  </a:lnTo>
                  <a:lnTo>
                    <a:pt x="266826" y="249604"/>
                  </a:lnTo>
                  <a:lnTo>
                    <a:pt x="267024" y="249800"/>
                  </a:lnTo>
                  <a:lnTo>
                    <a:pt x="267214" y="250004"/>
                  </a:lnTo>
                  <a:lnTo>
                    <a:pt x="267396" y="250207"/>
                  </a:lnTo>
                  <a:lnTo>
                    <a:pt x="267568" y="250410"/>
                  </a:lnTo>
                  <a:lnTo>
                    <a:pt x="267732" y="250621"/>
                  </a:lnTo>
                  <a:lnTo>
                    <a:pt x="267887" y="250832"/>
                  </a:lnTo>
                  <a:lnTo>
                    <a:pt x="268043" y="251042"/>
                  </a:lnTo>
                  <a:lnTo>
                    <a:pt x="268181" y="251253"/>
                  </a:lnTo>
                  <a:lnTo>
                    <a:pt x="268319" y="251471"/>
                  </a:lnTo>
                  <a:lnTo>
                    <a:pt x="268448" y="251689"/>
                  </a:lnTo>
                  <a:lnTo>
                    <a:pt x="268569" y="251907"/>
                  </a:lnTo>
                  <a:lnTo>
                    <a:pt x="268681" y="252132"/>
                  </a:lnTo>
                  <a:lnTo>
                    <a:pt x="268793" y="252357"/>
                  </a:lnTo>
                  <a:lnTo>
                    <a:pt x="268888" y="252582"/>
                  </a:lnTo>
                  <a:lnTo>
                    <a:pt x="268983" y="252807"/>
                  </a:lnTo>
                  <a:lnTo>
                    <a:pt x="269078" y="253033"/>
                  </a:lnTo>
                  <a:lnTo>
                    <a:pt x="269164" y="253265"/>
                  </a:lnTo>
                  <a:lnTo>
                    <a:pt x="269242" y="253498"/>
                  </a:lnTo>
                  <a:lnTo>
                    <a:pt x="269311" y="253730"/>
                  </a:lnTo>
                  <a:lnTo>
                    <a:pt x="269380" y="253970"/>
                  </a:lnTo>
                  <a:lnTo>
                    <a:pt x="269441" y="254202"/>
                  </a:lnTo>
                  <a:lnTo>
                    <a:pt x="269492" y="254442"/>
                  </a:lnTo>
                  <a:lnTo>
                    <a:pt x="269596" y="254921"/>
                  </a:lnTo>
                  <a:lnTo>
                    <a:pt x="269674" y="255401"/>
                  </a:lnTo>
                  <a:lnTo>
                    <a:pt x="269734" y="255887"/>
                  </a:lnTo>
                  <a:lnTo>
                    <a:pt x="269777" y="256381"/>
                  </a:lnTo>
                  <a:lnTo>
                    <a:pt x="269812" y="256875"/>
                  </a:lnTo>
                  <a:lnTo>
                    <a:pt x="269829" y="257369"/>
                  </a:lnTo>
                  <a:lnTo>
                    <a:pt x="269838" y="257870"/>
                  </a:lnTo>
                  <a:lnTo>
                    <a:pt x="269829" y="258364"/>
                  </a:lnTo>
                  <a:lnTo>
                    <a:pt x="269812" y="258866"/>
                  </a:lnTo>
                  <a:lnTo>
                    <a:pt x="269786" y="259374"/>
                  </a:lnTo>
                  <a:lnTo>
                    <a:pt x="269751" y="259875"/>
                  </a:lnTo>
                  <a:lnTo>
                    <a:pt x="269717" y="260377"/>
                  </a:lnTo>
                  <a:lnTo>
                    <a:pt x="269622" y="261386"/>
                  </a:lnTo>
                  <a:lnTo>
                    <a:pt x="269518" y="262381"/>
                  </a:lnTo>
                  <a:lnTo>
                    <a:pt x="269466" y="262301"/>
                  </a:lnTo>
                  <a:lnTo>
                    <a:pt x="269406" y="262222"/>
                  </a:lnTo>
                  <a:lnTo>
                    <a:pt x="269346" y="262149"/>
                  </a:lnTo>
                  <a:lnTo>
                    <a:pt x="269268" y="262076"/>
                  </a:lnTo>
                  <a:lnTo>
                    <a:pt x="269190" y="262011"/>
                  </a:lnTo>
                  <a:lnTo>
                    <a:pt x="269104" y="261946"/>
                  </a:lnTo>
                  <a:lnTo>
                    <a:pt x="269018" y="261887"/>
                  </a:lnTo>
                  <a:lnTo>
                    <a:pt x="268914" y="261837"/>
                  </a:lnTo>
                  <a:lnTo>
                    <a:pt x="268811" y="261786"/>
                  </a:lnTo>
                  <a:lnTo>
                    <a:pt x="268699" y="261742"/>
                  </a:lnTo>
                  <a:lnTo>
                    <a:pt x="268578" y="261706"/>
                  </a:lnTo>
                  <a:lnTo>
                    <a:pt x="268457" y="261669"/>
                  </a:lnTo>
                  <a:lnTo>
                    <a:pt x="268319" y="261648"/>
                  </a:lnTo>
                  <a:lnTo>
                    <a:pt x="268181" y="261626"/>
                  </a:lnTo>
                  <a:lnTo>
                    <a:pt x="268034" y="261619"/>
                  </a:lnTo>
                  <a:lnTo>
                    <a:pt x="267879" y="261611"/>
                  </a:lnTo>
                  <a:lnTo>
                    <a:pt x="265117" y="261640"/>
                  </a:lnTo>
                  <a:lnTo>
                    <a:pt x="262356" y="261684"/>
                  </a:lnTo>
                  <a:lnTo>
                    <a:pt x="259578" y="261735"/>
                  </a:lnTo>
                  <a:lnTo>
                    <a:pt x="256799" y="261808"/>
                  </a:lnTo>
                  <a:lnTo>
                    <a:pt x="254012" y="261880"/>
                  </a:lnTo>
                  <a:lnTo>
                    <a:pt x="251216" y="261967"/>
                  </a:lnTo>
                  <a:lnTo>
                    <a:pt x="248429" y="262069"/>
                  </a:lnTo>
                  <a:lnTo>
                    <a:pt x="245633" y="262185"/>
                  </a:lnTo>
                  <a:lnTo>
                    <a:pt x="242837" y="262309"/>
                  </a:lnTo>
                  <a:lnTo>
                    <a:pt x="240050" y="262439"/>
                  </a:lnTo>
                  <a:lnTo>
                    <a:pt x="237254" y="262585"/>
                  </a:lnTo>
                  <a:lnTo>
                    <a:pt x="234476" y="262745"/>
                  </a:lnTo>
                  <a:lnTo>
                    <a:pt x="231697" y="262912"/>
                  </a:lnTo>
                  <a:lnTo>
                    <a:pt x="228927" y="263093"/>
                  </a:lnTo>
                  <a:lnTo>
                    <a:pt x="226158" y="263282"/>
                  </a:lnTo>
                  <a:lnTo>
                    <a:pt x="223405" y="263485"/>
                  </a:lnTo>
                  <a:lnTo>
                    <a:pt x="223508" y="262955"/>
                  </a:lnTo>
                  <a:lnTo>
                    <a:pt x="223629" y="262439"/>
                  </a:lnTo>
                  <a:lnTo>
                    <a:pt x="223750" y="261924"/>
                  </a:lnTo>
                  <a:lnTo>
                    <a:pt x="223888" y="261423"/>
                  </a:lnTo>
                  <a:lnTo>
                    <a:pt x="224035" y="260929"/>
                  </a:lnTo>
                  <a:lnTo>
                    <a:pt x="224190" y="260435"/>
                  </a:lnTo>
                  <a:lnTo>
                    <a:pt x="224363" y="259955"/>
                  </a:lnTo>
                  <a:lnTo>
                    <a:pt x="224544" y="259483"/>
                  </a:lnTo>
                  <a:lnTo>
                    <a:pt x="224734" y="259018"/>
                  </a:lnTo>
                  <a:lnTo>
                    <a:pt x="224932" y="258561"/>
                  </a:lnTo>
                  <a:lnTo>
                    <a:pt x="225148" y="258117"/>
                  </a:lnTo>
                  <a:lnTo>
                    <a:pt x="225372" y="257674"/>
                  </a:lnTo>
                  <a:lnTo>
                    <a:pt x="225597" y="257238"/>
                  </a:lnTo>
                  <a:lnTo>
                    <a:pt x="225847" y="256817"/>
                  </a:lnTo>
                  <a:lnTo>
                    <a:pt x="226097" y="256396"/>
                  </a:lnTo>
                  <a:lnTo>
                    <a:pt x="226356" y="255989"/>
                  </a:lnTo>
                  <a:lnTo>
                    <a:pt x="226632" y="255582"/>
                  </a:lnTo>
                  <a:lnTo>
                    <a:pt x="226917" y="255190"/>
                  </a:lnTo>
                  <a:lnTo>
                    <a:pt x="227202" y="254805"/>
                  </a:lnTo>
                  <a:lnTo>
                    <a:pt x="227504" y="254427"/>
                  </a:lnTo>
                  <a:lnTo>
                    <a:pt x="227814" y="254057"/>
                  </a:lnTo>
                  <a:lnTo>
                    <a:pt x="228134" y="253694"/>
                  </a:lnTo>
                  <a:lnTo>
                    <a:pt x="228470" y="253338"/>
                  </a:lnTo>
                  <a:lnTo>
                    <a:pt x="228807" y="252989"/>
                  </a:lnTo>
                  <a:lnTo>
                    <a:pt x="229152" y="252648"/>
                  </a:lnTo>
                  <a:lnTo>
                    <a:pt x="229514" y="252314"/>
                  </a:lnTo>
                  <a:lnTo>
                    <a:pt x="229877" y="251994"/>
                  </a:lnTo>
                  <a:lnTo>
                    <a:pt x="230256" y="251674"/>
                  </a:lnTo>
                  <a:lnTo>
                    <a:pt x="230636" y="251362"/>
                  </a:lnTo>
                  <a:lnTo>
                    <a:pt x="231024" y="251064"/>
                  </a:lnTo>
                  <a:lnTo>
                    <a:pt x="231430" y="250774"/>
                  </a:lnTo>
                  <a:lnTo>
                    <a:pt x="231835" y="250483"/>
                  </a:lnTo>
                  <a:lnTo>
                    <a:pt x="232258" y="250207"/>
                  </a:lnTo>
                  <a:lnTo>
                    <a:pt x="232681" y="249938"/>
                  </a:lnTo>
                  <a:lnTo>
                    <a:pt x="233113" y="249677"/>
                  </a:lnTo>
                  <a:lnTo>
                    <a:pt x="233553" y="249422"/>
                  </a:lnTo>
                  <a:lnTo>
                    <a:pt x="234010" y="249176"/>
                  </a:lnTo>
                  <a:lnTo>
                    <a:pt x="234467" y="248936"/>
                  </a:lnTo>
                  <a:lnTo>
                    <a:pt x="234933" y="248703"/>
                  </a:lnTo>
                  <a:lnTo>
                    <a:pt x="235399" y="248478"/>
                  </a:lnTo>
                  <a:lnTo>
                    <a:pt x="235882" y="248260"/>
                  </a:lnTo>
                  <a:lnTo>
                    <a:pt x="236374" y="248050"/>
                  </a:lnTo>
                  <a:lnTo>
                    <a:pt x="236866" y="247853"/>
                  </a:lnTo>
                  <a:lnTo>
                    <a:pt x="237367" y="247657"/>
                  </a:lnTo>
                  <a:lnTo>
                    <a:pt x="237884" y="247476"/>
                  </a:lnTo>
                  <a:lnTo>
                    <a:pt x="238402" y="247294"/>
                  </a:lnTo>
                  <a:lnTo>
                    <a:pt x="238920" y="247127"/>
                  </a:lnTo>
                  <a:lnTo>
                    <a:pt x="239455" y="246960"/>
                  </a:lnTo>
                  <a:lnTo>
                    <a:pt x="239990" y="246807"/>
                  </a:lnTo>
                  <a:lnTo>
                    <a:pt x="240533" y="246662"/>
                  </a:lnTo>
                  <a:lnTo>
                    <a:pt x="241086" y="246524"/>
                  </a:lnTo>
                  <a:lnTo>
                    <a:pt x="241647" y="246393"/>
                  </a:lnTo>
                  <a:lnTo>
                    <a:pt x="242207" y="246270"/>
                  </a:lnTo>
                  <a:lnTo>
                    <a:pt x="242777" y="246154"/>
                  </a:lnTo>
                  <a:lnTo>
                    <a:pt x="243355" y="246045"/>
                  </a:lnTo>
                  <a:lnTo>
                    <a:pt x="243942" y="245943"/>
                  </a:lnTo>
                  <a:lnTo>
                    <a:pt x="244529" y="245849"/>
                  </a:lnTo>
                  <a:lnTo>
                    <a:pt x="245124" y="245761"/>
                  </a:lnTo>
                  <a:lnTo>
                    <a:pt x="245719" y="245682"/>
                  </a:lnTo>
                  <a:lnTo>
                    <a:pt x="246332" y="245616"/>
                  </a:lnTo>
                  <a:lnTo>
                    <a:pt x="246945" y="245551"/>
                  </a:lnTo>
                  <a:lnTo>
                    <a:pt x="247557" y="245493"/>
                  </a:lnTo>
                  <a:lnTo>
                    <a:pt x="248179" y="245449"/>
                  </a:lnTo>
                  <a:lnTo>
                    <a:pt x="248809" y="245406"/>
                  </a:lnTo>
                  <a:lnTo>
                    <a:pt x="249775" y="245362"/>
                  </a:lnTo>
                  <a:lnTo>
                    <a:pt x="250750" y="245326"/>
                  </a:lnTo>
                  <a:lnTo>
                    <a:pt x="251751" y="245304"/>
                  </a:lnTo>
                  <a:lnTo>
                    <a:pt x="252252" y="245297"/>
                  </a:lnTo>
                  <a:close/>
                  <a:moveTo>
                    <a:pt x="157151" y="1"/>
                  </a:moveTo>
                  <a:lnTo>
                    <a:pt x="156832" y="8"/>
                  </a:lnTo>
                  <a:lnTo>
                    <a:pt x="156513" y="23"/>
                  </a:lnTo>
                  <a:lnTo>
                    <a:pt x="156202" y="52"/>
                  </a:lnTo>
                  <a:lnTo>
                    <a:pt x="155892" y="95"/>
                  </a:lnTo>
                  <a:lnTo>
                    <a:pt x="155581" y="146"/>
                  </a:lnTo>
                  <a:lnTo>
                    <a:pt x="155279" y="211"/>
                  </a:lnTo>
                  <a:lnTo>
                    <a:pt x="154986" y="291"/>
                  </a:lnTo>
                  <a:lnTo>
                    <a:pt x="154692" y="378"/>
                  </a:lnTo>
                  <a:lnTo>
                    <a:pt x="154399" y="473"/>
                  </a:lnTo>
                  <a:lnTo>
                    <a:pt x="154123" y="589"/>
                  </a:lnTo>
                  <a:lnTo>
                    <a:pt x="153847" y="713"/>
                  </a:lnTo>
                  <a:lnTo>
                    <a:pt x="153579" y="843"/>
                  </a:lnTo>
                  <a:lnTo>
                    <a:pt x="153320" y="989"/>
                  </a:lnTo>
                  <a:lnTo>
                    <a:pt x="153070" y="1141"/>
                  </a:lnTo>
                  <a:lnTo>
                    <a:pt x="152828" y="1308"/>
                  </a:lnTo>
                  <a:lnTo>
                    <a:pt x="152595" y="1483"/>
                  </a:lnTo>
                  <a:lnTo>
                    <a:pt x="152371" y="1664"/>
                  </a:lnTo>
                  <a:lnTo>
                    <a:pt x="152164" y="1860"/>
                  </a:lnTo>
                  <a:lnTo>
                    <a:pt x="151965" y="2071"/>
                  </a:lnTo>
                  <a:lnTo>
                    <a:pt x="151776" y="2289"/>
                  </a:lnTo>
                  <a:lnTo>
                    <a:pt x="151603" y="2514"/>
                  </a:lnTo>
                  <a:lnTo>
                    <a:pt x="151439" y="2747"/>
                  </a:lnTo>
                  <a:lnTo>
                    <a:pt x="151284" y="2993"/>
                  </a:lnTo>
                  <a:lnTo>
                    <a:pt x="151146" y="3248"/>
                  </a:lnTo>
                  <a:lnTo>
                    <a:pt x="151025" y="3509"/>
                  </a:lnTo>
                  <a:lnTo>
                    <a:pt x="150921" y="3778"/>
                  </a:lnTo>
                  <a:lnTo>
                    <a:pt x="150835" y="4047"/>
                  </a:lnTo>
                  <a:lnTo>
                    <a:pt x="150766" y="4308"/>
                  </a:lnTo>
                  <a:lnTo>
                    <a:pt x="150714" y="4577"/>
                  </a:lnTo>
                  <a:lnTo>
                    <a:pt x="150671" y="4853"/>
                  </a:lnTo>
                  <a:lnTo>
                    <a:pt x="150645" y="5122"/>
                  </a:lnTo>
                  <a:lnTo>
                    <a:pt x="150628" y="5398"/>
                  </a:lnTo>
                  <a:lnTo>
                    <a:pt x="150637" y="5674"/>
                  </a:lnTo>
                  <a:lnTo>
                    <a:pt x="150645" y="5943"/>
                  </a:lnTo>
                  <a:lnTo>
                    <a:pt x="150680" y="6219"/>
                  </a:lnTo>
                  <a:lnTo>
                    <a:pt x="150723" y="6495"/>
                  </a:lnTo>
                  <a:lnTo>
                    <a:pt x="150775" y="6763"/>
                  </a:lnTo>
                  <a:lnTo>
                    <a:pt x="150844" y="7032"/>
                  </a:lnTo>
                  <a:lnTo>
                    <a:pt x="150930" y="7294"/>
                  </a:lnTo>
                  <a:lnTo>
                    <a:pt x="151025" y="7555"/>
                  </a:lnTo>
                  <a:lnTo>
                    <a:pt x="151128" y="7817"/>
                  </a:lnTo>
                  <a:lnTo>
                    <a:pt x="151249" y="8071"/>
                  </a:lnTo>
                  <a:lnTo>
                    <a:pt x="151387" y="8318"/>
                  </a:lnTo>
                  <a:lnTo>
                    <a:pt x="151534" y="8565"/>
                  </a:lnTo>
                  <a:lnTo>
                    <a:pt x="151689" y="8805"/>
                  </a:lnTo>
                  <a:lnTo>
                    <a:pt x="151862" y="9030"/>
                  </a:lnTo>
                  <a:lnTo>
                    <a:pt x="152043" y="9255"/>
                  </a:lnTo>
                  <a:lnTo>
                    <a:pt x="152233" y="9473"/>
                  </a:lnTo>
                  <a:lnTo>
                    <a:pt x="152440" y="9684"/>
                  </a:lnTo>
                  <a:lnTo>
                    <a:pt x="152656" y="9887"/>
                  </a:lnTo>
                  <a:lnTo>
                    <a:pt x="152889" y="10076"/>
                  </a:lnTo>
                  <a:lnTo>
                    <a:pt x="153122" y="10257"/>
                  </a:lnTo>
                  <a:lnTo>
                    <a:pt x="153372" y="10425"/>
                  </a:lnTo>
                  <a:lnTo>
                    <a:pt x="153639" y="10592"/>
                  </a:lnTo>
                  <a:lnTo>
                    <a:pt x="153907" y="10737"/>
                  </a:lnTo>
                  <a:lnTo>
                    <a:pt x="154192" y="10875"/>
                  </a:lnTo>
                  <a:lnTo>
                    <a:pt x="154485" y="10998"/>
                  </a:lnTo>
                  <a:lnTo>
                    <a:pt x="154787" y="11115"/>
                  </a:lnTo>
                  <a:lnTo>
                    <a:pt x="154891" y="11151"/>
                  </a:lnTo>
                  <a:lnTo>
                    <a:pt x="154986" y="11173"/>
                  </a:lnTo>
                  <a:lnTo>
                    <a:pt x="155089" y="11194"/>
                  </a:lnTo>
                  <a:lnTo>
                    <a:pt x="155184" y="11209"/>
                  </a:lnTo>
                  <a:lnTo>
                    <a:pt x="155270" y="11224"/>
                  </a:lnTo>
                  <a:lnTo>
                    <a:pt x="155452" y="11224"/>
                  </a:lnTo>
                  <a:lnTo>
                    <a:pt x="155538" y="11209"/>
                  </a:lnTo>
                  <a:lnTo>
                    <a:pt x="155616" y="11202"/>
                  </a:lnTo>
                  <a:lnTo>
                    <a:pt x="155702" y="11180"/>
                  </a:lnTo>
                  <a:lnTo>
                    <a:pt x="155779" y="11158"/>
                  </a:lnTo>
                  <a:lnTo>
                    <a:pt x="155857" y="11129"/>
                  </a:lnTo>
                  <a:lnTo>
                    <a:pt x="155926" y="11100"/>
                  </a:lnTo>
                  <a:lnTo>
                    <a:pt x="155995" y="11064"/>
                  </a:lnTo>
                  <a:lnTo>
                    <a:pt x="156125" y="10984"/>
                  </a:lnTo>
                  <a:lnTo>
                    <a:pt x="156271" y="11964"/>
                  </a:lnTo>
                  <a:lnTo>
                    <a:pt x="156427" y="12952"/>
                  </a:lnTo>
                  <a:lnTo>
                    <a:pt x="156582" y="13933"/>
                  </a:lnTo>
                  <a:lnTo>
                    <a:pt x="156755" y="14921"/>
                  </a:lnTo>
                  <a:lnTo>
                    <a:pt x="156936" y="15909"/>
                  </a:lnTo>
                  <a:lnTo>
                    <a:pt x="157117" y="16889"/>
                  </a:lnTo>
                  <a:lnTo>
                    <a:pt x="157497" y="18858"/>
                  </a:lnTo>
                  <a:lnTo>
                    <a:pt x="157022" y="18916"/>
                  </a:lnTo>
                  <a:lnTo>
                    <a:pt x="156565" y="18974"/>
                  </a:lnTo>
                  <a:lnTo>
                    <a:pt x="156125" y="19040"/>
                  </a:lnTo>
                  <a:lnTo>
                    <a:pt x="155702" y="19112"/>
                  </a:lnTo>
                  <a:lnTo>
                    <a:pt x="155339" y="19192"/>
                  </a:lnTo>
                  <a:lnTo>
                    <a:pt x="154977" y="19287"/>
                  </a:lnTo>
                  <a:lnTo>
                    <a:pt x="154623" y="19395"/>
                  </a:lnTo>
                  <a:lnTo>
                    <a:pt x="154269" y="19519"/>
                  </a:lnTo>
                  <a:lnTo>
                    <a:pt x="153924" y="19650"/>
                  </a:lnTo>
                  <a:lnTo>
                    <a:pt x="153588" y="19795"/>
                  </a:lnTo>
                  <a:lnTo>
                    <a:pt x="153260" y="19955"/>
                  </a:lnTo>
                  <a:lnTo>
                    <a:pt x="152941" y="20122"/>
                  </a:lnTo>
                  <a:lnTo>
                    <a:pt x="152621" y="20303"/>
                  </a:lnTo>
                  <a:lnTo>
                    <a:pt x="152319" y="20492"/>
                  </a:lnTo>
                  <a:lnTo>
                    <a:pt x="152017" y="20688"/>
                  </a:lnTo>
                  <a:lnTo>
                    <a:pt x="151732" y="20892"/>
                  </a:lnTo>
                  <a:lnTo>
                    <a:pt x="151456" y="21110"/>
                  </a:lnTo>
                  <a:lnTo>
                    <a:pt x="151197" y="21335"/>
                  </a:lnTo>
                  <a:lnTo>
                    <a:pt x="150947" y="21567"/>
                  </a:lnTo>
                  <a:lnTo>
                    <a:pt x="150706" y="21807"/>
                  </a:lnTo>
                  <a:lnTo>
                    <a:pt x="150481" y="22054"/>
                  </a:lnTo>
                  <a:lnTo>
                    <a:pt x="150266" y="22308"/>
                  </a:lnTo>
                  <a:lnTo>
                    <a:pt x="150067" y="22570"/>
                  </a:lnTo>
                  <a:lnTo>
                    <a:pt x="149886" y="22831"/>
                  </a:lnTo>
                  <a:lnTo>
                    <a:pt x="149722" y="23100"/>
                  </a:lnTo>
                  <a:lnTo>
                    <a:pt x="149567" y="23376"/>
                  </a:lnTo>
                  <a:lnTo>
                    <a:pt x="149437" y="23659"/>
                  </a:lnTo>
                  <a:lnTo>
                    <a:pt x="149316" y="23943"/>
                  </a:lnTo>
                  <a:lnTo>
                    <a:pt x="149221" y="24226"/>
                  </a:lnTo>
                  <a:lnTo>
                    <a:pt x="149144" y="24517"/>
                  </a:lnTo>
                  <a:lnTo>
                    <a:pt x="149083" y="24807"/>
                  </a:lnTo>
                  <a:lnTo>
                    <a:pt x="149040" y="25105"/>
                  </a:lnTo>
                  <a:lnTo>
                    <a:pt x="149032" y="25250"/>
                  </a:lnTo>
                  <a:lnTo>
                    <a:pt x="149023" y="25395"/>
                  </a:lnTo>
                  <a:lnTo>
                    <a:pt x="149014" y="25548"/>
                  </a:lnTo>
                  <a:lnTo>
                    <a:pt x="149023" y="25693"/>
                  </a:lnTo>
                  <a:lnTo>
                    <a:pt x="149032" y="25846"/>
                  </a:lnTo>
                  <a:lnTo>
                    <a:pt x="149049" y="25991"/>
                  </a:lnTo>
                  <a:lnTo>
                    <a:pt x="149066" y="26144"/>
                  </a:lnTo>
                  <a:lnTo>
                    <a:pt x="149092" y="26289"/>
                  </a:lnTo>
                  <a:lnTo>
                    <a:pt x="148428" y="26383"/>
                  </a:lnTo>
                  <a:lnTo>
                    <a:pt x="147763" y="26478"/>
                  </a:lnTo>
                  <a:lnTo>
                    <a:pt x="147107" y="26579"/>
                  </a:lnTo>
                  <a:lnTo>
                    <a:pt x="146443" y="26688"/>
                  </a:lnTo>
                  <a:lnTo>
                    <a:pt x="145131" y="26914"/>
                  </a:lnTo>
                  <a:lnTo>
                    <a:pt x="143828" y="27153"/>
                  </a:lnTo>
                  <a:lnTo>
                    <a:pt x="142525" y="27408"/>
                  </a:lnTo>
                  <a:lnTo>
                    <a:pt x="141240" y="27684"/>
                  </a:lnTo>
                  <a:lnTo>
                    <a:pt x="139954" y="27967"/>
                  </a:lnTo>
                  <a:lnTo>
                    <a:pt x="138677" y="28272"/>
                  </a:lnTo>
                  <a:lnTo>
                    <a:pt x="137408" y="28592"/>
                  </a:lnTo>
                  <a:lnTo>
                    <a:pt x="136140" y="28933"/>
                  </a:lnTo>
                  <a:lnTo>
                    <a:pt x="134889" y="29282"/>
                  </a:lnTo>
                  <a:lnTo>
                    <a:pt x="133637" y="29652"/>
                  </a:lnTo>
                  <a:lnTo>
                    <a:pt x="132404" y="30037"/>
                  </a:lnTo>
                  <a:lnTo>
                    <a:pt x="131170" y="30429"/>
                  </a:lnTo>
                  <a:lnTo>
                    <a:pt x="129953" y="30843"/>
                  </a:lnTo>
                  <a:lnTo>
                    <a:pt x="128736" y="31272"/>
                  </a:lnTo>
                  <a:lnTo>
                    <a:pt x="127528" y="31715"/>
                  </a:lnTo>
                  <a:lnTo>
                    <a:pt x="126337" y="32180"/>
                  </a:lnTo>
                  <a:lnTo>
                    <a:pt x="125147" y="32652"/>
                  </a:lnTo>
                  <a:lnTo>
                    <a:pt x="123964" y="33139"/>
                  </a:lnTo>
                  <a:lnTo>
                    <a:pt x="122799" y="33640"/>
                  </a:lnTo>
                  <a:lnTo>
                    <a:pt x="121635" y="34156"/>
                  </a:lnTo>
                  <a:lnTo>
                    <a:pt x="120487" y="34686"/>
                  </a:lnTo>
                  <a:lnTo>
                    <a:pt x="119339" y="35231"/>
                  </a:lnTo>
                  <a:lnTo>
                    <a:pt x="118209" y="35783"/>
                  </a:lnTo>
                  <a:lnTo>
                    <a:pt x="117087" y="36357"/>
                  </a:lnTo>
                  <a:lnTo>
                    <a:pt x="115974" y="36945"/>
                  </a:lnTo>
                  <a:lnTo>
                    <a:pt x="114869" y="37541"/>
                  </a:lnTo>
                  <a:lnTo>
                    <a:pt x="113782" y="38151"/>
                  </a:lnTo>
                  <a:lnTo>
                    <a:pt x="112695" y="38776"/>
                  </a:lnTo>
                  <a:lnTo>
                    <a:pt x="111625" y="39415"/>
                  </a:lnTo>
                  <a:lnTo>
                    <a:pt x="110564" y="40069"/>
                  </a:lnTo>
                  <a:lnTo>
                    <a:pt x="109511" y="40730"/>
                  </a:lnTo>
                  <a:lnTo>
                    <a:pt x="108467" y="41405"/>
                  </a:lnTo>
                  <a:lnTo>
                    <a:pt x="107440" y="42095"/>
                  </a:lnTo>
                  <a:lnTo>
                    <a:pt x="106422" y="42800"/>
                  </a:lnTo>
                  <a:lnTo>
                    <a:pt x="105412" y="43512"/>
                  </a:lnTo>
                  <a:lnTo>
                    <a:pt x="104420" y="44238"/>
                  </a:lnTo>
                  <a:lnTo>
                    <a:pt x="103436" y="44972"/>
                  </a:lnTo>
                  <a:lnTo>
                    <a:pt x="102461" y="45727"/>
                  </a:lnTo>
                  <a:lnTo>
                    <a:pt x="101503" y="46483"/>
                  </a:lnTo>
                  <a:lnTo>
                    <a:pt x="100545" y="47260"/>
                  </a:lnTo>
                  <a:lnTo>
                    <a:pt x="99613" y="48044"/>
                  </a:lnTo>
                  <a:lnTo>
                    <a:pt x="98690" y="48843"/>
                  </a:lnTo>
                  <a:lnTo>
                    <a:pt x="97775" y="49650"/>
                  </a:lnTo>
                  <a:lnTo>
                    <a:pt x="96869" y="50463"/>
                  </a:lnTo>
                  <a:lnTo>
                    <a:pt x="95981" y="51299"/>
                  </a:lnTo>
                  <a:lnTo>
                    <a:pt x="95109" y="52134"/>
                  </a:lnTo>
                  <a:lnTo>
                    <a:pt x="94246" y="52984"/>
                  </a:lnTo>
                  <a:lnTo>
                    <a:pt x="93392" y="53848"/>
                  </a:lnTo>
                  <a:lnTo>
                    <a:pt x="92555" y="54720"/>
                  </a:lnTo>
                  <a:lnTo>
                    <a:pt x="91726" y="55606"/>
                  </a:lnTo>
                  <a:lnTo>
                    <a:pt x="90915" y="56500"/>
                  </a:lnTo>
                  <a:lnTo>
                    <a:pt x="90121" y="57400"/>
                  </a:lnTo>
                  <a:lnTo>
                    <a:pt x="89336" y="58316"/>
                  </a:lnTo>
                  <a:lnTo>
                    <a:pt x="88568" y="59238"/>
                  </a:lnTo>
                  <a:lnTo>
                    <a:pt x="87809" y="60168"/>
                  </a:lnTo>
                  <a:lnTo>
                    <a:pt x="87067" y="61112"/>
                  </a:lnTo>
                  <a:lnTo>
                    <a:pt x="86333" y="62064"/>
                  </a:lnTo>
                  <a:lnTo>
                    <a:pt x="85617" y="63023"/>
                  </a:lnTo>
                  <a:lnTo>
                    <a:pt x="84918" y="63989"/>
                  </a:lnTo>
                  <a:lnTo>
                    <a:pt x="84236" y="64969"/>
                  </a:lnTo>
                  <a:lnTo>
                    <a:pt x="83563" y="65957"/>
                  </a:lnTo>
                  <a:lnTo>
                    <a:pt x="82908" y="66952"/>
                  </a:lnTo>
                  <a:lnTo>
                    <a:pt x="82485" y="66800"/>
                  </a:lnTo>
                  <a:lnTo>
                    <a:pt x="82045" y="66655"/>
                  </a:lnTo>
                  <a:lnTo>
                    <a:pt x="81605" y="66509"/>
                  </a:lnTo>
                  <a:lnTo>
                    <a:pt x="81139" y="66371"/>
                  </a:lnTo>
                  <a:lnTo>
                    <a:pt x="80673" y="66233"/>
                  </a:lnTo>
                  <a:lnTo>
                    <a:pt x="80198" y="66110"/>
                  </a:lnTo>
                  <a:lnTo>
                    <a:pt x="79706" y="65986"/>
                  </a:lnTo>
                  <a:lnTo>
                    <a:pt x="79214" y="65870"/>
                  </a:lnTo>
                  <a:lnTo>
                    <a:pt x="78705" y="65761"/>
                  </a:lnTo>
                  <a:lnTo>
                    <a:pt x="78196" y="65659"/>
                  </a:lnTo>
                  <a:lnTo>
                    <a:pt x="77678" y="65565"/>
                  </a:lnTo>
                  <a:lnTo>
                    <a:pt x="77152" y="65471"/>
                  </a:lnTo>
                  <a:lnTo>
                    <a:pt x="76617" y="65391"/>
                  </a:lnTo>
                  <a:lnTo>
                    <a:pt x="76082" y="65318"/>
                  </a:lnTo>
                  <a:lnTo>
                    <a:pt x="75547" y="65245"/>
                  </a:lnTo>
                  <a:lnTo>
                    <a:pt x="74995" y="65187"/>
                  </a:lnTo>
                  <a:lnTo>
                    <a:pt x="74451" y="65129"/>
                  </a:lnTo>
                  <a:lnTo>
                    <a:pt x="73899" y="65086"/>
                  </a:lnTo>
                  <a:lnTo>
                    <a:pt x="73338" y="65042"/>
                  </a:lnTo>
                  <a:lnTo>
                    <a:pt x="72786" y="65013"/>
                  </a:lnTo>
                  <a:lnTo>
                    <a:pt x="72225" y="64984"/>
                  </a:lnTo>
                  <a:lnTo>
                    <a:pt x="71664" y="64969"/>
                  </a:lnTo>
                  <a:lnTo>
                    <a:pt x="71103" y="64962"/>
                  </a:lnTo>
                  <a:lnTo>
                    <a:pt x="70542" y="64962"/>
                  </a:lnTo>
                  <a:lnTo>
                    <a:pt x="69990" y="64969"/>
                  </a:lnTo>
                  <a:lnTo>
                    <a:pt x="69429" y="64991"/>
                  </a:lnTo>
                  <a:lnTo>
                    <a:pt x="68877" y="65013"/>
                  </a:lnTo>
                  <a:lnTo>
                    <a:pt x="68325" y="65049"/>
                  </a:lnTo>
                  <a:lnTo>
                    <a:pt x="67772" y="65093"/>
                  </a:lnTo>
                  <a:lnTo>
                    <a:pt x="67229" y="65144"/>
                  </a:lnTo>
                  <a:lnTo>
                    <a:pt x="66685" y="65209"/>
                  </a:lnTo>
                  <a:lnTo>
                    <a:pt x="66150" y="65282"/>
                  </a:lnTo>
                  <a:lnTo>
                    <a:pt x="65615" y="65362"/>
                  </a:lnTo>
                  <a:lnTo>
                    <a:pt x="65089" y="65449"/>
                  </a:lnTo>
                  <a:lnTo>
                    <a:pt x="64571" y="65551"/>
                  </a:lnTo>
                  <a:lnTo>
                    <a:pt x="64053" y="65659"/>
                  </a:lnTo>
                  <a:lnTo>
                    <a:pt x="63553" y="65783"/>
                  </a:lnTo>
                  <a:lnTo>
                    <a:pt x="63052" y="65914"/>
                  </a:lnTo>
                  <a:lnTo>
                    <a:pt x="62569" y="66052"/>
                  </a:lnTo>
                  <a:lnTo>
                    <a:pt x="62086" y="66204"/>
                  </a:lnTo>
                  <a:lnTo>
                    <a:pt x="61620" y="66364"/>
                  </a:lnTo>
                  <a:lnTo>
                    <a:pt x="61163" y="66538"/>
                  </a:lnTo>
                  <a:lnTo>
                    <a:pt x="60714" y="66720"/>
                  </a:lnTo>
                  <a:lnTo>
                    <a:pt x="60274" y="66916"/>
                  </a:lnTo>
                  <a:lnTo>
                    <a:pt x="59851" y="67120"/>
                  </a:lnTo>
                  <a:lnTo>
                    <a:pt x="59437" y="67337"/>
                  </a:lnTo>
                  <a:lnTo>
                    <a:pt x="59040" y="67563"/>
                  </a:lnTo>
                  <a:lnTo>
                    <a:pt x="58652" y="67802"/>
                  </a:lnTo>
                  <a:lnTo>
                    <a:pt x="58280" y="68057"/>
                  </a:lnTo>
                  <a:lnTo>
                    <a:pt x="57927" y="68318"/>
                  </a:lnTo>
                  <a:lnTo>
                    <a:pt x="57754" y="68456"/>
                  </a:lnTo>
                  <a:lnTo>
                    <a:pt x="57590" y="68594"/>
                  </a:lnTo>
                  <a:lnTo>
                    <a:pt x="57426" y="68732"/>
                  </a:lnTo>
                  <a:lnTo>
                    <a:pt x="57262" y="68877"/>
                  </a:lnTo>
                  <a:lnTo>
                    <a:pt x="57107" y="69030"/>
                  </a:lnTo>
                  <a:lnTo>
                    <a:pt x="56952" y="69175"/>
                  </a:lnTo>
                  <a:lnTo>
                    <a:pt x="56805" y="69335"/>
                  </a:lnTo>
                  <a:lnTo>
                    <a:pt x="56667" y="69488"/>
                  </a:lnTo>
                  <a:lnTo>
                    <a:pt x="56529" y="69647"/>
                  </a:lnTo>
                  <a:lnTo>
                    <a:pt x="56391" y="69814"/>
                  </a:lnTo>
                  <a:lnTo>
                    <a:pt x="56261" y="69982"/>
                  </a:lnTo>
                  <a:lnTo>
                    <a:pt x="56140" y="70149"/>
                  </a:lnTo>
                  <a:lnTo>
                    <a:pt x="56020" y="70323"/>
                  </a:lnTo>
                  <a:lnTo>
                    <a:pt x="55899" y="70497"/>
                  </a:lnTo>
                  <a:lnTo>
                    <a:pt x="55787" y="70679"/>
                  </a:lnTo>
                  <a:lnTo>
                    <a:pt x="55683" y="70860"/>
                  </a:lnTo>
                  <a:lnTo>
                    <a:pt x="55588" y="71049"/>
                  </a:lnTo>
                  <a:lnTo>
                    <a:pt x="55485" y="71238"/>
                  </a:lnTo>
                  <a:lnTo>
                    <a:pt x="55398" y="71427"/>
                  </a:lnTo>
                  <a:lnTo>
                    <a:pt x="55312" y="71623"/>
                  </a:lnTo>
                  <a:lnTo>
                    <a:pt x="55234" y="71827"/>
                  </a:lnTo>
                  <a:lnTo>
                    <a:pt x="55157" y="72030"/>
                  </a:lnTo>
                  <a:lnTo>
                    <a:pt x="55088" y="72233"/>
                  </a:lnTo>
                  <a:lnTo>
                    <a:pt x="55027" y="72444"/>
                  </a:lnTo>
                  <a:lnTo>
                    <a:pt x="54967" y="72655"/>
                  </a:lnTo>
                  <a:lnTo>
                    <a:pt x="54915" y="72873"/>
                  </a:lnTo>
                  <a:lnTo>
                    <a:pt x="54863" y="73090"/>
                  </a:lnTo>
                  <a:lnTo>
                    <a:pt x="54820" y="73316"/>
                  </a:lnTo>
                  <a:lnTo>
                    <a:pt x="54760" y="73737"/>
                  </a:lnTo>
                  <a:lnTo>
                    <a:pt x="54717" y="74151"/>
                  </a:lnTo>
                  <a:lnTo>
                    <a:pt x="54691" y="74558"/>
                  </a:lnTo>
                  <a:lnTo>
                    <a:pt x="54682" y="74965"/>
                  </a:lnTo>
                  <a:lnTo>
                    <a:pt x="54682" y="75357"/>
                  </a:lnTo>
                  <a:lnTo>
                    <a:pt x="54708" y="75749"/>
                  </a:lnTo>
                  <a:lnTo>
                    <a:pt x="54743" y="76134"/>
                  </a:lnTo>
                  <a:lnTo>
                    <a:pt x="54803" y="76505"/>
                  </a:lnTo>
                  <a:lnTo>
                    <a:pt x="54872" y="76875"/>
                  </a:lnTo>
                  <a:lnTo>
                    <a:pt x="54958" y="77238"/>
                  </a:lnTo>
                  <a:lnTo>
                    <a:pt x="55053" y="77594"/>
                  </a:lnTo>
                  <a:lnTo>
                    <a:pt x="55174" y="77943"/>
                  </a:lnTo>
                  <a:lnTo>
                    <a:pt x="55303" y="78284"/>
                  </a:lnTo>
                  <a:lnTo>
                    <a:pt x="55442" y="78626"/>
                  </a:lnTo>
                  <a:lnTo>
                    <a:pt x="55597" y="78952"/>
                  </a:lnTo>
                  <a:lnTo>
                    <a:pt x="55769" y="79279"/>
                  </a:lnTo>
                  <a:lnTo>
                    <a:pt x="55951" y="79592"/>
                  </a:lnTo>
                  <a:lnTo>
                    <a:pt x="56149" y="79904"/>
                  </a:lnTo>
                  <a:lnTo>
                    <a:pt x="56356" y="80202"/>
                  </a:lnTo>
                  <a:lnTo>
                    <a:pt x="56572" y="80500"/>
                  </a:lnTo>
                  <a:lnTo>
                    <a:pt x="56805" y="80790"/>
                  </a:lnTo>
                  <a:lnTo>
                    <a:pt x="57047" y="81074"/>
                  </a:lnTo>
                  <a:lnTo>
                    <a:pt x="57297" y="81350"/>
                  </a:lnTo>
                  <a:lnTo>
                    <a:pt x="57564" y="81618"/>
                  </a:lnTo>
                  <a:lnTo>
                    <a:pt x="57840" y="81880"/>
                  </a:lnTo>
                  <a:lnTo>
                    <a:pt x="58125" y="82134"/>
                  </a:lnTo>
                  <a:lnTo>
                    <a:pt x="58419" y="82388"/>
                  </a:lnTo>
                  <a:lnTo>
                    <a:pt x="58721" y="82628"/>
                  </a:lnTo>
                  <a:lnTo>
                    <a:pt x="59040" y="82860"/>
                  </a:lnTo>
                  <a:lnTo>
                    <a:pt x="59359" y="83093"/>
                  </a:lnTo>
                  <a:lnTo>
                    <a:pt x="59687" y="83311"/>
                  </a:lnTo>
                  <a:lnTo>
                    <a:pt x="60032" y="83529"/>
                  </a:lnTo>
                  <a:lnTo>
                    <a:pt x="60377" y="83739"/>
                  </a:lnTo>
                  <a:lnTo>
                    <a:pt x="60731" y="83936"/>
                  </a:lnTo>
                  <a:lnTo>
                    <a:pt x="61094" y="84132"/>
                  </a:lnTo>
                  <a:lnTo>
                    <a:pt x="61456" y="84321"/>
                  </a:lnTo>
                  <a:lnTo>
                    <a:pt x="61836" y="84502"/>
                  </a:lnTo>
                  <a:lnTo>
                    <a:pt x="62215" y="84676"/>
                  </a:lnTo>
                  <a:lnTo>
                    <a:pt x="62604" y="84844"/>
                  </a:lnTo>
                  <a:lnTo>
                    <a:pt x="63001" y="85003"/>
                  </a:lnTo>
                  <a:lnTo>
                    <a:pt x="63397" y="85163"/>
                  </a:lnTo>
                  <a:lnTo>
                    <a:pt x="63803" y="85308"/>
                  </a:lnTo>
                  <a:lnTo>
                    <a:pt x="64209" y="85446"/>
                  </a:lnTo>
                  <a:lnTo>
                    <a:pt x="64623" y="85577"/>
                  </a:lnTo>
                  <a:lnTo>
                    <a:pt x="65037" y="85708"/>
                  </a:lnTo>
                  <a:lnTo>
                    <a:pt x="65460" y="85824"/>
                  </a:lnTo>
                  <a:lnTo>
                    <a:pt x="65891" y="85940"/>
                  </a:lnTo>
                  <a:lnTo>
                    <a:pt x="66314" y="86042"/>
                  </a:lnTo>
                  <a:lnTo>
                    <a:pt x="66746" y="86144"/>
                  </a:lnTo>
                  <a:lnTo>
                    <a:pt x="67177" y="86238"/>
                  </a:lnTo>
                  <a:lnTo>
                    <a:pt x="67617" y="86325"/>
                  </a:lnTo>
                  <a:lnTo>
                    <a:pt x="68057" y="86398"/>
                  </a:lnTo>
                  <a:lnTo>
                    <a:pt x="68489" y="86471"/>
                  </a:lnTo>
                  <a:lnTo>
                    <a:pt x="68929" y="86536"/>
                  </a:lnTo>
                  <a:lnTo>
                    <a:pt x="69377" y="86594"/>
                  </a:lnTo>
                  <a:lnTo>
                    <a:pt x="69817" y="86645"/>
                  </a:lnTo>
                  <a:lnTo>
                    <a:pt x="70258" y="86689"/>
                  </a:lnTo>
                  <a:lnTo>
                    <a:pt x="70706" y="86725"/>
                  </a:lnTo>
                  <a:lnTo>
                    <a:pt x="71146" y="86754"/>
                  </a:lnTo>
                  <a:lnTo>
                    <a:pt x="71586" y="86776"/>
                  </a:lnTo>
                  <a:lnTo>
                    <a:pt x="72026" y="86798"/>
                  </a:lnTo>
                  <a:lnTo>
                    <a:pt x="72467" y="86805"/>
                  </a:lnTo>
                  <a:lnTo>
                    <a:pt x="72907" y="86805"/>
                  </a:lnTo>
                  <a:lnTo>
                    <a:pt x="73338" y="86798"/>
                  </a:lnTo>
                  <a:lnTo>
                    <a:pt x="73338" y="86798"/>
                  </a:lnTo>
                  <a:lnTo>
                    <a:pt x="72967" y="87894"/>
                  </a:lnTo>
                  <a:lnTo>
                    <a:pt x="72605" y="88984"/>
                  </a:lnTo>
                  <a:lnTo>
                    <a:pt x="72259" y="90088"/>
                  </a:lnTo>
                  <a:lnTo>
                    <a:pt x="71914" y="91185"/>
                  </a:lnTo>
                  <a:lnTo>
                    <a:pt x="71586" y="92289"/>
                  </a:lnTo>
                  <a:lnTo>
                    <a:pt x="71267" y="93400"/>
                  </a:lnTo>
                  <a:lnTo>
                    <a:pt x="70956" y="94512"/>
                  </a:lnTo>
                  <a:lnTo>
                    <a:pt x="70663" y="95630"/>
                  </a:lnTo>
                  <a:lnTo>
                    <a:pt x="70370" y="96749"/>
                  </a:lnTo>
                  <a:lnTo>
                    <a:pt x="70094" y="97868"/>
                  </a:lnTo>
                  <a:lnTo>
                    <a:pt x="69826" y="98994"/>
                  </a:lnTo>
                  <a:lnTo>
                    <a:pt x="69567" y="100127"/>
                  </a:lnTo>
                  <a:lnTo>
                    <a:pt x="69326" y="101253"/>
                  </a:lnTo>
                  <a:lnTo>
                    <a:pt x="69084" y="102393"/>
                  </a:lnTo>
                  <a:lnTo>
                    <a:pt x="68860" y="103526"/>
                  </a:lnTo>
                  <a:lnTo>
                    <a:pt x="68635" y="104667"/>
                  </a:lnTo>
                  <a:lnTo>
                    <a:pt x="68428" y="105807"/>
                  </a:lnTo>
                  <a:lnTo>
                    <a:pt x="68230" y="106955"/>
                  </a:lnTo>
                  <a:lnTo>
                    <a:pt x="68031" y="108103"/>
                  </a:lnTo>
                  <a:lnTo>
                    <a:pt x="67850" y="109250"/>
                  </a:lnTo>
                  <a:lnTo>
                    <a:pt x="67677" y="110405"/>
                  </a:lnTo>
                  <a:lnTo>
                    <a:pt x="67514" y="111560"/>
                  </a:lnTo>
                  <a:lnTo>
                    <a:pt x="67358" y="112715"/>
                  </a:lnTo>
                  <a:lnTo>
                    <a:pt x="67211" y="113877"/>
                  </a:lnTo>
                  <a:lnTo>
                    <a:pt x="67073" y="115040"/>
                  </a:lnTo>
                  <a:lnTo>
                    <a:pt x="66944" y="116202"/>
                  </a:lnTo>
                  <a:lnTo>
                    <a:pt x="66823" y="117364"/>
                  </a:lnTo>
                  <a:lnTo>
                    <a:pt x="66711" y="118534"/>
                  </a:lnTo>
                  <a:lnTo>
                    <a:pt x="66599" y="119703"/>
                  </a:lnTo>
                  <a:lnTo>
                    <a:pt x="66504" y="120873"/>
                  </a:lnTo>
                  <a:lnTo>
                    <a:pt x="66418" y="122042"/>
                  </a:lnTo>
                  <a:lnTo>
                    <a:pt x="66331" y="123219"/>
                  </a:lnTo>
                  <a:lnTo>
                    <a:pt x="66262" y="124388"/>
                  </a:lnTo>
                  <a:lnTo>
                    <a:pt x="66193" y="125565"/>
                  </a:lnTo>
                  <a:lnTo>
                    <a:pt x="66133" y="126742"/>
                  </a:lnTo>
                  <a:lnTo>
                    <a:pt x="66081" y="127926"/>
                  </a:lnTo>
                  <a:lnTo>
                    <a:pt x="66038" y="129103"/>
                  </a:lnTo>
                  <a:lnTo>
                    <a:pt x="65995" y="130287"/>
                  </a:lnTo>
                  <a:lnTo>
                    <a:pt x="65969" y="131463"/>
                  </a:lnTo>
                  <a:lnTo>
                    <a:pt x="65943" y="132647"/>
                  </a:lnTo>
                  <a:lnTo>
                    <a:pt x="65926" y="133832"/>
                  </a:lnTo>
                  <a:lnTo>
                    <a:pt x="65917" y="135016"/>
                  </a:lnTo>
                  <a:lnTo>
                    <a:pt x="65909" y="136207"/>
                  </a:lnTo>
                  <a:lnTo>
                    <a:pt x="65917" y="137391"/>
                  </a:lnTo>
                  <a:lnTo>
                    <a:pt x="65926" y="138575"/>
                  </a:lnTo>
                  <a:lnTo>
                    <a:pt x="65943" y="139766"/>
                  </a:lnTo>
                  <a:lnTo>
                    <a:pt x="65960" y="140950"/>
                  </a:lnTo>
                  <a:lnTo>
                    <a:pt x="65986" y="142141"/>
                  </a:lnTo>
                  <a:lnTo>
                    <a:pt x="66021" y="143325"/>
                  </a:lnTo>
                  <a:lnTo>
                    <a:pt x="66064" y="144517"/>
                  </a:lnTo>
                  <a:lnTo>
                    <a:pt x="66107" y="145708"/>
                  </a:lnTo>
                  <a:lnTo>
                    <a:pt x="66159" y="146892"/>
                  </a:lnTo>
                  <a:lnTo>
                    <a:pt x="66211" y="148083"/>
                  </a:lnTo>
                  <a:lnTo>
                    <a:pt x="66271" y="149267"/>
                  </a:lnTo>
                  <a:lnTo>
                    <a:pt x="66340" y="150459"/>
                  </a:lnTo>
                  <a:lnTo>
                    <a:pt x="66409" y="151643"/>
                  </a:lnTo>
                  <a:lnTo>
                    <a:pt x="66573" y="154018"/>
                  </a:lnTo>
                  <a:lnTo>
                    <a:pt x="66746" y="156393"/>
                  </a:lnTo>
                  <a:lnTo>
                    <a:pt x="66944" y="158761"/>
                  </a:lnTo>
                  <a:lnTo>
                    <a:pt x="67160" y="161129"/>
                  </a:lnTo>
                  <a:lnTo>
                    <a:pt x="66444" y="161500"/>
                  </a:lnTo>
                  <a:lnTo>
                    <a:pt x="65736" y="161870"/>
                  </a:lnTo>
                  <a:lnTo>
                    <a:pt x="65028" y="162241"/>
                  </a:lnTo>
                  <a:lnTo>
                    <a:pt x="64329" y="162626"/>
                  </a:lnTo>
                  <a:lnTo>
                    <a:pt x="63630" y="163011"/>
                  </a:lnTo>
                  <a:lnTo>
                    <a:pt x="62932" y="163403"/>
                  </a:lnTo>
                  <a:lnTo>
                    <a:pt x="62241" y="163795"/>
                  </a:lnTo>
                  <a:lnTo>
                    <a:pt x="61560" y="164202"/>
                  </a:lnTo>
                  <a:lnTo>
                    <a:pt x="60878" y="164602"/>
                  </a:lnTo>
                  <a:lnTo>
                    <a:pt x="60196" y="165016"/>
                  </a:lnTo>
                  <a:lnTo>
                    <a:pt x="59523" y="165430"/>
                  </a:lnTo>
                  <a:lnTo>
                    <a:pt x="58850" y="165851"/>
                  </a:lnTo>
                  <a:lnTo>
                    <a:pt x="58186" y="166272"/>
                  </a:lnTo>
                  <a:lnTo>
                    <a:pt x="57530" y="166701"/>
                  </a:lnTo>
                  <a:lnTo>
                    <a:pt x="56874" y="167137"/>
                  </a:lnTo>
                  <a:lnTo>
                    <a:pt x="56218" y="167572"/>
                  </a:lnTo>
                  <a:lnTo>
                    <a:pt x="55571" y="168016"/>
                  </a:lnTo>
                  <a:lnTo>
                    <a:pt x="54932" y="168459"/>
                  </a:lnTo>
                  <a:lnTo>
                    <a:pt x="54294" y="168916"/>
                  </a:lnTo>
                  <a:lnTo>
                    <a:pt x="53655" y="169367"/>
                  </a:lnTo>
                  <a:lnTo>
                    <a:pt x="53025" y="169832"/>
                  </a:lnTo>
                  <a:lnTo>
                    <a:pt x="52404" y="170296"/>
                  </a:lnTo>
                  <a:lnTo>
                    <a:pt x="51783" y="170761"/>
                  </a:lnTo>
                  <a:lnTo>
                    <a:pt x="51170" y="171234"/>
                  </a:lnTo>
                  <a:lnTo>
                    <a:pt x="50558" y="171713"/>
                  </a:lnTo>
                  <a:lnTo>
                    <a:pt x="49954" y="172192"/>
                  </a:lnTo>
                  <a:lnTo>
                    <a:pt x="49349" y="172679"/>
                  </a:lnTo>
                  <a:lnTo>
                    <a:pt x="48754" y="173166"/>
                  </a:lnTo>
                  <a:lnTo>
                    <a:pt x="48167" y="173660"/>
                  </a:lnTo>
                  <a:lnTo>
                    <a:pt x="47581" y="174161"/>
                  </a:lnTo>
                  <a:lnTo>
                    <a:pt x="46994" y="174662"/>
                  </a:lnTo>
                  <a:lnTo>
                    <a:pt x="46424" y="175163"/>
                  </a:lnTo>
                  <a:lnTo>
                    <a:pt x="45855" y="175672"/>
                  </a:lnTo>
                  <a:lnTo>
                    <a:pt x="45285" y="176188"/>
                  </a:lnTo>
                  <a:lnTo>
                    <a:pt x="44724" y="176703"/>
                  </a:lnTo>
                  <a:lnTo>
                    <a:pt x="44172" y="177226"/>
                  </a:lnTo>
                  <a:lnTo>
                    <a:pt x="43620" y="177749"/>
                  </a:lnTo>
                  <a:lnTo>
                    <a:pt x="43076" y="178280"/>
                  </a:lnTo>
                  <a:lnTo>
                    <a:pt x="42533" y="178810"/>
                  </a:lnTo>
                  <a:lnTo>
                    <a:pt x="41998" y="179347"/>
                  </a:lnTo>
                  <a:lnTo>
                    <a:pt x="41471" y="179885"/>
                  </a:lnTo>
                  <a:lnTo>
                    <a:pt x="40945" y="180430"/>
                  </a:lnTo>
                  <a:lnTo>
                    <a:pt x="40427" y="180974"/>
                  </a:lnTo>
                  <a:lnTo>
                    <a:pt x="39918" y="181526"/>
                  </a:lnTo>
                  <a:lnTo>
                    <a:pt x="39409" y="182079"/>
                  </a:lnTo>
                  <a:lnTo>
                    <a:pt x="38908" y="182631"/>
                  </a:lnTo>
                  <a:lnTo>
                    <a:pt x="38417" y="183197"/>
                  </a:lnTo>
                  <a:lnTo>
                    <a:pt x="37925" y="183757"/>
                  </a:lnTo>
                  <a:lnTo>
                    <a:pt x="37441" y="184323"/>
                  </a:lnTo>
                  <a:lnTo>
                    <a:pt x="36967" y="184897"/>
                  </a:lnTo>
                  <a:lnTo>
                    <a:pt x="36492" y="185471"/>
                  </a:lnTo>
                  <a:lnTo>
                    <a:pt x="36026" y="186045"/>
                  </a:lnTo>
                  <a:lnTo>
                    <a:pt x="35560" y="186626"/>
                  </a:lnTo>
                  <a:lnTo>
                    <a:pt x="35112" y="187207"/>
                  </a:lnTo>
                  <a:lnTo>
                    <a:pt x="34663" y="187795"/>
                  </a:lnTo>
                  <a:lnTo>
                    <a:pt x="34214" y="188384"/>
                  </a:lnTo>
                  <a:lnTo>
                    <a:pt x="33783" y="188972"/>
                  </a:lnTo>
                  <a:lnTo>
                    <a:pt x="33351" y="189568"/>
                  </a:lnTo>
                  <a:lnTo>
                    <a:pt x="32929" y="190163"/>
                  </a:lnTo>
                  <a:lnTo>
                    <a:pt x="32506" y="190766"/>
                  </a:lnTo>
                  <a:lnTo>
                    <a:pt x="32091" y="191369"/>
                  </a:lnTo>
                  <a:lnTo>
                    <a:pt x="31686" y="191979"/>
                  </a:lnTo>
                  <a:lnTo>
                    <a:pt x="31289" y="192589"/>
                  </a:lnTo>
                  <a:lnTo>
                    <a:pt x="30892" y="193200"/>
                  </a:lnTo>
                  <a:lnTo>
                    <a:pt x="30504" y="193817"/>
                  </a:lnTo>
                  <a:lnTo>
                    <a:pt x="30124" y="194435"/>
                  </a:lnTo>
                  <a:lnTo>
                    <a:pt x="29753" y="195052"/>
                  </a:lnTo>
                  <a:lnTo>
                    <a:pt x="29382" y="195677"/>
                  </a:lnTo>
                  <a:lnTo>
                    <a:pt x="29020" y="196301"/>
                  </a:lnTo>
                  <a:lnTo>
                    <a:pt x="28666" y="196926"/>
                  </a:lnTo>
                  <a:lnTo>
                    <a:pt x="28321" y="197558"/>
                  </a:lnTo>
                  <a:lnTo>
                    <a:pt x="27975" y="198190"/>
                  </a:lnTo>
                  <a:lnTo>
                    <a:pt x="27648" y="198829"/>
                  </a:lnTo>
                  <a:lnTo>
                    <a:pt x="27320" y="199468"/>
                  </a:lnTo>
                  <a:lnTo>
                    <a:pt x="26992" y="200108"/>
                  </a:lnTo>
                  <a:lnTo>
                    <a:pt x="26681" y="200747"/>
                  </a:lnTo>
                  <a:lnTo>
                    <a:pt x="26370" y="201393"/>
                  </a:lnTo>
                  <a:lnTo>
                    <a:pt x="26068" y="202040"/>
                  </a:lnTo>
                  <a:lnTo>
                    <a:pt x="25775" y="202686"/>
                  </a:lnTo>
                  <a:lnTo>
                    <a:pt x="25490" y="203340"/>
                  </a:lnTo>
                  <a:lnTo>
                    <a:pt x="25214" y="203994"/>
                  </a:lnTo>
                  <a:lnTo>
                    <a:pt x="24938" y="204648"/>
                  </a:lnTo>
                  <a:lnTo>
                    <a:pt x="24671" y="205309"/>
                  </a:lnTo>
                  <a:lnTo>
                    <a:pt x="24412" y="205970"/>
                  </a:lnTo>
                  <a:lnTo>
                    <a:pt x="24161" y="206631"/>
                  </a:lnTo>
                  <a:lnTo>
                    <a:pt x="23920" y="207292"/>
                  </a:lnTo>
                  <a:lnTo>
                    <a:pt x="23678" y="207960"/>
                  </a:lnTo>
                  <a:lnTo>
                    <a:pt x="23445" y="208628"/>
                  </a:lnTo>
                  <a:lnTo>
                    <a:pt x="23230" y="209297"/>
                  </a:lnTo>
                  <a:lnTo>
                    <a:pt x="23014" y="209965"/>
                  </a:lnTo>
                  <a:lnTo>
                    <a:pt x="22798" y="210640"/>
                  </a:lnTo>
                  <a:lnTo>
                    <a:pt x="22600" y="211316"/>
                  </a:lnTo>
                  <a:lnTo>
                    <a:pt x="22410" y="211991"/>
                  </a:lnTo>
                  <a:lnTo>
                    <a:pt x="22220" y="212667"/>
                  </a:lnTo>
                  <a:lnTo>
                    <a:pt x="22047" y="213350"/>
                  </a:lnTo>
                  <a:lnTo>
                    <a:pt x="21875" y="214033"/>
                  </a:lnTo>
                  <a:lnTo>
                    <a:pt x="21711" y="214715"/>
                  </a:lnTo>
                  <a:lnTo>
                    <a:pt x="21555" y="215398"/>
                  </a:lnTo>
                  <a:lnTo>
                    <a:pt x="21409" y="216088"/>
                  </a:lnTo>
                  <a:lnTo>
                    <a:pt x="21271" y="216771"/>
                  </a:lnTo>
                  <a:lnTo>
                    <a:pt x="21133" y="217461"/>
                  </a:lnTo>
                  <a:lnTo>
                    <a:pt x="21012" y="218151"/>
                  </a:lnTo>
                  <a:lnTo>
                    <a:pt x="20891" y="218841"/>
                  </a:lnTo>
                  <a:lnTo>
                    <a:pt x="20788" y="219539"/>
                  </a:lnTo>
                  <a:lnTo>
                    <a:pt x="20684" y="220229"/>
                  </a:lnTo>
                  <a:lnTo>
                    <a:pt x="20589" y="220926"/>
                  </a:lnTo>
                  <a:lnTo>
                    <a:pt x="20511" y="221623"/>
                  </a:lnTo>
                  <a:lnTo>
                    <a:pt x="20434" y="222321"/>
                  </a:lnTo>
                  <a:lnTo>
                    <a:pt x="20365" y="223018"/>
                  </a:lnTo>
                  <a:lnTo>
                    <a:pt x="20304" y="223715"/>
                  </a:lnTo>
                  <a:lnTo>
                    <a:pt x="20253" y="224420"/>
                  </a:lnTo>
                  <a:lnTo>
                    <a:pt x="20209" y="225125"/>
                  </a:lnTo>
                  <a:lnTo>
                    <a:pt x="20166" y="225822"/>
                  </a:lnTo>
                  <a:lnTo>
                    <a:pt x="20140" y="226527"/>
                  </a:lnTo>
                  <a:lnTo>
                    <a:pt x="20123" y="227231"/>
                  </a:lnTo>
                  <a:lnTo>
                    <a:pt x="20114" y="227936"/>
                  </a:lnTo>
                  <a:lnTo>
                    <a:pt x="20114" y="228648"/>
                  </a:lnTo>
                  <a:lnTo>
                    <a:pt x="20114" y="229352"/>
                  </a:lnTo>
                  <a:lnTo>
                    <a:pt x="20132" y="230057"/>
                  </a:lnTo>
                  <a:lnTo>
                    <a:pt x="20158" y="230769"/>
                  </a:lnTo>
                  <a:lnTo>
                    <a:pt x="20183" y="231481"/>
                  </a:lnTo>
                  <a:lnTo>
                    <a:pt x="20227" y="232185"/>
                  </a:lnTo>
                  <a:lnTo>
                    <a:pt x="20278" y="232897"/>
                  </a:lnTo>
                  <a:lnTo>
                    <a:pt x="20330" y="233609"/>
                  </a:lnTo>
                  <a:lnTo>
                    <a:pt x="20399" y="234321"/>
                  </a:lnTo>
                  <a:lnTo>
                    <a:pt x="20477" y="235033"/>
                  </a:lnTo>
                  <a:lnTo>
                    <a:pt x="20555" y="235745"/>
                  </a:lnTo>
                  <a:lnTo>
                    <a:pt x="20649" y="236456"/>
                  </a:lnTo>
                  <a:lnTo>
                    <a:pt x="20149" y="236558"/>
                  </a:lnTo>
                  <a:lnTo>
                    <a:pt x="19640" y="236660"/>
                  </a:lnTo>
                  <a:lnTo>
                    <a:pt x="19139" y="236776"/>
                  </a:lnTo>
                  <a:lnTo>
                    <a:pt x="18639" y="236892"/>
                  </a:lnTo>
                  <a:lnTo>
                    <a:pt x="18147" y="237023"/>
                  </a:lnTo>
                  <a:lnTo>
                    <a:pt x="17647" y="237161"/>
                  </a:lnTo>
                  <a:lnTo>
                    <a:pt x="17155" y="237306"/>
                  </a:lnTo>
                  <a:lnTo>
                    <a:pt x="16663" y="237466"/>
                  </a:lnTo>
                  <a:lnTo>
                    <a:pt x="16180" y="237626"/>
                  </a:lnTo>
                  <a:lnTo>
                    <a:pt x="15696" y="237800"/>
                  </a:lnTo>
                  <a:lnTo>
                    <a:pt x="15213" y="237975"/>
                  </a:lnTo>
                  <a:lnTo>
                    <a:pt x="14739" y="238163"/>
                  </a:lnTo>
                  <a:lnTo>
                    <a:pt x="14264" y="238352"/>
                  </a:lnTo>
                  <a:lnTo>
                    <a:pt x="13798" y="238556"/>
                  </a:lnTo>
                  <a:lnTo>
                    <a:pt x="13332" y="238766"/>
                  </a:lnTo>
                  <a:lnTo>
                    <a:pt x="12875" y="238977"/>
                  </a:lnTo>
                  <a:lnTo>
                    <a:pt x="12417" y="239202"/>
                  </a:lnTo>
                  <a:lnTo>
                    <a:pt x="11969" y="239435"/>
                  </a:lnTo>
                  <a:lnTo>
                    <a:pt x="11520" y="239667"/>
                  </a:lnTo>
                  <a:lnTo>
                    <a:pt x="11080" y="239914"/>
                  </a:lnTo>
                  <a:lnTo>
                    <a:pt x="10648" y="240161"/>
                  </a:lnTo>
                  <a:lnTo>
                    <a:pt x="10217" y="240415"/>
                  </a:lnTo>
                  <a:lnTo>
                    <a:pt x="9794" y="240684"/>
                  </a:lnTo>
                  <a:lnTo>
                    <a:pt x="9380" y="240953"/>
                  </a:lnTo>
                  <a:lnTo>
                    <a:pt x="8966" y="241229"/>
                  </a:lnTo>
                  <a:lnTo>
                    <a:pt x="8560" y="241512"/>
                  </a:lnTo>
                  <a:lnTo>
                    <a:pt x="8163" y="241795"/>
                  </a:lnTo>
                  <a:lnTo>
                    <a:pt x="7775" y="242093"/>
                  </a:lnTo>
                  <a:lnTo>
                    <a:pt x="7387" y="242391"/>
                  </a:lnTo>
                  <a:lnTo>
                    <a:pt x="7016" y="242696"/>
                  </a:lnTo>
                  <a:lnTo>
                    <a:pt x="6645" y="243008"/>
                  </a:lnTo>
                  <a:lnTo>
                    <a:pt x="6282" y="243328"/>
                  </a:lnTo>
                  <a:lnTo>
                    <a:pt x="5928" y="243648"/>
                  </a:lnTo>
                  <a:lnTo>
                    <a:pt x="5583" y="243975"/>
                  </a:lnTo>
                  <a:lnTo>
                    <a:pt x="5247" y="244309"/>
                  </a:lnTo>
                  <a:lnTo>
                    <a:pt x="4919" y="244643"/>
                  </a:lnTo>
                  <a:lnTo>
                    <a:pt x="4600" y="244991"/>
                  </a:lnTo>
                  <a:lnTo>
                    <a:pt x="4289" y="245340"/>
                  </a:lnTo>
                  <a:lnTo>
                    <a:pt x="3987" y="245689"/>
                  </a:lnTo>
                  <a:lnTo>
                    <a:pt x="3693" y="246045"/>
                  </a:lnTo>
                  <a:lnTo>
                    <a:pt x="3409" y="246408"/>
                  </a:lnTo>
                  <a:lnTo>
                    <a:pt x="3133" y="246778"/>
                  </a:lnTo>
                  <a:lnTo>
                    <a:pt x="2874" y="247149"/>
                  </a:lnTo>
                  <a:lnTo>
                    <a:pt x="2615" y="247519"/>
                  </a:lnTo>
                  <a:lnTo>
                    <a:pt x="2373" y="247904"/>
                  </a:lnTo>
                  <a:lnTo>
                    <a:pt x="2140" y="248289"/>
                  </a:lnTo>
                  <a:lnTo>
                    <a:pt x="1916" y="248674"/>
                  </a:lnTo>
                  <a:lnTo>
                    <a:pt x="1709" y="249067"/>
                  </a:lnTo>
                  <a:lnTo>
                    <a:pt x="1510" y="249459"/>
                  </a:lnTo>
                  <a:lnTo>
                    <a:pt x="1321" y="249858"/>
                  </a:lnTo>
                  <a:lnTo>
                    <a:pt x="1148" y="250258"/>
                  </a:lnTo>
                  <a:lnTo>
                    <a:pt x="984" y="250665"/>
                  </a:lnTo>
                  <a:lnTo>
                    <a:pt x="829" y="251079"/>
                  </a:lnTo>
                  <a:lnTo>
                    <a:pt x="691" y="251485"/>
                  </a:lnTo>
                  <a:lnTo>
                    <a:pt x="561" y="251907"/>
                  </a:lnTo>
                  <a:lnTo>
                    <a:pt x="440" y="252321"/>
                  </a:lnTo>
                  <a:lnTo>
                    <a:pt x="345" y="252742"/>
                  </a:lnTo>
                  <a:lnTo>
                    <a:pt x="251" y="253171"/>
                  </a:lnTo>
                  <a:lnTo>
                    <a:pt x="173" y="253592"/>
                  </a:lnTo>
                  <a:lnTo>
                    <a:pt x="112" y="254028"/>
                  </a:lnTo>
                  <a:lnTo>
                    <a:pt x="61" y="254456"/>
                  </a:lnTo>
                  <a:lnTo>
                    <a:pt x="26" y="254892"/>
                  </a:lnTo>
                  <a:lnTo>
                    <a:pt x="9" y="255328"/>
                  </a:lnTo>
                  <a:lnTo>
                    <a:pt x="0" y="255764"/>
                  </a:lnTo>
                  <a:lnTo>
                    <a:pt x="9" y="256280"/>
                  </a:lnTo>
                  <a:lnTo>
                    <a:pt x="35" y="256788"/>
                  </a:lnTo>
                  <a:lnTo>
                    <a:pt x="78" y="257304"/>
                  </a:lnTo>
                  <a:lnTo>
                    <a:pt x="147" y="257827"/>
                  </a:lnTo>
                  <a:lnTo>
                    <a:pt x="190" y="258081"/>
                  </a:lnTo>
                  <a:lnTo>
                    <a:pt x="233" y="258343"/>
                  </a:lnTo>
                  <a:lnTo>
                    <a:pt x="285" y="258604"/>
                  </a:lnTo>
                  <a:lnTo>
                    <a:pt x="345" y="258866"/>
                  </a:lnTo>
                  <a:lnTo>
                    <a:pt x="406" y="259127"/>
                  </a:lnTo>
                  <a:lnTo>
                    <a:pt x="483" y="259396"/>
                  </a:lnTo>
                  <a:lnTo>
                    <a:pt x="553" y="259657"/>
                  </a:lnTo>
                  <a:lnTo>
                    <a:pt x="639" y="259919"/>
                  </a:lnTo>
                  <a:lnTo>
                    <a:pt x="656" y="259984"/>
                  </a:lnTo>
                  <a:lnTo>
                    <a:pt x="682" y="260042"/>
                  </a:lnTo>
                  <a:lnTo>
                    <a:pt x="716" y="260100"/>
                  </a:lnTo>
                  <a:lnTo>
                    <a:pt x="760" y="260151"/>
                  </a:lnTo>
                  <a:lnTo>
                    <a:pt x="811" y="260202"/>
                  </a:lnTo>
                  <a:lnTo>
                    <a:pt x="863" y="260246"/>
                  </a:lnTo>
                  <a:lnTo>
                    <a:pt x="975" y="260333"/>
                  </a:lnTo>
                  <a:lnTo>
                    <a:pt x="984" y="260420"/>
                  </a:lnTo>
                  <a:lnTo>
                    <a:pt x="1001" y="260500"/>
                  </a:lnTo>
                  <a:lnTo>
                    <a:pt x="1027" y="260587"/>
                  </a:lnTo>
                  <a:lnTo>
                    <a:pt x="1062" y="260674"/>
                  </a:lnTo>
                  <a:lnTo>
                    <a:pt x="1105" y="260754"/>
                  </a:lnTo>
                  <a:lnTo>
                    <a:pt x="1157" y="260834"/>
                  </a:lnTo>
                  <a:lnTo>
                    <a:pt x="1217" y="260907"/>
                  </a:lnTo>
                  <a:lnTo>
                    <a:pt x="1286" y="260979"/>
                  </a:lnTo>
                  <a:lnTo>
                    <a:pt x="1364" y="261045"/>
                  </a:lnTo>
                  <a:lnTo>
                    <a:pt x="1450" y="261110"/>
                  </a:lnTo>
                  <a:lnTo>
                    <a:pt x="1545" y="261168"/>
                  </a:lnTo>
                  <a:lnTo>
                    <a:pt x="1648" y="261219"/>
                  </a:lnTo>
                  <a:lnTo>
                    <a:pt x="1761" y="261263"/>
                  </a:lnTo>
                  <a:lnTo>
                    <a:pt x="1881" y="261299"/>
                  </a:lnTo>
                  <a:lnTo>
                    <a:pt x="2019" y="261335"/>
                  </a:lnTo>
                  <a:lnTo>
                    <a:pt x="2158" y="261357"/>
                  </a:lnTo>
                  <a:lnTo>
                    <a:pt x="3400" y="261488"/>
                  </a:lnTo>
                  <a:lnTo>
                    <a:pt x="4643" y="261611"/>
                  </a:lnTo>
                  <a:lnTo>
                    <a:pt x="5894" y="261720"/>
                  </a:lnTo>
                  <a:lnTo>
                    <a:pt x="7145" y="261822"/>
                  </a:lnTo>
                  <a:lnTo>
                    <a:pt x="8396" y="261909"/>
                  </a:lnTo>
                  <a:lnTo>
                    <a:pt x="9647" y="261996"/>
                  </a:lnTo>
                  <a:lnTo>
                    <a:pt x="10907" y="262069"/>
                  </a:lnTo>
                  <a:lnTo>
                    <a:pt x="12167" y="262142"/>
                  </a:lnTo>
                  <a:lnTo>
                    <a:pt x="13427" y="262200"/>
                  </a:lnTo>
                  <a:lnTo>
                    <a:pt x="14687" y="262258"/>
                  </a:lnTo>
                  <a:lnTo>
                    <a:pt x="15947" y="262301"/>
                  </a:lnTo>
                  <a:lnTo>
                    <a:pt x="17215" y="262345"/>
                  </a:lnTo>
                  <a:lnTo>
                    <a:pt x="18475" y="262381"/>
                  </a:lnTo>
                  <a:lnTo>
                    <a:pt x="19743" y="262418"/>
                  </a:lnTo>
                  <a:lnTo>
                    <a:pt x="22280" y="262469"/>
                  </a:lnTo>
                  <a:lnTo>
                    <a:pt x="24817" y="262512"/>
                  </a:lnTo>
                  <a:lnTo>
                    <a:pt x="27354" y="262548"/>
                  </a:lnTo>
                  <a:lnTo>
                    <a:pt x="32419" y="262614"/>
                  </a:lnTo>
                  <a:lnTo>
                    <a:pt x="34948" y="262643"/>
                  </a:lnTo>
                  <a:lnTo>
                    <a:pt x="37467" y="262686"/>
                  </a:lnTo>
                  <a:lnTo>
                    <a:pt x="39978" y="262745"/>
                  </a:lnTo>
                  <a:lnTo>
                    <a:pt x="41238" y="262781"/>
                  </a:lnTo>
                  <a:lnTo>
                    <a:pt x="42489" y="262817"/>
                  </a:lnTo>
                  <a:lnTo>
                    <a:pt x="42748" y="262817"/>
                  </a:lnTo>
                  <a:lnTo>
                    <a:pt x="42878" y="262803"/>
                  </a:lnTo>
                  <a:lnTo>
                    <a:pt x="42999" y="262788"/>
                  </a:lnTo>
                  <a:lnTo>
                    <a:pt x="43111" y="262766"/>
                  </a:lnTo>
                  <a:lnTo>
                    <a:pt x="43223" y="262737"/>
                  </a:lnTo>
                  <a:lnTo>
                    <a:pt x="43326" y="262701"/>
                  </a:lnTo>
                  <a:lnTo>
                    <a:pt x="43430" y="262665"/>
                  </a:lnTo>
                  <a:lnTo>
                    <a:pt x="43525" y="262628"/>
                  </a:lnTo>
                  <a:lnTo>
                    <a:pt x="43620" y="262577"/>
                  </a:lnTo>
                  <a:lnTo>
                    <a:pt x="43706" y="262527"/>
                  </a:lnTo>
                  <a:lnTo>
                    <a:pt x="43784" y="262476"/>
                  </a:lnTo>
                  <a:lnTo>
                    <a:pt x="43861" y="262418"/>
                  </a:lnTo>
                  <a:lnTo>
                    <a:pt x="43939" y="262360"/>
                  </a:lnTo>
                  <a:lnTo>
                    <a:pt x="44008" y="262294"/>
                  </a:lnTo>
                  <a:lnTo>
                    <a:pt x="44069" y="262229"/>
                  </a:lnTo>
                  <a:lnTo>
                    <a:pt x="44181" y="262265"/>
                  </a:lnTo>
                  <a:lnTo>
                    <a:pt x="44293" y="262301"/>
                  </a:lnTo>
                  <a:lnTo>
                    <a:pt x="44414" y="262331"/>
                  </a:lnTo>
                  <a:lnTo>
                    <a:pt x="44534" y="262360"/>
                  </a:lnTo>
                  <a:lnTo>
                    <a:pt x="44655" y="262374"/>
                  </a:lnTo>
                  <a:lnTo>
                    <a:pt x="44785" y="262389"/>
                  </a:lnTo>
                  <a:lnTo>
                    <a:pt x="44906" y="262396"/>
                  </a:lnTo>
                  <a:lnTo>
                    <a:pt x="45035" y="262396"/>
                  </a:lnTo>
                  <a:lnTo>
                    <a:pt x="45164" y="262389"/>
                  </a:lnTo>
                  <a:lnTo>
                    <a:pt x="45294" y="262381"/>
                  </a:lnTo>
                  <a:lnTo>
                    <a:pt x="45415" y="262367"/>
                  </a:lnTo>
                  <a:lnTo>
                    <a:pt x="45544" y="262345"/>
                  </a:lnTo>
                  <a:lnTo>
                    <a:pt x="45674" y="262323"/>
                  </a:lnTo>
                  <a:lnTo>
                    <a:pt x="45794" y="262287"/>
                  </a:lnTo>
                  <a:lnTo>
                    <a:pt x="45915" y="262251"/>
                  </a:lnTo>
                  <a:lnTo>
                    <a:pt x="46036" y="262207"/>
                  </a:lnTo>
                  <a:lnTo>
                    <a:pt x="46157" y="262163"/>
                  </a:lnTo>
                  <a:lnTo>
                    <a:pt x="46269" y="262105"/>
                  </a:lnTo>
                  <a:lnTo>
                    <a:pt x="46381" y="262047"/>
                  </a:lnTo>
                  <a:lnTo>
                    <a:pt x="46485" y="261982"/>
                  </a:lnTo>
                  <a:lnTo>
                    <a:pt x="46588" y="261909"/>
                  </a:lnTo>
                  <a:lnTo>
                    <a:pt x="46683" y="261837"/>
                  </a:lnTo>
                  <a:lnTo>
                    <a:pt x="46769" y="261749"/>
                  </a:lnTo>
                  <a:lnTo>
                    <a:pt x="46856" y="261662"/>
                  </a:lnTo>
                  <a:lnTo>
                    <a:pt x="46933" y="261575"/>
                  </a:lnTo>
                  <a:lnTo>
                    <a:pt x="47002" y="261473"/>
                  </a:lnTo>
                  <a:lnTo>
                    <a:pt x="47071" y="261372"/>
                  </a:lnTo>
                  <a:lnTo>
                    <a:pt x="47123" y="261263"/>
                  </a:lnTo>
                  <a:lnTo>
                    <a:pt x="47175" y="261146"/>
                  </a:lnTo>
                  <a:lnTo>
                    <a:pt x="47218" y="261023"/>
                  </a:lnTo>
                  <a:lnTo>
                    <a:pt x="47244" y="260900"/>
                  </a:lnTo>
                  <a:lnTo>
                    <a:pt x="47270" y="260769"/>
                  </a:lnTo>
                  <a:lnTo>
                    <a:pt x="47425" y="259534"/>
                  </a:lnTo>
                  <a:lnTo>
                    <a:pt x="47494" y="258916"/>
                  </a:lnTo>
                  <a:lnTo>
                    <a:pt x="47563" y="258292"/>
                  </a:lnTo>
                  <a:lnTo>
                    <a:pt x="47624" y="257667"/>
                  </a:lnTo>
                  <a:lnTo>
                    <a:pt x="47684" y="257042"/>
                  </a:lnTo>
                  <a:lnTo>
                    <a:pt x="47727" y="256418"/>
                  </a:lnTo>
                  <a:lnTo>
                    <a:pt x="47762" y="255786"/>
                  </a:lnTo>
                  <a:lnTo>
                    <a:pt x="47796" y="255154"/>
                  </a:lnTo>
                  <a:lnTo>
                    <a:pt x="47805" y="254529"/>
                  </a:lnTo>
                  <a:lnTo>
                    <a:pt x="47814" y="253897"/>
                  </a:lnTo>
                  <a:lnTo>
                    <a:pt x="47796" y="253272"/>
                  </a:lnTo>
                  <a:lnTo>
                    <a:pt x="47779" y="252648"/>
                  </a:lnTo>
                  <a:lnTo>
                    <a:pt x="47736" y="252023"/>
                  </a:lnTo>
                  <a:lnTo>
                    <a:pt x="47675" y="251406"/>
                  </a:lnTo>
                  <a:lnTo>
                    <a:pt x="47598" y="250788"/>
                  </a:lnTo>
                  <a:lnTo>
                    <a:pt x="47503" y="250178"/>
                  </a:lnTo>
                  <a:lnTo>
                    <a:pt x="47451" y="249873"/>
                  </a:lnTo>
                  <a:lnTo>
                    <a:pt x="47391" y="249568"/>
                  </a:lnTo>
                  <a:lnTo>
                    <a:pt x="47330" y="249263"/>
                  </a:lnTo>
                  <a:lnTo>
                    <a:pt x="47253" y="248965"/>
                  </a:lnTo>
                  <a:lnTo>
                    <a:pt x="47184" y="248667"/>
                  </a:lnTo>
                  <a:lnTo>
                    <a:pt x="47097" y="248369"/>
                  </a:lnTo>
                  <a:lnTo>
                    <a:pt x="47011" y="248071"/>
                  </a:lnTo>
                  <a:lnTo>
                    <a:pt x="46916" y="247774"/>
                  </a:lnTo>
                  <a:lnTo>
                    <a:pt x="46813" y="247483"/>
                  </a:lnTo>
                  <a:lnTo>
                    <a:pt x="46709" y="247185"/>
                  </a:lnTo>
                  <a:lnTo>
                    <a:pt x="46597" y="246895"/>
                  </a:lnTo>
                  <a:lnTo>
                    <a:pt x="46476" y="246611"/>
                  </a:lnTo>
                  <a:lnTo>
                    <a:pt x="46355" y="246321"/>
                  </a:lnTo>
                  <a:lnTo>
                    <a:pt x="46217" y="246038"/>
                  </a:lnTo>
                  <a:lnTo>
                    <a:pt x="46079" y="245754"/>
                  </a:lnTo>
                  <a:lnTo>
                    <a:pt x="45932" y="245471"/>
                  </a:lnTo>
                  <a:lnTo>
                    <a:pt x="45777" y="245195"/>
                  </a:lnTo>
                  <a:lnTo>
                    <a:pt x="45622" y="244919"/>
                  </a:lnTo>
                  <a:lnTo>
                    <a:pt x="45449" y="244643"/>
                  </a:lnTo>
                  <a:lnTo>
                    <a:pt x="45277" y="244374"/>
                  </a:lnTo>
                  <a:lnTo>
                    <a:pt x="45095" y="244105"/>
                  </a:lnTo>
                  <a:lnTo>
                    <a:pt x="44897" y="243837"/>
                  </a:lnTo>
                  <a:lnTo>
                    <a:pt x="44698" y="243568"/>
                  </a:lnTo>
                  <a:lnTo>
                    <a:pt x="44491" y="243306"/>
                  </a:lnTo>
                  <a:lnTo>
                    <a:pt x="44276" y="243052"/>
                  </a:lnTo>
                  <a:lnTo>
                    <a:pt x="44051" y="242791"/>
                  </a:lnTo>
                  <a:lnTo>
                    <a:pt x="43818" y="242536"/>
                  </a:lnTo>
                  <a:lnTo>
                    <a:pt x="43577" y="242289"/>
                  </a:lnTo>
                  <a:lnTo>
                    <a:pt x="43326" y="242035"/>
                  </a:lnTo>
                  <a:lnTo>
                    <a:pt x="43068" y="241795"/>
                  </a:lnTo>
                  <a:lnTo>
                    <a:pt x="42843" y="241592"/>
                  </a:lnTo>
                  <a:lnTo>
                    <a:pt x="42610" y="241389"/>
                  </a:lnTo>
                  <a:lnTo>
                    <a:pt x="42386" y="241192"/>
                  </a:lnTo>
                  <a:lnTo>
                    <a:pt x="42144" y="240996"/>
                  </a:lnTo>
                  <a:lnTo>
                    <a:pt x="41911" y="240815"/>
                  </a:lnTo>
                  <a:lnTo>
                    <a:pt x="41670" y="240626"/>
                  </a:lnTo>
                  <a:lnTo>
                    <a:pt x="41419" y="240444"/>
                  </a:lnTo>
                  <a:lnTo>
                    <a:pt x="41178" y="240270"/>
                  </a:lnTo>
                  <a:lnTo>
                    <a:pt x="40919" y="240096"/>
                  </a:lnTo>
                  <a:lnTo>
                    <a:pt x="40669" y="239929"/>
                  </a:lnTo>
                  <a:lnTo>
                    <a:pt x="40410" y="239769"/>
                  </a:lnTo>
                  <a:lnTo>
                    <a:pt x="40151" y="239602"/>
                  </a:lnTo>
                  <a:lnTo>
                    <a:pt x="39883" y="239449"/>
                  </a:lnTo>
                  <a:lnTo>
                    <a:pt x="39616" y="239297"/>
                  </a:lnTo>
                  <a:lnTo>
                    <a:pt x="39348" y="239144"/>
                  </a:lnTo>
                  <a:lnTo>
                    <a:pt x="39081" y="238999"/>
                  </a:lnTo>
                  <a:lnTo>
                    <a:pt x="39107" y="238105"/>
                  </a:lnTo>
                  <a:lnTo>
                    <a:pt x="39150" y="237197"/>
                  </a:lnTo>
                  <a:lnTo>
                    <a:pt x="39193" y="236282"/>
                  </a:lnTo>
                  <a:lnTo>
                    <a:pt x="39254" y="235352"/>
                  </a:lnTo>
                  <a:lnTo>
                    <a:pt x="39323" y="234415"/>
                  </a:lnTo>
                  <a:lnTo>
                    <a:pt x="39409" y="233464"/>
                  </a:lnTo>
                  <a:lnTo>
                    <a:pt x="39495" y="232505"/>
                  </a:lnTo>
                  <a:lnTo>
                    <a:pt x="39599" y="231531"/>
                  </a:lnTo>
                  <a:lnTo>
                    <a:pt x="39711" y="230558"/>
                  </a:lnTo>
                  <a:lnTo>
                    <a:pt x="39832" y="229570"/>
                  </a:lnTo>
                  <a:lnTo>
                    <a:pt x="39970" y="228582"/>
                  </a:lnTo>
                  <a:lnTo>
                    <a:pt x="40116" y="227587"/>
                  </a:lnTo>
                  <a:lnTo>
                    <a:pt x="40272" y="226577"/>
                  </a:lnTo>
                  <a:lnTo>
                    <a:pt x="40444" y="225575"/>
                  </a:lnTo>
                  <a:lnTo>
                    <a:pt x="40634" y="224558"/>
                  </a:lnTo>
                  <a:lnTo>
                    <a:pt x="40824" y="223548"/>
                  </a:lnTo>
                  <a:lnTo>
                    <a:pt x="41040" y="222531"/>
                  </a:lnTo>
                  <a:lnTo>
                    <a:pt x="41264" y="221507"/>
                  </a:lnTo>
                  <a:lnTo>
                    <a:pt x="41497" y="220490"/>
                  </a:lnTo>
                  <a:lnTo>
                    <a:pt x="41747" y="219466"/>
                  </a:lnTo>
                  <a:lnTo>
                    <a:pt x="42015" y="218442"/>
                  </a:lnTo>
                  <a:lnTo>
                    <a:pt x="42291" y="217425"/>
                  </a:lnTo>
                  <a:lnTo>
                    <a:pt x="42584" y="216401"/>
                  </a:lnTo>
                  <a:lnTo>
                    <a:pt x="42895" y="215384"/>
                  </a:lnTo>
                  <a:lnTo>
                    <a:pt x="43214" y="214367"/>
                  </a:lnTo>
                  <a:lnTo>
                    <a:pt x="43551" y="213357"/>
                  </a:lnTo>
                  <a:lnTo>
                    <a:pt x="43905" y="212347"/>
                  </a:lnTo>
                  <a:lnTo>
                    <a:pt x="44276" y="211345"/>
                  </a:lnTo>
                  <a:lnTo>
                    <a:pt x="44664" y="210350"/>
                  </a:lnTo>
                  <a:lnTo>
                    <a:pt x="45061" y="209362"/>
                  </a:lnTo>
                  <a:lnTo>
                    <a:pt x="45484" y="208374"/>
                  </a:lnTo>
                  <a:lnTo>
                    <a:pt x="45915" y="207401"/>
                  </a:lnTo>
                  <a:lnTo>
                    <a:pt x="46364" y="206427"/>
                  </a:lnTo>
                  <a:lnTo>
                    <a:pt x="46830" y="205468"/>
                  </a:lnTo>
                  <a:lnTo>
                    <a:pt x="47071" y="204989"/>
                  </a:lnTo>
                  <a:lnTo>
                    <a:pt x="47322" y="204517"/>
                  </a:lnTo>
                  <a:lnTo>
                    <a:pt x="47572" y="204045"/>
                  </a:lnTo>
                  <a:lnTo>
                    <a:pt x="47822" y="203580"/>
                  </a:lnTo>
                  <a:lnTo>
                    <a:pt x="48081" y="203115"/>
                  </a:lnTo>
                  <a:lnTo>
                    <a:pt x="48340" y="202650"/>
                  </a:lnTo>
                  <a:lnTo>
                    <a:pt x="48607" y="202192"/>
                  </a:lnTo>
                  <a:lnTo>
                    <a:pt x="48884" y="201735"/>
                  </a:lnTo>
                  <a:lnTo>
                    <a:pt x="49160" y="201277"/>
                  </a:lnTo>
                  <a:lnTo>
                    <a:pt x="49436" y="200827"/>
                  </a:lnTo>
                  <a:lnTo>
                    <a:pt x="49729" y="200376"/>
                  </a:lnTo>
                  <a:lnTo>
                    <a:pt x="50014" y="199933"/>
                  </a:lnTo>
                  <a:lnTo>
                    <a:pt x="50307" y="199490"/>
                  </a:lnTo>
                  <a:lnTo>
                    <a:pt x="50609" y="199054"/>
                  </a:lnTo>
                  <a:lnTo>
                    <a:pt x="50911" y="198619"/>
                  </a:lnTo>
                  <a:lnTo>
                    <a:pt x="51222" y="198190"/>
                  </a:lnTo>
                  <a:lnTo>
                    <a:pt x="51541" y="197761"/>
                  </a:lnTo>
                  <a:lnTo>
                    <a:pt x="51861" y="197340"/>
                  </a:lnTo>
                  <a:lnTo>
                    <a:pt x="52180" y="196926"/>
                  </a:lnTo>
                  <a:lnTo>
                    <a:pt x="52508" y="196505"/>
                  </a:lnTo>
                  <a:lnTo>
                    <a:pt x="52844" y="196098"/>
                  </a:lnTo>
                  <a:lnTo>
                    <a:pt x="53181" y="195691"/>
                  </a:lnTo>
                  <a:lnTo>
                    <a:pt x="53526" y="195292"/>
                  </a:lnTo>
                  <a:lnTo>
                    <a:pt x="53871" y="194892"/>
                  </a:lnTo>
                  <a:lnTo>
                    <a:pt x="54225" y="194500"/>
                  </a:lnTo>
                  <a:lnTo>
                    <a:pt x="54587" y="194108"/>
                  </a:lnTo>
                  <a:lnTo>
                    <a:pt x="54950" y="193723"/>
                  </a:lnTo>
                  <a:lnTo>
                    <a:pt x="55321" y="193345"/>
                  </a:lnTo>
                  <a:lnTo>
                    <a:pt x="55692" y="192967"/>
                  </a:lnTo>
                  <a:lnTo>
                    <a:pt x="56071" y="192597"/>
                  </a:lnTo>
                  <a:lnTo>
                    <a:pt x="56460" y="192234"/>
                  </a:lnTo>
                  <a:lnTo>
                    <a:pt x="56848" y="191878"/>
                  </a:lnTo>
                  <a:lnTo>
                    <a:pt x="57245" y="191522"/>
                  </a:lnTo>
                  <a:lnTo>
                    <a:pt x="57642" y="191173"/>
                  </a:lnTo>
                  <a:lnTo>
                    <a:pt x="58048" y="190824"/>
                  </a:lnTo>
                  <a:lnTo>
                    <a:pt x="58462" y="190483"/>
                  </a:lnTo>
                  <a:lnTo>
                    <a:pt x="58876" y="190149"/>
                  </a:lnTo>
                  <a:lnTo>
                    <a:pt x="59299" y="189822"/>
                  </a:lnTo>
                  <a:lnTo>
                    <a:pt x="59722" y="189502"/>
                  </a:lnTo>
                  <a:lnTo>
                    <a:pt x="60162" y="189183"/>
                  </a:lnTo>
                  <a:lnTo>
                    <a:pt x="60593" y="188878"/>
                  </a:lnTo>
                  <a:lnTo>
                    <a:pt x="61042" y="188573"/>
                  </a:lnTo>
                  <a:lnTo>
                    <a:pt x="61490" y="188267"/>
                  </a:lnTo>
                  <a:lnTo>
                    <a:pt x="61948" y="187977"/>
                  </a:lnTo>
                  <a:lnTo>
                    <a:pt x="62405" y="187686"/>
                  </a:lnTo>
                  <a:lnTo>
                    <a:pt x="62871" y="187410"/>
                  </a:lnTo>
                  <a:lnTo>
                    <a:pt x="63346" y="187134"/>
                  </a:lnTo>
                  <a:lnTo>
                    <a:pt x="63829" y="186865"/>
                  </a:lnTo>
                  <a:lnTo>
                    <a:pt x="64312" y="186604"/>
                  </a:lnTo>
                  <a:lnTo>
                    <a:pt x="64795" y="186350"/>
                  </a:lnTo>
                  <a:lnTo>
                    <a:pt x="65296" y="186103"/>
                  </a:lnTo>
                  <a:lnTo>
                    <a:pt x="65796" y="185863"/>
                  </a:lnTo>
                  <a:lnTo>
                    <a:pt x="66305" y="185623"/>
                  </a:lnTo>
                  <a:lnTo>
                    <a:pt x="66815" y="185398"/>
                  </a:lnTo>
                  <a:lnTo>
                    <a:pt x="67332" y="185180"/>
                  </a:lnTo>
                  <a:lnTo>
                    <a:pt x="67859" y="184962"/>
                  </a:lnTo>
                  <a:lnTo>
                    <a:pt x="68394" y="184759"/>
                  </a:lnTo>
                  <a:lnTo>
                    <a:pt x="68929" y="184556"/>
                  </a:lnTo>
                  <a:lnTo>
                    <a:pt x="69472" y="184367"/>
                  </a:lnTo>
                  <a:lnTo>
                    <a:pt x="70025" y="184178"/>
                  </a:lnTo>
                  <a:lnTo>
                    <a:pt x="70465" y="186989"/>
                  </a:lnTo>
                  <a:lnTo>
                    <a:pt x="70905" y="189786"/>
                  </a:lnTo>
                  <a:lnTo>
                    <a:pt x="71362" y="192560"/>
                  </a:lnTo>
                  <a:lnTo>
                    <a:pt x="71819" y="195321"/>
                  </a:lnTo>
                  <a:lnTo>
                    <a:pt x="72285" y="198066"/>
                  </a:lnTo>
                  <a:lnTo>
                    <a:pt x="72751" y="200790"/>
                  </a:lnTo>
                  <a:lnTo>
                    <a:pt x="73226" y="203493"/>
                  </a:lnTo>
                  <a:lnTo>
                    <a:pt x="73709" y="206180"/>
                  </a:lnTo>
                  <a:lnTo>
                    <a:pt x="73735" y="206297"/>
                  </a:lnTo>
                  <a:lnTo>
                    <a:pt x="73770" y="206405"/>
                  </a:lnTo>
                  <a:lnTo>
                    <a:pt x="73821" y="206507"/>
                  </a:lnTo>
                  <a:lnTo>
                    <a:pt x="73882" y="206602"/>
                  </a:lnTo>
                  <a:lnTo>
                    <a:pt x="73942" y="206689"/>
                  </a:lnTo>
                  <a:lnTo>
                    <a:pt x="74020" y="206769"/>
                  </a:lnTo>
                  <a:lnTo>
                    <a:pt x="74097" y="206849"/>
                  </a:lnTo>
                  <a:lnTo>
                    <a:pt x="74184" y="206914"/>
                  </a:lnTo>
                  <a:lnTo>
                    <a:pt x="74279" y="206972"/>
                  </a:lnTo>
                  <a:lnTo>
                    <a:pt x="74382" y="207030"/>
                  </a:lnTo>
                  <a:lnTo>
                    <a:pt x="74486" y="207074"/>
                  </a:lnTo>
                  <a:lnTo>
                    <a:pt x="74598" y="207110"/>
                  </a:lnTo>
                  <a:lnTo>
                    <a:pt x="74710" y="207146"/>
                  </a:lnTo>
                  <a:lnTo>
                    <a:pt x="74831" y="207175"/>
                  </a:lnTo>
                  <a:lnTo>
                    <a:pt x="74952" y="207190"/>
                  </a:lnTo>
                  <a:lnTo>
                    <a:pt x="75081" y="207205"/>
                  </a:lnTo>
                  <a:lnTo>
                    <a:pt x="75142" y="207357"/>
                  </a:lnTo>
                  <a:lnTo>
                    <a:pt x="75185" y="207430"/>
                  </a:lnTo>
                  <a:lnTo>
                    <a:pt x="75228" y="207495"/>
                  </a:lnTo>
                  <a:lnTo>
                    <a:pt x="75280" y="207560"/>
                  </a:lnTo>
                  <a:lnTo>
                    <a:pt x="75331" y="207626"/>
                  </a:lnTo>
                  <a:lnTo>
                    <a:pt x="75392" y="207684"/>
                  </a:lnTo>
                  <a:lnTo>
                    <a:pt x="75461" y="207742"/>
                  </a:lnTo>
                  <a:lnTo>
                    <a:pt x="75530" y="207793"/>
                  </a:lnTo>
                  <a:lnTo>
                    <a:pt x="75608" y="207844"/>
                  </a:lnTo>
                  <a:lnTo>
                    <a:pt x="75694" y="207887"/>
                  </a:lnTo>
                  <a:lnTo>
                    <a:pt x="75780" y="207924"/>
                  </a:lnTo>
                  <a:lnTo>
                    <a:pt x="75875" y="207953"/>
                  </a:lnTo>
                  <a:lnTo>
                    <a:pt x="75979" y="207982"/>
                  </a:lnTo>
                  <a:lnTo>
                    <a:pt x="76091" y="208011"/>
                  </a:lnTo>
                  <a:lnTo>
                    <a:pt x="76203" y="208025"/>
                  </a:lnTo>
                  <a:lnTo>
                    <a:pt x="78541" y="208287"/>
                  </a:lnTo>
                  <a:lnTo>
                    <a:pt x="80871" y="208548"/>
                  </a:lnTo>
                  <a:lnTo>
                    <a:pt x="83210" y="208795"/>
                  </a:lnTo>
                  <a:lnTo>
                    <a:pt x="85539" y="209035"/>
                  </a:lnTo>
                  <a:lnTo>
                    <a:pt x="87878" y="209267"/>
                  </a:lnTo>
                  <a:lnTo>
                    <a:pt x="90216" y="209493"/>
                  </a:lnTo>
                  <a:lnTo>
                    <a:pt x="92555" y="209703"/>
                  </a:lnTo>
                  <a:lnTo>
                    <a:pt x="94902" y="209914"/>
                  </a:lnTo>
                  <a:lnTo>
                    <a:pt x="97240" y="210110"/>
                  </a:lnTo>
                  <a:lnTo>
                    <a:pt x="99587" y="210306"/>
                  </a:lnTo>
                  <a:lnTo>
                    <a:pt x="101926" y="210488"/>
                  </a:lnTo>
                  <a:lnTo>
                    <a:pt x="104273" y="210662"/>
                  </a:lnTo>
                  <a:lnTo>
                    <a:pt x="106620" y="210829"/>
                  </a:lnTo>
                  <a:lnTo>
                    <a:pt x="108967" y="210989"/>
                  </a:lnTo>
                  <a:lnTo>
                    <a:pt x="111314" y="211142"/>
                  </a:lnTo>
                  <a:lnTo>
                    <a:pt x="113670" y="211287"/>
                  </a:lnTo>
                  <a:lnTo>
                    <a:pt x="116017" y="211425"/>
                  </a:lnTo>
                  <a:lnTo>
                    <a:pt x="118364" y="211556"/>
                  </a:lnTo>
                  <a:lnTo>
                    <a:pt x="120720" y="211679"/>
                  </a:lnTo>
                  <a:lnTo>
                    <a:pt x="123067" y="211788"/>
                  </a:lnTo>
                  <a:lnTo>
                    <a:pt x="125423" y="211897"/>
                  </a:lnTo>
                  <a:lnTo>
                    <a:pt x="127778" y="211999"/>
                  </a:lnTo>
                  <a:lnTo>
                    <a:pt x="130134" y="212086"/>
                  </a:lnTo>
                  <a:lnTo>
                    <a:pt x="132490" y="212173"/>
                  </a:lnTo>
                  <a:lnTo>
                    <a:pt x="134846" y="212246"/>
                  </a:lnTo>
                  <a:lnTo>
                    <a:pt x="137201" y="212318"/>
                  </a:lnTo>
                  <a:lnTo>
                    <a:pt x="139557" y="212384"/>
                  </a:lnTo>
                  <a:lnTo>
                    <a:pt x="141913" y="212435"/>
                  </a:lnTo>
                  <a:lnTo>
                    <a:pt x="144268" y="212485"/>
                  </a:lnTo>
                  <a:lnTo>
                    <a:pt x="146624" y="212529"/>
                  </a:lnTo>
                  <a:lnTo>
                    <a:pt x="148980" y="212565"/>
                  </a:lnTo>
                  <a:lnTo>
                    <a:pt x="151344" y="212587"/>
                  </a:lnTo>
                  <a:lnTo>
                    <a:pt x="153700" y="212609"/>
                  </a:lnTo>
                  <a:lnTo>
                    <a:pt x="156056" y="212623"/>
                  </a:lnTo>
                  <a:lnTo>
                    <a:pt x="158420" y="212631"/>
                  </a:lnTo>
                  <a:lnTo>
                    <a:pt x="160776" y="212631"/>
                  </a:lnTo>
                  <a:lnTo>
                    <a:pt x="163131" y="212623"/>
                  </a:lnTo>
                  <a:lnTo>
                    <a:pt x="165496" y="212609"/>
                  </a:lnTo>
                  <a:lnTo>
                    <a:pt x="167851" y="212594"/>
                  </a:lnTo>
                  <a:lnTo>
                    <a:pt x="170216" y="212565"/>
                  </a:lnTo>
                  <a:lnTo>
                    <a:pt x="172572" y="212529"/>
                  </a:lnTo>
                  <a:lnTo>
                    <a:pt x="174927" y="212493"/>
                  </a:lnTo>
                  <a:lnTo>
                    <a:pt x="177292" y="212449"/>
                  </a:lnTo>
                  <a:lnTo>
                    <a:pt x="179647" y="212391"/>
                  </a:lnTo>
                  <a:lnTo>
                    <a:pt x="182003" y="212333"/>
                  </a:lnTo>
                  <a:lnTo>
                    <a:pt x="184367" y="212267"/>
                  </a:lnTo>
                  <a:lnTo>
                    <a:pt x="186723" y="212202"/>
                  </a:lnTo>
                  <a:lnTo>
                    <a:pt x="189079" y="212122"/>
                  </a:lnTo>
                  <a:lnTo>
                    <a:pt x="191434" y="212035"/>
                  </a:lnTo>
                  <a:lnTo>
                    <a:pt x="193790" y="211948"/>
                  </a:lnTo>
                  <a:lnTo>
                    <a:pt x="196146" y="211853"/>
                  </a:lnTo>
                  <a:lnTo>
                    <a:pt x="198502" y="211752"/>
                  </a:lnTo>
                  <a:lnTo>
                    <a:pt x="200857" y="211643"/>
                  </a:lnTo>
                  <a:lnTo>
                    <a:pt x="203213" y="211527"/>
                  </a:lnTo>
                  <a:lnTo>
                    <a:pt x="205569" y="211410"/>
                  </a:lnTo>
                  <a:lnTo>
                    <a:pt x="207925" y="211287"/>
                  </a:lnTo>
                  <a:lnTo>
                    <a:pt x="210280" y="211156"/>
                  </a:lnTo>
                  <a:lnTo>
                    <a:pt x="212627" y="211018"/>
                  </a:lnTo>
                  <a:lnTo>
                    <a:pt x="214983" y="210873"/>
                  </a:lnTo>
                  <a:lnTo>
                    <a:pt x="217330" y="210728"/>
                  </a:lnTo>
                  <a:lnTo>
                    <a:pt x="219686" y="210575"/>
                  </a:lnTo>
                  <a:lnTo>
                    <a:pt x="222033" y="210415"/>
                  </a:lnTo>
                  <a:lnTo>
                    <a:pt x="224380" y="210248"/>
                  </a:lnTo>
                  <a:lnTo>
                    <a:pt x="226727" y="210074"/>
                  </a:lnTo>
                  <a:lnTo>
                    <a:pt x="226744" y="210132"/>
                  </a:lnTo>
                  <a:lnTo>
                    <a:pt x="226762" y="210190"/>
                  </a:lnTo>
                  <a:lnTo>
                    <a:pt x="226770" y="210248"/>
                  </a:lnTo>
                  <a:lnTo>
                    <a:pt x="226787" y="210306"/>
                  </a:lnTo>
                  <a:lnTo>
                    <a:pt x="227297" y="211171"/>
                  </a:lnTo>
                  <a:lnTo>
                    <a:pt x="227788" y="212028"/>
                  </a:lnTo>
                  <a:lnTo>
                    <a:pt x="228263" y="212885"/>
                  </a:lnTo>
                  <a:lnTo>
                    <a:pt x="228729" y="213735"/>
                  </a:lnTo>
                  <a:lnTo>
                    <a:pt x="229178" y="214585"/>
                  </a:lnTo>
                  <a:lnTo>
                    <a:pt x="229609" y="215427"/>
                  </a:lnTo>
                  <a:lnTo>
                    <a:pt x="230032" y="216270"/>
                  </a:lnTo>
                  <a:lnTo>
                    <a:pt x="230438" y="217113"/>
                  </a:lnTo>
                  <a:lnTo>
                    <a:pt x="230826" y="217948"/>
                  </a:lnTo>
                  <a:lnTo>
                    <a:pt x="231206" y="218790"/>
                  </a:lnTo>
                  <a:lnTo>
                    <a:pt x="231577" y="219626"/>
                  </a:lnTo>
                  <a:lnTo>
                    <a:pt x="231930" y="220461"/>
                  </a:lnTo>
                  <a:lnTo>
                    <a:pt x="232267" y="221304"/>
                  </a:lnTo>
                  <a:lnTo>
                    <a:pt x="232595" y="222139"/>
                  </a:lnTo>
                  <a:lnTo>
                    <a:pt x="232914" y="222982"/>
                  </a:lnTo>
                  <a:lnTo>
                    <a:pt x="233216" y="223817"/>
                  </a:lnTo>
                  <a:lnTo>
                    <a:pt x="233190" y="223955"/>
                  </a:lnTo>
                  <a:lnTo>
                    <a:pt x="233190" y="224093"/>
                  </a:lnTo>
                  <a:lnTo>
                    <a:pt x="233207" y="224231"/>
                  </a:lnTo>
                  <a:lnTo>
                    <a:pt x="233216" y="224304"/>
                  </a:lnTo>
                  <a:lnTo>
                    <a:pt x="233242" y="224369"/>
                  </a:lnTo>
                  <a:lnTo>
                    <a:pt x="233268" y="224435"/>
                  </a:lnTo>
                  <a:lnTo>
                    <a:pt x="233294" y="224500"/>
                  </a:lnTo>
                  <a:lnTo>
                    <a:pt x="233328" y="224558"/>
                  </a:lnTo>
                  <a:lnTo>
                    <a:pt x="233371" y="224616"/>
                  </a:lnTo>
                  <a:lnTo>
                    <a:pt x="233415" y="224674"/>
                  </a:lnTo>
                  <a:lnTo>
                    <a:pt x="233466" y="224725"/>
                  </a:lnTo>
                  <a:lnTo>
                    <a:pt x="233518" y="224776"/>
                  </a:lnTo>
                  <a:lnTo>
                    <a:pt x="233579" y="224820"/>
                  </a:lnTo>
                  <a:lnTo>
                    <a:pt x="233768" y="225372"/>
                  </a:lnTo>
                  <a:lnTo>
                    <a:pt x="233950" y="225924"/>
                  </a:lnTo>
                  <a:lnTo>
                    <a:pt x="234122" y="226483"/>
                  </a:lnTo>
                  <a:lnTo>
                    <a:pt x="234295" y="227035"/>
                  </a:lnTo>
                  <a:lnTo>
                    <a:pt x="234459" y="227594"/>
                  </a:lnTo>
                  <a:lnTo>
                    <a:pt x="234623" y="228154"/>
                  </a:lnTo>
                  <a:lnTo>
                    <a:pt x="234778" y="228713"/>
                  </a:lnTo>
                  <a:lnTo>
                    <a:pt x="234925" y="229280"/>
                  </a:lnTo>
                  <a:lnTo>
                    <a:pt x="235071" y="229839"/>
                  </a:lnTo>
                  <a:lnTo>
                    <a:pt x="235209" y="230406"/>
                  </a:lnTo>
                  <a:lnTo>
                    <a:pt x="235347" y="230972"/>
                  </a:lnTo>
                  <a:lnTo>
                    <a:pt x="235477" y="231539"/>
                  </a:lnTo>
                  <a:lnTo>
                    <a:pt x="235598" y="232113"/>
                  </a:lnTo>
                  <a:lnTo>
                    <a:pt x="235718" y="232686"/>
                  </a:lnTo>
                  <a:lnTo>
                    <a:pt x="235839" y="233260"/>
                  </a:lnTo>
                  <a:lnTo>
                    <a:pt x="235943" y="233841"/>
                  </a:lnTo>
                  <a:lnTo>
                    <a:pt x="236055" y="234422"/>
                  </a:lnTo>
                  <a:lnTo>
                    <a:pt x="236150" y="235004"/>
                  </a:lnTo>
                  <a:lnTo>
                    <a:pt x="236245" y="235592"/>
                  </a:lnTo>
                  <a:lnTo>
                    <a:pt x="236340" y="236180"/>
                  </a:lnTo>
                  <a:lnTo>
                    <a:pt x="236426" y="236776"/>
                  </a:lnTo>
                  <a:lnTo>
                    <a:pt x="236504" y="237372"/>
                  </a:lnTo>
                  <a:lnTo>
                    <a:pt x="236581" y="237975"/>
                  </a:lnTo>
                  <a:lnTo>
                    <a:pt x="236650" y="238577"/>
                  </a:lnTo>
                  <a:lnTo>
                    <a:pt x="236780" y="239791"/>
                  </a:lnTo>
                  <a:lnTo>
                    <a:pt x="236892" y="241025"/>
                  </a:lnTo>
                  <a:lnTo>
                    <a:pt x="236978" y="242275"/>
                  </a:lnTo>
                  <a:lnTo>
                    <a:pt x="237056" y="243539"/>
                  </a:lnTo>
                  <a:lnTo>
                    <a:pt x="237065" y="243604"/>
                  </a:lnTo>
                  <a:lnTo>
                    <a:pt x="237091" y="243669"/>
                  </a:lnTo>
                  <a:lnTo>
                    <a:pt x="237142" y="243800"/>
                  </a:lnTo>
                  <a:lnTo>
                    <a:pt x="237211" y="243916"/>
                  </a:lnTo>
                  <a:lnTo>
                    <a:pt x="237254" y="243975"/>
                  </a:lnTo>
                  <a:lnTo>
                    <a:pt x="237298" y="244025"/>
                  </a:lnTo>
                  <a:lnTo>
                    <a:pt x="236823" y="244185"/>
                  </a:lnTo>
                  <a:lnTo>
                    <a:pt x="236357" y="244345"/>
                  </a:lnTo>
                  <a:lnTo>
                    <a:pt x="235882" y="244519"/>
                  </a:lnTo>
                  <a:lnTo>
                    <a:pt x="235416" y="244694"/>
                  </a:lnTo>
                  <a:lnTo>
                    <a:pt x="234959" y="244875"/>
                  </a:lnTo>
                  <a:lnTo>
                    <a:pt x="234502" y="245057"/>
                  </a:lnTo>
                  <a:lnTo>
                    <a:pt x="234044" y="245246"/>
                  </a:lnTo>
                  <a:lnTo>
                    <a:pt x="233596" y="245442"/>
                  </a:lnTo>
                  <a:lnTo>
                    <a:pt x="233147" y="245645"/>
                  </a:lnTo>
                  <a:lnTo>
                    <a:pt x="232698" y="245856"/>
                  </a:lnTo>
                  <a:lnTo>
                    <a:pt x="232258" y="246067"/>
                  </a:lnTo>
                  <a:lnTo>
                    <a:pt x="231827" y="246284"/>
                  </a:lnTo>
                  <a:lnTo>
                    <a:pt x="231395" y="246502"/>
                  </a:lnTo>
                  <a:lnTo>
                    <a:pt x="230973" y="246735"/>
                  </a:lnTo>
                  <a:lnTo>
                    <a:pt x="230550" y="246967"/>
                  </a:lnTo>
                  <a:lnTo>
                    <a:pt x="230136" y="247200"/>
                  </a:lnTo>
                  <a:lnTo>
                    <a:pt x="229730" y="247447"/>
                  </a:lnTo>
                  <a:lnTo>
                    <a:pt x="229324" y="247694"/>
                  </a:lnTo>
                  <a:lnTo>
                    <a:pt x="228927" y="247948"/>
                  </a:lnTo>
                  <a:lnTo>
                    <a:pt x="228539" y="248202"/>
                  </a:lnTo>
                  <a:lnTo>
                    <a:pt x="228151" y="248471"/>
                  </a:lnTo>
                  <a:lnTo>
                    <a:pt x="227780" y="248740"/>
                  </a:lnTo>
                  <a:lnTo>
                    <a:pt x="227409" y="249008"/>
                  </a:lnTo>
                  <a:lnTo>
                    <a:pt x="227046" y="249284"/>
                  </a:lnTo>
                  <a:lnTo>
                    <a:pt x="226693" y="249568"/>
                  </a:lnTo>
                  <a:lnTo>
                    <a:pt x="226347" y="249858"/>
                  </a:lnTo>
                  <a:lnTo>
                    <a:pt x="226002" y="250149"/>
                  </a:lnTo>
                  <a:lnTo>
                    <a:pt x="225674" y="250447"/>
                  </a:lnTo>
                  <a:lnTo>
                    <a:pt x="225355" y="250752"/>
                  </a:lnTo>
                  <a:lnTo>
                    <a:pt x="225036" y="251057"/>
                  </a:lnTo>
                  <a:lnTo>
                    <a:pt x="224734" y="251369"/>
                  </a:lnTo>
                  <a:lnTo>
                    <a:pt x="224440" y="251689"/>
                  </a:lnTo>
                  <a:lnTo>
                    <a:pt x="224147" y="252008"/>
                  </a:lnTo>
                  <a:lnTo>
                    <a:pt x="223871" y="252335"/>
                  </a:lnTo>
                  <a:lnTo>
                    <a:pt x="223603" y="252669"/>
                  </a:lnTo>
                  <a:lnTo>
                    <a:pt x="223345" y="253004"/>
                  </a:lnTo>
                  <a:lnTo>
                    <a:pt x="223103" y="253345"/>
                  </a:lnTo>
                  <a:lnTo>
                    <a:pt x="222861" y="253694"/>
                  </a:lnTo>
                  <a:lnTo>
                    <a:pt x="222637" y="254042"/>
                  </a:lnTo>
                  <a:lnTo>
                    <a:pt x="222421" y="254398"/>
                  </a:lnTo>
                  <a:lnTo>
                    <a:pt x="222223" y="254761"/>
                  </a:lnTo>
                  <a:lnTo>
                    <a:pt x="222024" y="255125"/>
                  </a:lnTo>
                  <a:lnTo>
                    <a:pt x="221843" y="255495"/>
                  </a:lnTo>
                  <a:lnTo>
                    <a:pt x="221679" y="255866"/>
                  </a:lnTo>
                  <a:lnTo>
                    <a:pt x="221524" y="256243"/>
                  </a:lnTo>
                  <a:lnTo>
                    <a:pt x="221377" y="256628"/>
                  </a:lnTo>
                  <a:lnTo>
                    <a:pt x="221248" y="257013"/>
                  </a:lnTo>
                  <a:lnTo>
                    <a:pt x="221127" y="257406"/>
                  </a:lnTo>
                  <a:lnTo>
                    <a:pt x="221015" y="257805"/>
                  </a:lnTo>
                  <a:lnTo>
                    <a:pt x="220928" y="258205"/>
                  </a:lnTo>
                  <a:lnTo>
                    <a:pt x="220842" y="258611"/>
                  </a:lnTo>
                  <a:lnTo>
                    <a:pt x="220782" y="259018"/>
                  </a:lnTo>
                  <a:lnTo>
                    <a:pt x="220721" y="259432"/>
                  </a:lnTo>
                  <a:lnTo>
                    <a:pt x="220687" y="259854"/>
                  </a:lnTo>
                  <a:lnTo>
                    <a:pt x="220661" y="260275"/>
                  </a:lnTo>
                  <a:lnTo>
                    <a:pt x="220652" y="260703"/>
                  </a:lnTo>
                  <a:lnTo>
                    <a:pt x="220661" y="261139"/>
                  </a:lnTo>
                  <a:lnTo>
                    <a:pt x="220678" y="261575"/>
                  </a:lnTo>
                  <a:lnTo>
                    <a:pt x="220713" y="262011"/>
                  </a:lnTo>
                  <a:lnTo>
                    <a:pt x="220764" y="262454"/>
                  </a:lnTo>
                  <a:lnTo>
                    <a:pt x="220833" y="262904"/>
                  </a:lnTo>
                  <a:lnTo>
                    <a:pt x="220911" y="263362"/>
                  </a:lnTo>
                  <a:lnTo>
                    <a:pt x="221006" y="263820"/>
                  </a:lnTo>
                  <a:lnTo>
                    <a:pt x="221127" y="264277"/>
                  </a:lnTo>
                  <a:lnTo>
                    <a:pt x="221161" y="264379"/>
                  </a:lnTo>
                  <a:lnTo>
                    <a:pt x="221205" y="264473"/>
                  </a:lnTo>
                  <a:lnTo>
                    <a:pt x="221256" y="264553"/>
                  </a:lnTo>
                  <a:lnTo>
                    <a:pt x="221308" y="264626"/>
                  </a:lnTo>
                  <a:lnTo>
                    <a:pt x="221368" y="264691"/>
                  </a:lnTo>
                  <a:lnTo>
                    <a:pt x="221429" y="264749"/>
                  </a:lnTo>
                  <a:lnTo>
                    <a:pt x="221507" y="264800"/>
                  </a:lnTo>
                  <a:lnTo>
                    <a:pt x="221584" y="264844"/>
                  </a:lnTo>
                  <a:lnTo>
                    <a:pt x="221593" y="264946"/>
                  </a:lnTo>
                  <a:lnTo>
                    <a:pt x="221619" y="265054"/>
                  </a:lnTo>
                  <a:lnTo>
                    <a:pt x="221653" y="265149"/>
                  </a:lnTo>
                  <a:lnTo>
                    <a:pt x="221696" y="265251"/>
                  </a:lnTo>
                  <a:lnTo>
                    <a:pt x="221748" y="265345"/>
                  </a:lnTo>
                  <a:lnTo>
                    <a:pt x="221809" y="265432"/>
                  </a:lnTo>
                  <a:lnTo>
                    <a:pt x="221878" y="265519"/>
                  </a:lnTo>
                  <a:lnTo>
                    <a:pt x="221964" y="265599"/>
                  </a:lnTo>
                  <a:lnTo>
                    <a:pt x="222050" y="265672"/>
                  </a:lnTo>
                  <a:lnTo>
                    <a:pt x="222154" y="265737"/>
                  </a:lnTo>
                  <a:lnTo>
                    <a:pt x="222266" y="265803"/>
                  </a:lnTo>
                  <a:lnTo>
                    <a:pt x="222387" y="265854"/>
                  </a:lnTo>
                  <a:lnTo>
                    <a:pt x="222516" y="265897"/>
                  </a:lnTo>
                  <a:lnTo>
                    <a:pt x="222663" y="265933"/>
                  </a:lnTo>
                  <a:lnTo>
                    <a:pt x="222818" y="265955"/>
                  </a:lnTo>
                  <a:lnTo>
                    <a:pt x="222982" y="265970"/>
                  </a:lnTo>
                  <a:lnTo>
                    <a:pt x="224363" y="266057"/>
                  </a:lnTo>
                  <a:lnTo>
                    <a:pt x="225743" y="266137"/>
                  </a:lnTo>
                  <a:lnTo>
                    <a:pt x="227124" y="266209"/>
                  </a:lnTo>
                  <a:lnTo>
                    <a:pt x="228522" y="266275"/>
                  </a:lnTo>
                  <a:lnTo>
                    <a:pt x="229920" y="266326"/>
                  </a:lnTo>
                  <a:lnTo>
                    <a:pt x="231318" y="266377"/>
                  </a:lnTo>
                  <a:lnTo>
                    <a:pt x="232724" y="266420"/>
                  </a:lnTo>
                  <a:lnTo>
                    <a:pt x="234131" y="266449"/>
                  </a:lnTo>
                  <a:lnTo>
                    <a:pt x="235537" y="266471"/>
                  </a:lnTo>
                  <a:lnTo>
                    <a:pt x="236952" y="266493"/>
                  </a:lnTo>
                  <a:lnTo>
                    <a:pt x="238368" y="266500"/>
                  </a:lnTo>
                  <a:lnTo>
                    <a:pt x="239783" y="266500"/>
                  </a:lnTo>
                  <a:lnTo>
                    <a:pt x="241207" y="266493"/>
                  </a:lnTo>
                  <a:lnTo>
                    <a:pt x="242622" y="266478"/>
                  </a:lnTo>
                  <a:lnTo>
                    <a:pt x="244045" y="266456"/>
                  </a:lnTo>
                  <a:lnTo>
                    <a:pt x="245461" y="266427"/>
                  </a:lnTo>
                  <a:lnTo>
                    <a:pt x="246884" y="266391"/>
                  </a:lnTo>
                  <a:lnTo>
                    <a:pt x="248300" y="266340"/>
                  </a:lnTo>
                  <a:lnTo>
                    <a:pt x="249723" y="266289"/>
                  </a:lnTo>
                  <a:lnTo>
                    <a:pt x="251139" y="266231"/>
                  </a:lnTo>
                  <a:lnTo>
                    <a:pt x="252554" y="266166"/>
                  </a:lnTo>
                  <a:lnTo>
                    <a:pt x="253960" y="266086"/>
                  </a:lnTo>
                  <a:lnTo>
                    <a:pt x="255375" y="266006"/>
                  </a:lnTo>
                  <a:lnTo>
                    <a:pt x="256782" y="265912"/>
                  </a:lnTo>
                  <a:lnTo>
                    <a:pt x="258180" y="265817"/>
                  </a:lnTo>
                  <a:lnTo>
                    <a:pt x="259586" y="265708"/>
                  </a:lnTo>
                  <a:lnTo>
                    <a:pt x="260976" y="265599"/>
                  </a:lnTo>
                  <a:lnTo>
                    <a:pt x="262365" y="265476"/>
                  </a:lnTo>
                  <a:lnTo>
                    <a:pt x="263754" y="265345"/>
                  </a:lnTo>
                  <a:lnTo>
                    <a:pt x="265135" y="265214"/>
                  </a:lnTo>
                  <a:lnTo>
                    <a:pt x="266507" y="265069"/>
                  </a:lnTo>
                  <a:lnTo>
                    <a:pt x="267879" y="264916"/>
                  </a:lnTo>
                  <a:lnTo>
                    <a:pt x="268025" y="264902"/>
                  </a:lnTo>
                  <a:lnTo>
                    <a:pt x="268172" y="264873"/>
                  </a:lnTo>
                  <a:lnTo>
                    <a:pt x="268310" y="264844"/>
                  </a:lnTo>
                  <a:lnTo>
                    <a:pt x="268440" y="264800"/>
                  </a:lnTo>
                  <a:lnTo>
                    <a:pt x="268560" y="264757"/>
                  </a:lnTo>
                  <a:lnTo>
                    <a:pt x="268681" y="264706"/>
                  </a:lnTo>
                  <a:lnTo>
                    <a:pt x="268793" y="264648"/>
                  </a:lnTo>
                  <a:lnTo>
                    <a:pt x="268897" y="264590"/>
                  </a:lnTo>
                  <a:lnTo>
                    <a:pt x="268992" y="264517"/>
                  </a:lnTo>
                  <a:lnTo>
                    <a:pt x="269087" y="264444"/>
                  </a:lnTo>
                  <a:lnTo>
                    <a:pt x="269173" y="264372"/>
                  </a:lnTo>
                  <a:lnTo>
                    <a:pt x="269251" y="264292"/>
                  </a:lnTo>
                  <a:lnTo>
                    <a:pt x="269328" y="264212"/>
                  </a:lnTo>
                  <a:lnTo>
                    <a:pt x="269397" y="264125"/>
                  </a:lnTo>
                  <a:lnTo>
                    <a:pt x="269466" y="264038"/>
                  </a:lnTo>
                  <a:lnTo>
                    <a:pt x="269518" y="263943"/>
                  </a:lnTo>
                  <a:lnTo>
                    <a:pt x="269570" y="264088"/>
                  </a:lnTo>
                  <a:lnTo>
                    <a:pt x="269639" y="264226"/>
                  </a:lnTo>
                  <a:lnTo>
                    <a:pt x="269717" y="264350"/>
                  </a:lnTo>
                  <a:lnTo>
                    <a:pt x="269812" y="264466"/>
                  </a:lnTo>
                  <a:lnTo>
                    <a:pt x="269924" y="264568"/>
                  </a:lnTo>
                  <a:lnTo>
                    <a:pt x="270036" y="264662"/>
                  </a:lnTo>
                  <a:lnTo>
                    <a:pt x="270165" y="264742"/>
                  </a:lnTo>
                  <a:lnTo>
                    <a:pt x="270304" y="264815"/>
                  </a:lnTo>
                  <a:lnTo>
                    <a:pt x="270450" y="264873"/>
                  </a:lnTo>
                  <a:lnTo>
                    <a:pt x="270606" y="264924"/>
                  </a:lnTo>
                  <a:lnTo>
                    <a:pt x="270761" y="264960"/>
                  </a:lnTo>
                  <a:lnTo>
                    <a:pt x="270925" y="264989"/>
                  </a:lnTo>
                  <a:lnTo>
                    <a:pt x="271089" y="265011"/>
                  </a:lnTo>
                  <a:lnTo>
                    <a:pt x="271261" y="265018"/>
                  </a:lnTo>
                  <a:lnTo>
                    <a:pt x="271425" y="265011"/>
                  </a:lnTo>
                  <a:lnTo>
                    <a:pt x="271598" y="265004"/>
                  </a:lnTo>
                  <a:lnTo>
                    <a:pt x="271770" y="264975"/>
                  </a:lnTo>
                  <a:lnTo>
                    <a:pt x="271943" y="264946"/>
                  </a:lnTo>
                  <a:lnTo>
                    <a:pt x="272107" y="264895"/>
                  </a:lnTo>
                  <a:lnTo>
                    <a:pt x="272271" y="264844"/>
                  </a:lnTo>
                  <a:lnTo>
                    <a:pt x="272426" y="264778"/>
                  </a:lnTo>
                  <a:lnTo>
                    <a:pt x="272582" y="264699"/>
                  </a:lnTo>
                  <a:lnTo>
                    <a:pt x="272728" y="264619"/>
                  </a:lnTo>
                  <a:lnTo>
                    <a:pt x="272866" y="264517"/>
                  </a:lnTo>
                  <a:lnTo>
                    <a:pt x="272987" y="264415"/>
                  </a:lnTo>
                  <a:lnTo>
                    <a:pt x="273108" y="264299"/>
                  </a:lnTo>
                  <a:lnTo>
                    <a:pt x="273211" y="264168"/>
                  </a:lnTo>
                  <a:lnTo>
                    <a:pt x="273306" y="264030"/>
                  </a:lnTo>
                  <a:lnTo>
                    <a:pt x="273393" y="263885"/>
                  </a:lnTo>
                  <a:lnTo>
                    <a:pt x="273453" y="263725"/>
                  </a:lnTo>
                  <a:lnTo>
                    <a:pt x="273505" y="263558"/>
                  </a:lnTo>
                  <a:lnTo>
                    <a:pt x="273539" y="263384"/>
                  </a:lnTo>
                  <a:lnTo>
                    <a:pt x="273617" y="262781"/>
                  </a:lnTo>
                  <a:lnTo>
                    <a:pt x="273677" y="262193"/>
                  </a:lnTo>
                  <a:lnTo>
                    <a:pt x="273729" y="261604"/>
                  </a:lnTo>
                  <a:lnTo>
                    <a:pt x="273764" y="261030"/>
                  </a:lnTo>
                  <a:lnTo>
                    <a:pt x="273781" y="260464"/>
                  </a:lnTo>
                  <a:lnTo>
                    <a:pt x="273798" y="259904"/>
                  </a:lnTo>
                  <a:lnTo>
                    <a:pt x="273790" y="259352"/>
                  </a:lnTo>
                  <a:lnTo>
                    <a:pt x="273781" y="258815"/>
                  </a:lnTo>
                  <a:lnTo>
                    <a:pt x="273755" y="258277"/>
                  </a:lnTo>
                  <a:lnTo>
                    <a:pt x="273712" y="257747"/>
                  </a:lnTo>
                  <a:lnTo>
                    <a:pt x="273660" y="257231"/>
                  </a:lnTo>
                  <a:lnTo>
                    <a:pt x="273600" y="256723"/>
                  </a:lnTo>
                  <a:lnTo>
                    <a:pt x="273522" y="256222"/>
                  </a:lnTo>
                  <a:lnTo>
                    <a:pt x="273436" y="255728"/>
                  </a:lnTo>
                  <a:lnTo>
                    <a:pt x="273341" y="255241"/>
                  </a:lnTo>
                  <a:lnTo>
                    <a:pt x="273229" y="254761"/>
                  </a:lnTo>
                  <a:lnTo>
                    <a:pt x="273108" y="254289"/>
                  </a:lnTo>
                  <a:lnTo>
                    <a:pt x="272970" y="253832"/>
                  </a:lnTo>
                  <a:lnTo>
                    <a:pt x="272823" y="253381"/>
                  </a:lnTo>
                  <a:lnTo>
                    <a:pt x="272668" y="252938"/>
                  </a:lnTo>
                  <a:lnTo>
                    <a:pt x="272504" y="252502"/>
                  </a:lnTo>
                  <a:lnTo>
                    <a:pt x="272323" y="252074"/>
                  </a:lnTo>
                  <a:lnTo>
                    <a:pt x="272124" y="251653"/>
                  </a:lnTo>
                  <a:lnTo>
                    <a:pt x="271926" y="251246"/>
                  </a:lnTo>
                  <a:lnTo>
                    <a:pt x="271710" y="250839"/>
                  </a:lnTo>
                  <a:lnTo>
                    <a:pt x="271486" y="250447"/>
                  </a:lnTo>
                  <a:lnTo>
                    <a:pt x="271244" y="250062"/>
                  </a:lnTo>
                  <a:lnTo>
                    <a:pt x="271002" y="249684"/>
                  </a:lnTo>
                  <a:lnTo>
                    <a:pt x="270735" y="249314"/>
                  </a:lnTo>
                  <a:lnTo>
                    <a:pt x="270467" y="248958"/>
                  </a:lnTo>
                  <a:lnTo>
                    <a:pt x="270191" y="248609"/>
                  </a:lnTo>
                  <a:lnTo>
                    <a:pt x="269898" y="248260"/>
                  </a:lnTo>
                  <a:lnTo>
                    <a:pt x="269596" y="247933"/>
                  </a:lnTo>
                  <a:lnTo>
                    <a:pt x="269277" y="247607"/>
                  </a:lnTo>
                  <a:lnTo>
                    <a:pt x="268957" y="247287"/>
                  </a:lnTo>
                  <a:lnTo>
                    <a:pt x="268621" y="246982"/>
                  </a:lnTo>
                  <a:lnTo>
                    <a:pt x="268276" y="246684"/>
                  </a:lnTo>
                  <a:lnTo>
                    <a:pt x="267913" y="246393"/>
                  </a:lnTo>
                  <a:lnTo>
                    <a:pt x="267551" y="246110"/>
                  </a:lnTo>
                  <a:lnTo>
                    <a:pt x="267171" y="245834"/>
                  </a:lnTo>
                  <a:lnTo>
                    <a:pt x="266783" y="245573"/>
                  </a:lnTo>
                  <a:lnTo>
                    <a:pt x="266386" y="245318"/>
                  </a:lnTo>
                  <a:lnTo>
                    <a:pt x="265980" y="245071"/>
                  </a:lnTo>
                  <a:lnTo>
                    <a:pt x="265558" y="244832"/>
                  </a:lnTo>
                  <a:lnTo>
                    <a:pt x="265135" y="244607"/>
                  </a:lnTo>
                  <a:lnTo>
                    <a:pt x="264695" y="244389"/>
                  </a:lnTo>
                  <a:lnTo>
                    <a:pt x="264246" y="244178"/>
                  </a:lnTo>
                  <a:lnTo>
                    <a:pt x="263789" y="243975"/>
                  </a:lnTo>
                  <a:lnTo>
                    <a:pt x="263314" y="243778"/>
                  </a:lnTo>
                  <a:lnTo>
                    <a:pt x="262839" y="243597"/>
                  </a:lnTo>
                  <a:lnTo>
                    <a:pt x="262348" y="243422"/>
                  </a:lnTo>
                  <a:lnTo>
                    <a:pt x="261856" y="243255"/>
                  </a:lnTo>
                  <a:lnTo>
                    <a:pt x="261347" y="243096"/>
                  </a:lnTo>
                  <a:lnTo>
                    <a:pt x="260829" y="242950"/>
                  </a:lnTo>
                  <a:lnTo>
                    <a:pt x="260302" y="242812"/>
                  </a:lnTo>
                  <a:lnTo>
                    <a:pt x="259767" y="242682"/>
                  </a:lnTo>
                  <a:lnTo>
                    <a:pt x="259224" y="242558"/>
                  </a:lnTo>
                  <a:lnTo>
                    <a:pt x="258663" y="242449"/>
                  </a:lnTo>
                  <a:lnTo>
                    <a:pt x="258102" y="242347"/>
                  </a:lnTo>
                  <a:lnTo>
                    <a:pt x="257533" y="242253"/>
                  </a:lnTo>
                  <a:lnTo>
                    <a:pt x="256946" y="242166"/>
                  </a:lnTo>
                  <a:lnTo>
                    <a:pt x="256359" y="242093"/>
                  </a:lnTo>
                  <a:lnTo>
                    <a:pt x="255755" y="242028"/>
                  </a:lnTo>
                  <a:lnTo>
                    <a:pt x="255142" y="241970"/>
                  </a:lnTo>
                  <a:lnTo>
                    <a:pt x="255229" y="241418"/>
                  </a:lnTo>
                  <a:lnTo>
                    <a:pt x="255306" y="240866"/>
                  </a:lnTo>
                  <a:lnTo>
                    <a:pt x="255384" y="240306"/>
                  </a:lnTo>
                  <a:lnTo>
                    <a:pt x="255444" y="239754"/>
                  </a:lnTo>
                  <a:lnTo>
                    <a:pt x="255496" y="239202"/>
                  </a:lnTo>
                  <a:lnTo>
                    <a:pt x="255548" y="238650"/>
                  </a:lnTo>
                  <a:lnTo>
                    <a:pt x="255582" y="238098"/>
                  </a:lnTo>
                  <a:lnTo>
                    <a:pt x="255617" y="237546"/>
                  </a:lnTo>
                  <a:lnTo>
                    <a:pt x="255643" y="236994"/>
                  </a:lnTo>
                  <a:lnTo>
                    <a:pt x="255660" y="236442"/>
                  </a:lnTo>
                  <a:lnTo>
                    <a:pt x="255669" y="235890"/>
                  </a:lnTo>
                  <a:lnTo>
                    <a:pt x="255669" y="235338"/>
                  </a:lnTo>
                  <a:lnTo>
                    <a:pt x="255669" y="234793"/>
                  </a:lnTo>
                  <a:lnTo>
                    <a:pt x="255651" y="234241"/>
                  </a:lnTo>
                  <a:lnTo>
                    <a:pt x="255634" y="233696"/>
                  </a:lnTo>
                  <a:lnTo>
                    <a:pt x="255608" y="233151"/>
                  </a:lnTo>
                  <a:lnTo>
                    <a:pt x="255574" y="232599"/>
                  </a:lnTo>
                  <a:lnTo>
                    <a:pt x="255531" y="232054"/>
                  </a:lnTo>
                  <a:lnTo>
                    <a:pt x="255479" y="231510"/>
                  </a:lnTo>
                  <a:lnTo>
                    <a:pt x="255418" y="230972"/>
                  </a:lnTo>
                  <a:lnTo>
                    <a:pt x="255358" y="230427"/>
                  </a:lnTo>
                  <a:lnTo>
                    <a:pt x="255289" y="229883"/>
                  </a:lnTo>
                  <a:lnTo>
                    <a:pt x="255211" y="229345"/>
                  </a:lnTo>
                  <a:lnTo>
                    <a:pt x="255125" y="228807"/>
                  </a:lnTo>
                  <a:lnTo>
                    <a:pt x="255030" y="228270"/>
                  </a:lnTo>
                  <a:lnTo>
                    <a:pt x="254927" y="227732"/>
                  </a:lnTo>
                  <a:lnTo>
                    <a:pt x="254823" y="227195"/>
                  </a:lnTo>
                  <a:lnTo>
                    <a:pt x="254711" y="226657"/>
                  </a:lnTo>
                  <a:lnTo>
                    <a:pt x="254590" y="226127"/>
                  </a:lnTo>
                  <a:lnTo>
                    <a:pt x="254461" y="225590"/>
                  </a:lnTo>
                  <a:lnTo>
                    <a:pt x="254323" y="225059"/>
                  </a:lnTo>
                  <a:lnTo>
                    <a:pt x="254185" y="224529"/>
                  </a:lnTo>
                  <a:lnTo>
                    <a:pt x="254038" y="223999"/>
                  </a:lnTo>
                  <a:lnTo>
                    <a:pt x="253883" y="223476"/>
                  </a:lnTo>
                  <a:lnTo>
                    <a:pt x="253719" y="222945"/>
                  </a:lnTo>
                  <a:lnTo>
                    <a:pt x="253546" y="222422"/>
                  </a:lnTo>
                  <a:lnTo>
                    <a:pt x="253373" y="221899"/>
                  </a:lnTo>
                  <a:lnTo>
                    <a:pt x="253192" y="221376"/>
                  </a:lnTo>
                  <a:lnTo>
                    <a:pt x="253002" y="220861"/>
                  </a:lnTo>
                  <a:lnTo>
                    <a:pt x="252804" y="220338"/>
                  </a:lnTo>
                  <a:lnTo>
                    <a:pt x="252597" y="219822"/>
                  </a:lnTo>
                  <a:lnTo>
                    <a:pt x="252390" y="219306"/>
                  </a:lnTo>
                  <a:lnTo>
                    <a:pt x="252174" y="218790"/>
                  </a:lnTo>
                  <a:lnTo>
                    <a:pt x="251950" y="218282"/>
                  </a:lnTo>
                  <a:lnTo>
                    <a:pt x="251725" y="217774"/>
                  </a:lnTo>
                  <a:lnTo>
                    <a:pt x="251484" y="217265"/>
                  </a:lnTo>
                  <a:lnTo>
                    <a:pt x="251242" y="216757"/>
                  </a:lnTo>
                  <a:lnTo>
                    <a:pt x="250992" y="216248"/>
                  </a:lnTo>
                  <a:lnTo>
                    <a:pt x="250742" y="215747"/>
                  </a:lnTo>
                  <a:lnTo>
                    <a:pt x="250483" y="215246"/>
                  </a:lnTo>
                  <a:lnTo>
                    <a:pt x="250215" y="214744"/>
                  </a:lnTo>
                  <a:lnTo>
                    <a:pt x="249939" y="214251"/>
                  </a:lnTo>
                  <a:lnTo>
                    <a:pt x="249654" y="213749"/>
                  </a:lnTo>
                  <a:lnTo>
                    <a:pt x="249370" y="213255"/>
                  </a:lnTo>
                  <a:lnTo>
                    <a:pt x="249076" y="212769"/>
                  </a:lnTo>
                  <a:lnTo>
                    <a:pt x="248774" y="212275"/>
                  </a:lnTo>
                  <a:lnTo>
                    <a:pt x="248472" y="211788"/>
                  </a:lnTo>
                  <a:lnTo>
                    <a:pt x="248161" y="211301"/>
                  </a:lnTo>
                  <a:lnTo>
                    <a:pt x="247842" y="210822"/>
                  </a:lnTo>
                  <a:lnTo>
                    <a:pt x="247514" y="210335"/>
                  </a:lnTo>
                  <a:lnTo>
                    <a:pt x="247186" y="209863"/>
                  </a:lnTo>
                  <a:lnTo>
                    <a:pt x="246850" y="209384"/>
                  </a:lnTo>
                  <a:lnTo>
                    <a:pt x="246505" y="208912"/>
                  </a:lnTo>
                  <a:lnTo>
                    <a:pt x="246160" y="208439"/>
                  </a:lnTo>
                  <a:lnTo>
                    <a:pt x="247333" y="208330"/>
                  </a:lnTo>
                  <a:lnTo>
                    <a:pt x="248507" y="208229"/>
                  </a:lnTo>
                  <a:lnTo>
                    <a:pt x="249680" y="208134"/>
                  </a:lnTo>
                  <a:lnTo>
                    <a:pt x="250854" y="208025"/>
                  </a:lnTo>
                  <a:lnTo>
                    <a:pt x="250992" y="208011"/>
                  </a:lnTo>
                  <a:lnTo>
                    <a:pt x="251121" y="207989"/>
                  </a:lnTo>
                  <a:lnTo>
                    <a:pt x="251251" y="207967"/>
                  </a:lnTo>
                  <a:lnTo>
                    <a:pt x="251380" y="207938"/>
                  </a:lnTo>
                  <a:lnTo>
                    <a:pt x="251501" y="207909"/>
                  </a:lnTo>
                  <a:lnTo>
                    <a:pt x="251613" y="207873"/>
                  </a:lnTo>
                  <a:lnTo>
                    <a:pt x="251734" y="207829"/>
                  </a:lnTo>
                  <a:lnTo>
                    <a:pt x="251837" y="207786"/>
                  </a:lnTo>
                  <a:lnTo>
                    <a:pt x="251941" y="207735"/>
                  </a:lnTo>
                  <a:lnTo>
                    <a:pt x="252045" y="207684"/>
                  </a:lnTo>
                  <a:lnTo>
                    <a:pt x="252139" y="207626"/>
                  </a:lnTo>
                  <a:lnTo>
                    <a:pt x="252234" y="207568"/>
                  </a:lnTo>
                  <a:lnTo>
                    <a:pt x="252329" y="207510"/>
                  </a:lnTo>
                  <a:lnTo>
                    <a:pt x="252407" y="207444"/>
                  </a:lnTo>
                  <a:lnTo>
                    <a:pt x="252571" y="207306"/>
                  </a:lnTo>
                  <a:lnTo>
                    <a:pt x="252709" y="207154"/>
                  </a:lnTo>
                  <a:lnTo>
                    <a:pt x="252838" y="207001"/>
                  </a:lnTo>
                  <a:lnTo>
                    <a:pt x="252942" y="206834"/>
                  </a:lnTo>
                  <a:lnTo>
                    <a:pt x="253037" y="206667"/>
                  </a:lnTo>
                  <a:lnTo>
                    <a:pt x="253115" y="206493"/>
                  </a:lnTo>
                  <a:lnTo>
                    <a:pt x="253184" y="206311"/>
                  </a:lnTo>
                  <a:lnTo>
                    <a:pt x="253227" y="206129"/>
                  </a:lnTo>
                  <a:lnTo>
                    <a:pt x="253261" y="205948"/>
                  </a:lnTo>
                  <a:lnTo>
                    <a:pt x="253442" y="205686"/>
                  </a:lnTo>
                  <a:lnTo>
                    <a:pt x="253606" y="205410"/>
                  </a:lnTo>
                  <a:lnTo>
                    <a:pt x="253770" y="205134"/>
                  </a:lnTo>
                  <a:lnTo>
                    <a:pt x="253926" y="204851"/>
                  </a:lnTo>
                  <a:lnTo>
                    <a:pt x="254072" y="204560"/>
                  </a:lnTo>
                  <a:lnTo>
                    <a:pt x="254202" y="204263"/>
                  </a:lnTo>
                  <a:lnTo>
                    <a:pt x="254331" y="203965"/>
                  </a:lnTo>
                  <a:lnTo>
                    <a:pt x="254452" y="203660"/>
                  </a:lnTo>
                  <a:lnTo>
                    <a:pt x="254564" y="203347"/>
                  </a:lnTo>
                  <a:lnTo>
                    <a:pt x="254659" y="203035"/>
                  </a:lnTo>
                  <a:lnTo>
                    <a:pt x="254754" y="202715"/>
                  </a:lnTo>
                  <a:lnTo>
                    <a:pt x="254849" y="202389"/>
                  </a:lnTo>
                  <a:lnTo>
                    <a:pt x="254927" y="202062"/>
                  </a:lnTo>
                  <a:lnTo>
                    <a:pt x="255004" y="201728"/>
                  </a:lnTo>
                  <a:lnTo>
                    <a:pt x="255065" y="201386"/>
                  </a:lnTo>
                  <a:lnTo>
                    <a:pt x="255125" y="201052"/>
                  </a:lnTo>
                  <a:lnTo>
                    <a:pt x="255186" y="200703"/>
                  </a:lnTo>
                  <a:lnTo>
                    <a:pt x="255229" y="200362"/>
                  </a:lnTo>
                  <a:lnTo>
                    <a:pt x="255272" y="200006"/>
                  </a:lnTo>
                  <a:lnTo>
                    <a:pt x="255306" y="199657"/>
                  </a:lnTo>
                  <a:lnTo>
                    <a:pt x="255341" y="199301"/>
                  </a:lnTo>
                  <a:lnTo>
                    <a:pt x="255367" y="198938"/>
                  </a:lnTo>
                  <a:lnTo>
                    <a:pt x="255401" y="198219"/>
                  </a:lnTo>
                  <a:lnTo>
                    <a:pt x="255427" y="197493"/>
                  </a:lnTo>
                  <a:lnTo>
                    <a:pt x="255427" y="196752"/>
                  </a:lnTo>
                  <a:lnTo>
                    <a:pt x="255418" y="196011"/>
                  </a:lnTo>
                  <a:lnTo>
                    <a:pt x="255393" y="195270"/>
                  </a:lnTo>
                  <a:lnTo>
                    <a:pt x="255349" y="194529"/>
                  </a:lnTo>
                  <a:lnTo>
                    <a:pt x="255306" y="193781"/>
                  </a:lnTo>
                  <a:lnTo>
                    <a:pt x="255255" y="193040"/>
                  </a:lnTo>
                  <a:lnTo>
                    <a:pt x="255194" y="192299"/>
                  </a:lnTo>
                  <a:lnTo>
                    <a:pt x="255056" y="190839"/>
                  </a:lnTo>
                  <a:lnTo>
                    <a:pt x="254918" y="189415"/>
                  </a:lnTo>
                  <a:lnTo>
                    <a:pt x="254789" y="188035"/>
                  </a:lnTo>
                  <a:lnTo>
                    <a:pt x="254737" y="187359"/>
                  </a:lnTo>
                  <a:lnTo>
                    <a:pt x="254685" y="186706"/>
                  </a:lnTo>
                  <a:lnTo>
                    <a:pt x="254642" y="186074"/>
                  </a:lnTo>
                  <a:lnTo>
                    <a:pt x="254616" y="185456"/>
                  </a:lnTo>
                  <a:lnTo>
                    <a:pt x="254599" y="184861"/>
                  </a:lnTo>
                  <a:lnTo>
                    <a:pt x="254599" y="184287"/>
                  </a:lnTo>
                  <a:lnTo>
                    <a:pt x="254685" y="177154"/>
                  </a:lnTo>
                  <a:lnTo>
                    <a:pt x="255375" y="177480"/>
                  </a:lnTo>
                  <a:lnTo>
                    <a:pt x="256057" y="177807"/>
                  </a:lnTo>
                  <a:lnTo>
                    <a:pt x="256730" y="178142"/>
                  </a:lnTo>
                  <a:lnTo>
                    <a:pt x="257395" y="178476"/>
                  </a:lnTo>
                  <a:lnTo>
                    <a:pt x="258059" y="178810"/>
                  </a:lnTo>
                  <a:lnTo>
                    <a:pt x="258715" y="179151"/>
                  </a:lnTo>
                  <a:lnTo>
                    <a:pt x="259362" y="179493"/>
                  </a:lnTo>
                  <a:lnTo>
                    <a:pt x="260000" y="179834"/>
                  </a:lnTo>
                  <a:lnTo>
                    <a:pt x="260639" y="180183"/>
                  </a:lnTo>
                  <a:lnTo>
                    <a:pt x="261278" y="180531"/>
                  </a:lnTo>
                  <a:lnTo>
                    <a:pt x="261899" y="180887"/>
                  </a:lnTo>
                  <a:lnTo>
                    <a:pt x="262520" y="181243"/>
                  </a:lnTo>
                  <a:lnTo>
                    <a:pt x="263141" y="181599"/>
                  </a:lnTo>
                  <a:lnTo>
                    <a:pt x="263745" y="181962"/>
                  </a:lnTo>
                  <a:lnTo>
                    <a:pt x="264349" y="182326"/>
                  </a:lnTo>
                  <a:lnTo>
                    <a:pt x="264954" y="182689"/>
                  </a:lnTo>
                  <a:lnTo>
                    <a:pt x="265540" y="183059"/>
                  </a:lnTo>
                  <a:lnTo>
                    <a:pt x="266136" y="183430"/>
                  </a:lnTo>
                  <a:lnTo>
                    <a:pt x="266714" y="183807"/>
                  </a:lnTo>
                  <a:lnTo>
                    <a:pt x="267292" y="184178"/>
                  </a:lnTo>
                  <a:lnTo>
                    <a:pt x="267861" y="184563"/>
                  </a:lnTo>
                  <a:lnTo>
                    <a:pt x="268431" y="184941"/>
                  </a:lnTo>
                  <a:lnTo>
                    <a:pt x="268992" y="185326"/>
                  </a:lnTo>
                  <a:lnTo>
                    <a:pt x="269544" y="185718"/>
                  </a:lnTo>
                  <a:lnTo>
                    <a:pt x="270096" y="186103"/>
                  </a:lnTo>
                  <a:lnTo>
                    <a:pt x="270640" y="186495"/>
                  </a:lnTo>
                  <a:lnTo>
                    <a:pt x="271184" y="186895"/>
                  </a:lnTo>
                  <a:lnTo>
                    <a:pt x="271719" y="187294"/>
                  </a:lnTo>
                  <a:lnTo>
                    <a:pt x="272245" y="187694"/>
                  </a:lnTo>
                  <a:lnTo>
                    <a:pt x="272771" y="188093"/>
                  </a:lnTo>
                  <a:lnTo>
                    <a:pt x="273289" y="188500"/>
                  </a:lnTo>
                  <a:lnTo>
                    <a:pt x="273807" y="188907"/>
                  </a:lnTo>
                  <a:lnTo>
                    <a:pt x="274316" y="189321"/>
                  </a:lnTo>
                  <a:lnTo>
                    <a:pt x="274825" y="189735"/>
                  </a:lnTo>
                  <a:lnTo>
                    <a:pt x="275326" y="190149"/>
                  </a:lnTo>
                  <a:lnTo>
                    <a:pt x="275817" y="190570"/>
                  </a:lnTo>
                  <a:lnTo>
                    <a:pt x="276309" y="190991"/>
                  </a:lnTo>
                  <a:lnTo>
                    <a:pt x="276793" y="191413"/>
                  </a:lnTo>
                  <a:lnTo>
                    <a:pt x="277276" y="191841"/>
                  </a:lnTo>
                  <a:lnTo>
                    <a:pt x="277750" y="192270"/>
                  </a:lnTo>
                  <a:lnTo>
                    <a:pt x="278225" y="192698"/>
                  </a:lnTo>
                  <a:lnTo>
                    <a:pt x="278691" y="193134"/>
                  </a:lnTo>
                  <a:lnTo>
                    <a:pt x="279148" y="193570"/>
                  </a:lnTo>
                  <a:lnTo>
                    <a:pt x="279614" y="194013"/>
                  </a:lnTo>
                  <a:lnTo>
                    <a:pt x="280063" y="194449"/>
                  </a:lnTo>
                  <a:lnTo>
                    <a:pt x="280512" y="194899"/>
                  </a:lnTo>
                  <a:lnTo>
                    <a:pt x="280952" y="195343"/>
                  </a:lnTo>
                  <a:lnTo>
                    <a:pt x="281392" y="195793"/>
                  </a:lnTo>
                  <a:lnTo>
                    <a:pt x="281832" y="196243"/>
                  </a:lnTo>
                  <a:lnTo>
                    <a:pt x="282263" y="196701"/>
                  </a:lnTo>
                  <a:lnTo>
                    <a:pt x="282686" y="197151"/>
                  </a:lnTo>
                  <a:lnTo>
                    <a:pt x="283109" y="197616"/>
                  </a:lnTo>
                  <a:lnTo>
                    <a:pt x="283937" y="198539"/>
                  </a:lnTo>
                  <a:lnTo>
                    <a:pt x="284757" y="199476"/>
                  </a:lnTo>
                  <a:lnTo>
                    <a:pt x="285551" y="200420"/>
                  </a:lnTo>
                  <a:lnTo>
                    <a:pt x="286336" y="201372"/>
                  </a:lnTo>
                  <a:lnTo>
                    <a:pt x="287104" y="202338"/>
                  </a:lnTo>
                  <a:lnTo>
                    <a:pt x="287846" y="203311"/>
                  </a:lnTo>
                  <a:lnTo>
                    <a:pt x="288588" y="204292"/>
                  </a:lnTo>
                  <a:lnTo>
                    <a:pt x="289305" y="205287"/>
                  </a:lnTo>
                  <a:lnTo>
                    <a:pt x="290003" y="206289"/>
                  </a:lnTo>
                  <a:lnTo>
                    <a:pt x="290694" y="207299"/>
                  </a:lnTo>
                  <a:lnTo>
                    <a:pt x="291367" y="208323"/>
                  </a:lnTo>
                  <a:lnTo>
                    <a:pt x="292031" y="209355"/>
                  </a:lnTo>
                  <a:lnTo>
                    <a:pt x="292678" y="210393"/>
                  </a:lnTo>
                  <a:lnTo>
                    <a:pt x="293308" y="211439"/>
                  </a:lnTo>
                  <a:lnTo>
                    <a:pt x="293930" y="212500"/>
                  </a:lnTo>
                  <a:lnTo>
                    <a:pt x="294534" y="213568"/>
                  </a:lnTo>
                  <a:lnTo>
                    <a:pt x="295129" y="214643"/>
                  </a:lnTo>
                  <a:lnTo>
                    <a:pt x="295707" y="215725"/>
                  </a:lnTo>
                  <a:lnTo>
                    <a:pt x="296277" y="216822"/>
                  </a:lnTo>
                  <a:lnTo>
                    <a:pt x="296829" y="217926"/>
                  </a:lnTo>
                  <a:lnTo>
                    <a:pt x="297373" y="219037"/>
                  </a:lnTo>
                  <a:lnTo>
                    <a:pt x="297908" y="220156"/>
                  </a:lnTo>
                  <a:lnTo>
                    <a:pt x="298425" y="221289"/>
                  </a:lnTo>
                  <a:lnTo>
                    <a:pt x="298935" y="222430"/>
                  </a:lnTo>
                  <a:lnTo>
                    <a:pt x="299435" y="223577"/>
                  </a:lnTo>
                  <a:lnTo>
                    <a:pt x="299927" y="224732"/>
                  </a:lnTo>
                  <a:lnTo>
                    <a:pt x="300401" y="225895"/>
                  </a:lnTo>
                  <a:lnTo>
                    <a:pt x="300876" y="227064"/>
                  </a:lnTo>
                  <a:lnTo>
                    <a:pt x="301333" y="228248"/>
                  </a:lnTo>
                  <a:lnTo>
                    <a:pt x="301782" y="229439"/>
                  </a:lnTo>
                  <a:lnTo>
                    <a:pt x="302222" y="230638"/>
                  </a:lnTo>
                  <a:lnTo>
                    <a:pt x="302654" y="231844"/>
                  </a:lnTo>
                  <a:lnTo>
                    <a:pt x="303076" y="233057"/>
                  </a:lnTo>
                  <a:lnTo>
                    <a:pt x="303491" y="234284"/>
                  </a:lnTo>
                  <a:lnTo>
                    <a:pt x="303896" y="235512"/>
                  </a:lnTo>
                  <a:lnTo>
                    <a:pt x="304293" y="236754"/>
                  </a:lnTo>
                  <a:lnTo>
                    <a:pt x="304681" y="237996"/>
                  </a:lnTo>
                  <a:lnTo>
                    <a:pt x="305070" y="239253"/>
                  </a:lnTo>
                  <a:lnTo>
                    <a:pt x="304690" y="239464"/>
                  </a:lnTo>
                  <a:lnTo>
                    <a:pt x="304328" y="239682"/>
                  </a:lnTo>
                  <a:lnTo>
                    <a:pt x="303957" y="239899"/>
                  </a:lnTo>
                  <a:lnTo>
                    <a:pt x="303603" y="240132"/>
                  </a:lnTo>
                  <a:lnTo>
                    <a:pt x="303249" y="240364"/>
                  </a:lnTo>
                  <a:lnTo>
                    <a:pt x="302904" y="240597"/>
                  </a:lnTo>
                  <a:lnTo>
                    <a:pt x="302567" y="240844"/>
                  </a:lnTo>
                  <a:lnTo>
                    <a:pt x="302231" y="241091"/>
                  </a:lnTo>
                  <a:lnTo>
                    <a:pt x="301903" y="241345"/>
                  </a:lnTo>
                  <a:lnTo>
                    <a:pt x="301584" y="241607"/>
                  </a:lnTo>
                  <a:lnTo>
                    <a:pt x="301264" y="241868"/>
                  </a:lnTo>
                  <a:lnTo>
                    <a:pt x="300954" y="242144"/>
                  </a:lnTo>
                  <a:lnTo>
                    <a:pt x="300652" y="242413"/>
                  </a:lnTo>
                  <a:lnTo>
                    <a:pt x="300358" y="242696"/>
                  </a:lnTo>
                  <a:lnTo>
                    <a:pt x="300065" y="242979"/>
                  </a:lnTo>
                  <a:lnTo>
                    <a:pt x="299780" y="243263"/>
                  </a:lnTo>
                  <a:lnTo>
                    <a:pt x="299504" y="243561"/>
                  </a:lnTo>
                  <a:lnTo>
                    <a:pt x="299237" y="243858"/>
                  </a:lnTo>
                  <a:lnTo>
                    <a:pt x="298969" y="244156"/>
                  </a:lnTo>
                  <a:lnTo>
                    <a:pt x="298719" y="244461"/>
                  </a:lnTo>
                  <a:lnTo>
                    <a:pt x="298469" y="244774"/>
                  </a:lnTo>
                  <a:lnTo>
                    <a:pt x="298227" y="245086"/>
                  </a:lnTo>
                  <a:lnTo>
                    <a:pt x="297994" y="245406"/>
                  </a:lnTo>
                  <a:lnTo>
                    <a:pt x="297770" y="245725"/>
                  </a:lnTo>
                  <a:lnTo>
                    <a:pt x="297545" y="246052"/>
                  </a:lnTo>
                  <a:lnTo>
                    <a:pt x="297338" y="246379"/>
                  </a:lnTo>
                  <a:lnTo>
                    <a:pt x="297131" y="246713"/>
                  </a:lnTo>
                  <a:lnTo>
                    <a:pt x="296933" y="247047"/>
                  </a:lnTo>
                  <a:lnTo>
                    <a:pt x="296751" y="247389"/>
                  </a:lnTo>
                  <a:lnTo>
                    <a:pt x="296570" y="247730"/>
                  </a:lnTo>
                  <a:lnTo>
                    <a:pt x="296398" y="248079"/>
                  </a:lnTo>
                  <a:lnTo>
                    <a:pt x="296234" y="248427"/>
                  </a:lnTo>
                  <a:lnTo>
                    <a:pt x="296070" y="248776"/>
                  </a:lnTo>
                  <a:lnTo>
                    <a:pt x="295923" y="249132"/>
                  </a:lnTo>
                  <a:lnTo>
                    <a:pt x="295785" y="249488"/>
                  </a:lnTo>
                  <a:lnTo>
                    <a:pt x="295655" y="249844"/>
                  </a:lnTo>
                  <a:lnTo>
                    <a:pt x="295535" y="250207"/>
                  </a:lnTo>
                  <a:lnTo>
                    <a:pt x="295423" y="250577"/>
                  </a:lnTo>
                  <a:lnTo>
                    <a:pt x="295310" y="250941"/>
                  </a:lnTo>
                  <a:lnTo>
                    <a:pt x="295215" y="251311"/>
                  </a:lnTo>
                  <a:lnTo>
                    <a:pt x="295129" y="251682"/>
                  </a:lnTo>
                  <a:lnTo>
                    <a:pt x="295051" y="252059"/>
                  </a:lnTo>
                  <a:lnTo>
                    <a:pt x="294982" y="252430"/>
                  </a:lnTo>
                  <a:lnTo>
                    <a:pt x="294922" y="252807"/>
                  </a:lnTo>
                  <a:lnTo>
                    <a:pt x="294870" y="253185"/>
                  </a:lnTo>
                  <a:lnTo>
                    <a:pt x="294827" y="253570"/>
                  </a:lnTo>
                  <a:lnTo>
                    <a:pt x="294801" y="253955"/>
                  </a:lnTo>
                  <a:lnTo>
                    <a:pt x="294775" y="254340"/>
                  </a:lnTo>
                  <a:lnTo>
                    <a:pt x="294758" y="254725"/>
                  </a:lnTo>
                  <a:lnTo>
                    <a:pt x="294758" y="255110"/>
                  </a:lnTo>
                  <a:lnTo>
                    <a:pt x="294767" y="255495"/>
                  </a:lnTo>
                  <a:lnTo>
                    <a:pt x="294784" y="255887"/>
                  </a:lnTo>
                  <a:lnTo>
                    <a:pt x="294810" y="256280"/>
                  </a:lnTo>
                  <a:lnTo>
                    <a:pt x="294844" y="256672"/>
                  </a:lnTo>
                  <a:lnTo>
                    <a:pt x="294888" y="257064"/>
                  </a:lnTo>
                  <a:lnTo>
                    <a:pt x="294948" y="257456"/>
                  </a:lnTo>
                  <a:lnTo>
                    <a:pt x="295008" y="257849"/>
                  </a:lnTo>
                  <a:lnTo>
                    <a:pt x="295086" y="258241"/>
                  </a:lnTo>
                  <a:lnTo>
                    <a:pt x="295181" y="258633"/>
                  </a:lnTo>
                  <a:lnTo>
                    <a:pt x="295276" y="259033"/>
                  </a:lnTo>
                  <a:lnTo>
                    <a:pt x="295388" y="259425"/>
                  </a:lnTo>
                  <a:lnTo>
                    <a:pt x="295509" y="259824"/>
                  </a:lnTo>
                  <a:lnTo>
                    <a:pt x="295638" y="260217"/>
                  </a:lnTo>
                  <a:lnTo>
                    <a:pt x="295776" y="260609"/>
                  </a:lnTo>
                  <a:lnTo>
                    <a:pt x="295819" y="260703"/>
                  </a:lnTo>
                  <a:lnTo>
                    <a:pt x="295863" y="260798"/>
                  </a:lnTo>
                  <a:lnTo>
                    <a:pt x="295923" y="260878"/>
                  </a:lnTo>
                  <a:lnTo>
                    <a:pt x="295992" y="260950"/>
                  </a:lnTo>
                  <a:lnTo>
                    <a:pt x="296070" y="261023"/>
                  </a:lnTo>
                  <a:lnTo>
                    <a:pt x="296147" y="261081"/>
                  </a:lnTo>
                  <a:lnTo>
                    <a:pt x="296234" y="261132"/>
                  </a:lnTo>
                  <a:lnTo>
                    <a:pt x="296329" y="261176"/>
                  </a:lnTo>
                  <a:lnTo>
                    <a:pt x="296354" y="261255"/>
                  </a:lnTo>
                  <a:lnTo>
                    <a:pt x="296398" y="261335"/>
                  </a:lnTo>
                  <a:lnTo>
                    <a:pt x="296441" y="261415"/>
                  </a:lnTo>
                  <a:lnTo>
                    <a:pt x="296484" y="261488"/>
                  </a:lnTo>
                  <a:lnTo>
                    <a:pt x="296544" y="261553"/>
                  </a:lnTo>
                  <a:lnTo>
                    <a:pt x="296605" y="261619"/>
                  </a:lnTo>
                  <a:lnTo>
                    <a:pt x="296674" y="261684"/>
                  </a:lnTo>
                  <a:lnTo>
                    <a:pt x="296751" y="261742"/>
                  </a:lnTo>
                  <a:lnTo>
                    <a:pt x="296829" y="261793"/>
                  </a:lnTo>
                  <a:lnTo>
                    <a:pt x="296915" y="261844"/>
                  </a:lnTo>
                  <a:lnTo>
                    <a:pt x="297010" y="261880"/>
                  </a:lnTo>
                  <a:lnTo>
                    <a:pt x="297114" y="261916"/>
                  </a:lnTo>
                  <a:lnTo>
                    <a:pt x="297226" y="261953"/>
                  </a:lnTo>
                  <a:lnTo>
                    <a:pt x="297347" y="261975"/>
                  </a:lnTo>
                  <a:lnTo>
                    <a:pt x="297468" y="261989"/>
                  </a:lnTo>
                  <a:lnTo>
                    <a:pt x="297606" y="261996"/>
                  </a:lnTo>
                  <a:lnTo>
                    <a:pt x="298417" y="262033"/>
                  </a:lnTo>
                  <a:lnTo>
                    <a:pt x="299219" y="262062"/>
                  </a:lnTo>
                  <a:lnTo>
                    <a:pt x="300842" y="262113"/>
                  </a:lnTo>
                  <a:lnTo>
                    <a:pt x="302455" y="262149"/>
                  </a:lnTo>
                  <a:lnTo>
                    <a:pt x="304077" y="262171"/>
                  </a:lnTo>
                  <a:lnTo>
                    <a:pt x="305700" y="262178"/>
                  </a:lnTo>
                  <a:lnTo>
                    <a:pt x="307322" y="262178"/>
                  </a:lnTo>
                  <a:lnTo>
                    <a:pt x="308944" y="262163"/>
                  </a:lnTo>
                  <a:lnTo>
                    <a:pt x="310566" y="262142"/>
                  </a:lnTo>
                  <a:lnTo>
                    <a:pt x="313811" y="262091"/>
                  </a:lnTo>
                  <a:lnTo>
                    <a:pt x="317064" y="262033"/>
                  </a:lnTo>
                  <a:lnTo>
                    <a:pt x="320309" y="261982"/>
                  </a:lnTo>
                  <a:lnTo>
                    <a:pt x="321931" y="261960"/>
                  </a:lnTo>
                  <a:lnTo>
                    <a:pt x="323553" y="261946"/>
                  </a:lnTo>
                  <a:lnTo>
                    <a:pt x="324580" y="261946"/>
                  </a:lnTo>
                  <a:lnTo>
                    <a:pt x="325607" y="261938"/>
                  </a:lnTo>
                  <a:lnTo>
                    <a:pt x="327652" y="261924"/>
                  </a:lnTo>
                  <a:lnTo>
                    <a:pt x="328670" y="261924"/>
                  </a:lnTo>
                  <a:lnTo>
                    <a:pt x="329697" y="261938"/>
                  </a:lnTo>
                  <a:lnTo>
                    <a:pt x="330724" y="261960"/>
                  </a:lnTo>
                  <a:lnTo>
                    <a:pt x="331233" y="261975"/>
                  </a:lnTo>
                  <a:lnTo>
                    <a:pt x="331751" y="261996"/>
                  </a:lnTo>
                  <a:lnTo>
                    <a:pt x="331949" y="262011"/>
                  </a:lnTo>
                  <a:lnTo>
                    <a:pt x="332191" y="262033"/>
                  </a:lnTo>
                  <a:lnTo>
                    <a:pt x="332760" y="262098"/>
                  </a:lnTo>
                  <a:lnTo>
                    <a:pt x="333407" y="262171"/>
                  </a:lnTo>
                  <a:lnTo>
                    <a:pt x="334072" y="262251"/>
                  </a:lnTo>
                  <a:lnTo>
                    <a:pt x="334400" y="262280"/>
                  </a:lnTo>
                  <a:lnTo>
                    <a:pt x="334710" y="262301"/>
                  </a:lnTo>
                  <a:lnTo>
                    <a:pt x="335004" y="262323"/>
                  </a:lnTo>
                  <a:lnTo>
                    <a:pt x="335263" y="262331"/>
                  </a:lnTo>
                  <a:lnTo>
                    <a:pt x="335496" y="262323"/>
                  </a:lnTo>
                  <a:lnTo>
                    <a:pt x="335599" y="262316"/>
                  </a:lnTo>
                  <a:lnTo>
                    <a:pt x="335685" y="262309"/>
                  </a:lnTo>
                  <a:lnTo>
                    <a:pt x="335763" y="262294"/>
                  </a:lnTo>
                  <a:lnTo>
                    <a:pt x="335832" y="262280"/>
                  </a:lnTo>
                  <a:lnTo>
                    <a:pt x="335884" y="262258"/>
                  </a:lnTo>
                  <a:lnTo>
                    <a:pt x="335918" y="262229"/>
                  </a:lnTo>
                  <a:lnTo>
                    <a:pt x="335979" y="262229"/>
                  </a:lnTo>
                  <a:lnTo>
                    <a:pt x="336143" y="262265"/>
                  </a:lnTo>
                  <a:lnTo>
                    <a:pt x="336324" y="262301"/>
                  </a:lnTo>
                  <a:lnTo>
                    <a:pt x="336497" y="262331"/>
                  </a:lnTo>
                  <a:lnTo>
                    <a:pt x="336678" y="262360"/>
                  </a:lnTo>
                  <a:lnTo>
                    <a:pt x="336790" y="262374"/>
                  </a:lnTo>
                  <a:lnTo>
                    <a:pt x="336902" y="262381"/>
                  </a:lnTo>
                  <a:lnTo>
                    <a:pt x="337014" y="262389"/>
                  </a:lnTo>
                  <a:lnTo>
                    <a:pt x="337230" y="262389"/>
                  </a:lnTo>
                  <a:lnTo>
                    <a:pt x="337334" y="262381"/>
                  </a:lnTo>
                  <a:lnTo>
                    <a:pt x="337437" y="262367"/>
                  </a:lnTo>
                  <a:lnTo>
                    <a:pt x="337541" y="262352"/>
                  </a:lnTo>
                  <a:lnTo>
                    <a:pt x="337644" y="262331"/>
                  </a:lnTo>
                  <a:lnTo>
                    <a:pt x="337739" y="262301"/>
                  </a:lnTo>
                  <a:lnTo>
                    <a:pt x="337834" y="262272"/>
                  </a:lnTo>
                  <a:lnTo>
                    <a:pt x="337929" y="262243"/>
                  </a:lnTo>
                  <a:lnTo>
                    <a:pt x="338024" y="262200"/>
                  </a:lnTo>
                  <a:lnTo>
                    <a:pt x="338110" y="262163"/>
                  </a:lnTo>
                  <a:lnTo>
                    <a:pt x="338196" y="262120"/>
                  </a:lnTo>
                  <a:lnTo>
                    <a:pt x="338274" y="262069"/>
                  </a:lnTo>
                  <a:lnTo>
                    <a:pt x="338360" y="262018"/>
                  </a:lnTo>
                  <a:lnTo>
                    <a:pt x="338429" y="261960"/>
                  </a:lnTo>
                  <a:lnTo>
                    <a:pt x="338507" y="261902"/>
                  </a:lnTo>
                  <a:lnTo>
                    <a:pt x="338567" y="261837"/>
                  </a:lnTo>
                  <a:lnTo>
                    <a:pt x="338637" y="261771"/>
                  </a:lnTo>
                  <a:lnTo>
                    <a:pt x="338697" y="261706"/>
                  </a:lnTo>
                  <a:lnTo>
                    <a:pt x="338749" y="261633"/>
                  </a:lnTo>
                  <a:lnTo>
                    <a:pt x="338800" y="261561"/>
                  </a:lnTo>
                  <a:lnTo>
                    <a:pt x="338852" y="261488"/>
                  </a:lnTo>
                  <a:lnTo>
                    <a:pt x="338887" y="261408"/>
                  </a:lnTo>
                  <a:lnTo>
                    <a:pt x="338930" y="261328"/>
                  </a:lnTo>
                  <a:lnTo>
                    <a:pt x="338956" y="261248"/>
                  </a:lnTo>
                  <a:lnTo>
                    <a:pt x="338982" y="261161"/>
                  </a:lnTo>
                  <a:lnTo>
                    <a:pt x="339008" y="261074"/>
                  </a:lnTo>
                  <a:lnTo>
                    <a:pt x="339016" y="260987"/>
                  </a:lnTo>
                  <a:lnTo>
                    <a:pt x="339025" y="260892"/>
                  </a:lnTo>
                  <a:lnTo>
                    <a:pt x="339102" y="260863"/>
                  </a:lnTo>
                  <a:lnTo>
                    <a:pt x="339180" y="260827"/>
                  </a:lnTo>
                  <a:lnTo>
                    <a:pt x="339258" y="260791"/>
                  </a:lnTo>
                  <a:lnTo>
                    <a:pt x="339327" y="260747"/>
                  </a:lnTo>
                  <a:lnTo>
                    <a:pt x="339396" y="260696"/>
                  </a:lnTo>
                  <a:lnTo>
                    <a:pt x="339465" y="260645"/>
                  </a:lnTo>
                  <a:lnTo>
                    <a:pt x="339525" y="260587"/>
                  </a:lnTo>
                  <a:lnTo>
                    <a:pt x="339586" y="260529"/>
                  </a:lnTo>
                  <a:lnTo>
                    <a:pt x="339637" y="260456"/>
                  </a:lnTo>
                  <a:lnTo>
                    <a:pt x="339689" y="260391"/>
                  </a:lnTo>
                  <a:lnTo>
                    <a:pt x="339741" y="260311"/>
                  </a:lnTo>
                  <a:lnTo>
                    <a:pt x="339784" y="260231"/>
                  </a:lnTo>
                  <a:lnTo>
                    <a:pt x="339819" y="260151"/>
                  </a:lnTo>
                  <a:lnTo>
                    <a:pt x="339853" y="260064"/>
                  </a:lnTo>
                  <a:lnTo>
                    <a:pt x="339888" y="259970"/>
                  </a:lnTo>
                  <a:lnTo>
                    <a:pt x="339914" y="259868"/>
                  </a:lnTo>
                  <a:lnTo>
                    <a:pt x="340000" y="259374"/>
                  </a:lnTo>
                  <a:lnTo>
                    <a:pt x="340086" y="258873"/>
                  </a:lnTo>
                  <a:lnTo>
                    <a:pt x="340147" y="258379"/>
                  </a:lnTo>
                  <a:lnTo>
                    <a:pt x="340198" y="257878"/>
                  </a:lnTo>
                  <a:lnTo>
                    <a:pt x="340242" y="257384"/>
                  </a:lnTo>
                  <a:lnTo>
                    <a:pt x="340259" y="256890"/>
                  </a:lnTo>
                  <a:lnTo>
                    <a:pt x="340276" y="256403"/>
                  </a:lnTo>
                  <a:lnTo>
                    <a:pt x="340267" y="255909"/>
                  </a:lnTo>
                  <a:lnTo>
                    <a:pt x="340259" y="255423"/>
                  </a:lnTo>
                  <a:lnTo>
                    <a:pt x="340224" y="254936"/>
                  </a:lnTo>
                  <a:lnTo>
                    <a:pt x="340190" y="254456"/>
                  </a:lnTo>
                  <a:lnTo>
                    <a:pt x="340129" y="253970"/>
                  </a:lnTo>
                  <a:lnTo>
                    <a:pt x="340069" y="253490"/>
                  </a:lnTo>
                  <a:lnTo>
                    <a:pt x="339991" y="253018"/>
                  </a:lnTo>
                  <a:lnTo>
                    <a:pt x="339896" y="252546"/>
                  </a:lnTo>
                  <a:lnTo>
                    <a:pt x="339793" y="252074"/>
                  </a:lnTo>
                  <a:lnTo>
                    <a:pt x="339681" y="251609"/>
                  </a:lnTo>
                  <a:lnTo>
                    <a:pt x="339551" y="251144"/>
                  </a:lnTo>
                  <a:lnTo>
                    <a:pt x="339413" y="250686"/>
                  </a:lnTo>
                  <a:lnTo>
                    <a:pt x="339258" y="250229"/>
                  </a:lnTo>
                  <a:lnTo>
                    <a:pt x="339094" y="249778"/>
                  </a:lnTo>
                  <a:lnTo>
                    <a:pt x="338921" y="249335"/>
                  </a:lnTo>
                  <a:lnTo>
                    <a:pt x="338731" y="248892"/>
                  </a:lnTo>
                  <a:lnTo>
                    <a:pt x="338533" y="248456"/>
                  </a:lnTo>
                  <a:lnTo>
                    <a:pt x="338326" y="248021"/>
                  </a:lnTo>
                  <a:lnTo>
                    <a:pt x="338102" y="247592"/>
                  </a:lnTo>
                  <a:lnTo>
                    <a:pt x="337869" y="247171"/>
                  </a:lnTo>
                  <a:lnTo>
                    <a:pt x="337627" y="246749"/>
                  </a:lnTo>
                  <a:lnTo>
                    <a:pt x="337377" y="246335"/>
                  </a:lnTo>
                  <a:lnTo>
                    <a:pt x="337109" y="245929"/>
                  </a:lnTo>
                  <a:lnTo>
                    <a:pt x="336833" y="245529"/>
                  </a:lnTo>
                  <a:lnTo>
                    <a:pt x="336548" y="245130"/>
                  </a:lnTo>
                  <a:lnTo>
                    <a:pt x="336255" y="244745"/>
                  </a:lnTo>
                  <a:lnTo>
                    <a:pt x="335944" y="244360"/>
                  </a:lnTo>
                  <a:lnTo>
                    <a:pt x="335634" y="243982"/>
                  </a:lnTo>
                  <a:lnTo>
                    <a:pt x="335306" y="243611"/>
                  </a:lnTo>
                  <a:lnTo>
                    <a:pt x="334969" y="243248"/>
                  </a:lnTo>
                  <a:lnTo>
                    <a:pt x="334624" y="242892"/>
                  </a:lnTo>
                  <a:lnTo>
                    <a:pt x="334262" y="242544"/>
                  </a:lnTo>
                  <a:lnTo>
                    <a:pt x="333899" y="242202"/>
                  </a:lnTo>
                  <a:lnTo>
                    <a:pt x="333520" y="241868"/>
                  </a:lnTo>
                  <a:lnTo>
                    <a:pt x="333140" y="241541"/>
                  </a:lnTo>
                  <a:lnTo>
                    <a:pt x="332743" y="241229"/>
                  </a:lnTo>
                  <a:lnTo>
                    <a:pt x="332337" y="240916"/>
                  </a:lnTo>
                  <a:lnTo>
                    <a:pt x="331932" y="240611"/>
                  </a:lnTo>
                  <a:lnTo>
                    <a:pt x="331509" y="240321"/>
                  </a:lnTo>
                  <a:lnTo>
                    <a:pt x="331078" y="240030"/>
                  </a:lnTo>
                  <a:lnTo>
                    <a:pt x="330637" y="239754"/>
                  </a:lnTo>
                  <a:lnTo>
                    <a:pt x="330189" y="239493"/>
                  </a:lnTo>
                  <a:lnTo>
                    <a:pt x="329731" y="239231"/>
                  </a:lnTo>
                  <a:lnTo>
                    <a:pt x="329265" y="238984"/>
                  </a:lnTo>
                  <a:lnTo>
                    <a:pt x="328799" y="238745"/>
                  </a:lnTo>
                  <a:lnTo>
                    <a:pt x="328316" y="238512"/>
                  </a:lnTo>
                  <a:lnTo>
                    <a:pt x="327824" y="238294"/>
                  </a:lnTo>
                  <a:lnTo>
                    <a:pt x="327333" y="238083"/>
                  </a:lnTo>
                  <a:lnTo>
                    <a:pt x="326823" y="237880"/>
                  </a:lnTo>
                  <a:lnTo>
                    <a:pt x="326314" y="237691"/>
                  </a:lnTo>
                  <a:lnTo>
                    <a:pt x="325797" y="237510"/>
                  </a:lnTo>
                  <a:lnTo>
                    <a:pt x="325262" y="237343"/>
                  </a:lnTo>
                  <a:lnTo>
                    <a:pt x="324727" y="237183"/>
                  </a:lnTo>
                  <a:lnTo>
                    <a:pt x="324192" y="237037"/>
                  </a:lnTo>
                  <a:lnTo>
                    <a:pt x="323639" y="236899"/>
                  </a:lnTo>
                  <a:lnTo>
                    <a:pt x="323078" y="236776"/>
                  </a:lnTo>
                  <a:lnTo>
                    <a:pt x="322518" y="236667"/>
                  </a:lnTo>
                  <a:lnTo>
                    <a:pt x="322509" y="235853"/>
                  </a:lnTo>
                  <a:lnTo>
                    <a:pt x="322483" y="235047"/>
                  </a:lnTo>
                  <a:lnTo>
                    <a:pt x="322449" y="234234"/>
                  </a:lnTo>
                  <a:lnTo>
                    <a:pt x="322405" y="233427"/>
                  </a:lnTo>
                  <a:lnTo>
                    <a:pt x="322354" y="232621"/>
                  </a:lnTo>
                  <a:lnTo>
                    <a:pt x="322293" y="231815"/>
                  </a:lnTo>
                  <a:lnTo>
                    <a:pt x="322224" y="231008"/>
                  </a:lnTo>
                  <a:lnTo>
                    <a:pt x="322147" y="230202"/>
                  </a:lnTo>
                  <a:lnTo>
                    <a:pt x="322052" y="229396"/>
                  </a:lnTo>
                  <a:lnTo>
                    <a:pt x="321957" y="228590"/>
                  </a:lnTo>
                  <a:lnTo>
                    <a:pt x="321853" y="227790"/>
                  </a:lnTo>
                  <a:lnTo>
                    <a:pt x="321732" y="226991"/>
                  </a:lnTo>
                  <a:lnTo>
                    <a:pt x="321612" y="226185"/>
                  </a:lnTo>
                  <a:lnTo>
                    <a:pt x="321473" y="225386"/>
                  </a:lnTo>
                  <a:lnTo>
                    <a:pt x="321327" y="224594"/>
                  </a:lnTo>
                  <a:lnTo>
                    <a:pt x="321180" y="223795"/>
                  </a:lnTo>
                  <a:lnTo>
                    <a:pt x="321016" y="223004"/>
                  </a:lnTo>
                  <a:lnTo>
                    <a:pt x="320844" y="222205"/>
                  </a:lnTo>
                  <a:lnTo>
                    <a:pt x="320662" y="221413"/>
                  </a:lnTo>
                  <a:lnTo>
                    <a:pt x="320481" y="220628"/>
                  </a:lnTo>
                  <a:lnTo>
                    <a:pt x="320283" y="219836"/>
                  </a:lnTo>
                  <a:lnTo>
                    <a:pt x="320076" y="219052"/>
                  </a:lnTo>
                  <a:lnTo>
                    <a:pt x="319860" y="218267"/>
                  </a:lnTo>
                  <a:lnTo>
                    <a:pt x="319635" y="217483"/>
                  </a:lnTo>
                  <a:lnTo>
                    <a:pt x="319402" y="216706"/>
                  </a:lnTo>
                  <a:lnTo>
                    <a:pt x="319161" y="215928"/>
                  </a:lnTo>
                  <a:lnTo>
                    <a:pt x="318911" y="215151"/>
                  </a:lnTo>
                  <a:lnTo>
                    <a:pt x="318660" y="214374"/>
                  </a:lnTo>
                  <a:lnTo>
                    <a:pt x="318393" y="213604"/>
                  </a:lnTo>
                  <a:lnTo>
                    <a:pt x="318117" y="212834"/>
                  </a:lnTo>
                  <a:lnTo>
                    <a:pt x="317832" y="212071"/>
                  </a:lnTo>
                  <a:lnTo>
                    <a:pt x="317539" y="211301"/>
                  </a:lnTo>
                  <a:lnTo>
                    <a:pt x="317237" y="210546"/>
                  </a:lnTo>
                  <a:lnTo>
                    <a:pt x="316926" y="209783"/>
                  </a:lnTo>
                  <a:lnTo>
                    <a:pt x="316607" y="209028"/>
                  </a:lnTo>
                  <a:lnTo>
                    <a:pt x="316287" y="208272"/>
                  </a:lnTo>
                  <a:lnTo>
                    <a:pt x="315951" y="207524"/>
                  </a:lnTo>
                  <a:lnTo>
                    <a:pt x="315606" y="206776"/>
                  </a:lnTo>
                  <a:lnTo>
                    <a:pt x="315261" y="206035"/>
                  </a:lnTo>
                  <a:lnTo>
                    <a:pt x="314898" y="205294"/>
                  </a:lnTo>
                  <a:lnTo>
                    <a:pt x="314527" y="204553"/>
                  </a:lnTo>
                  <a:lnTo>
                    <a:pt x="314156" y="203820"/>
                  </a:lnTo>
                  <a:lnTo>
                    <a:pt x="313768" y="203093"/>
                  </a:lnTo>
                  <a:lnTo>
                    <a:pt x="313379" y="202359"/>
                  </a:lnTo>
                  <a:lnTo>
                    <a:pt x="312983" y="201640"/>
                  </a:lnTo>
                  <a:lnTo>
                    <a:pt x="312568" y="200921"/>
                  </a:lnTo>
                  <a:lnTo>
                    <a:pt x="312154" y="200202"/>
                  </a:lnTo>
                  <a:lnTo>
                    <a:pt x="311731" y="199490"/>
                  </a:lnTo>
                  <a:lnTo>
                    <a:pt x="311300" y="198778"/>
                  </a:lnTo>
                  <a:lnTo>
                    <a:pt x="310860" y="198074"/>
                  </a:lnTo>
                  <a:lnTo>
                    <a:pt x="310411" y="197369"/>
                  </a:lnTo>
                  <a:lnTo>
                    <a:pt x="309962" y="196672"/>
                  </a:lnTo>
                  <a:lnTo>
                    <a:pt x="309496" y="195982"/>
                  </a:lnTo>
                  <a:lnTo>
                    <a:pt x="309022" y="195292"/>
                  </a:lnTo>
                  <a:lnTo>
                    <a:pt x="308547" y="194602"/>
                  </a:lnTo>
                  <a:lnTo>
                    <a:pt x="308055" y="193926"/>
                  </a:lnTo>
                  <a:lnTo>
                    <a:pt x="307563" y="193250"/>
                  </a:lnTo>
                  <a:lnTo>
                    <a:pt x="307063" y="192575"/>
                  </a:lnTo>
                  <a:lnTo>
                    <a:pt x="306554" y="191907"/>
                  </a:lnTo>
                  <a:lnTo>
                    <a:pt x="306036" y="191246"/>
                  </a:lnTo>
                  <a:lnTo>
                    <a:pt x="305510" y="190585"/>
                  </a:lnTo>
                  <a:lnTo>
                    <a:pt x="304983" y="189931"/>
                  </a:lnTo>
                  <a:lnTo>
                    <a:pt x="304440" y="189284"/>
                  </a:lnTo>
                  <a:lnTo>
                    <a:pt x="303896" y="188638"/>
                  </a:lnTo>
                  <a:lnTo>
                    <a:pt x="303335" y="187999"/>
                  </a:lnTo>
                  <a:lnTo>
                    <a:pt x="302774" y="187367"/>
                  </a:lnTo>
                  <a:lnTo>
                    <a:pt x="302205" y="186735"/>
                  </a:lnTo>
                  <a:lnTo>
                    <a:pt x="301635" y="186110"/>
                  </a:lnTo>
                  <a:lnTo>
                    <a:pt x="301049" y="185493"/>
                  </a:lnTo>
                  <a:lnTo>
                    <a:pt x="300453" y="184882"/>
                  </a:lnTo>
                  <a:lnTo>
                    <a:pt x="299858" y="184272"/>
                  </a:lnTo>
                  <a:lnTo>
                    <a:pt x="299254" y="183669"/>
                  </a:lnTo>
                  <a:lnTo>
                    <a:pt x="298641" y="183074"/>
                  </a:lnTo>
                  <a:lnTo>
                    <a:pt x="298020" y="182478"/>
                  </a:lnTo>
                  <a:lnTo>
                    <a:pt x="297390" y="181897"/>
                  </a:lnTo>
                  <a:lnTo>
                    <a:pt x="296760" y="181316"/>
                  </a:lnTo>
                  <a:lnTo>
                    <a:pt x="296121" y="180742"/>
                  </a:lnTo>
                  <a:lnTo>
                    <a:pt x="295474" y="180175"/>
                  </a:lnTo>
                  <a:lnTo>
                    <a:pt x="294818" y="179609"/>
                  </a:lnTo>
                  <a:lnTo>
                    <a:pt x="294154" y="179049"/>
                  </a:lnTo>
                  <a:lnTo>
                    <a:pt x="293481" y="178505"/>
                  </a:lnTo>
                  <a:lnTo>
                    <a:pt x="292808" y="177960"/>
                  </a:lnTo>
                  <a:lnTo>
                    <a:pt x="292126" y="177422"/>
                  </a:lnTo>
                  <a:lnTo>
                    <a:pt x="291436" y="176892"/>
                  </a:lnTo>
                  <a:lnTo>
                    <a:pt x="290737" y="176362"/>
                  </a:lnTo>
                  <a:lnTo>
                    <a:pt x="290038" y="175846"/>
                  </a:lnTo>
                  <a:lnTo>
                    <a:pt x="289330" y="175330"/>
                  </a:lnTo>
                  <a:lnTo>
                    <a:pt x="288614" y="174829"/>
                  </a:lnTo>
                  <a:lnTo>
                    <a:pt x="287889" y="174328"/>
                  </a:lnTo>
                  <a:lnTo>
                    <a:pt x="287156" y="173834"/>
                  </a:lnTo>
                  <a:lnTo>
                    <a:pt x="286422" y="173347"/>
                  </a:lnTo>
                  <a:lnTo>
                    <a:pt x="285680" y="172868"/>
                  </a:lnTo>
                  <a:lnTo>
                    <a:pt x="284930" y="172396"/>
                  </a:lnTo>
                  <a:lnTo>
                    <a:pt x="284170" y="171931"/>
                  </a:lnTo>
                  <a:lnTo>
                    <a:pt x="283411" y="171473"/>
                  </a:lnTo>
                  <a:lnTo>
                    <a:pt x="282643" y="171023"/>
                  </a:lnTo>
                  <a:lnTo>
                    <a:pt x="281866" y="170580"/>
                  </a:lnTo>
                  <a:lnTo>
                    <a:pt x="281090" y="170144"/>
                  </a:lnTo>
                  <a:lnTo>
                    <a:pt x="280296" y="169715"/>
                  </a:lnTo>
                  <a:lnTo>
                    <a:pt x="279502" y="169294"/>
                  </a:lnTo>
                  <a:lnTo>
                    <a:pt x="278700" y="168880"/>
                  </a:lnTo>
                  <a:lnTo>
                    <a:pt x="277897" y="168473"/>
                  </a:lnTo>
                  <a:lnTo>
                    <a:pt x="277086" y="168081"/>
                  </a:lnTo>
                  <a:lnTo>
                    <a:pt x="276266" y="167689"/>
                  </a:lnTo>
                  <a:lnTo>
                    <a:pt x="275438" y="167304"/>
                  </a:lnTo>
                  <a:lnTo>
                    <a:pt x="274609" y="166933"/>
                  </a:lnTo>
                  <a:lnTo>
                    <a:pt x="273772" y="166563"/>
                  </a:lnTo>
                  <a:lnTo>
                    <a:pt x="272927" y="166207"/>
                  </a:lnTo>
                  <a:lnTo>
                    <a:pt x="272081" y="165851"/>
                  </a:lnTo>
                  <a:lnTo>
                    <a:pt x="271227" y="165510"/>
                  </a:lnTo>
                  <a:lnTo>
                    <a:pt x="270364" y="165175"/>
                  </a:lnTo>
                  <a:lnTo>
                    <a:pt x="269492" y="164849"/>
                  </a:lnTo>
                  <a:lnTo>
                    <a:pt x="268621" y="164536"/>
                  </a:lnTo>
                  <a:lnTo>
                    <a:pt x="267741" y="164224"/>
                  </a:lnTo>
                  <a:lnTo>
                    <a:pt x="266861" y="163926"/>
                  </a:lnTo>
                  <a:lnTo>
                    <a:pt x="265963" y="163628"/>
                  </a:lnTo>
                  <a:lnTo>
                    <a:pt x="265074" y="163345"/>
                  </a:lnTo>
                  <a:lnTo>
                    <a:pt x="264168" y="163076"/>
                  </a:lnTo>
                  <a:lnTo>
                    <a:pt x="263262" y="162807"/>
                  </a:lnTo>
                  <a:lnTo>
                    <a:pt x="262348" y="162553"/>
                  </a:lnTo>
                  <a:lnTo>
                    <a:pt x="261433" y="162299"/>
                  </a:lnTo>
                  <a:lnTo>
                    <a:pt x="260501" y="162059"/>
                  </a:lnTo>
                  <a:lnTo>
                    <a:pt x="259578" y="161834"/>
                  </a:lnTo>
                  <a:lnTo>
                    <a:pt x="258637" y="161609"/>
                  </a:lnTo>
                  <a:lnTo>
                    <a:pt x="257697" y="161398"/>
                  </a:lnTo>
                  <a:lnTo>
                    <a:pt x="256747" y="161202"/>
                  </a:lnTo>
                  <a:lnTo>
                    <a:pt x="255798" y="161006"/>
                  </a:lnTo>
                  <a:lnTo>
                    <a:pt x="254840" y="160824"/>
                  </a:lnTo>
                  <a:lnTo>
                    <a:pt x="254866" y="157861"/>
                  </a:lnTo>
                  <a:lnTo>
                    <a:pt x="254901" y="154897"/>
                  </a:lnTo>
                  <a:lnTo>
                    <a:pt x="254935" y="151940"/>
                  </a:lnTo>
                  <a:lnTo>
                    <a:pt x="254961" y="148977"/>
                  </a:lnTo>
                  <a:lnTo>
                    <a:pt x="254987" y="147052"/>
                  </a:lnTo>
                  <a:lnTo>
                    <a:pt x="255013" y="145120"/>
                  </a:lnTo>
                  <a:lnTo>
                    <a:pt x="255073" y="141241"/>
                  </a:lnTo>
                  <a:lnTo>
                    <a:pt x="255151" y="137355"/>
                  </a:lnTo>
                  <a:lnTo>
                    <a:pt x="255220" y="133454"/>
                  </a:lnTo>
                  <a:lnTo>
                    <a:pt x="255246" y="131500"/>
                  </a:lnTo>
                  <a:lnTo>
                    <a:pt x="255263" y="129546"/>
                  </a:lnTo>
                  <a:lnTo>
                    <a:pt x="255280" y="127592"/>
                  </a:lnTo>
                  <a:lnTo>
                    <a:pt x="255289" y="125638"/>
                  </a:lnTo>
                  <a:lnTo>
                    <a:pt x="255280" y="123684"/>
                  </a:lnTo>
                  <a:lnTo>
                    <a:pt x="255263" y="121723"/>
                  </a:lnTo>
                  <a:lnTo>
                    <a:pt x="255237" y="119769"/>
                  </a:lnTo>
                  <a:lnTo>
                    <a:pt x="255186" y="117815"/>
                  </a:lnTo>
                  <a:lnTo>
                    <a:pt x="255125" y="115861"/>
                  </a:lnTo>
                  <a:lnTo>
                    <a:pt x="255047" y="113907"/>
                  </a:lnTo>
                  <a:lnTo>
                    <a:pt x="254944" y="111953"/>
                  </a:lnTo>
                  <a:lnTo>
                    <a:pt x="254892" y="110979"/>
                  </a:lnTo>
                  <a:lnTo>
                    <a:pt x="254823" y="109999"/>
                  </a:lnTo>
                  <a:lnTo>
                    <a:pt x="254754" y="109025"/>
                  </a:lnTo>
                  <a:lnTo>
                    <a:pt x="254685" y="108052"/>
                  </a:lnTo>
                  <a:lnTo>
                    <a:pt x="254599" y="107078"/>
                  </a:lnTo>
                  <a:lnTo>
                    <a:pt x="254512" y="106105"/>
                  </a:lnTo>
                  <a:lnTo>
                    <a:pt x="254418" y="105139"/>
                  </a:lnTo>
                  <a:lnTo>
                    <a:pt x="254323" y="104166"/>
                  </a:lnTo>
                  <a:lnTo>
                    <a:pt x="254219" y="103199"/>
                  </a:lnTo>
                  <a:lnTo>
                    <a:pt x="254098" y="102226"/>
                  </a:lnTo>
                  <a:lnTo>
                    <a:pt x="253977" y="101260"/>
                  </a:lnTo>
                  <a:lnTo>
                    <a:pt x="253857" y="100294"/>
                  </a:lnTo>
                  <a:lnTo>
                    <a:pt x="253719" y="99328"/>
                  </a:lnTo>
                  <a:lnTo>
                    <a:pt x="253572" y="98362"/>
                  </a:lnTo>
                  <a:lnTo>
                    <a:pt x="253425" y="97396"/>
                  </a:lnTo>
                  <a:lnTo>
                    <a:pt x="253261" y="96437"/>
                  </a:lnTo>
                  <a:lnTo>
                    <a:pt x="253097" y="95471"/>
                  </a:lnTo>
                  <a:lnTo>
                    <a:pt x="252925" y="94512"/>
                  </a:lnTo>
                  <a:lnTo>
                    <a:pt x="252735" y="93553"/>
                  </a:lnTo>
                  <a:lnTo>
                    <a:pt x="252545" y="92594"/>
                  </a:lnTo>
                  <a:lnTo>
                    <a:pt x="252338" y="91635"/>
                  </a:lnTo>
                  <a:lnTo>
                    <a:pt x="252131" y="90684"/>
                  </a:lnTo>
                  <a:lnTo>
                    <a:pt x="251906" y="89732"/>
                  </a:lnTo>
                  <a:lnTo>
                    <a:pt x="251673" y="88781"/>
                  </a:lnTo>
                  <a:lnTo>
                    <a:pt x="251441" y="87829"/>
                  </a:lnTo>
                  <a:lnTo>
                    <a:pt x="251190" y="86877"/>
                  </a:lnTo>
                  <a:lnTo>
                    <a:pt x="251518" y="86885"/>
                  </a:lnTo>
                  <a:lnTo>
                    <a:pt x="251846" y="86870"/>
                  </a:lnTo>
                  <a:lnTo>
                    <a:pt x="252183" y="86848"/>
                  </a:lnTo>
                  <a:lnTo>
                    <a:pt x="252519" y="86805"/>
                  </a:lnTo>
                  <a:lnTo>
                    <a:pt x="252856" y="86747"/>
                  </a:lnTo>
                  <a:lnTo>
                    <a:pt x="253192" y="86674"/>
                  </a:lnTo>
                  <a:lnTo>
                    <a:pt x="253537" y="86594"/>
                  </a:lnTo>
                  <a:lnTo>
                    <a:pt x="253874" y="86492"/>
                  </a:lnTo>
                  <a:lnTo>
                    <a:pt x="254219" y="86383"/>
                  </a:lnTo>
                  <a:lnTo>
                    <a:pt x="254556" y="86267"/>
                  </a:lnTo>
                  <a:lnTo>
                    <a:pt x="254892" y="86136"/>
                  </a:lnTo>
                  <a:lnTo>
                    <a:pt x="255229" y="85998"/>
                  </a:lnTo>
                  <a:lnTo>
                    <a:pt x="255565" y="85853"/>
                  </a:lnTo>
                  <a:lnTo>
                    <a:pt x="255893" y="85701"/>
                  </a:lnTo>
                  <a:lnTo>
                    <a:pt x="256221" y="85534"/>
                  </a:lnTo>
                  <a:lnTo>
                    <a:pt x="256549" y="85367"/>
                  </a:lnTo>
                  <a:lnTo>
                    <a:pt x="256877" y="85192"/>
                  </a:lnTo>
                  <a:lnTo>
                    <a:pt x="257196" y="85018"/>
                  </a:lnTo>
                  <a:lnTo>
                    <a:pt x="257507" y="84829"/>
                  </a:lnTo>
                  <a:lnTo>
                    <a:pt x="257817" y="84647"/>
                  </a:lnTo>
                  <a:lnTo>
                    <a:pt x="258119" y="84459"/>
                  </a:lnTo>
                  <a:lnTo>
                    <a:pt x="258421" y="84270"/>
                  </a:lnTo>
                  <a:lnTo>
                    <a:pt x="259000" y="83885"/>
                  </a:lnTo>
                  <a:lnTo>
                    <a:pt x="259560" y="83500"/>
                  </a:lnTo>
                  <a:lnTo>
                    <a:pt x="260078" y="83122"/>
                  </a:lnTo>
                  <a:lnTo>
                    <a:pt x="260570" y="82759"/>
                  </a:lnTo>
                  <a:lnTo>
                    <a:pt x="261027" y="82417"/>
                  </a:lnTo>
                  <a:lnTo>
                    <a:pt x="261804" y="81807"/>
                  </a:lnTo>
                  <a:lnTo>
                    <a:pt x="262598" y="81175"/>
                  </a:lnTo>
                  <a:lnTo>
                    <a:pt x="262995" y="80841"/>
                  </a:lnTo>
                  <a:lnTo>
                    <a:pt x="263392" y="80507"/>
                  </a:lnTo>
                  <a:lnTo>
                    <a:pt x="263789" y="80158"/>
                  </a:lnTo>
                  <a:lnTo>
                    <a:pt x="264186" y="79810"/>
                  </a:lnTo>
                  <a:lnTo>
                    <a:pt x="264574" y="79446"/>
                  </a:lnTo>
                  <a:lnTo>
                    <a:pt x="264954" y="79083"/>
                  </a:lnTo>
                  <a:lnTo>
                    <a:pt x="265325" y="78713"/>
                  </a:lnTo>
                  <a:lnTo>
                    <a:pt x="265687" y="78335"/>
                  </a:lnTo>
                  <a:lnTo>
                    <a:pt x="266049" y="77950"/>
                  </a:lnTo>
                  <a:lnTo>
                    <a:pt x="266386" y="77558"/>
                  </a:lnTo>
                  <a:lnTo>
                    <a:pt x="266714" y="77166"/>
                  </a:lnTo>
                  <a:lnTo>
                    <a:pt x="267024" y="76759"/>
                  </a:lnTo>
                  <a:lnTo>
                    <a:pt x="267327" y="76352"/>
                  </a:lnTo>
                  <a:lnTo>
                    <a:pt x="267603" y="75938"/>
                  </a:lnTo>
                  <a:lnTo>
                    <a:pt x="267732" y="75727"/>
                  </a:lnTo>
                  <a:lnTo>
                    <a:pt x="267861" y="75517"/>
                  </a:lnTo>
                  <a:lnTo>
                    <a:pt x="267982" y="75306"/>
                  </a:lnTo>
                  <a:lnTo>
                    <a:pt x="268094" y="75095"/>
                  </a:lnTo>
                  <a:lnTo>
                    <a:pt x="268207" y="74877"/>
                  </a:lnTo>
                  <a:lnTo>
                    <a:pt x="268310" y="74659"/>
                  </a:lnTo>
                  <a:lnTo>
                    <a:pt x="268414" y="74442"/>
                  </a:lnTo>
                  <a:lnTo>
                    <a:pt x="268500" y="74224"/>
                  </a:lnTo>
                  <a:lnTo>
                    <a:pt x="268586" y="74006"/>
                  </a:lnTo>
                  <a:lnTo>
                    <a:pt x="268673" y="73788"/>
                  </a:lnTo>
                  <a:lnTo>
                    <a:pt x="268742" y="73563"/>
                  </a:lnTo>
                  <a:lnTo>
                    <a:pt x="268811" y="73345"/>
                  </a:lnTo>
                  <a:lnTo>
                    <a:pt x="268862" y="73120"/>
                  </a:lnTo>
                  <a:lnTo>
                    <a:pt x="268914" y="72894"/>
                  </a:lnTo>
                  <a:lnTo>
                    <a:pt x="268957" y="72662"/>
                  </a:lnTo>
                  <a:lnTo>
                    <a:pt x="268992" y="72437"/>
                  </a:lnTo>
                  <a:lnTo>
                    <a:pt x="269026" y="72212"/>
                  </a:lnTo>
                  <a:lnTo>
                    <a:pt x="269044" y="71979"/>
                  </a:lnTo>
                  <a:lnTo>
                    <a:pt x="269052" y="71747"/>
                  </a:lnTo>
                  <a:lnTo>
                    <a:pt x="269061" y="71514"/>
                  </a:lnTo>
                  <a:lnTo>
                    <a:pt x="269052" y="71282"/>
                  </a:lnTo>
                  <a:lnTo>
                    <a:pt x="269044" y="71049"/>
                  </a:lnTo>
                  <a:lnTo>
                    <a:pt x="269018" y="70810"/>
                  </a:lnTo>
                  <a:lnTo>
                    <a:pt x="268983" y="70577"/>
                  </a:lnTo>
                  <a:lnTo>
                    <a:pt x="268940" y="70337"/>
                  </a:lnTo>
                  <a:lnTo>
                    <a:pt x="268888" y="70098"/>
                  </a:lnTo>
                  <a:lnTo>
                    <a:pt x="268828" y="69865"/>
                  </a:lnTo>
                  <a:lnTo>
                    <a:pt x="268759" y="69626"/>
                  </a:lnTo>
                  <a:lnTo>
                    <a:pt x="268690" y="69393"/>
                  </a:lnTo>
                  <a:lnTo>
                    <a:pt x="268604" y="69168"/>
                  </a:lnTo>
                  <a:lnTo>
                    <a:pt x="268526" y="68950"/>
                  </a:lnTo>
                  <a:lnTo>
                    <a:pt x="268431" y="68732"/>
                  </a:lnTo>
                  <a:lnTo>
                    <a:pt x="268345" y="68514"/>
                  </a:lnTo>
                  <a:lnTo>
                    <a:pt x="268241" y="68304"/>
                  </a:lnTo>
                  <a:lnTo>
                    <a:pt x="268138" y="68100"/>
                  </a:lnTo>
                  <a:lnTo>
                    <a:pt x="268034" y="67897"/>
                  </a:lnTo>
                  <a:lnTo>
                    <a:pt x="267922" y="67693"/>
                  </a:lnTo>
                  <a:lnTo>
                    <a:pt x="267810" y="67497"/>
                  </a:lnTo>
                  <a:lnTo>
                    <a:pt x="267689" y="67301"/>
                  </a:lnTo>
                  <a:lnTo>
                    <a:pt x="267568" y="67112"/>
                  </a:lnTo>
                  <a:lnTo>
                    <a:pt x="267439" y="66931"/>
                  </a:lnTo>
                  <a:lnTo>
                    <a:pt x="267309" y="66749"/>
                  </a:lnTo>
                  <a:lnTo>
                    <a:pt x="267171" y="66567"/>
                  </a:lnTo>
                  <a:lnTo>
                    <a:pt x="267033" y="66393"/>
                  </a:lnTo>
                  <a:lnTo>
                    <a:pt x="266886" y="66219"/>
                  </a:lnTo>
                  <a:lnTo>
                    <a:pt x="266740" y="66044"/>
                  </a:lnTo>
                  <a:lnTo>
                    <a:pt x="266584" y="65885"/>
                  </a:lnTo>
                  <a:lnTo>
                    <a:pt x="266438" y="65718"/>
                  </a:lnTo>
                  <a:lnTo>
                    <a:pt x="266274" y="65558"/>
                  </a:lnTo>
                  <a:lnTo>
                    <a:pt x="266110" y="65405"/>
                  </a:lnTo>
                  <a:lnTo>
                    <a:pt x="265946" y="65253"/>
                  </a:lnTo>
                  <a:lnTo>
                    <a:pt x="265782" y="65100"/>
                  </a:lnTo>
                  <a:lnTo>
                    <a:pt x="265428" y="64810"/>
                  </a:lnTo>
                  <a:lnTo>
                    <a:pt x="265074" y="64534"/>
                  </a:lnTo>
                  <a:lnTo>
                    <a:pt x="264695" y="64272"/>
                  </a:lnTo>
                  <a:lnTo>
                    <a:pt x="264315" y="64018"/>
                  </a:lnTo>
                  <a:lnTo>
                    <a:pt x="263918" y="63778"/>
                  </a:lnTo>
                  <a:lnTo>
                    <a:pt x="263504" y="63553"/>
                  </a:lnTo>
                  <a:lnTo>
                    <a:pt x="263090" y="63342"/>
                  </a:lnTo>
                  <a:lnTo>
                    <a:pt x="262658" y="63139"/>
                  </a:lnTo>
                  <a:lnTo>
                    <a:pt x="262218" y="62950"/>
                  </a:lnTo>
                  <a:lnTo>
                    <a:pt x="261778" y="62776"/>
                  </a:lnTo>
                  <a:lnTo>
                    <a:pt x="261321" y="62609"/>
                  </a:lnTo>
                  <a:lnTo>
                    <a:pt x="260855" y="62456"/>
                  </a:lnTo>
                  <a:lnTo>
                    <a:pt x="260380" y="62318"/>
                  </a:lnTo>
                  <a:lnTo>
                    <a:pt x="259906" y="62187"/>
                  </a:lnTo>
                  <a:lnTo>
                    <a:pt x="259414" y="62071"/>
                  </a:lnTo>
                  <a:lnTo>
                    <a:pt x="258922" y="61962"/>
                  </a:lnTo>
                  <a:lnTo>
                    <a:pt x="258430" y="61868"/>
                  </a:lnTo>
                  <a:lnTo>
                    <a:pt x="257921" y="61781"/>
                  </a:lnTo>
                  <a:lnTo>
                    <a:pt x="257420" y="61708"/>
                  </a:lnTo>
                  <a:lnTo>
                    <a:pt x="256903" y="61650"/>
                  </a:lnTo>
                  <a:lnTo>
                    <a:pt x="256385" y="61599"/>
                  </a:lnTo>
                  <a:lnTo>
                    <a:pt x="255867" y="61555"/>
                  </a:lnTo>
                  <a:lnTo>
                    <a:pt x="255349" y="61526"/>
                  </a:lnTo>
                  <a:lnTo>
                    <a:pt x="254823" y="61512"/>
                  </a:lnTo>
                  <a:lnTo>
                    <a:pt x="254297" y="61497"/>
                  </a:lnTo>
                  <a:lnTo>
                    <a:pt x="253770" y="61504"/>
                  </a:lnTo>
                  <a:lnTo>
                    <a:pt x="253244" y="61512"/>
                  </a:lnTo>
                  <a:lnTo>
                    <a:pt x="252709" y="61534"/>
                  </a:lnTo>
                  <a:lnTo>
                    <a:pt x="252183" y="61570"/>
                  </a:lnTo>
                  <a:lnTo>
                    <a:pt x="251656" y="61613"/>
                  </a:lnTo>
                  <a:lnTo>
                    <a:pt x="251130" y="61664"/>
                  </a:lnTo>
                  <a:lnTo>
                    <a:pt x="250604" y="61722"/>
                  </a:lnTo>
                  <a:lnTo>
                    <a:pt x="250077" y="61795"/>
                  </a:lnTo>
                  <a:lnTo>
                    <a:pt x="249559" y="61875"/>
                  </a:lnTo>
                  <a:lnTo>
                    <a:pt x="249042" y="61962"/>
                  </a:lnTo>
                  <a:lnTo>
                    <a:pt x="248524" y="62064"/>
                  </a:lnTo>
                  <a:lnTo>
                    <a:pt x="248015" y="62173"/>
                  </a:lnTo>
                  <a:lnTo>
                    <a:pt x="247514" y="62289"/>
                  </a:lnTo>
                  <a:lnTo>
                    <a:pt x="247005" y="62420"/>
                  </a:lnTo>
                  <a:lnTo>
                    <a:pt x="246513" y="62551"/>
                  </a:lnTo>
                  <a:lnTo>
                    <a:pt x="246022" y="62696"/>
                  </a:lnTo>
                  <a:lnTo>
                    <a:pt x="245538" y="62848"/>
                  </a:lnTo>
                  <a:lnTo>
                    <a:pt x="245064" y="63008"/>
                  </a:lnTo>
                  <a:lnTo>
                    <a:pt x="244598" y="63182"/>
                  </a:lnTo>
                  <a:lnTo>
                    <a:pt x="244132" y="63357"/>
                  </a:lnTo>
                  <a:lnTo>
                    <a:pt x="243683" y="63546"/>
                  </a:lnTo>
                  <a:lnTo>
                    <a:pt x="243234" y="63742"/>
                  </a:lnTo>
                  <a:lnTo>
                    <a:pt x="242803" y="63938"/>
                  </a:lnTo>
                  <a:lnTo>
                    <a:pt x="242380" y="64149"/>
                  </a:lnTo>
                  <a:lnTo>
                    <a:pt x="241966" y="64366"/>
                  </a:lnTo>
                  <a:lnTo>
                    <a:pt x="241560" y="64592"/>
                  </a:lnTo>
                  <a:lnTo>
                    <a:pt x="241163" y="64824"/>
                  </a:lnTo>
                  <a:lnTo>
                    <a:pt x="240473" y="63807"/>
                  </a:lnTo>
                  <a:lnTo>
                    <a:pt x="239765" y="62790"/>
                  </a:lnTo>
                  <a:lnTo>
                    <a:pt x="239041" y="61788"/>
                  </a:lnTo>
                  <a:lnTo>
                    <a:pt x="238299" y="60793"/>
                  </a:lnTo>
                  <a:lnTo>
                    <a:pt x="237539" y="59812"/>
                  </a:lnTo>
                  <a:lnTo>
                    <a:pt x="236763" y="58839"/>
                  </a:lnTo>
                  <a:lnTo>
                    <a:pt x="235969" y="57873"/>
                  </a:lnTo>
                  <a:lnTo>
                    <a:pt x="235158" y="56921"/>
                  </a:lnTo>
                  <a:lnTo>
                    <a:pt x="234338" y="55977"/>
                  </a:lnTo>
                  <a:lnTo>
                    <a:pt x="233492" y="55047"/>
                  </a:lnTo>
                  <a:lnTo>
                    <a:pt x="232638" y="54124"/>
                  </a:lnTo>
                  <a:lnTo>
                    <a:pt x="231766" y="53216"/>
                  </a:lnTo>
                  <a:lnTo>
                    <a:pt x="230886" y="52316"/>
                  </a:lnTo>
                  <a:lnTo>
                    <a:pt x="229980" y="51429"/>
                  </a:lnTo>
                  <a:lnTo>
                    <a:pt x="229066" y="50558"/>
                  </a:lnTo>
                  <a:lnTo>
                    <a:pt x="228134" y="49693"/>
                  </a:lnTo>
                  <a:lnTo>
                    <a:pt x="227193" y="48843"/>
                  </a:lnTo>
                  <a:lnTo>
                    <a:pt x="226235" y="48001"/>
                  </a:lnTo>
                  <a:lnTo>
                    <a:pt x="225260" y="47180"/>
                  </a:lnTo>
                  <a:lnTo>
                    <a:pt x="224276" y="46366"/>
                  </a:lnTo>
                  <a:lnTo>
                    <a:pt x="223275" y="45560"/>
                  </a:lnTo>
                  <a:lnTo>
                    <a:pt x="222257" y="44776"/>
                  </a:lnTo>
                  <a:lnTo>
                    <a:pt x="221230" y="43998"/>
                  </a:lnTo>
                  <a:lnTo>
                    <a:pt x="220186" y="43236"/>
                  </a:lnTo>
                  <a:lnTo>
                    <a:pt x="219134" y="42488"/>
                  </a:lnTo>
                  <a:lnTo>
                    <a:pt x="218599" y="42117"/>
                  </a:lnTo>
                  <a:lnTo>
                    <a:pt x="218064" y="41754"/>
                  </a:lnTo>
                  <a:lnTo>
                    <a:pt x="217520" y="41391"/>
                  </a:lnTo>
                  <a:lnTo>
                    <a:pt x="216985" y="41027"/>
                  </a:lnTo>
                  <a:lnTo>
                    <a:pt x="216433" y="40672"/>
                  </a:lnTo>
                  <a:lnTo>
                    <a:pt x="215889" y="40323"/>
                  </a:lnTo>
                  <a:lnTo>
                    <a:pt x="215337" y="39974"/>
                  </a:lnTo>
                  <a:lnTo>
                    <a:pt x="214785" y="39626"/>
                  </a:lnTo>
                  <a:lnTo>
                    <a:pt x="214224" y="39284"/>
                  </a:lnTo>
                  <a:lnTo>
                    <a:pt x="213663" y="38950"/>
                  </a:lnTo>
                  <a:lnTo>
                    <a:pt x="213102" y="38616"/>
                  </a:lnTo>
                  <a:lnTo>
                    <a:pt x="212532" y="38282"/>
                  </a:lnTo>
                  <a:lnTo>
                    <a:pt x="211963" y="37955"/>
                  </a:lnTo>
                  <a:lnTo>
                    <a:pt x="211393" y="37635"/>
                  </a:lnTo>
                  <a:lnTo>
                    <a:pt x="210815" y="37316"/>
                  </a:lnTo>
                  <a:lnTo>
                    <a:pt x="210237" y="36996"/>
                  </a:lnTo>
                  <a:lnTo>
                    <a:pt x="209650" y="36684"/>
                  </a:lnTo>
                  <a:lnTo>
                    <a:pt x="209064" y="36379"/>
                  </a:lnTo>
                  <a:lnTo>
                    <a:pt x="208477" y="36073"/>
                  </a:lnTo>
                  <a:lnTo>
                    <a:pt x="207890" y="35768"/>
                  </a:lnTo>
                  <a:lnTo>
                    <a:pt x="207295" y="35471"/>
                  </a:lnTo>
                  <a:lnTo>
                    <a:pt x="206699" y="35180"/>
                  </a:lnTo>
                  <a:lnTo>
                    <a:pt x="206104" y="34889"/>
                  </a:lnTo>
                  <a:lnTo>
                    <a:pt x="205500" y="34606"/>
                  </a:lnTo>
                  <a:lnTo>
                    <a:pt x="204896" y="34323"/>
                  </a:lnTo>
                  <a:lnTo>
                    <a:pt x="204283" y="34047"/>
                  </a:lnTo>
                  <a:lnTo>
                    <a:pt x="203679" y="33771"/>
                  </a:lnTo>
                  <a:lnTo>
                    <a:pt x="203066" y="33502"/>
                  </a:lnTo>
                  <a:lnTo>
                    <a:pt x="202445" y="33233"/>
                  </a:lnTo>
                  <a:lnTo>
                    <a:pt x="201832" y="32972"/>
                  </a:lnTo>
                  <a:lnTo>
                    <a:pt x="201211" y="32718"/>
                  </a:lnTo>
                  <a:lnTo>
                    <a:pt x="200590" y="32463"/>
                  </a:lnTo>
                  <a:lnTo>
                    <a:pt x="199960" y="32209"/>
                  </a:lnTo>
                  <a:lnTo>
                    <a:pt x="199330" y="31962"/>
                  </a:lnTo>
                  <a:lnTo>
                    <a:pt x="198700" y="31722"/>
                  </a:lnTo>
                  <a:lnTo>
                    <a:pt x="198070" y="31483"/>
                  </a:lnTo>
                  <a:lnTo>
                    <a:pt x="197432" y="31250"/>
                  </a:lnTo>
                  <a:lnTo>
                    <a:pt x="196793" y="31018"/>
                  </a:lnTo>
                  <a:lnTo>
                    <a:pt x="196155" y="30793"/>
                  </a:lnTo>
                  <a:lnTo>
                    <a:pt x="195507" y="30575"/>
                  </a:lnTo>
                  <a:lnTo>
                    <a:pt x="194860" y="30357"/>
                  </a:lnTo>
                  <a:lnTo>
                    <a:pt x="194213" y="30146"/>
                  </a:lnTo>
                  <a:lnTo>
                    <a:pt x="193566" y="29935"/>
                  </a:lnTo>
                  <a:lnTo>
                    <a:pt x="192910" y="29732"/>
                  </a:lnTo>
                  <a:lnTo>
                    <a:pt x="192254" y="29536"/>
                  </a:lnTo>
                  <a:lnTo>
                    <a:pt x="191598" y="29340"/>
                  </a:lnTo>
                  <a:lnTo>
                    <a:pt x="190934" y="29144"/>
                  </a:lnTo>
                  <a:lnTo>
                    <a:pt x="190278" y="28962"/>
                  </a:lnTo>
                  <a:lnTo>
                    <a:pt x="189605" y="28780"/>
                  </a:lnTo>
                  <a:lnTo>
                    <a:pt x="188941" y="28599"/>
                  </a:lnTo>
                  <a:lnTo>
                    <a:pt x="188276" y="28425"/>
                  </a:lnTo>
                  <a:lnTo>
                    <a:pt x="187603" y="28257"/>
                  </a:lnTo>
                  <a:lnTo>
                    <a:pt x="186930" y="28090"/>
                  </a:lnTo>
                  <a:lnTo>
                    <a:pt x="186248" y="27931"/>
                  </a:lnTo>
                  <a:lnTo>
                    <a:pt x="185575" y="27778"/>
                  </a:lnTo>
                  <a:lnTo>
                    <a:pt x="184894" y="27626"/>
                  </a:lnTo>
                  <a:lnTo>
                    <a:pt x="184212" y="27480"/>
                  </a:lnTo>
                  <a:lnTo>
                    <a:pt x="183530" y="27335"/>
                  </a:lnTo>
                  <a:lnTo>
                    <a:pt x="182840" y="27204"/>
                  </a:lnTo>
                  <a:lnTo>
                    <a:pt x="182150" y="27066"/>
                  </a:lnTo>
                  <a:lnTo>
                    <a:pt x="181459" y="26943"/>
                  </a:lnTo>
                  <a:lnTo>
                    <a:pt x="180769" y="26819"/>
                  </a:lnTo>
                  <a:lnTo>
                    <a:pt x="180079" y="26696"/>
                  </a:lnTo>
                  <a:lnTo>
                    <a:pt x="179380" y="26587"/>
                  </a:lnTo>
                  <a:lnTo>
                    <a:pt x="178681" y="26478"/>
                  </a:lnTo>
                  <a:lnTo>
                    <a:pt x="177982" y="26369"/>
                  </a:lnTo>
                  <a:lnTo>
                    <a:pt x="177283" y="26274"/>
                  </a:lnTo>
                  <a:lnTo>
                    <a:pt x="176575" y="26180"/>
                  </a:lnTo>
                  <a:lnTo>
                    <a:pt x="175868" y="26086"/>
                  </a:lnTo>
                  <a:lnTo>
                    <a:pt x="175160" y="25998"/>
                  </a:lnTo>
                  <a:lnTo>
                    <a:pt x="174453" y="25918"/>
                  </a:lnTo>
                  <a:lnTo>
                    <a:pt x="173745" y="25846"/>
                  </a:lnTo>
                  <a:lnTo>
                    <a:pt x="173029" y="25773"/>
                  </a:lnTo>
                  <a:lnTo>
                    <a:pt x="172313" y="25708"/>
                  </a:lnTo>
                  <a:lnTo>
                    <a:pt x="171596" y="25650"/>
                  </a:lnTo>
                  <a:lnTo>
                    <a:pt x="170880" y="25592"/>
                  </a:lnTo>
                  <a:lnTo>
                    <a:pt x="170155" y="25541"/>
                  </a:lnTo>
                  <a:lnTo>
                    <a:pt x="169439" y="25497"/>
                  </a:lnTo>
                  <a:lnTo>
                    <a:pt x="169370" y="25294"/>
                  </a:lnTo>
                  <a:lnTo>
                    <a:pt x="169310" y="25090"/>
                  </a:lnTo>
                  <a:lnTo>
                    <a:pt x="169258" y="24887"/>
                  </a:lnTo>
                  <a:lnTo>
                    <a:pt x="169215" y="24676"/>
                  </a:lnTo>
                  <a:lnTo>
                    <a:pt x="169137" y="24262"/>
                  </a:lnTo>
                  <a:lnTo>
                    <a:pt x="169077" y="23856"/>
                  </a:lnTo>
                  <a:lnTo>
                    <a:pt x="169016" y="23441"/>
                  </a:lnTo>
                  <a:lnTo>
                    <a:pt x="168956" y="23035"/>
                  </a:lnTo>
                  <a:lnTo>
                    <a:pt x="168887" y="22635"/>
                  </a:lnTo>
                  <a:lnTo>
                    <a:pt x="168844" y="22439"/>
                  </a:lnTo>
                  <a:lnTo>
                    <a:pt x="168801" y="22243"/>
                  </a:lnTo>
                  <a:lnTo>
                    <a:pt x="168749" y="22054"/>
                  </a:lnTo>
                  <a:lnTo>
                    <a:pt x="168688" y="21865"/>
                  </a:lnTo>
                  <a:lnTo>
                    <a:pt x="168619" y="21684"/>
                  </a:lnTo>
                  <a:lnTo>
                    <a:pt x="168542" y="21502"/>
                  </a:lnTo>
                  <a:lnTo>
                    <a:pt x="168455" y="21328"/>
                  </a:lnTo>
                  <a:lnTo>
                    <a:pt x="168361" y="21153"/>
                  </a:lnTo>
                  <a:lnTo>
                    <a:pt x="168248" y="20986"/>
                  </a:lnTo>
                  <a:lnTo>
                    <a:pt x="168119" y="20826"/>
                  </a:lnTo>
                  <a:lnTo>
                    <a:pt x="167981" y="20667"/>
                  </a:lnTo>
                  <a:lnTo>
                    <a:pt x="167834" y="20514"/>
                  </a:lnTo>
                  <a:lnTo>
                    <a:pt x="167662" y="20369"/>
                  </a:lnTo>
                  <a:lnTo>
                    <a:pt x="167480" y="20224"/>
                  </a:lnTo>
                  <a:lnTo>
                    <a:pt x="167273" y="20093"/>
                  </a:lnTo>
                  <a:lnTo>
                    <a:pt x="167049" y="19962"/>
                  </a:lnTo>
                  <a:lnTo>
                    <a:pt x="166807" y="19839"/>
                  </a:lnTo>
                  <a:lnTo>
                    <a:pt x="166540" y="19730"/>
                  </a:lnTo>
                  <a:lnTo>
                    <a:pt x="166195" y="19599"/>
                  </a:lnTo>
                  <a:lnTo>
                    <a:pt x="165841" y="19475"/>
                  </a:lnTo>
                  <a:lnTo>
                    <a:pt x="165461" y="19366"/>
                  </a:lnTo>
                  <a:lnTo>
                    <a:pt x="165073" y="19265"/>
                  </a:lnTo>
                  <a:lnTo>
                    <a:pt x="164667" y="19170"/>
                  </a:lnTo>
                  <a:lnTo>
                    <a:pt x="164262" y="19090"/>
                  </a:lnTo>
                  <a:lnTo>
                    <a:pt x="163839" y="19018"/>
                  </a:lnTo>
                  <a:lnTo>
                    <a:pt x="163408" y="18945"/>
                  </a:lnTo>
                  <a:lnTo>
                    <a:pt x="162967" y="18894"/>
                  </a:lnTo>
                  <a:lnTo>
                    <a:pt x="162527" y="18843"/>
                  </a:lnTo>
                  <a:lnTo>
                    <a:pt x="162079" y="18800"/>
                  </a:lnTo>
                  <a:lnTo>
                    <a:pt x="161630" y="18771"/>
                  </a:lnTo>
                  <a:lnTo>
                    <a:pt x="161173" y="18749"/>
                  </a:lnTo>
                  <a:lnTo>
                    <a:pt x="160715" y="18734"/>
                  </a:lnTo>
                  <a:lnTo>
                    <a:pt x="160267" y="18727"/>
                  </a:lnTo>
                  <a:lnTo>
                    <a:pt x="159809" y="18727"/>
                  </a:lnTo>
                  <a:lnTo>
                    <a:pt x="159757" y="17623"/>
                  </a:lnTo>
                  <a:lnTo>
                    <a:pt x="159688" y="16519"/>
                  </a:lnTo>
                  <a:lnTo>
                    <a:pt x="159619" y="15415"/>
                  </a:lnTo>
                  <a:lnTo>
                    <a:pt x="159542" y="14311"/>
                  </a:lnTo>
                  <a:lnTo>
                    <a:pt x="159455" y="13207"/>
                  </a:lnTo>
                  <a:lnTo>
                    <a:pt x="159352" y="12102"/>
                  </a:lnTo>
                  <a:lnTo>
                    <a:pt x="159240" y="11006"/>
                  </a:lnTo>
                  <a:lnTo>
                    <a:pt x="159110" y="9909"/>
                  </a:lnTo>
                  <a:lnTo>
                    <a:pt x="159438" y="9822"/>
                  </a:lnTo>
                  <a:lnTo>
                    <a:pt x="159766" y="9713"/>
                  </a:lnTo>
                  <a:lnTo>
                    <a:pt x="160085" y="9596"/>
                  </a:lnTo>
                  <a:lnTo>
                    <a:pt x="160396" y="9466"/>
                  </a:lnTo>
                  <a:lnTo>
                    <a:pt x="160707" y="9320"/>
                  </a:lnTo>
                  <a:lnTo>
                    <a:pt x="161000" y="9161"/>
                  </a:lnTo>
                  <a:lnTo>
                    <a:pt x="161293" y="8994"/>
                  </a:lnTo>
                  <a:lnTo>
                    <a:pt x="161570" y="8812"/>
                  </a:lnTo>
                  <a:lnTo>
                    <a:pt x="161837" y="8616"/>
                  </a:lnTo>
                  <a:lnTo>
                    <a:pt x="162087" y="8412"/>
                  </a:lnTo>
                  <a:lnTo>
                    <a:pt x="162329" y="8202"/>
                  </a:lnTo>
                  <a:lnTo>
                    <a:pt x="162562" y="7977"/>
                  </a:lnTo>
                  <a:lnTo>
                    <a:pt x="162769" y="7737"/>
                  </a:lnTo>
                  <a:lnTo>
                    <a:pt x="162967" y="7497"/>
                  </a:lnTo>
                  <a:lnTo>
                    <a:pt x="163149" y="7243"/>
                  </a:lnTo>
                  <a:lnTo>
                    <a:pt x="163313" y="6981"/>
                  </a:lnTo>
                  <a:lnTo>
                    <a:pt x="163390" y="6851"/>
                  </a:lnTo>
                  <a:lnTo>
                    <a:pt x="163459" y="6713"/>
                  </a:lnTo>
                  <a:lnTo>
                    <a:pt x="163520" y="6575"/>
                  </a:lnTo>
                  <a:lnTo>
                    <a:pt x="163571" y="6437"/>
                  </a:lnTo>
                  <a:lnTo>
                    <a:pt x="163623" y="6306"/>
                  </a:lnTo>
                  <a:lnTo>
                    <a:pt x="163675" y="6168"/>
                  </a:lnTo>
                  <a:lnTo>
                    <a:pt x="163710" y="6030"/>
                  </a:lnTo>
                  <a:lnTo>
                    <a:pt x="163744" y="5899"/>
                  </a:lnTo>
                  <a:lnTo>
                    <a:pt x="163770" y="5761"/>
                  </a:lnTo>
                  <a:lnTo>
                    <a:pt x="163796" y="5623"/>
                  </a:lnTo>
                  <a:lnTo>
                    <a:pt x="163813" y="5492"/>
                  </a:lnTo>
                  <a:lnTo>
                    <a:pt x="163822" y="5354"/>
                  </a:lnTo>
                  <a:lnTo>
                    <a:pt x="163830" y="5086"/>
                  </a:lnTo>
                  <a:lnTo>
                    <a:pt x="163822" y="4824"/>
                  </a:lnTo>
                  <a:lnTo>
                    <a:pt x="163796" y="4563"/>
                  </a:lnTo>
                  <a:lnTo>
                    <a:pt x="163744" y="4301"/>
                  </a:lnTo>
                  <a:lnTo>
                    <a:pt x="163675" y="4047"/>
                  </a:lnTo>
                  <a:lnTo>
                    <a:pt x="163589" y="3793"/>
                  </a:lnTo>
                  <a:lnTo>
                    <a:pt x="163485" y="3546"/>
                  </a:lnTo>
                  <a:lnTo>
                    <a:pt x="163364" y="3306"/>
                  </a:lnTo>
                  <a:lnTo>
                    <a:pt x="163235" y="3066"/>
                  </a:lnTo>
                  <a:lnTo>
                    <a:pt x="163080" y="2834"/>
                  </a:lnTo>
                  <a:lnTo>
                    <a:pt x="162916" y="2609"/>
                  </a:lnTo>
                  <a:lnTo>
                    <a:pt x="162734" y="2391"/>
                  </a:lnTo>
                  <a:lnTo>
                    <a:pt x="162545" y="2180"/>
                  </a:lnTo>
                  <a:lnTo>
                    <a:pt x="162338" y="1969"/>
                  </a:lnTo>
                  <a:lnTo>
                    <a:pt x="162122" y="1773"/>
                  </a:lnTo>
                  <a:lnTo>
                    <a:pt x="161889" y="1584"/>
                  </a:lnTo>
                  <a:lnTo>
                    <a:pt x="161656" y="1403"/>
                  </a:lnTo>
                  <a:lnTo>
                    <a:pt x="161397" y="1236"/>
                  </a:lnTo>
                  <a:lnTo>
                    <a:pt x="161138" y="1069"/>
                  </a:lnTo>
                  <a:lnTo>
                    <a:pt x="160871" y="923"/>
                  </a:lnTo>
                  <a:lnTo>
                    <a:pt x="160586" y="778"/>
                  </a:lnTo>
                  <a:lnTo>
                    <a:pt x="160301" y="647"/>
                  </a:lnTo>
                  <a:lnTo>
                    <a:pt x="160008" y="531"/>
                  </a:lnTo>
                  <a:lnTo>
                    <a:pt x="159706" y="422"/>
                  </a:lnTo>
                  <a:lnTo>
                    <a:pt x="159395" y="328"/>
                  </a:lnTo>
                  <a:lnTo>
                    <a:pt x="159084" y="240"/>
                  </a:lnTo>
                  <a:lnTo>
                    <a:pt x="158756" y="168"/>
                  </a:lnTo>
                  <a:lnTo>
                    <a:pt x="158437" y="110"/>
                  </a:lnTo>
                  <a:lnTo>
                    <a:pt x="158118" y="66"/>
                  </a:lnTo>
                  <a:lnTo>
                    <a:pt x="157799" y="30"/>
                  </a:lnTo>
                  <a:lnTo>
                    <a:pt x="157471" y="8"/>
                  </a:lnTo>
                  <a:lnTo>
                    <a:pt x="15715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-62925" y="-438350"/>
              <a:ext cx="960650" cy="504875"/>
            </a:xfrm>
            <a:custGeom>
              <a:avLst/>
              <a:gdLst/>
              <a:ahLst/>
              <a:cxnLst/>
              <a:rect l="l" t="t" r="r" b="b"/>
              <a:pathLst>
                <a:path w="38426" h="20195" extrusionOk="0">
                  <a:moveTo>
                    <a:pt x="18846" y="1"/>
                  </a:moveTo>
                  <a:lnTo>
                    <a:pt x="18242" y="15"/>
                  </a:lnTo>
                  <a:lnTo>
                    <a:pt x="17630" y="44"/>
                  </a:lnTo>
                  <a:lnTo>
                    <a:pt x="17052" y="88"/>
                  </a:lnTo>
                  <a:lnTo>
                    <a:pt x="16482" y="139"/>
                  </a:lnTo>
                  <a:lnTo>
                    <a:pt x="15921" y="211"/>
                  </a:lnTo>
                  <a:lnTo>
                    <a:pt x="15369" y="291"/>
                  </a:lnTo>
                  <a:lnTo>
                    <a:pt x="14825" y="386"/>
                  </a:lnTo>
                  <a:lnTo>
                    <a:pt x="14290" y="488"/>
                  </a:lnTo>
                  <a:lnTo>
                    <a:pt x="13773" y="604"/>
                  </a:lnTo>
                  <a:lnTo>
                    <a:pt x="13255" y="735"/>
                  </a:lnTo>
                  <a:lnTo>
                    <a:pt x="12754" y="873"/>
                  </a:lnTo>
                  <a:lnTo>
                    <a:pt x="12254" y="1025"/>
                  </a:lnTo>
                  <a:lnTo>
                    <a:pt x="11771" y="1192"/>
                  </a:lnTo>
                  <a:lnTo>
                    <a:pt x="11296" y="1366"/>
                  </a:lnTo>
                  <a:lnTo>
                    <a:pt x="10830" y="1555"/>
                  </a:lnTo>
                  <a:lnTo>
                    <a:pt x="10373" y="1751"/>
                  </a:lnTo>
                  <a:lnTo>
                    <a:pt x="9924" y="1955"/>
                  </a:lnTo>
                  <a:lnTo>
                    <a:pt x="9484" y="2173"/>
                  </a:lnTo>
                  <a:lnTo>
                    <a:pt x="9061" y="2398"/>
                  </a:lnTo>
                  <a:lnTo>
                    <a:pt x="8638" y="2638"/>
                  </a:lnTo>
                  <a:lnTo>
                    <a:pt x="8233" y="2885"/>
                  </a:lnTo>
                  <a:lnTo>
                    <a:pt x="7836" y="3139"/>
                  </a:lnTo>
                  <a:lnTo>
                    <a:pt x="7439" y="3400"/>
                  </a:lnTo>
                  <a:lnTo>
                    <a:pt x="7059" y="3676"/>
                  </a:lnTo>
                  <a:lnTo>
                    <a:pt x="6697" y="3960"/>
                  </a:lnTo>
                  <a:lnTo>
                    <a:pt x="6334" y="4243"/>
                  </a:lnTo>
                  <a:lnTo>
                    <a:pt x="5981" y="4548"/>
                  </a:lnTo>
                  <a:lnTo>
                    <a:pt x="5644" y="4853"/>
                  </a:lnTo>
                  <a:lnTo>
                    <a:pt x="5308" y="5166"/>
                  </a:lnTo>
                  <a:lnTo>
                    <a:pt x="4988" y="5485"/>
                  </a:lnTo>
                  <a:lnTo>
                    <a:pt x="4678" y="5812"/>
                  </a:lnTo>
                  <a:lnTo>
                    <a:pt x="4376" y="6153"/>
                  </a:lnTo>
                  <a:lnTo>
                    <a:pt x="4082" y="6495"/>
                  </a:lnTo>
                  <a:lnTo>
                    <a:pt x="3797" y="6843"/>
                  </a:lnTo>
                  <a:lnTo>
                    <a:pt x="3530" y="7199"/>
                  </a:lnTo>
                  <a:lnTo>
                    <a:pt x="3271" y="7563"/>
                  </a:lnTo>
                  <a:lnTo>
                    <a:pt x="3012" y="7926"/>
                  </a:lnTo>
                  <a:lnTo>
                    <a:pt x="2771" y="8304"/>
                  </a:lnTo>
                  <a:lnTo>
                    <a:pt x="2538" y="8681"/>
                  </a:lnTo>
                  <a:lnTo>
                    <a:pt x="2322" y="9066"/>
                  </a:lnTo>
                  <a:lnTo>
                    <a:pt x="2106" y="9451"/>
                  </a:lnTo>
                  <a:lnTo>
                    <a:pt x="1908" y="9851"/>
                  </a:lnTo>
                  <a:lnTo>
                    <a:pt x="1709" y="10250"/>
                  </a:lnTo>
                  <a:lnTo>
                    <a:pt x="1528" y="10650"/>
                  </a:lnTo>
                  <a:lnTo>
                    <a:pt x="1355" y="11057"/>
                  </a:lnTo>
                  <a:lnTo>
                    <a:pt x="1200" y="11471"/>
                  </a:lnTo>
                  <a:lnTo>
                    <a:pt x="1045" y="11885"/>
                  </a:lnTo>
                  <a:lnTo>
                    <a:pt x="907" y="12306"/>
                  </a:lnTo>
                  <a:lnTo>
                    <a:pt x="769" y="12727"/>
                  </a:lnTo>
                  <a:lnTo>
                    <a:pt x="648" y="13149"/>
                  </a:lnTo>
                  <a:lnTo>
                    <a:pt x="536" y="13577"/>
                  </a:lnTo>
                  <a:lnTo>
                    <a:pt x="441" y="14013"/>
                  </a:lnTo>
                  <a:lnTo>
                    <a:pt x="346" y="14442"/>
                  </a:lnTo>
                  <a:lnTo>
                    <a:pt x="268" y="14877"/>
                  </a:lnTo>
                  <a:lnTo>
                    <a:pt x="199" y="15313"/>
                  </a:lnTo>
                  <a:lnTo>
                    <a:pt x="139" y="15756"/>
                  </a:lnTo>
                  <a:lnTo>
                    <a:pt x="87" y="16199"/>
                  </a:lnTo>
                  <a:lnTo>
                    <a:pt x="52" y="16635"/>
                  </a:lnTo>
                  <a:lnTo>
                    <a:pt x="27" y="17078"/>
                  </a:lnTo>
                  <a:lnTo>
                    <a:pt x="1" y="17529"/>
                  </a:lnTo>
                  <a:lnTo>
                    <a:pt x="1" y="17972"/>
                  </a:lnTo>
                  <a:lnTo>
                    <a:pt x="1" y="18415"/>
                  </a:lnTo>
                  <a:lnTo>
                    <a:pt x="9" y="18858"/>
                  </a:lnTo>
                  <a:lnTo>
                    <a:pt x="35" y="19308"/>
                  </a:lnTo>
                  <a:lnTo>
                    <a:pt x="70" y="19751"/>
                  </a:lnTo>
                  <a:lnTo>
                    <a:pt x="113" y="20195"/>
                  </a:lnTo>
                  <a:lnTo>
                    <a:pt x="4194" y="19911"/>
                  </a:lnTo>
                  <a:lnTo>
                    <a:pt x="8302" y="19621"/>
                  </a:lnTo>
                  <a:lnTo>
                    <a:pt x="10364" y="19475"/>
                  </a:lnTo>
                  <a:lnTo>
                    <a:pt x="12435" y="19345"/>
                  </a:lnTo>
                  <a:lnTo>
                    <a:pt x="14497" y="19221"/>
                  </a:lnTo>
                  <a:lnTo>
                    <a:pt x="16568" y="19112"/>
                  </a:lnTo>
                  <a:lnTo>
                    <a:pt x="18639" y="19011"/>
                  </a:lnTo>
                  <a:lnTo>
                    <a:pt x="19675" y="18974"/>
                  </a:lnTo>
                  <a:lnTo>
                    <a:pt x="20710" y="18938"/>
                  </a:lnTo>
                  <a:lnTo>
                    <a:pt x="21746" y="18902"/>
                  </a:lnTo>
                  <a:lnTo>
                    <a:pt x="22781" y="18873"/>
                  </a:lnTo>
                  <a:lnTo>
                    <a:pt x="23817" y="18851"/>
                  </a:lnTo>
                  <a:lnTo>
                    <a:pt x="24844" y="18836"/>
                  </a:lnTo>
                  <a:lnTo>
                    <a:pt x="25879" y="18829"/>
                  </a:lnTo>
                  <a:lnTo>
                    <a:pt x="27941" y="18829"/>
                  </a:lnTo>
                  <a:lnTo>
                    <a:pt x="28968" y="18843"/>
                  </a:lnTo>
                  <a:lnTo>
                    <a:pt x="29995" y="18858"/>
                  </a:lnTo>
                  <a:lnTo>
                    <a:pt x="31022" y="18887"/>
                  </a:lnTo>
                  <a:lnTo>
                    <a:pt x="32049" y="18923"/>
                  </a:lnTo>
                  <a:lnTo>
                    <a:pt x="33067" y="18967"/>
                  </a:lnTo>
                  <a:lnTo>
                    <a:pt x="33550" y="18982"/>
                  </a:lnTo>
                  <a:lnTo>
                    <a:pt x="34111" y="18989"/>
                  </a:lnTo>
                  <a:lnTo>
                    <a:pt x="34732" y="18996"/>
                  </a:lnTo>
                  <a:lnTo>
                    <a:pt x="35405" y="19018"/>
                  </a:lnTo>
                  <a:lnTo>
                    <a:pt x="36104" y="19047"/>
                  </a:lnTo>
                  <a:lnTo>
                    <a:pt x="36458" y="19069"/>
                  </a:lnTo>
                  <a:lnTo>
                    <a:pt x="36821" y="19090"/>
                  </a:lnTo>
                  <a:lnTo>
                    <a:pt x="37174" y="19127"/>
                  </a:lnTo>
                  <a:lnTo>
                    <a:pt x="37528" y="19170"/>
                  </a:lnTo>
                  <a:lnTo>
                    <a:pt x="37873" y="19214"/>
                  </a:lnTo>
                  <a:lnTo>
                    <a:pt x="38218" y="19272"/>
                  </a:lnTo>
                  <a:lnTo>
                    <a:pt x="38288" y="18778"/>
                  </a:lnTo>
                  <a:lnTo>
                    <a:pt x="38348" y="18291"/>
                  </a:lnTo>
                  <a:lnTo>
                    <a:pt x="38391" y="17797"/>
                  </a:lnTo>
                  <a:lnTo>
                    <a:pt x="38408" y="17311"/>
                  </a:lnTo>
                  <a:lnTo>
                    <a:pt x="38426" y="16831"/>
                  </a:lnTo>
                  <a:lnTo>
                    <a:pt x="38417" y="16345"/>
                  </a:lnTo>
                  <a:lnTo>
                    <a:pt x="38391" y="15865"/>
                  </a:lnTo>
                  <a:lnTo>
                    <a:pt x="38357" y="15393"/>
                  </a:lnTo>
                  <a:lnTo>
                    <a:pt x="38313" y="14914"/>
                  </a:lnTo>
                  <a:lnTo>
                    <a:pt x="38244" y="14449"/>
                  </a:lnTo>
                  <a:lnTo>
                    <a:pt x="38167" y="13984"/>
                  </a:lnTo>
                  <a:lnTo>
                    <a:pt x="38072" y="13519"/>
                  </a:lnTo>
                  <a:lnTo>
                    <a:pt x="37968" y="13061"/>
                  </a:lnTo>
                  <a:lnTo>
                    <a:pt x="37839" y="12604"/>
                  </a:lnTo>
                  <a:lnTo>
                    <a:pt x="37709" y="12153"/>
                  </a:lnTo>
                  <a:lnTo>
                    <a:pt x="37563" y="11710"/>
                  </a:lnTo>
                  <a:lnTo>
                    <a:pt x="37399" y="11274"/>
                  </a:lnTo>
                  <a:lnTo>
                    <a:pt x="37218" y="10839"/>
                  </a:lnTo>
                  <a:lnTo>
                    <a:pt x="37036" y="10410"/>
                  </a:lnTo>
                  <a:lnTo>
                    <a:pt x="36829" y="9981"/>
                  </a:lnTo>
                  <a:lnTo>
                    <a:pt x="36613" y="9567"/>
                  </a:lnTo>
                  <a:lnTo>
                    <a:pt x="36389" y="9153"/>
                  </a:lnTo>
                  <a:lnTo>
                    <a:pt x="36148" y="8747"/>
                  </a:lnTo>
                  <a:lnTo>
                    <a:pt x="35897" y="8347"/>
                  </a:lnTo>
                  <a:lnTo>
                    <a:pt x="35638" y="7955"/>
                  </a:lnTo>
                  <a:lnTo>
                    <a:pt x="35362" y="7570"/>
                  </a:lnTo>
                  <a:lnTo>
                    <a:pt x="35069" y="7192"/>
                  </a:lnTo>
                  <a:lnTo>
                    <a:pt x="34776" y="6822"/>
                  </a:lnTo>
                  <a:lnTo>
                    <a:pt x="34465" y="6458"/>
                  </a:lnTo>
                  <a:lnTo>
                    <a:pt x="34137" y="6095"/>
                  </a:lnTo>
                  <a:lnTo>
                    <a:pt x="33809" y="5747"/>
                  </a:lnTo>
                  <a:lnTo>
                    <a:pt x="33464" y="5412"/>
                  </a:lnTo>
                  <a:lnTo>
                    <a:pt x="33110" y="5078"/>
                  </a:lnTo>
                  <a:lnTo>
                    <a:pt x="32739" y="4751"/>
                  </a:lnTo>
                  <a:lnTo>
                    <a:pt x="32368" y="4439"/>
                  </a:lnTo>
                  <a:lnTo>
                    <a:pt x="31980" y="4134"/>
                  </a:lnTo>
                  <a:lnTo>
                    <a:pt x="31583" y="3836"/>
                  </a:lnTo>
                  <a:lnTo>
                    <a:pt x="31177" y="3546"/>
                  </a:lnTo>
                  <a:lnTo>
                    <a:pt x="30763" y="3270"/>
                  </a:lnTo>
                  <a:lnTo>
                    <a:pt x="30332" y="3001"/>
                  </a:lnTo>
                  <a:lnTo>
                    <a:pt x="29900" y="2739"/>
                  </a:lnTo>
                  <a:lnTo>
                    <a:pt x="29451" y="2492"/>
                  </a:lnTo>
                  <a:lnTo>
                    <a:pt x="29003" y="2260"/>
                  </a:lnTo>
                  <a:lnTo>
                    <a:pt x="28537" y="2027"/>
                  </a:lnTo>
                  <a:lnTo>
                    <a:pt x="28062" y="1817"/>
                  </a:lnTo>
                  <a:lnTo>
                    <a:pt x="27588" y="1606"/>
                  </a:lnTo>
                  <a:lnTo>
                    <a:pt x="27096" y="1417"/>
                  </a:lnTo>
                  <a:lnTo>
                    <a:pt x="26595" y="1228"/>
                  </a:lnTo>
                  <a:lnTo>
                    <a:pt x="26095" y="1061"/>
                  </a:lnTo>
                  <a:lnTo>
                    <a:pt x="25577" y="902"/>
                  </a:lnTo>
                  <a:lnTo>
                    <a:pt x="25059" y="756"/>
                  </a:lnTo>
                  <a:lnTo>
                    <a:pt x="24524" y="618"/>
                  </a:lnTo>
                  <a:lnTo>
                    <a:pt x="23989" y="502"/>
                  </a:lnTo>
                  <a:lnTo>
                    <a:pt x="23446" y="393"/>
                  </a:lnTo>
                  <a:lnTo>
                    <a:pt x="22893" y="291"/>
                  </a:lnTo>
                  <a:lnTo>
                    <a:pt x="22333" y="211"/>
                  </a:lnTo>
                  <a:lnTo>
                    <a:pt x="21772" y="139"/>
                  </a:lnTo>
                  <a:lnTo>
                    <a:pt x="21193" y="88"/>
                  </a:lnTo>
                  <a:lnTo>
                    <a:pt x="20615" y="44"/>
                  </a:lnTo>
                  <a:lnTo>
                    <a:pt x="20029" y="15"/>
                  </a:lnTo>
                  <a:lnTo>
                    <a:pt x="1944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105125" y="-838575"/>
              <a:ext cx="373875" cy="364850"/>
            </a:xfrm>
            <a:custGeom>
              <a:avLst/>
              <a:gdLst/>
              <a:ahLst/>
              <a:cxnLst/>
              <a:rect l="l" t="t" r="r" b="b"/>
              <a:pathLst>
                <a:path w="14955" h="14594" extrusionOk="0">
                  <a:moveTo>
                    <a:pt x="11822" y="0"/>
                  </a:moveTo>
                  <a:lnTo>
                    <a:pt x="11598" y="138"/>
                  </a:lnTo>
                  <a:lnTo>
                    <a:pt x="11356" y="262"/>
                  </a:lnTo>
                  <a:lnTo>
                    <a:pt x="11106" y="385"/>
                  </a:lnTo>
                  <a:lnTo>
                    <a:pt x="10847" y="494"/>
                  </a:lnTo>
                  <a:lnTo>
                    <a:pt x="10588" y="596"/>
                  </a:lnTo>
                  <a:lnTo>
                    <a:pt x="10312" y="690"/>
                  </a:lnTo>
                  <a:lnTo>
                    <a:pt x="10045" y="785"/>
                  </a:lnTo>
                  <a:lnTo>
                    <a:pt x="9769" y="865"/>
                  </a:lnTo>
                  <a:lnTo>
                    <a:pt x="9234" y="1017"/>
                  </a:lnTo>
                  <a:lnTo>
                    <a:pt x="8716" y="1148"/>
                  </a:lnTo>
                  <a:lnTo>
                    <a:pt x="7827" y="1358"/>
                  </a:lnTo>
                  <a:lnTo>
                    <a:pt x="6912" y="1584"/>
                  </a:lnTo>
                  <a:lnTo>
                    <a:pt x="5963" y="1802"/>
                  </a:lnTo>
                  <a:lnTo>
                    <a:pt x="5480" y="1911"/>
                  </a:lnTo>
                  <a:lnTo>
                    <a:pt x="4988" y="2012"/>
                  </a:lnTo>
                  <a:lnTo>
                    <a:pt x="4496" y="2114"/>
                  </a:lnTo>
                  <a:lnTo>
                    <a:pt x="3996" y="2208"/>
                  </a:lnTo>
                  <a:lnTo>
                    <a:pt x="3495" y="2288"/>
                  </a:lnTo>
                  <a:lnTo>
                    <a:pt x="2995" y="2368"/>
                  </a:lnTo>
                  <a:lnTo>
                    <a:pt x="2494" y="2441"/>
                  </a:lnTo>
                  <a:lnTo>
                    <a:pt x="1994" y="2506"/>
                  </a:lnTo>
                  <a:lnTo>
                    <a:pt x="1493" y="2557"/>
                  </a:lnTo>
                  <a:lnTo>
                    <a:pt x="993" y="2601"/>
                  </a:lnTo>
                  <a:lnTo>
                    <a:pt x="493" y="2630"/>
                  </a:lnTo>
                  <a:lnTo>
                    <a:pt x="1" y="2644"/>
                  </a:lnTo>
                  <a:lnTo>
                    <a:pt x="242" y="3392"/>
                  </a:lnTo>
                  <a:lnTo>
                    <a:pt x="475" y="4133"/>
                  </a:lnTo>
                  <a:lnTo>
                    <a:pt x="700" y="4881"/>
                  </a:lnTo>
                  <a:lnTo>
                    <a:pt x="915" y="5630"/>
                  </a:lnTo>
                  <a:lnTo>
                    <a:pt x="1131" y="6378"/>
                  </a:lnTo>
                  <a:lnTo>
                    <a:pt x="1338" y="7126"/>
                  </a:lnTo>
                  <a:lnTo>
                    <a:pt x="1537" y="7867"/>
                  </a:lnTo>
                  <a:lnTo>
                    <a:pt x="1726" y="8615"/>
                  </a:lnTo>
                  <a:lnTo>
                    <a:pt x="1916" y="9363"/>
                  </a:lnTo>
                  <a:lnTo>
                    <a:pt x="2098" y="10112"/>
                  </a:lnTo>
                  <a:lnTo>
                    <a:pt x="2270" y="10860"/>
                  </a:lnTo>
                  <a:lnTo>
                    <a:pt x="2434" y="11608"/>
                  </a:lnTo>
                  <a:lnTo>
                    <a:pt x="2589" y="12356"/>
                  </a:lnTo>
                  <a:lnTo>
                    <a:pt x="2736" y="13097"/>
                  </a:lnTo>
                  <a:lnTo>
                    <a:pt x="2883" y="13845"/>
                  </a:lnTo>
                  <a:lnTo>
                    <a:pt x="3021" y="14593"/>
                  </a:lnTo>
                  <a:lnTo>
                    <a:pt x="3539" y="14397"/>
                  </a:lnTo>
                  <a:lnTo>
                    <a:pt x="4056" y="14208"/>
                  </a:lnTo>
                  <a:lnTo>
                    <a:pt x="4591" y="14034"/>
                  </a:lnTo>
                  <a:lnTo>
                    <a:pt x="5126" y="13867"/>
                  </a:lnTo>
                  <a:lnTo>
                    <a:pt x="5679" y="13707"/>
                  </a:lnTo>
                  <a:lnTo>
                    <a:pt x="6231" y="13562"/>
                  </a:lnTo>
                  <a:lnTo>
                    <a:pt x="6783" y="13431"/>
                  </a:lnTo>
                  <a:lnTo>
                    <a:pt x="7353" y="13308"/>
                  </a:lnTo>
                  <a:lnTo>
                    <a:pt x="7922" y="13199"/>
                  </a:lnTo>
                  <a:lnTo>
                    <a:pt x="8500" y="13097"/>
                  </a:lnTo>
                  <a:lnTo>
                    <a:pt x="9087" y="13010"/>
                  </a:lnTo>
                  <a:lnTo>
                    <a:pt x="9674" y="12937"/>
                  </a:lnTo>
                  <a:lnTo>
                    <a:pt x="10269" y="12879"/>
                  </a:lnTo>
                  <a:lnTo>
                    <a:pt x="10873" y="12828"/>
                  </a:lnTo>
                  <a:lnTo>
                    <a:pt x="11477" y="12792"/>
                  </a:lnTo>
                  <a:lnTo>
                    <a:pt x="12099" y="12770"/>
                  </a:lnTo>
                  <a:lnTo>
                    <a:pt x="12461" y="12763"/>
                  </a:lnTo>
                  <a:lnTo>
                    <a:pt x="13177" y="12763"/>
                  </a:lnTo>
                  <a:lnTo>
                    <a:pt x="13540" y="12770"/>
                  </a:lnTo>
                  <a:lnTo>
                    <a:pt x="13893" y="12785"/>
                  </a:lnTo>
                  <a:lnTo>
                    <a:pt x="14247" y="12799"/>
                  </a:lnTo>
                  <a:lnTo>
                    <a:pt x="14601" y="12821"/>
                  </a:lnTo>
                  <a:lnTo>
                    <a:pt x="14955" y="12850"/>
                  </a:lnTo>
                  <a:lnTo>
                    <a:pt x="14808" y="12029"/>
                  </a:lnTo>
                  <a:lnTo>
                    <a:pt x="14644" y="11216"/>
                  </a:lnTo>
                  <a:lnTo>
                    <a:pt x="14480" y="10402"/>
                  </a:lnTo>
                  <a:lnTo>
                    <a:pt x="14308" y="9596"/>
                  </a:lnTo>
                  <a:lnTo>
                    <a:pt x="14135" y="8782"/>
                  </a:lnTo>
                  <a:lnTo>
                    <a:pt x="13945" y="7976"/>
                  </a:lnTo>
                  <a:lnTo>
                    <a:pt x="13755" y="7170"/>
                  </a:lnTo>
                  <a:lnTo>
                    <a:pt x="13557" y="6371"/>
                  </a:lnTo>
                  <a:lnTo>
                    <a:pt x="13358" y="5564"/>
                  </a:lnTo>
                  <a:lnTo>
                    <a:pt x="13151" y="4765"/>
                  </a:lnTo>
                  <a:lnTo>
                    <a:pt x="12728" y="3174"/>
                  </a:lnTo>
                  <a:lnTo>
                    <a:pt x="12280" y="1584"/>
                  </a:lnTo>
                  <a:lnTo>
                    <a:pt x="1182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-36375" y="-1249350"/>
              <a:ext cx="412700" cy="416050"/>
            </a:xfrm>
            <a:custGeom>
              <a:avLst/>
              <a:gdLst/>
              <a:ahLst/>
              <a:cxnLst/>
              <a:rect l="l" t="t" r="r" b="b"/>
              <a:pathLst>
                <a:path w="16508" h="16642" extrusionOk="0">
                  <a:moveTo>
                    <a:pt x="11054" y="0"/>
                  </a:moveTo>
                  <a:lnTo>
                    <a:pt x="9699" y="719"/>
                  </a:lnTo>
                  <a:lnTo>
                    <a:pt x="8344" y="1431"/>
                  </a:lnTo>
                  <a:lnTo>
                    <a:pt x="6972" y="2136"/>
                  </a:lnTo>
                  <a:lnTo>
                    <a:pt x="5592" y="2826"/>
                  </a:lnTo>
                  <a:lnTo>
                    <a:pt x="4211" y="3509"/>
                  </a:lnTo>
                  <a:lnTo>
                    <a:pt x="2813" y="4177"/>
                  </a:lnTo>
                  <a:lnTo>
                    <a:pt x="2114" y="4504"/>
                  </a:lnTo>
                  <a:lnTo>
                    <a:pt x="1407" y="4823"/>
                  </a:lnTo>
                  <a:lnTo>
                    <a:pt x="708" y="5143"/>
                  </a:lnTo>
                  <a:lnTo>
                    <a:pt x="0" y="5463"/>
                  </a:lnTo>
                  <a:lnTo>
                    <a:pt x="345" y="6145"/>
                  </a:lnTo>
                  <a:lnTo>
                    <a:pt x="690" y="6828"/>
                  </a:lnTo>
                  <a:lnTo>
                    <a:pt x="1027" y="7518"/>
                  </a:lnTo>
                  <a:lnTo>
                    <a:pt x="1355" y="8208"/>
                  </a:lnTo>
                  <a:lnTo>
                    <a:pt x="1674" y="8898"/>
                  </a:lnTo>
                  <a:lnTo>
                    <a:pt x="1993" y="9596"/>
                  </a:lnTo>
                  <a:lnTo>
                    <a:pt x="2295" y="10293"/>
                  </a:lnTo>
                  <a:lnTo>
                    <a:pt x="2597" y="10990"/>
                  </a:lnTo>
                  <a:lnTo>
                    <a:pt x="2891" y="11695"/>
                  </a:lnTo>
                  <a:lnTo>
                    <a:pt x="3184" y="12392"/>
                  </a:lnTo>
                  <a:lnTo>
                    <a:pt x="3469" y="13097"/>
                  </a:lnTo>
                  <a:lnTo>
                    <a:pt x="3745" y="13802"/>
                  </a:lnTo>
                  <a:lnTo>
                    <a:pt x="4021" y="14513"/>
                  </a:lnTo>
                  <a:lnTo>
                    <a:pt x="4289" y="15218"/>
                  </a:lnTo>
                  <a:lnTo>
                    <a:pt x="4806" y="16642"/>
                  </a:lnTo>
                  <a:lnTo>
                    <a:pt x="6247" y="16351"/>
                  </a:lnTo>
                  <a:lnTo>
                    <a:pt x="6964" y="16206"/>
                  </a:lnTo>
                  <a:lnTo>
                    <a:pt x="7688" y="16061"/>
                  </a:lnTo>
                  <a:lnTo>
                    <a:pt x="8405" y="15901"/>
                  </a:lnTo>
                  <a:lnTo>
                    <a:pt x="9112" y="15741"/>
                  </a:lnTo>
                  <a:lnTo>
                    <a:pt x="9828" y="15567"/>
                  </a:lnTo>
                  <a:lnTo>
                    <a:pt x="10536" y="15385"/>
                  </a:lnTo>
                  <a:lnTo>
                    <a:pt x="11408" y="15145"/>
                  </a:lnTo>
                  <a:lnTo>
                    <a:pt x="12288" y="14898"/>
                  </a:lnTo>
                  <a:lnTo>
                    <a:pt x="12719" y="14768"/>
                  </a:lnTo>
                  <a:lnTo>
                    <a:pt x="13151" y="14637"/>
                  </a:lnTo>
                  <a:lnTo>
                    <a:pt x="13582" y="14499"/>
                  </a:lnTo>
                  <a:lnTo>
                    <a:pt x="14005" y="14354"/>
                  </a:lnTo>
                  <a:lnTo>
                    <a:pt x="14160" y="14303"/>
                  </a:lnTo>
                  <a:lnTo>
                    <a:pt x="14307" y="14245"/>
                  </a:lnTo>
                  <a:lnTo>
                    <a:pt x="14609" y="14107"/>
                  </a:lnTo>
                  <a:lnTo>
                    <a:pt x="14756" y="14049"/>
                  </a:lnTo>
                  <a:lnTo>
                    <a:pt x="14911" y="13990"/>
                  </a:lnTo>
                  <a:lnTo>
                    <a:pt x="15066" y="13947"/>
                  </a:lnTo>
                  <a:lnTo>
                    <a:pt x="15144" y="13932"/>
                  </a:lnTo>
                  <a:lnTo>
                    <a:pt x="15230" y="13918"/>
                  </a:lnTo>
                  <a:lnTo>
                    <a:pt x="15299" y="13896"/>
                  </a:lnTo>
                  <a:lnTo>
                    <a:pt x="15377" y="13867"/>
                  </a:lnTo>
                  <a:lnTo>
                    <a:pt x="15386" y="13845"/>
                  </a:lnTo>
                  <a:lnTo>
                    <a:pt x="15411" y="13816"/>
                  </a:lnTo>
                  <a:lnTo>
                    <a:pt x="15429" y="13787"/>
                  </a:lnTo>
                  <a:lnTo>
                    <a:pt x="15455" y="13773"/>
                  </a:lnTo>
                  <a:lnTo>
                    <a:pt x="15498" y="13743"/>
                  </a:lnTo>
                  <a:lnTo>
                    <a:pt x="15601" y="13642"/>
                  </a:lnTo>
                  <a:lnTo>
                    <a:pt x="15705" y="13562"/>
                  </a:lnTo>
                  <a:lnTo>
                    <a:pt x="15826" y="13489"/>
                  </a:lnTo>
                  <a:lnTo>
                    <a:pt x="15946" y="13431"/>
                  </a:lnTo>
                  <a:lnTo>
                    <a:pt x="16076" y="13388"/>
                  </a:lnTo>
                  <a:lnTo>
                    <a:pt x="16214" y="13358"/>
                  </a:lnTo>
                  <a:lnTo>
                    <a:pt x="16361" y="13337"/>
                  </a:lnTo>
                  <a:lnTo>
                    <a:pt x="16507" y="13329"/>
                  </a:lnTo>
                  <a:lnTo>
                    <a:pt x="16214" y="12472"/>
                  </a:lnTo>
                  <a:lnTo>
                    <a:pt x="15921" y="11615"/>
                  </a:lnTo>
                  <a:lnTo>
                    <a:pt x="15619" y="10765"/>
                  </a:lnTo>
                  <a:lnTo>
                    <a:pt x="15308" y="9915"/>
                  </a:lnTo>
                  <a:lnTo>
                    <a:pt x="14997" y="9066"/>
                  </a:lnTo>
                  <a:lnTo>
                    <a:pt x="14678" y="8223"/>
                  </a:lnTo>
                  <a:lnTo>
                    <a:pt x="14341" y="7388"/>
                  </a:lnTo>
                  <a:lnTo>
                    <a:pt x="14005" y="6552"/>
                  </a:lnTo>
                  <a:lnTo>
                    <a:pt x="13668" y="5717"/>
                  </a:lnTo>
                  <a:lnTo>
                    <a:pt x="13315" y="4889"/>
                  </a:lnTo>
                  <a:lnTo>
                    <a:pt x="12961" y="4061"/>
                  </a:lnTo>
                  <a:lnTo>
                    <a:pt x="12590" y="3240"/>
                  </a:lnTo>
                  <a:lnTo>
                    <a:pt x="12219" y="2426"/>
                  </a:lnTo>
                  <a:lnTo>
                    <a:pt x="11839" y="1613"/>
                  </a:lnTo>
                  <a:lnTo>
                    <a:pt x="11451" y="806"/>
                  </a:lnTo>
                  <a:lnTo>
                    <a:pt x="110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-218450" y="-1569875"/>
              <a:ext cx="418750" cy="401350"/>
            </a:xfrm>
            <a:custGeom>
              <a:avLst/>
              <a:gdLst/>
              <a:ahLst/>
              <a:cxnLst/>
              <a:rect l="l" t="t" r="r" b="b"/>
              <a:pathLst>
                <a:path w="16750" h="16054" extrusionOk="0">
                  <a:moveTo>
                    <a:pt x="10536" y="0"/>
                  </a:moveTo>
                  <a:lnTo>
                    <a:pt x="10200" y="276"/>
                  </a:lnTo>
                  <a:lnTo>
                    <a:pt x="9846" y="545"/>
                  </a:lnTo>
                  <a:lnTo>
                    <a:pt x="9483" y="807"/>
                  </a:lnTo>
                  <a:lnTo>
                    <a:pt x="9121" y="1061"/>
                  </a:lnTo>
                  <a:lnTo>
                    <a:pt x="8741" y="1308"/>
                  </a:lnTo>
                  <a:lnTo>
                    <a:pt x="8362" y="1555"/>
                  </a:lnTo>
                  <a:lnTo>
                    <a:pt x="7973" y="1794"/>
                  </a:lnTo>
                  <a:lnTo>
                    <a:pt x="7585" y="2034"/>
                  </a:lnTo>
                  <a:lnTo>
                    <a:pt x="6808" y="2499"/>
                  </a:lnTo>
                  <a:lnTo>
                    <a:pt x="6023" y="2957"/>
                  </a:lnTo>
                  <a:lnTo>
                    <a:pt x="5247" y="3414"/>
                  </a:lnTo>
                  <a:lnTo>
                    <a:pt x="4479" y="3872"/>
                  </a:lnTo>
                  <a:lnTo>
                    <a:pt x="3400" y="4562"/>
                  </a:lnTo>
                  <a:lnTo>
                    <a:pt x="2848" y="4903"/>
                  </a:lnTo>
                  <a:lnTo>
                    <a:pt x="2295" y="5252"/>
                  </a:lnTo>
                  <a:lnTo>
                    <a:pt x="1735" y="5593"/>
                  </a:lnTo>
                  <a:lnTo>
                    <a:pt x="1165" y="5920"/>
                  </a:lnTo>
                  <a:lnTo>
                    <a:pt x="880" y="6080"/>
                  </a:lnTo>
                  <a:lnTo>
                    <a:pt x="587" y="6240"/>
                  </a:lnTo>
                  <a:lnTo>
                    <a:pt x="294" y="6393"/>
                  </a:lnTo>
                  <a:lnTo>
                    <a:pt x="0" y="6538"/>
                  </a:lnTo>
                  <a:lnTo>
                    <a:pt x="423" y="7112"/>
                  </a:lnTo>
                  <a:lnTo>
                    <a:pt x="837" y="7693"/>
                  </a:lnTo>
                  <a:lnTo>
                    <a:pt x="1243" y="8267"/>
                  </a:lnTo>
                  <a:lnTo>
                    <a:pt x="1648" y="8855"/>
                  </a:lnTo>
                  <a:lnTo>
                    <a:pt x="2054" y="9443"/>
                  </a:lnTo>
                  <a:lnTo>
                    <a:pt x="2442" y="10032"/>
                  </a:lnTo>
                  <a:lnTo>
                    <a:pt x="2830" y="10620"/>
                  </a:lnTo>
                  <a:lnTo>
                    <a:pt x="3219" y="11216"/>
                  </a:lnTo>
                  <a:lnTo>
                    <a:pt x="3598" y="11811"/>
                  </a:lnTo>
                  <a:lnTo>
                    <a:pt x="3970" y="12414"/>
                  </a:lnTo>
                  <a:lnTo>
                    <a:pt x="4341" y="13017"/>
                  </a:lnTo>
                  <a:lnTo>
                    <a:pt x="4703" y="13620"/>
                  </a:lnTo>
                  <a:lnTo>
                    <a:pt x="5057" y="14223"/>
                  </a:lnTo>
                  <a:lnTo>
                    <a:pt x="5411" y="14833"/>
                  </a:lnTo>
                  <a:lnTo>
                    <a:pt x="5756" y="15443"/>
                  </a:lnTo>
                  <a:lnTo>
                    <a:pt x="6092" y="16054"/>
                  </a:lnTo>
                  <a:lnTo>
                    <a:pt x="6739" y="15632"/>
                  </a:lnTo>
                  <a:lnTo>
                    <a:pt x="7387" y="15218"/>
                  </a:lnTo>
                  <a:lnTo>
                    <a:pt x="8698" y="14405"/>
                  </a:lnTo>
                  <a:lnTo>
                    <a:pt x="10027" y="13598"/>
                  </a:lnTo>
                  <a:lnTo>
                    <a:pt x="11356" y="12807"/>
                  </a:lnTo>
                  <a:lnTo>
                    <a:pt x="12693" y="12022"/>
                  </a:lnTo>
                  <a:lnTo>
                    <a:pt x="14040" y="11245"/>
                  </a:lnTo>
                  <a:lnTo>
                    <a:pt x="15394" y="10482"/>
                  </a:lnTo>
                  <a:lnTo>
                    <a:pt x="16749" y="9719"/>
                  </a:lnTo>
                  <a:lnTo>
                    <a:pt x="16404" y="9087"/>
                  </a:lnTo>
                  <a:lnTo>
                    <a:pt x="16050" y="8455"/>
                  </a:lnTo>
                  <a:lnTo>
                    <a:pt x="15688" y="7831"/>
                  </a:lnTo>
                  <a:lnTo>
                    <a:pt x="15325" y="7206"/>
                  </a:lnTo>
                  <a:lnTo>
                    <a:pt x="14954" y="6581"/>
                  </a:lnTo>
                  <a:lnTo>
                    <a:pt x="14583" y="5964"/>
                  </a:lnTo>
                  <a:lnTo>
                    <a:pt x="14203" y="5354"/>
                  </a:lnTo>
                  <a:lnTo>
                    <a:pt x="13815" y="4744"/>
                  </a:lnTo>
                  <a:lnTo>
                    <a:pt x="13427" y="4133"/>
                  </a:lnTo>
                  <a:lnTo>
                    <a:pt x="13030" y="3538"/>
                  </a:lnTo>
                  <a:lnTo>
                    <a:pt x="12633" y="2935"/>
                  </a:lnTo>
                  <a:lnTo>
                    <a:pt x="12227" y="2339"/>
                  </a:lnTo>
                  <a:lnTo>
                    <a:pt x="11813" y="1751"/>
                  </a:lnTo>
                  <a:lnTo>
                    <a:pt x="11399" y="1162"/>
                  </a:lnTo>
                  <a:lnTo>
                    <a:pt x="10968" y="581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-471925" y="-1879500"/>
              <a:ext cx="465125" cy="418600"/>
            </a:xfrm>
            <a:custGeom>
              <a:avLst/>
              <a:gdLst/>
              <a:ahLst/>
              <a:cxnLst/>
              <a:rect l="l" t="t" r="r" b="b"/>
              <a:pathLst>
                <a:path w="18605" h="16744" extrusionOk="0">
                  <a:moveTo>
                    <a:pt x="9259" y="0"/>
                  </a:moveTo>
                  <a:lnTo>
                    <a:pt x="8724" y="509"/>
                  </a:lnTo>
                  <a:lnTo>
                    <a:pt x="8189" y="1010"/>
                  </a:lnTo>
                  <a:lnTo>
                    <a:pt x="7637" y="1504"/>
                  </a:lnTo>
                  <a:lnTo>
                    <a:pt x="7085" y="1998"/>
                  </a:lnTo>
                  <a:lnTo>
                    <a:pt x="6515" y="2485"/>
                  </a:lnTo>
                  <a:lnTo>
                    <a:pt x="5945" y="2971"/>
                  </a:lnTo>
                  <a:lnTo>
                    <a:pt x="5367" y="3451"/>
                  </a:lnTo>
                  <a:lnTo>
                    <a:pt x="4789" y="3923"/>
                  </a:lnTo>
                  <a:lnTo>
                    <a:pt x="4202" y="4395"/>
                  </a:lnTo>
                  <a:lnTo>
                    <a:pt x="3607" y="4867"/>
                  </a:lnTo>
                  <a:lnTo>
                    <a:pt x="2416" y="5790"/>
                  </a:lnTo>
                  <a:lnTo>
                    <a:pt x="1208" y="6705"/>
                  </a:lnTo>
                  <a:lnTo>
                    <a:pt x="0" y="7613"/>
                  </a:lnTo>
                  <a:lnTo>
                    <a:pt x="578" y="8150"/>
                  </a:lnTo>
                  <a:lnTo>
                    <a:pt x="1148" y="8688"/>
                  </a:lnTo>
                  <a:lnTo>
                    <a:pt x="1709" y="9233"/>
                  </a:lnTo>
                  <a:lnTo>
                    <a:pt x="2270" y="9785"/>
                  </a:lnTo>
                  <a:lnTo>
                    <a:pt x="2813" y="10337"/>
                  </a:lnTo>
                  <a:lnTo>
                    <a:pt x="3357" y="10896"/>
                  </a:lnTo>
                  <a:lnTo>
                    <a:pt x="3892" y="11463"/>
                  </a:lnTo>
                  <a:lnTo>
                    <a:pt x="4418" y="12037"/>
                  </a:lnTo>
                  <a:lnTo>
                    <a:pt x="4945" y="12610"/>
                  </a:lnTo>
                  <a:lnTo>
                    <a:pt x="5462" y="13192"/>
                  </a:lnTo>
                  <a:lnTo>
                    <a:pt x="5971" y="13773"/>
                  </a:lnTo>
                  <a:lnTo>
                    <a:pt x="6472" y="14361"/>
                  </a:lnTo>
                  <a:lnTo>
                    <a:pt x="6972" y="14949"/>
                  </a:lnTo>
                  <a:lnTo>
                    <a:pt x="7464" y="15545"/>
                  </a:lnTo>
                  <a:lnTo>
                    <a:pt x="7956" y="16141"/>
                  </a:lnTo>
                  <a:lnTo>
                    <a:pt x="8431" y="16744"/>
                  </a:lnTo>
                  <a:lnTo>
                    <a:pt x="8914" y="16366"/>
                  </a:lnTo>
                  <a:lnTo>
                    <a:pt x="9397" y="15995"/>
                  </a:lnTo>
                  <a:lnTo>
                    <a:pt x="9898" y="15625"/>
                  </a:lnTo>
                  <a:lnTo>
                    <a:pt x="10407" y="15269"/>
                  </a:lnTo>
                  <a:lnTo>
                    <a:pt x="11425" y="14564"/>
                  </a:lnTo>
                  <a:lnTo>
                    <a:pt x="12426" y="13874"/>
                  </a:lnTo>
                  <a:lnTo>
                    <a:pt x="13168" y="13344"/>
                  </a:lnTo>
                  <a:lnTo>
                    <a:pt x="13910" y="12799"/>
                  </a:lnTo>
                  <a:lnTo>
                    <a:pt x="14661" y="12247"/>
                  </a:lnTo>
                  <a:lnTo>
                    <a:pt x="15411" y="11702"/>
                  </a:lnTo>
                  <a:lnTo>
                    <a:pt x="15800" y="11434"/>
                  </a:lnTo>
                  <a:lnTo>
                    <a:pt x="16179" y="11172"/>
                  </a:lnTo>
                  <a:lnTo>
                    <a:pt x="16576" y="10911"/>
                  </a:lnTo>
                  <a:lnTo>
                    <a:pt x="16973" y="10656"/>
                  </a:lnTo>
                  <a:lnTo>
                    <a:pt x="17370" y="10417"/>
                  </a:lnTo>
                  <a:lnTo>
                    <a:pt x="17776" y="10184"/>
                  </a:lnTo>
                  <a:lnTo>
                    <a:pt x="18190" y="9959"/>
                  </a:lnTo>
                  <a:lnTo>
                    <a:pt x="18604" y="9741"/>
                  </a:lnTo>
                  <a:lnTo>
                    <a:pt x="18078" y="9095"/>
                  </a:lnTo>
                  <a:lnTo>
                    <a:pt x="17534" y="8455"/>
                  </a:lnTo>
                  <a:lnTo>
                    <a:pt x="16991" y="7816"/>
                  </a:lnTo>
                  <a:lnTo>
                    <a:pt x="16438" y="7177"/>
                  </a:lnTo>
                  <a:lnTo>
                    <a:pt x="15886" y="6552"/>
                  </a:lnTo>
                  <a:lnTo>
                    <a:pt x="15317" y="5928"/>
                  </a:lnTo>
                  <a:lnTo>
                    <a:pt x="14747" y="5303"/>
                  </a:lnTo>
                  <a:lnTo>
                    <a:pt x="14169" y="4693"/>
                  </a:lnTo>
                  <a:lnTo>
                    <a:pt x="13591" y="4083"/>
                  </a:lnTo>
                  <a:lnTo>
                    <a:pt x="12995" y="3480"/>
                  </a:lnTo>
                  <a:lnTo>
                    <a:pt x="12391" y="2884"/>
                  </a:lnTo>
                  <a:lnTo>
                    <a:pt x="11787" y="2288"/>
                  </a:lnTo>
                  <a:lnTo>
                    <a:pt x="11166" y="1707"/>
                  </a:lnTo>
                  <a:lnTo>
                    <a:pt x="10536" y="1133"/>
                  </a:lnTo>
                  <a:lnTo>
                    <a:pt x="9906" y="560"/>
                  </a:lnTo>
                  <a:lnTo>
                    <a:pt x="925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-757550" y="-2125575"/>
              <a:ext cx="452400" cy="394100"/>
            </a:xfrm>
            <a:custGeom>
              <a:avLst/>
              <a:gdLst/>
              <a:ahLst/>
              <a:cxnLst/>
              <a:rect l="l" t="t" r="r" b="b"/>
              <a:pathLst>
                <a:path w="18096" h="15764" extrusionOk="0">
                  <a:moveTo>
                    <a:pt x="5972" y="1"/>
                  </a:moveTo>
                  <a:lnTo>
                    <a:pt x="5937" y="168"/>
                  </a:lnTo>
                  <a:lnTo>
                    <a:pt x="5894" y="328"/>
                  </a:lnTo>
                  <a:lnTo>
                    <a:pt x="5808" y="662"/>
                  </a:lnTo>
                  <a:lnTo>
                    <a:pt x="5695" y="989"/>
                  </a:lnTo>
                  <a:lnTo>
                    <a:pt x="5566" y="1315"/>
                  </a:lnTo>
                  <a:lnTo>
                    <a:pt x="5419" y="1635"/>
                  </a:lnTo>
                  <a:lnTo>
                    <a:pt x="5264" y="1955"/>
                  </a:lnTo>
                  <a:lnTo>
                    <a:pt x="5100" y="2274"/>
                  </a:lnTo>
                  <a:lnTo>
                    <a:pt x="4927" y="2587"/>
                  </a:lnTo>
                  <a:lnTo>
                    <a:pt x="4738" y="2899"/>
                  </a:lnTo>
                  <a:lnTo>
                    <a:pt x="4548" y="3204"/>
                  </a:lnTo>
                  <a:lnTo>
                    <a:pt x="4349" y="3509"/>
                  </a:lnTo>
                  <a:lnTo>
                    <a:pt x="4151" y="3807"/>
                  </a:lnTo>
                  <a:lnTo>
                    <a:pt x="3745" y="4388"/>
                  </a:lnTo>
                  <a:lnTo>
                    <a:pt x="3348" y="4947"/>
                  </a:lnTo>
                  <a:lnTo>
                    <a:pt x="2977" y="5463"/>
                  </a:lnTo>
                  <a:lnTo>
                    <a:pt x="2589" y="5964"/>
                  </a:lnTo>
                  <a:lnTo>
                    <a:pt x="2183" y="6466"/>
                  </a:lnTo>
                  <a:lnTo>
                    <a:pt x="1769" y="6952"/>
                  </a:lnTo>
                  <a:lnTo>
                    <a:pt x="1338" y="7439"/>
                  </a:lnTo>
                  <a:lnTo>
                    <a:pt x="898" y="7911"/>
                  </a:lnTo>
                  <a:lnTo>
                    <a:pt x="458" y="8383"/>
                  </a:lnTo>
                  <a:lnTo>
                    <a:pt x="0" y="8841"/>
                  </a:lnTo>
                  <a:lnTo>
                    <a:pt x="630" y="9233"/>
                  </a:lnTo>
                  <a:lnTo>
                    <a:pt x="1260" y="9625"/>
                  </a:lnTo>
                  <a:lnTo>
                    <a:pt x="1881" y="10025"/>
                  </a:lnTo>
                  <a:lnTo>
                    <a:pt x="2494" y="10432"/>
                  </a:lnTo>
                  <a:lnTo>
                    <a:pt x="3107" y="10846"/>
                  </a:lnTo>
                  <a:lnTo>
                    <a:pt x="3711" y="11267"/>
                  </a:lnTo>
                  <a:lnTo>
                    <a:pt x="4315" y="11688"/>
                  </a:lnTo>
                  <a:lnTo>
                    <a:pt x="4910" y="12124"/>
                  </a:lnTo>
                  <a:lnTo>
                    <a:pt x="5497" y="12560"/>
                  </a:lnTo>
                  <a:lnTo>
                    <a:pt x="6084" y="13003"/>
                  </a:lnTo>
                  <a:lnTo>
                    <a:pt x="6662" y="13446"/>
                  </a:lnTo>
                  <a:lnTo>
                    <a:pt x="7231" y="13904"/>
                  </a:lnTo>
                  <a:lnTo>
                    <a:pt x="7801" y="14361"/>
                  </a:lnTo>
                  <a:lnTo>
                    <a:pt x="8362" y="14826"/>
                  </a:lnTo>
                  <a:lnTo>
                    <a:pt x="8923" y="15291"/>
                  </a:lnTo>
                  <a:lnTo>
                    <a:pt x="9475" y="15763"/>
                  </a:lnTo>
                  <a:lnTo>
                    <a:pt x="10502" y="14717"/>
                  </a:lnTo>
                  <a:lnTo>
                    <a:pt x="11546" y="13679"/>
                  </a:lnTo>
                  <a:lnTo>
                    <a:pt x="12599" y="12640"/>
                  </a:lnTo>
                  <a:lnTo>
                    <a:pt x="13125" y="12124"/>
                  </a:lnTo>
                  <a:lnTo>
                    <a:pt x="13660" y="11616"/>
                  </a:lnTo>
                  <a:lnTo>
                    <a:pt x="14195" y="11107"/>
                  </a:lnTo>
                  <a:lnTo>
                    <a:pt x="14739" y="10606"/>
                  </a:lnTo>
                  <a:lnTo>
                    <a:pt x="15282" y="10112"/>
                  </a:lnTo>
                  <a:lnTo>
                    <a:pt x="15835" y="9618"/>
                  </a:lnTo>
                  <a:lnTo>
                    <a:pt x="16387" y="9131"/>
                  </a:lnTo>
                  <a:lnTo>
                    <a:pt x="16956" y="8652"/>
                  </a:lnTo>
                  <a:lnTo>
                    <a:pt x="17517" y="8180"/>
                  </a:lnTo>
                  <a:lnTo>
                    <a:pt x="18095" y="7715"/>
                  </a:lnTo>
                  <a:lnTo>
                    <a:pt x="17396" y="7177"/>
                  </a:lnTo>
                  <a:lnTo>
                    <a:pt x="16697" y="6654"/>
                  </a:lnTo>
                  <a:lnTo>
                    <a:pt x="15981" y="6131"/>
                  </a:lnTo>
                  <a:lnTo>
                    <a:pt x="15265" y="5616"/>
                  </a:lnTo>
                  <a:lnTo>
                    <a:pt x="14540" y="5100"/>
                  </a:lnTo>
                  <a:lnTo>
                    <a:pt x="13807" y="4599"/>
                  </a:lnTo>
                  <a:lnTo>
                    <a:pt x="13056" y="4105"/>
                  </a:lnTo>
                  <a:lnTo>
                    <a:pt x="12305" y="3618"/>
                  </a:lnTo>
                  <a:lnTo>
                    <a:pt x="11546" y="3139"/>
                  </a:lnTo>
                  <a:lnTo>
                    <a:pt x="10778" y="2666"/>
                  </a:lnTo>
                  <a:lnTo>
                    <a:pt x="10001" y="2202"/>
                  </a:lnTo>
                  <a:lnTo>
                    <a:pt x="9207" y="1744"/>
                  </a:lnTo>
                  <a:lnTo>
                    <a:pt x="8414" y="1294"/>
                  </a:lnTo>
                  <a:lnTo>
                    <a:pt x="7611" y="851"/>
                  </a:lnTo>
                  <a:lnTo>
                    <a:pt x="6791" y="422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-1144350" y="-2308250"/>
              <a:ext cx="469000" cy="373750"/>
            </a:xfrm>
            <a:custGeom>
              <a:avLst/>
              <a:gdLst/>
              <a:ahLst/>
              <a:cxnLst/>
              <a:rect l="l" t="t" r="r" b="b"/>
              <a:pathLst>
                <a:path w="18760" h="14950" extrusionOk="0">
                  <a:moveTo>
                    <a:pt x="95" y="0"/>
                  </a:moveTo>
                  <a:lnTo>
                    <a:pt x="1" y="9022"/>
                  </a:lnTo>
                  <a:lnTo>
                    <a:pt x="889" y="9320"/>
                  </a:lnTo>
                  <a:lnTo>
                    <a:pt x="1778" y="9632"/>
                  </a:lnTo>
                  <a:lnTo>
                    <a:pt x="2650" y="9952"/>
                  </a:lnTo>
                  <a:lnTo>
                    <a:pt x="3521" y="10279"/>
                  </a:lnTo>
                  <a:lnTo>
                    <a:pt x="4375" y="10620"/>
                  </a:lnTo>
                  <a:lnTo>
                    <a:pt x="5230" y="10969"/>
                  </a:lnTo>
                  <a:lnTo>
                    <a:pt x="6075" y="11325"/>
                  </a:lnTo>
                  <a:lnTo>
                    <a:pt x="6912" y="11695"/>
                  </a:lnTo>
                  <a:lnTo>
                    <a:pt x="7741" y="12073"/>
                  </a:lnTo>
                  <a:lnTo>
                    <a:pt x="8560" y="12458"/>
                  </a:lnTo>
                  <a:lnTo>
                    <a:pt x="9372" y="12850"/>
                  </a:lnTo>
                  <a:lnTo>
                    <a:pt x="10183" y="13257"/>
                  </a:lnTo>
                  <a:lnTo>
                    <a:pt x="10985" y="13664"/>
                  </a:lnTo>
                  <a:lnTo>
                    <a:pt x="11770" y="14085"/>
                  </a:lnTo>
                  <a:lnTo>
                    <a:pt x="12564" y="14513"/>
                  </a:lnTo>
                  <a:lnTo>
                    <a:pt x="13341" y="14949"/>
                  </a:lnTo>
                  <a:lnTo>
                    <a:pt x="13703" y="14499"/>
                  </a:lnTo>
                  <a:lnTo>
                    <a:pt x="14057" y="14056"/>
                  </a:lnTo>
                  <a:lnTo>
                    <a:pt x="14411" y="13605"/>
                  </a:lnTo>
                  <a:lnTo>
                    <a:pt x="14747" y="13148"/>
                  </a:lnTo>
                  <a:lnTo>
                    <a:pt x="15084" y="12690"/>
                  </a:lnTo>
                  <a:lnTo>
                    <a:pt x="15403" y="12225"/>
                  </a:lnTo>
                  <a:lnTo>
                    <a:pt x="15723" y="11760"/>
                  </a:lnTo>
                  <a:lnTo>
                    <a:pt x="16025" y="11281"/>
                  </a:lnTo>
                  <a:lnTo>
                    <a:pt x="16206" y="10961"/>
                  </a:lnTo>
                  <a:lnTo>
                    <a:pt x="16378" y="10642"/>
                  </a:lnTo>
                  <a:lnTo>
                    <a:pt x="16534" y="10308"/>
                  </a:lnTo>
                  <a:lnTo>
                    <a:pt x="16698" y="9973"/>
                  </a:lnTo>
                  <a:lnTo>
                    <a:pt x="16991" y="9291"/>
                  </a:lnTo>
                  <a:lnTo>
                    <a:pt x="17293" y="8608"/>
                  </a:lnTo>
                  <a:lnTo>
                    <a:pt x="17440" y="8266"/>
                  </a:lnTo>
                  <a:lnTo>
                    <a:pt x="17595" y="7932"/>
                  </a:lnTo>
                  <a:lnTo>
                    <a:pt x="17759" y="7598"/>
                  </a:lnTo>
                  <a:lnTo>
                    <a:pt x="17932" y="7271"/>
                  </a:lnTo>
                  <a:lnTo>
                    <a:pt x="18121" y="6952"/>
                  </a:lnTo>
                  <a:lnTo>
                    <a:pt x="18320" y="6639"/>
                  </a:lnTo>
                  <a:lnTo>
                    <a:pt x="18423" y="6487"/>
                  </a:lnTo>
                  <a:lnTo>
                    <a:pt x="18536" y="6342"/>
                  </a:lnTo>
                  <a:lnTo>
                    <a:pt x="18648" y="6189"/>
                  </a:lnTo>
                  <a:lnTo>
                    <a:pt x="18760" y="6051"/>
                  </a:lnTo>
                  <a:lnTo>
                    <a:pt x="17699" y="5572"/>
                  </a:lnTo>
                  <a:lnTo>
                    <a:pt x="16620" y="5099"/>
                  </a:lnTo>
                  <a:lnTo>
                    <a:pt x="15533" y="4649"/>
                  </a:lnTo>
                  <a:lnTo>
                    <a:pt x="14428" y="4206"/>
                  </a:lnTo>
                  <a:lnTo>
                    <a:pt x="13315" y="3777"/>
                  </a:lnTo>
                  <a:lnTo>
                    <a:pt x="12185" y="3363"/>
                  </a:lnTo>
                  <a:lnTo>
                    <a:pt x="11046" y="2957"/>
                  </a:lnTo>
                  <a:lnTo>
                    <a:pt x="10467" y="2760"/>
                  </a:lnTo>
                  <a:lnTo>
                    <a:pt x="9881" y="2572"/>
                  </a:lnTo>
                  <a:lnTo>
                    <a:pt x="9303" y="2383"/>
                  </a:lnTo>
                  <a:lnTo>
                    <a:pt x="8716" y="2201"/>
                  </a:lnTo>
                  <a:lnTo>
                    <a:pt x="8120" y="2019"/>
                  </a:lnTo>
                  <a:lnTo>
                    <a:pt x="7525" y="1838"/>
                  </a:lnTo>
                  <a:lnTo>
                    <a:pt x="6930" y="1664"/>
                  </a:lnTo>
                  <a:lnTo>
                    <a:pt x="6326" y="1496"/>
                  </a:lnTo>
                  <a:lnTo>
                    <a:pt x="5722" y="1329"/>
                  </a:lnTo>
                  <a:lnTo>
                    <a:pt x="5109" y="1162"/>
                  </a:lnTo>
                  <a:lnTo>
                    <a:pt x="4496" y="1003"/>
                  </a:lnTo>
                  <a:lnTo>
                    <a:pt x="3875" y="850"/>
                  </a:lnTo>
                  <a:lnTo>
                    <a:pt x="3254" y="697"/>
                  </a:lnTo>
                  <a:lnTo>
                    <a:pt x="2632" y="552"/>
                  </a:lnTo>
                  <a:lnTo>
                    <a:pt x="2002" y="407"/>
                  </a:lnTo>
                  <a:lnTo>
                    <a:pt x="1373" y="269"/>
                  </a:lnTo>
                  <a:lnTo>
                    <a:pt x="734" y="131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-1927225" y="-291975"/>
              <a:ext cx="1160850" cy="454750"/>
            </a:xfrm>
            <a:custGeom>
              <a:avLst/>
              <a:gdLst/>
              <a:ahLst/>
              <a:cxnLst/>
              <a:rect l="l" t="t" r="r" b="b"/>
              <a:pathLst>
                <a:path w="46434" h="18190" extrusionOk="0">
                  <a:moveTo>
                    <a:pt x="28848" y="1"/>
                  </a:moveTo>
                  <a:lnTo>
                    <a:pt x="28347" y="8"/>
                  </a:lnTo>
                  <a:lnTo>
                    <a:pt x="27346" y="30"/>
                  </a:lnTo>
                  <a:lnTo>
                    <a:pt x="26371" y="66"/>
                  </a:lnTo>
                  <a:lnTo>
                    <a:pt x="25405" y="110"/>
                  </a:lnTo>
                  <a:lnTo>
                    <a:pt x="24775" y="153"/>
                  </a:lnTo>
                  <a:lnTo>
                    <a:pt x="24153" y="197"/>
                  </a:lnTo>
                  <a:lnTo>
                    <a:pt x="23541" y="255"/>
                  </a:lnTo>
                  <a:lnTo>
                    <a:pt x="22928" y="320"/>
                  </a:lnTo>
                  <a:lnTo>
                    <a:pt x="22315" y="386"/>
                  </a:lnTo>
                  <a:lnTo>
                    <a:pt x="21720" y="465"/>
                  </a:lnTo>
                  <a:lnTo>
                    <a:pt x="21125" y="553"/>
                  </a:lnTo>
                  <a:lnTo>
                    <a:pt x="20538" y="647"/>
                  </a:lnTo>
                  <a:lnTo>
                    <a:pt x="19951" y="749"/>
                  </a:lnTo>
                  <a:lnTo>
                    <a:pt x="19373" y="858"/>
                  </a:lnTo>
                  <a:lnTo>
                    <a:pt x="18803" y="974"/>
                  </a:lnTo>
                  <a:lnTo>
                    <a:pt x="18243" y="1097"/>
                  </a:lnTo>
                  <a:lnTo>
                    <a:pt x="17682" y="1228"/>
                  </a:lnTo>
                  <a:lnTo>
                    <a:pt x="17129" y="1366"/>
                  </a:lnTo>
                  <a:lnTo>
                    <a:pt x="16586" y="1511"/>
                  </a:lnTo>
                  <a:lnTo>
                    <a:pt x="16051" y="1664"/>
                  </a:lnTo>
                  <a:lnTo>
                    <a:pt x="15516" y="1831"/>
                  </a:lnTo>
                  <a:lnTo>
                    <a:pt x="14998" y="1998"/>
                  </a:lnTo>
                  <a:lnTo>
                    <a:pt x="14480" y="2180"/>
                  </a:lnTo>
                  <a:lnTo>
                    <a:pt x="13963" y="2361"/>
                  </a:lnTo>
                  <a:lnTo>
                    <a:pt x="13462" y="2557"/>
                  </a:lnTo>
                  <a:lnTo>
                    <a:pt x="12970" y="2754"/>
                  </a:lnTo>
                  <a:lnTo>
                    <a:pt x="12478" y="2964"/>
                  </a:lnTo>
                  <a:lnTo>
                    <a:pt x="11995" y="3182"/>
                  </a:lnTo>
                  <a:lnTo>
                    <a:pt x="11529" y="3407"/>
                  </a:lnTo>
                  <a:lnTo>
                    <a:pt x="11063" y="3640"/>
                  </a:lnTo>
                  <a:lnTo>
                    <a:pt x="10606" y="3880"/>
                  </a:lnTo>
                  <a:lnTo>
                    <a:pt x="10149" y="4126"/>
                  </a:lnTo>
                  <a:lnTo>
                    <a:pt x="9709" y="4381"/>
                  </a:lnTo>
                  <a:lnTo>
                    <a:pt x="9277" y="4642"/>
                  </a:lnTo>
                  <a:lnTo>
                    <a:pt x="8854" y="4911"/>
                  </a:lnTo>
                  <a:lnTo>
                    <a:pt x="8431" y="5187"/>
                  </a:lnTo>
                  <a:lnTo>
                    <a:pt x="8026" y="5478"/>
                  </a:lnTo>
                  <a:lnTo>
                    <a:pt x="7620" y="5768"/>
                  </a:lnTo>
                  <a:lnTo>
                    <a:pt x="7232" y="6066"/>
                  </a:lnTo>
                  <a:lnTo>
                    <a:pt x="6852" y="6378"/>
                  </a:lnTo>
                  <a:lnTo>
                    <a:pt x="6473" y="6698"/>
                  </a:lnTo>
                  <a:lnTo>
                    <a:pt x="6110" y="7018"/>
                  </a:lnTo>
                  <a:lnTo>
                    <a:pt x="5748" y="7352"/>
                  </a:lnTo>
                  <a:lnTo>
                    <a:pt x="5403" y="7693"/>
                  </a:lnTo>
                  <a:lnTo>
                    <a:pt x="5066" y="8042"/>
                  </a:lnTo>
                  <a:lnTo>
                    <a:pt x="4730" y="8398"/>
                  </a:lnTo>
                  <a:lnTo>
                    <a:pt x="4410" y="8761"/>
                  </a:lnTo>
                  <a:lnTo>
                    <a:pt x="4100" y="9131"/>
                  </a:lnTo>
                  <a:lnTo>
                    <a:pt x="3798" y="9509"/>
                  </a:lnTo>
                  <a:lnTo>
                    <a:pt x="3513" y="9894"/>
                  </a:lnTo>
                  <a:lnTo>
                    <a:pt x="3228" y="10286"/>
                  </a:lnTo>
                  <a:lnTo>
                    <a:pt x="2952" y="10693"/>
                  </a:lnTo>
                  <a:lnTo>
                    <a:pt x="2693" y="11100"/>
                  </a:lnTo>
                  <a:lnTo>
                    <a:pt x="2443" y="11521"/>
                  </a:lnTo>
                  <a:lnTo>
                    <a:pt x="2193" y="11942"/>
                  </a:lnTo>
                  <a:lnTo>
                    <a:pt x="1968" y="12378"/>
                  </a:lnTo>
                  <a:lnTo>
                    <a:pt x="1744" y="12821"/>
                  </a:lnTo>
                  <a:lnTo>
                    <a:pt x="1528" y="13265"/>
                  </a:lnTo>
                  <a:lnTo>
                    <a:pt x="1330" y="13722"/>
                  </a:lnTo>
                  <a:lnTo>
                    <a:pt x="1140" y="14187"/>
                  </a:lnTo>
                  <a:lnTo>
                    <a:pt x="959" y="14659"/>
                  </a:lnTo>
                  <a:lnTo>
                    <a:pt x="786" y="15139"/>
                  </a:lnTo>
                  <a:lnTo>
                    <a:pt x="631" y="15633"/>
                  </a:lnTo>
                  <a:lnTo>
                    <a:pt x="484" y="16127"/>
                  </a:lnTo>
                  <a:lnTo>
                    <a:pt x="346" y="16628"/>
                  </a:lnTo>
                  <a:lnTo>
                    <a:pt x="225" y="17143"/>
                  </a:lnTo>
                  <a:lnTo>
                    <a:pt x="104" y="17659"/>
                  </a:lnTo>
                  <a:lnTo>
                    <a:pt x="1" y="18189"/>
                  </a:lnTo>
                  <a:lnTo>
                    <a:pt x="2754" y="17986"/>
                  </a:lnTo>
                  <a:lnTo>
                    <a:pt x="5523" y="17797"/>
                  </a:lnTo>
                  <a:lnTo>
                    <a:pt x="8293" y="17616"/>
                  </a:lnTo>
                  <a:lnTo>
                    <a:pt x="11072" y="17449"/>
                  </a:lnTo>
                  <a:lnTo>
                    <a:pt x="13850" y="17289"/>
                  </a:lnTo>
                  <a:lnTo>
                    <a:pt x="16646" y="17143"/>
                  </a:lnTo>
                  <a:lnTo>
                    <a:pt x="19433" y="17013"/>
                  </a:lnTo>
                  <a:lnTo>
                    <a:pt x="22229" y="16889"/>
                  </a:lnTo>
                  <a:lnTo>
                    <a:pt x="25025" y="16773"/>
                  </a:lnTo>
                  <a:lnTo>
                    <a:pt x="27812" y="16671"/>
                  </a:lnTo>
                  <a:lnTo>
                    <a:pt x="30608" y="16584"/>
                  </a:lnTo>
                  <a:lnTo>
                    <a:pt x="33395" y="16511"/>
                  </a:lnTo>
                  <a:lnTo>
                    <a:pt x="36174" y="16439"/>
                  </a:lnTo>
                  <a:lnTo>
                    <a:pt x="38952" y="16388"/>
                  </a:lnTo>
                  <a:lnTo>
                    <a:pt x="41713" y="16344"/>
                  </a:lnTo>
                  <a:lnTo>
                    <a:pt x="44475" y="16315"/>
                  </a:lnTo>
                  <a:lnTo>
                    <a:pt x="44630" y="16323"/>
                  </a:lnTo>
                  <a:lnTo>
                    <a:pt x="44777" y="16330"/>
                  </a:lnTo>
                  <a:lnTo>
                    <a:pt x="44915" y="16352"/>
                  </a:lnTo>
                  <a:lnTo>
                    <a:pt x="45053" y="16373"/>
                  </a:lnTo>
                  <a:lnTo>
                    <a:pt x="45174" y="16410"/>
                  </a:lnTo>
                  <a:lnTo>
                    <a:pt x="45294" y="16446"/>
                  </a:lnTo>
                  <a:lnTo>
                    <a:pt x="45407" y="16490"/>
                  </a:lnTo>
                  <a:lnTo>
                    <a:pt x="45510" y="16541"/>
                  </a:lnTo>
                  <a:lnTo>
                    <a:pt x="45614" y="16591"/>
                  </a:lnTo>
                  <a:lnTo>
                    <a:pt x="45700" y="16650"/>
                  </a:lnTo>
                  <a:lnTo>
                    <a:pt x="45786" y="16715"/>
                  </a:lnTo>
                  <a:lnTo>
                    <a:pt x="45864" y="16780"/>
                  </a:lnTo>
                  <a:lnTo>
                    <a:pt x="45942" y="16853"/>
                  </a:lnTo>
                  <a:lnTo>
                    <a:pt x="46002" y="16926"/>
                  </a:lnTo>
                  <a:lnTo>
                    <a:pt x="46062" y="17005"/>
                  </a:lnTo>
                  <a:lnTo>
                    <a:pt x="46114" y="17085"/>
                  </a:lnTo>
                  <a:lnTo>
                    <a:pt x="46218" y="16090"/>
                  </a:lnTo>
                  <a:lnTo>
                    <a:pt x="46313" y="15081"/>
                  </a:lnTo>
                  <a:lnTo>
                    <a:pt x="46347" y="14579"/>
                  </a:lnTo>
                  <a:lnTo>
                    <a:pt x="46382" y="14078"/>
                  </a:lnTo>
                  <a:lnTo>
                    <a:pt x="46408" y="13570"/>
                  </a:lnTo>
                  <a:lnTo>
                    <a:pt x="46425" y="13068"/>
                  </a:lnTo>
                  <a:lnTo>
                    <a:pt x="46434" y="12574"/>
                  </a:lnTo>
                  <a:lnTo>
                    <a:pt x="46425" y="12073"/>
                  </a:lnTo>
                  <a:lnTo>
                    <a:pt x="46408" y="11579"/>
                  </a:lnTo>
                  <a:lnTo>
                    <a:pt x="46373" y="11085"/>
                  </a:lnTo>
                  <a:lnTo>
                    <a:pt x="46330" y="10591"/>
                  </a:lnTo>
                  <a:lnTo>
                    <a:pt x="46270" y="10105"/>
                  </a:lnTo>
                  <a:lnTo>
                    <a:pt x="46192" y="9625"/>
                  </a:lnTo>
                  <a:lnTo>
                    <a:pt x="46088" y="9146"/>
                  </a:lnTo>
                  <a:lnTo>
                    <a:pt x="46037" y="8906"/>
                  </a:lnTo>
                  <a:lnTo>
                    <a:pt x="45976" y="8674"/>
                  </a:lnTo>
                  <a:lnTo>
                    <a:pt x="45907" y="8434"/>
                  </a:lnTo>
                  <a:lnTo>
                    <a:pt x="45838" y="8202"/>
                  </a:lnTo>
                  <a:lnTo>
                    <a:pt x="45760" y="7969"/>
                  </a:lnTo>
                  <a:lnTo>
                    <a:pt x="45674" y="7737"/>
                  </a:lnTo>
                  <a:lnTo>
                    <a:pt x="45579" y="7511"/>
                  </a:lnTo>
                  <a:lnTo>
                    <a:pt x="45484" y="7286"/>
                  </a:lnTo>
                  <a:lnTo>
                    <a:pt x="45389" y="7061"/>
                  </a:lnTo>
                  <a:lnTo>
                    <a:pt x="45277" y="6836"/>
                  </a:lnTo>
                  <a:lnTo>
                    <a:pt x="45165" y="6611"/>
                  </a:lnTo>
                  <a:lnTo>
                    <a:pt x="45044" y="6393"/>
                  </a:lnTo>
                  <a:lnTo>
                    <a:pt x="44915" y="6175"/>
                  </a:lnTo>
                  <a:lnTo>
                    <a:pt x="44777" y="5957"/>
                  </a:lnTo>
                  <a:lnTo>
                    <a:pt x="44639" y="5746"/>
                  </a:lnTo>
                  <a:lnTo>
                    <a:pt x="44483" y="5536"/>
                  </a:lnTo>
                  <a:lnTo>
                    <a:pt x="44328" y="5325"/>
                  </a:lnTo>
                  <a:lnTo>
                    <a:pt x="44164" y="5114"/>
                  </a:lnTo>
                  <a:lnTo>
                    <a:pt x="43992" y="4911"/>
                  </a:lnTo>
                  <a:lnTo>
                    <a:pt x="43810" y="4708"/>
                  </a:lnTo>
                  <a:lnTo>
                    <a:pt x="43620" y="4504"/>
                  </a:lnTo>
                  <a:lnTo>
                    <a:pt x="43422" y="4308"/>
                  </a:lnTo>
                  <a:lnTo>
                    <a:pt x="43224" y="4112"/>
                  </a:lnTo>
                  <a:lnTo>
                    <a:pt x="43008" y="3916"/>
                  </a:lnTo>
                  <a:lnTo>
                    <a:pt x="42783" y="3727"/>
                  </a:lnTo>
                  <a:lnTo>
                    <a:pt x="42550" y="3538"/>
                  </a:lnTo>
                  <a:lnTo>
                    <a:pt x="42309" y="3357"/>
                  </a:lnTo>
                  <a:lnTo>
                    <a:pt x="42067" y="3175"/>
                  </a:lnTo>
                  <a:lnTo>
                    <a:pt x="41808" y="2993"/>
                  </a:lnTo>
                  <a:lnTo>
                    <a:pt x="41532" y="2819"/>
                  </a:lnTo>
                  <a:lnTo>
                    <a:pt x="41256" y="2645"/>
                  </a:lnTo>
                  <a:lnTo>
                    <a:pt x="40971" y="2470"/>
                  </a:lnTo>
                  <a:lnTo>
                    <a:pt x="40557" y="2238"/>
                  </a:lnTo>
                  <a:lnTo>
                    <a:pt x="40134" y="2020"/>
                  </a:lnTo>
                  <a:lnTo>
                    <a:pt x="39703" y="1817"/>
                  </a:lnTo>
                  <a:lnTo>
                    <a:pt x="39263" y="1628"/>
                  </a:lnTo>
                  <a:lnTo>
                    <a:pt x="38805" y="1453"/>
                  </a:lnTo>
                  <a:lnTo>
                    <a:pt x="38348" y="1286"/>
                  </a:lnTo>
                  <a:lnTo>
                    <a:pt x="37882" y="1134"/>
                  </a:lnTo>
                  <a:lnTo>
                    <a:pt x="37416" y="988"/>
                  </a:lnTo>
                  <a:lnTo>
                    <a:pt x="36933" y="865"/>
                  </a:lnTo>
                  <a:lnTo>
                    <a:pt x="36450" y="741"/>
                  </a:lnTo>
                  <a:lnTo>
                    <a:pt x="35958" y="633"/>
                  </a:lnTo>
                  <a:lnTo>
                    <a:pt x="35466" y="538"/>
                  </a:lnTo>
                  <a:lnTo>
                    <a:pt x="34966" y="444"/>
                  </a:lnTo>
                  <a:lnTo>
                    <a:pt x="34465" y="364"/>
                  </a:lnTo>
                  <a:lnTo>
                    <a:pt x="33956" y="298"/>
                  </a:lnTo>
                  <a:lnTo>
                    <a:pt x="33456" y="233"/>
                  </a:lnTo>
                  <a:lnTo>
                    <a:pt x="32938" y="182"/>
                  </a:lnTo>
                  <a:lnTo>
                    <a:pt x="32429" y="131"/>
                  </a:lnTo>
                  <a:lnTo>
                    <a:pt x="31920" y="95"/>
                  </a:lnTo>
                  <a:lnTo>
                    <a:pt x="31402" y="66"/>
                  </a:lnTo>
                  <a:lnTo>
                    <a:pt x="30893" y="44"/>
                  </a:lnTo>
                  <a:lnTo>
                    <a:pt x="30384" y="22"/>
                  </a:lnTo>
                  <a:lnTo>
                    <a:pt x="29866" y="8"/>
                  </a:lnTo>
                  <a:lnTo>
                    <a:pt x="29357" y="8"/>
                  </a:lnTo>
                  <a:lnTo>
                    <a:pt x="2884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-1284350" y="-4819050"/>
              <a:ext cx="396300" cy="426250"/>
            </a:xfrm>
            <a:custGeom>
              <a:avLst/>
              <a:gdLst/>
              <a:ahLst/>
              <a:cxnLst/>
              <a:rect l="l" t="t" r="r" b="b"/>
              <a:pathLst>
                <a:path w="15852" h="17050" extrusionOk="0">
                  <a:moveTo>
                    <a:pt x="3512" y="1"/>
                  </a:moveTo>
                  <a:lnTo>
                    <a:pt x="3072" y="8"/>
                  </a:lnTo>
                  <a:lnTo>
                    <a:pt x="2632" y="30"/>
                  </a:lnTo>
                  <a:lnTo>
                    <a:pt x="2192" y="52"/>
                  </a:lnTo>
                  <a:lnTo>
                    <a:pt x="1752" y="88"/>
                  </a:lnTo>
                  <a:lnTo>
                    <a:pt x="1312" y="132"/>
                  </a:lnTo>
                  <a:lnTo>
                    <a:pt x="872" y="183"/>
                  </a:lnTo>
                  <a:lnTo>
                    <a:pt x="432" y="241"/>
                  </a:lnTo>
                  <a:lnTo>
                    <a:pt x="0" y="306"/>
                  </a:lnTo>
                  <a:lnTo>
                    <a:pt x="389" y="756"/>
                  </a:lnTo>
                  <a:lnTo>
                    <a:pt x="786" y="1221"/>
                  </a:lnTo>
                  <a:lnTo>
                    <a:pt x="1165" y="1686"/>
                  </a:lnTo>
                  <a:lnTo>
                    <a:pt x="1536" y="2158"/>
                  </a:lnTo>
                  <a:lnTo>
                    <a:pt x="1907" y="2630"/>
                  </a:lnTo>
                  <a:lnTo>
                    <a:pt x="2270" y="3117"/>
                  </a:lnTo>
                  <a:lnTo>
                    <a:pt x="2615" y="3604"/>
                  </a:lnTo>
                  <a:lnTo>
                    <a:pt x="2960" y="4098"/>
                  </a:lnTo>
                  <a:lnTo>
                    <a:pt x="3297" y="4599"/>
                  </a:lnTo>
                  <a:lnTo>
                    <a:pt x="3616" y="5100"/>
                  </a:lnTo>
                  <a:lnTo>
                    <a:pt x="3935" y="5609"/>
                  </a:lnTo>
                  <a:lnTo>
                    <a:pt x="4237" y="6124"/>
                  </a:lnTo>
                  <a:lnTo>
                    <a:pt x="4531" y="6640"/>
                  </a:lnTo>
                  <a:lnTo>
                    <a:pt x="4815" y="7163"/>
                  </a:lnTo>
                  <a:lnTo>
                    <a:pt x="5083" y="7686"/>
                  </a:lnTo>
                  <a:lnTo>
                    <a:pt x="5342" y="8216"/>
                  </a:lnTo>
                  <a:lnTo>
                    <a:pt x="5592" y="8747"/>
                  </a:lnTo>
                  <a:lnTo>
                    <a:pt x="5834" y="9284"/>
                  </a:lnTo>
                  <a:lnTo>
                    <a:pt x="6058" y="9829"/>
                  </a:lnTo>
                  <a:lnTo>
                    <a:pt x="6265" y="10367"/>
                  </a:lnTo>
                  <a:lnTo>
                    <a:pt x="6463" y="10911"/>
                  </a:lnTo>
                  <a:lnTo>
                    <a:pt x="6653" y="11463"/>
                  </a:lnTo>
                  <a:lnTo>
                    <a:pt x="6826" y="12015"/>
                  </a:lnTo>
                  <a:lnTo>
                    <a:pt x="6981" y="12568"/>
                  </a:lnTo>
                  <a:lnTo>
                    <a:pt x="7128" y="13120"/>
                  </a:lnTo>
                  <a:lnTo>
                    <a:pt x="7257" y="13679"/>
                  </a:lnTo>
                  <a:lnTo>
                    <a:pt x="7369" y="14238"/>
                  </a:lnTo>
                  <a:lnTo>
                    <a:pt x="7464" y="14798"/>
                  </a:lnTo>
                  <a:lnTo>
                    <a:pt x="7551" y="15357"/>
                  </a:lnTo>
                  <a:lnTo>
                    <a:pt x="7620" y="15923"/>
                  </a:lnTo>
                  <a:lnTo>
                    <a:pt x="7671" y="16483"/>
                  </a:lnTo>
                  <a:lnTo>
                    <a:pt x="7706" y="17049"/>
                  </a:lnTo>
                  <a:lnTo>
                    <a:pt x="8319" y="16592"/>
                  </a:lnTo>
                  <a:lnTo>
                    <a:pt x="8914" y="16134"/>
                  </a:lnTo>
                  <a:lnTo>
                    <a:pt x="9484" y="15684"/>
                  </a:lnTo>
                  <a:lnTo>
                    <a:pt x="10010" y="15248"/>
                  </a:lnTo>
                  <a:lnTo>
                    <a:pt x="10493" y="14834"/>
                  </a:lnTo>
                  <a:lnTo>
                    <a:pt x="10933" y="14456"/>
                  </a:lnTo>
                  <a:lnTo>
                    <a:pt x="11632" y="13846"/>
                  </a:lnTo>
                  <a:lnTo>
                    <a:pt x="11969" y="13534"/>
                  </a:lnTo>
                  <a:lnTo>
                    <a:pt x="12305" y="13229"/>
                  </a:lnTo>
                  <a:lnTo>
                    <a:pt x="12633" y="12909"/>
                  </a:lnTo>
                  <a:lnTo>
                    <a:pt x="12952" y="12589"/>
                  </a:lnTo>
                  <a:lnTo>
                    <a:pt x="13263" y="12270"/>
                  </a:lnTo>
                  <a:lnTo>
                    <a:pt x="13556" y="11943"/>
                  </a:lnTo>
                  <a:lnTo>
                    <a:pt x="13841" y="11609"/>
                  </a:lnTo>
                  <a:lnTo>
                    <a:pt x="14117" y="11282"/>
                  </a:lnTo>
                  <a:lnTo>
                    <a:pt x="14376" y="10940"/>
                  </a:lnTo>
                  <a:lnTo>
                    <a:pt x="14609" y="10606"/>
                  </a:lnTo>
                  <a:lnTo>
                    <a:pt x="14834" y="10265"/>
                  </a:lnTo>
                  <a:lnTo>
                    <a:pt x="15041" y="9923"/>
                  </a:lnTo>
                  <a:lnTo>
                    <a:pt x="15222" y="9575"/>
                  </a:lnTo>
                  <a:lnTo>
                    <a:pt x="15308" y="9400"/>
                  </a:lnTo>
                  <a:lnTo>
                    <a:pt x="15386" y="9233"/>
                  </a:lnTo>
                  <a:lnTo>
                    <a:pt x="15463" y="9059"/>
                  </a:lnTo>
                  <a:lnTo>
                    <a:pt x="15532" y="8885"/>
                  </a:lnTo>
                  <a:lnTo>
                    <a:pt x="15593" y="8703"/>
                  </a:lnTo>
                  <a:lnTo>
                    <a:pt x="15645" y="8529"/>
                  </a:lnTo>
                  <a:lnTo>
                    <a:pt x="15696" y="8354"/>
                  </a:lnTo>
                  <a:lnTo>
                    <a:pt x="15740" y="8180"/>
                  </a:lnTo>
                  <a:lnTo>
                    <a:pt x="15774" y="8006"/>
                  </a:lnTo>
                  <a:lnTo>
                    <a:pt x="15809" y="7824"/>
                  </a:lnTo>
                  <a:lnTo>
                    <a:pt x="15826" y="7650"/>
                  </a:lnTo>
                  <a:lnTo>
                    <a:pt x="15843" y="7476"/>
                  </a:lnTo>
                  <a:lnTo>
                    <a:pt x="15852" y="7294"/>
                  </a:lnTo>
                  <a:lnTo>
                    <a:pt x="15852" y="7120"/>
                  </a:lnTo>
                  <a:lnTo>
                    <a:pt x="15843" y="6938"/>
                  </a:lnTo>
                  <a:lnTo>
                    <a:pt x="15835" y="6764"/>
                  </a:lnTo>
                  <a:lnTo>
                    <a:pt x="15809" y="6582"/>
                  </a:lnTo>
                  <a:lnTo>
                    <a:pt x="15783" y="6408"/>
                  </a:lnTo>
                  <a:lnTo>
                    <a:pt x="15740" y="6233"/>
                  </a:lnTo>
                  <a:lnTo>
                    <a:pt x="15696" y="6052"/>
                  </a:lnTo>
                  <a:lnTo>
                    <a:pt x="15636" y="5877"/>
                  </a:lnTo>
                  <a:lnTo>
                    <a:pt x="15576" y="5696"/>
                  </a:lnTo>
                  <a:lnTo>
                    <a:pt x="15507" y="5522"/>
                  </a:lnTo>
                  <a:lnTo>
                    <a:pt x="15420" y="5340"/>
                  </a:lnTo>
                  <a:lnTo>
                    <a:pt x="15334" y="5166"/>
                  </a:lnTo>
                  <a:lnTo>
                    <a:pt x="15230" y="4984"/>
                  </a:lnTo>
                  <a:lnTo>
                    <a:pt x="15118" y="4810"/>
                  </a:lnTo>
                  <a:lnTo>
                    <a:pt x="14998" y="4628"/>
                  </a:lnTo>
                  <a:lnTo>
                    <a:pt x="14877" y="4454"/>
                  </a:lnTo>
                  <a:lnTo>
                    <a:pt x="14730" y="4279"/>
                  </a:lnTo>
                  <a:lnTo>
                    <a:pt x="14583" y="4098"/>
                  </a:lnTo>
                  <a:lnTo>
                    <a:pt x="14428" y="3923"/>
                  </a:lnTo>
                  <a:lnTo>
                    <a:pt x="14255" y="3749"/>
                  </a:lnTo>
                  <a:lnTo>
                    <a:pt x="14074" y="3568"/>
                  </a:lnTo>
                  <a:lnTo>
                    <a:pt x="13884" y="3393"/>
                  </a:lnTo>
                  <a:lnTo>
                    <a:pt x="13686" y="3219"/>
                  </a:lnTo>
                  <a:lnTo>
                    <a:pt x="13470" y="3045"/>
                  </a:lnTo>
                  <a:lnTo>
                    <a:pt x="13246" y="2870"/>
                  </a:lnTo>
                  <a:lnTo>
                    <a:pt x="12892" y="2616"/>
                  </a:lnTo>
                  <a:lnTo>
                    <a:pt x="12538" y="2376"/>
                  </a:lnTo>
                  <a:lnTo>
                    <a:pt x="12176" y="2144"/>
                  </a:lnTo>
                  <a:lnTo>
                    <a:pt x="11805" y="1926"/>
                  </a:lnTo>
                  <a:lnTo>
                    <a:pt x="11434" y="1722"/>
                  </a:lnTo>
                  <a:lnTo>
                    <a:pt x="11054" y="1534"/>
                  </a:lnTo>
                  <a:lnTo>
                    <a:pt x="10666" y="1352"/>
                  </a:lnTo>
                  <a:lnTo>
                    <a:pt x="10277" y="1185"/>
                  </a:lnTo>
                  <a:lnTo>
                    <a:pt x="9881" y="1032"/>
                  </a:lnTo>
                  <a:lnTo>
                    <a:pt x="9475" y="887"/>
                  </a:lnTo>
                  <a:lnTo>
                    <a:pt x="9069" y="756"/>
                  </a:lnTo>
                  <a:lnTo>
                    <a:pt x="8664" y="633"/>
                  </a:lnTo>
                  <a:lnTo>
                    <a:pt x="8250" y="524"/>
                  </a:lnTo>
                  <a:lnTo>
                    <a:pt x="7827" y="430"/>
                  </a:lnTo>
                  <a:lnTo>
                    <a:pt x="7413" y="342"/>
                  </a:lnTo>
                  <a:lnTo>
                    <a:pt x="6990" y="262"/>
                  </a:lnTo>
                  <a:lnTo>
                    <a:pt x="6558" y="197"/>
                  </a:lnTo>
                  <a:lnTo>
                    <a:pt x="6127" y="139"/>
                  </a:lnTo>
                  <a:lnTo>
                    <a:pt x="5695" y="88"/>
                  </a:lnTo>
                  <a:lnTo>
                    <a:pt x="5264" y="52"/>
                  </a:lnTo>
                  <a:lnTo>
                    <a:pt x="4833" y="30"/>
                  </a:lnTo>
                  <a:lnTo>
                    <a:pt x="4392" y="8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-1454350" y="-4801775"/>
              <a:ext cx="284150" cy="466175"/>
            </a:xfrm>
            <a:custGeom>
              <a:avLst/>
              <a:gdLst/>
              <a:ahLst/>
              <a:cxnLst/>
              <a:rect l="l" t="t" r="r" b="b"/>
              <a:pathLst>
                <a:path w="11366" h="18647" extrusionOk="0">
                  <a:moveTo>
                    <a:pt x="4755" y="0"/>
                  </a:moveTo>
                  <a:lnTo>
                    <a:pt x="4143" y="160"/>
                  </a:lnTo>
                  <a:lnTo>
                    <a:pt x="3530" y="334"/>
                  </a:lnTo>
                  <a:lnTo>
                    <a:pt x="2926" y="523"/>
                  </a:lnTo>
                  <a:lnTo>
                    <a:pt x="2322" y="726"/>
                  </a:lnTo>
                  <a:lnTo>
                    <a:pt x="1726" y="937"/>
                  </a:lnTo>
                  <a:lnTo>
                    <a:pt x="1148" y="1162"/>
                  </a:lnTo>
                  <a:lnTo>
                    <a:pt x="570" y="1395"/>
                  </a:lnTo>
                  <a:lnTo>
                    <a:pt x="1" y="1642"/>
                  </a:lnTo>
                  <a:lnTo>
                    <a:pt x="605" y="2622"/>
                  </a:lnTo>
                  <a:lnTo>
                    <a:pt x="1200" y="3610"/>
                  </a:lnTo>
                  <a:lnTo>
                    <a:pt x="1770" y="4605"/>
                  </a:lnTo>
                  <a:lnTo>
                    <a:pt x="2330" y="5608"/>
                  </a:lnTo>
                  <a:lnTo>
                    <a:pt x="2865" y="6625"/>
                  </a:lnTo>
                  <a:lnTo>
                    <a:pt x="3392" y="7642"/>
                  </a:lnTo>
                  <a:lnTo>
                    <a:pt x="3901" y="8666"/>
                  </a:lnTo>
                  <a:lnTo>
                    <a:pt x="4401" y="9705"/>
                  </a:lnTo>
                  <a:lnTo>
                    <a:pt x="4876" y="10743"/>
                  </a:lnTo>
                  <a:lnTo>
                    <a:pt x="5333" y="11789"/>
                  </a:lnTo>
                  <a:lnTo>
                    <a:pt x="5782" y="12843"/>
                  </a:lnTo>
                  <a:lnTo>
                    <a:pt x="6205" y="13903"/>
                  </a:lnTo>
                  <a:lnTo>
                    <a:pt x="6619" y="14971"/>
                  </a:lnTo>
                  <a:lnTo>
                    <a:pt x="7007" y="16046"/>
                  </a:lnTo>
                  <a:lnTo>
                    <a:pt x="7387" y="17121"/>
                  </a:lnTo>
                  <a:lnTo>
                    <a:pt x="7741" y="18203"/>
                  </a:lnTo>
                  <a:lnTo>
                    <a:pt x="7896" y="18247"/>
                  </a:lnTo>
                  <a:lnTo>
                    <a:pt x="7974" y="18276"/>
                  </a:lnTo>
                  <a:lnTo>
                    <a:pt x="8043" y="18305"/>
                  </a:lnTo>
                  <a:lnTo>
                    <a:pt x="8215" y="18400"/>
                  </a:lnTo>
                  <a:lnTo>
                    <a:pt x="8388" y="18479"/>
                  </a:lnTo>
                  <a:lnTo>
                    <a:pt x="8569" y="18538"/>
                  </a:lnTo>
                  <a:lnTo>
                    <a:pt x="8759" y="18588"/>
                  </a:lnTo>
                  <a:lnTo>
                    <a:pt x="8958" y="18617"/>
                  </a:lnTo>
                  <a:lnTo>
                    <a:pt x="9156" y="18639"/>
                  </a:lnTo>
                  <a:lnTo>
                    <a:pt x="9363" y="18647"/>
                  </a:lnTo>
                  <a:lnTo>
                    <a:pt x="9570" y="18639"/>
                  </a:lnTo>
                  <a:lnTo>
                    <a:pt x="9777" y="18617"/>
                  </a:lnTo>
                  <a:lnTo>
                    <a:pt x="10002" y="18588"/>
                  </a:lnTo>
                  <a:lnTo>
                    <a:pt x="10217" y="18545"/>
                  </a:lnTo>
                  <a:lnTo>
                    <a:pt x="10442" y="18494"/>
                  </a:lnTo>
                  <a:lnTo>
                    <a:pt x="10675" y="18429"/>
                  </a:lnTo>
                  <a:lnTo>
                    <a:pt x="10899" y="18356"/>
                  </a:lnTo>
                  <a:lnTo>
                    <a:pt x="11132" y="18269"/>
                  </a:lnTo>
                  <a:lnTo>
                    <a:pt x="11365" y="18182"/>
                  </a:lnTo>
                  <a:lnTo>
                    <a:pt x="11279" y="17964"/>
                  </a:lnTo>
                  <a:lnTo>
                    <a:pt x="11244" y="17855"/>
                  </a:lnTo>
                  <a:lnTo>
                    <a:pt x="11210" y="17746"/>
                  </a:lnTo>
                  <a:lnTo>
                    <a:pt x="11029" y="16533"/>
                  </a:lnTo>
                  <a:lnTo>
                    <a:pt x="10830" y="15341"/>
                  </a:lnTo>
                  <a:lnTo>
                    <a:pt x="10727" y="14753"/>
                  </a:lnTo>
                  <a:lnTo>
                    <a:pt x="10614" y="14172"/>
                  </a:lnTo>
                  <a:lnTo>
                    <a:pt x="10502" y="13598"/>
                  </a:lnTo>
                  <a:lnTo>
                    <a:pt x="10381" y="13017"/>
                  </a:lnTo>
                  <a:lnTo>
                    <a:pt x="10252" y="12450"/>
                  </a:lnTo>
                  <a:lnTo>
                    <a:pt x="10122" y="11884"/>
                  </a:lnTo>
                  <a:lnTo>
                    <a:pt x="9976" y="11317"/>
                  </a:lnTo>
                  <a:lnTo>
                    <a:pt x="9829" y="10758"/>
                  </a:lnTo>
                  <a:lnTo>
                    <a:pt x="9674" y="10206"/>
                  </a:lnTo>
                  <a:lnTo>
                    <a:pt x="9510" y="9654"/>
                  </a:lnTo>
                  <a:lnTo>
                    <a:pt x="9337" y="9102"/>
                  </a:lnTo>
                  <a:lnTo>
                    <a:pt x="9165" y="8557"/>
                  </a:lnTo>
                  <a:lnTo>
                    <a:pt x="8975" y="8012"/>
                  </a:lnTo>
                  <a:lnTo>
                    <a:pt x="8768" y="7467"/>
                  </a:lnTo>
                  <a:lnTo>
                    <a:pt x="8561" y="6923"/>
                  </a:lnTo>
                  <a:lnTo>
                    <a:pt x="8345" y="6385"/>
                  </a:lnTo>
                  <a:lnTo>
                    <a:pt x="8112" y="5847"/>
                  </a:lnTo>
                  <a:lnTo>
                    <a:pt x="7870" y="5317"/>
                  </a:lnTo>
                  <a:lnTo>
                    <a:pt x="7620" y="4780"/>
                  </a:lnTo>
                  <a:lnTo>
                    <a:pt x="7353" y="4249"/>
                  </a:lnTo>
                  <a:lnTo>
                    <a:pt x="7076" y="3712"/>
                  </a:lnTo>
                  <a:lnTo>
                    <a:pt x="6783" y="3182"/>
                  </a:lnTo>
                  <a:lnTo>
                    <a:pt x="6481" y="2651"/>
                  </a:lnTo>
                  <a:lnTo>
                    <a:pt x="6162" y="2121"/>
                  </a:lnTo>
                  <a:lnTo>
                    <a:pt x="5834" y="1591"/>
                  </a:lnTo>
                  <a:lnTo>
                    <a:pt x="5489" y="1061"/>
                  </a:lnTo>
                  <a:lnTo>
                    <a:pt x="5126" y="530"/>
                  </a:lnTo>
                  <a:lnTo>
                    <a:pt x="475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-1531150" y="-525150"/>
              <a:ext cx="339800" cy="186725"/>
            </a:xfrm>
            <a:custGeom>
              <a:avLst/>
              <a:gdLst/>
              <a:ahLst/>
              <a:cxnLst/>
              <a:rect l="l" t="t" r="r" b="b"/>
              <a:pathLst>
                <a:path w="13592" h="7469" extrusionOk="0">
                  <a:moveTo>
                    <a:pt x="13307" y="1"/>
                  </a:moveTo>
                  <a:lnTo>
                    <a:pt x="11710" y="59"/>
                  </a:lnTo>
                  <a:lnTo>
                    <a:pt x="10105" y="102"/>
                  </a:lnTo>
                  <a:lnTo>
                    <a:pt x="8492" y="139"/>
                  </a:lnTo>
                  <a:lnTo>
                    <a:pt x="6887" y="160"/>
                  </a:lnTo>
                  <a:lnTo>
                    <a:pt x="5273" y="175"/>
                  </a:lnTo>
                  <a:lnTo>
                    <a:pt x="3668" y="175"/>
                  </a:lnTo>
                  <a:lnTo>
                    <a:pt x="2054" y="160"/>
                  </a:lnTo>
                  <a:lnTo>
                    <a:pt x="458" y="131"/>
                  </a:lnTo>
                  <a:lnTo>
                    <a:pt x="467" y="1061"/>
                  </a:lnTo>
                  <a:lnTo>
                    <a:pt x="467" y="1991"/>
                  </a:lnTo>
                  <a:lnTo>
                    <a:pt x="441" y="2914"/>
                  </a:lnTo>
                  <a:lnTo>
                    <a:pt x="424" y="3378"/>
                  </a:lnTo>
                  <a:lnTo>
                    <a:pt x="398" y="3836"/>
                  </a:lnTo>
                  <a:lnTo>
                    <a:pt x="372" y="4294"/>
                  </a:lnTo>
                  <a:lnTo>
                    <a:pt x="337" y="4751"/>
                  </a:lnTo>
                  <a:lnTo>
                    <a:pt x="294" y="5209"/>
                  </a:lnTo>
                  <a:lnTo>
                    <a:pt x="251" y="5667"/>
                  </a:lnTo>
                  <a:lnTo>
                    <a:pt x="191" y="6117"/>
                  </a:lnTo>
                  <a:lnTo>
                    <a:pt x="139" y="6567"/>
                  </a:lnTo>
                  <a:lnTo>
                    <a:pt x="70" y="7018"/>
                  </a:lnTo>
                  <a:lnTo>
                    <a:pt x="1" y="7468"/>
                  </a:lnTo>
                  <a:lnTo>
                    <a:pt x="501" y="7330"/>
                  </a:lnTo>
                  <a:lnTo>
                    <a:pt x="1010" y="7199"/>
                  </a:lnTo>
                  <a:lnTo>
                    <a:pt x="1511" y="7076"/>
                  </a:lnTo>
                  <a:lnTo>
                    <a:pt x="2011" y="6952"/>
                  </a:lnTo>
                  <a:lnTo>
                    <a:pt x="2520" y="6843"/>
                  </a:lnTo>
                  <a:lnTo>
                    <a:pt x="3021" y="6734"/>
                  </a:lnTo>
                  <a:lnTo>
                    <a:pt x="3521" y="6640"/>
                  </a:lnTo>
                  <a:lnTo>
                    <a:pt x="4030" y="6545"/>
                  </a:lnTo>
                  <a:lnTo>
                    <a:pt x="4531" y="6458"/>
                  </a:lnTo>
                  <a:lnTo>
                    <a:pt x="5031" y="6378"/>
                  </a:lnTo>
                  <a:lnTo>
                    <a:pt x="5532" y="6306"/>
                  </a:lnTo>
                  <a:lnTo>
                    <a:pt x="6032" y="6233"/>
                  </a:lnTo>
                  <a:lnTo>
                    <a:pt x="6524" y="6175"/>
                  </a:lnTo>
                  <a:lnTo>
                    <a:pt x="7025" y="6117"/>
                  </a:lnTo>
                  <a:lnTo>
                    <a:pt x="7517" y="6073"/>
                  </a:lnTo>
                  <a:lnTo>
                    <a:pt x="8008" y="6030"/>
                  </a:lnTo>
                  <a:lnTo>
                    <a:pt x="8733" y="5972"/>
                  </a:lnTo>
                  <a:lnTo>
                    <a:pt x="9458" y="5921"/>
                  </a:lnTo>
                  <a:lnTo>
                    <a:pt x="10166" y="5884"/>
                  </a:lnTo>
                  <a:lnTo>
                    <a:pt x="10865" y="5863"/>
                  </a:lnTo>
                  <a:lnTo>
                    <a:pt x="11555" y="5855"/>
                  </a:lnTo>
                  <a:lnTo>
                    <a:pt x="12245" y="5855"/>
                  </a:lnTo>
                  <a:lnTo>
                    <a:pt x="12918" y="5863"/>
                  </a:lnTo>
                  <a:lnTo>
                    <a:pt x="13583" y="5877"/>
                  </a:lnTo>
                  <a:lnTo>
                    <a:pt x="13591" y="5129"/>
                  </a:lnTo>
                  <a:lnTo>
                    <a:pt x="13583" y="4388"/>
                  </a:lnTo>
                  <a:lnTo>
                    <a:pt x="13557" y="3647"/>
                  </a:lnTo>
                  <a:lnTo>
                    <a:pt x="13531" y="2914"/>
                  </a:lnTo>
                  <a:lnTo>
                    <a:pt x="13488" y="2180"/>
                  </a:lnTo>
                  <a:lnTo>
                    <a:pt x="13436" y="1453"/>
                  </a:lnTo>
                  <a:lnTo>
                    <a:pt x="13376" y="727"/>
                  </a:lnTo>
                  <a:lnTo>
                    <a:pt x="1330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-5708875" y="-5699800"/>
              <a:ext cx="4473075" cy="4472250"/>
            </a:xfrm>
            <a:custGeom>
              <a:avLst/>
              <a:gdLst/>
              <a:ahLst/>
              <a:cxnLst/>
              <a:rect l="l" t="t" r="r" b="b"/>
              <a:pathLst>
                <a:path w="178923" h="178890" extrusionOk="0">
                  <a:moveTo>
                    <a:pt x="22419" y="73657"/>
                  </a:moveTo>
                  <a:lnTo>
                    <a:pt x="22591" y="73664"/>
                  </a:lnTo>
                  <a:lnTo>
                    <a:pt x="22755" y="73672"/>
                  </a:lnTo>
                  <a:lnTo>
                    <a:pt x="22928" y="73693"/>
                  </a:lnTo>
                  <a:lnTo>
                    <a:pt x="23100" y="73715"/>
                  </a:lnTo>
                  <a:lnTo>
                    <a:pt x="23273" y="73744"/>
                  </a:lnTo>
                  <a:lnTo>
                    <a:pt x="23446" y="73773"/>
                  </a:lnTo>
                  <a:lnTo>
                    <a:pt x="23610" y="73817"/>
                  </a:lnTo>
                  <a:lnTo>
                    <a:pt x="23782" y="73861"/>
                  </a:lnTo>
                  <a:lnTo>
                    <a:pt x="23946" y="73911"/>
                  </a:lnTo>
                  <a:lnTo>
                    <a:pt x="24110" y="73962"/>
                  </a:lnTo>
                  <a:lnTo>
                    <a:pt x="24274" y="74020"/>
                  </a:lnTo>
                  <a:lnTo>
                    <a:pt x="24429" y="74086"/>
                  </a:lnTo>
                  <a:lnTo>
                    <a:pt x="24749" y="74224"/>
                  </a:lnTo>
                  <a:lnTo>
                    <a:pt x="25059" y="74369"/>
                  </a:lnTo>
                  <a:lnTo>
                    <a:pt x="25353" y="74536"/>
                  </a:lnTo>
                  <a:lnTo>
                    <a:pt x="25637" y="74710"/>
                  </a:lnTo>
                  <a:lnTo>
                    <a:pt x="25905" y="74892"/>
                  </a:lnTo>
                  <a:lnTo>
                    <a:pt x="26043" y="75001"/>
                  </a:lnTo>
                  <a:lnTo>
                    <a:pt x="26172" y="75110"/>
                  </a:lnTo>
                  <a:lnTo>
                    <a:pt x="26293" y="75219"/>
                  </a:lnTo>
                  <a:lnTo>
                    <a:pt x="26405" y="75335"/>
                  </a:lnTo>
                  <a:lnTo>
                    <a:pt x="26509" y="75444"/>
                  </a:lnTo>
                  <a:lnTo>
                    <a:pt x="26604" y="75560"/>
                  </a:lnTo>
                  <a:lnTo>
                    <a:pt x="26690" y="75677"/>
                  </a:lnTo>
                  <a:lnTo>
                    <a:pt x="26776" y="75793"/>
                  </a:lnTo>
                  <a:lnTo>
                    <a:pt x="26845" y="75916"/>
                  </a:lnTo>
                  <a:lnTo>
                    <a:pt x="26906" y="76040"/>
                  </a:lnTo>
                  <a:lnTo>
                    <a:pt x="26958" y="76156"/>
                  </a:lnTo>
                  <a:lnTo>
                    <a:pt x="27009" y="76279"/>
                  </a:lnTo>
                  <a:lnTo>
                    <a:pt x="27044" y="76403"/>
                  </a:lnTo>
                  <a:lnTo>
                    <a:pt x="27078" y="76534"/>
                  </a:lnTo>
                  <a:lnTo>
                    <a:pt x="27104" y="76657"/>
                  </a:lnTo>
                  <a:lnTo>
                    <a:pt x="27113" y="76788"/>
                  </a:lnTo>
                  <a:lnTo>
                    <a:pt x="27122" y="76911"/>
                  </a:lnTo>
                  <a:lnTo>
                    <a:pt x="27122" y="77042"/>
                  </a:lnTo>
                  <a:lnTo>
                    <a:pt x="27113" y="77173"/>
                  </a:lnTo>
                  <a:lnTo>
                    <a:pt x="27104" y="77296"/>
                  </a:lnTo>
                  <a:lnTo>
                    <a:pt x="27078" y="77427"/>
                  </a:lnTo>
                  <a:lnTo>
                    <a:pt x="27053" y="77558"/>
                  </a:lnTo>
                  <a:lnTo>
                    <a:pt x="27009" y="77689"/>
                  </a:lnTo>
                  <a:lnTo>
                    <a:pt x="26966" y="77819"/>
                  </a:lnTo>
                  <a:lnTo>
                    <a:pt x="26914" y="77950"/>
                  </a:lnTo>
                  <a:lnTo>
                    <a:pt x="26854" y="78081"/>
                  </a:lnTo>
                  <a:lnTo>
                    <a:pt x="26794" y="78212"/>
                  </a:lnTo>
                  <a:lnTo>
                    <a:pt x="26716" y="78350"/>
                  </a:lnTo>
                  <a:lnTo>
                    <a:pt x="26638" y="78480"/>
                  </a:lnTo>
                  <a:lnTo>
                    <a:pt x="26552" y="78611"/>
                  </a:lnTo>
                  <a:lnTo>
                    <a:pt x="26466" y="78735"/>
                  </a:lnTo>
                  <a:lnTo>
                    <a:pt x="26362" y="78865"/>
                  </a:lnTo>
                  <a:lnTo>
                    <a:pt x="26276" y="78974"/>
                  </a:lnTo>
                  <a:lnTo>
                    <a:pt x="26190" y="79076"/>
                  </a:lnTo>
                  <a:lnTo>
                    <a:pt x="26000" y="79265"/>
                  </a:lnTo>
                  <a:lnTo>
                    <a:pt x="25793" y="79454"/>
                  </a:lnTo>
                  <a:lnTo>
                    <a:pt x="25568" y="79621"/>
                  </a:lnTo>
                  <a:lnTo>
                    <a:pt x="25335" y="79788"/>
                  </a:lnTo>
                  <a:lnTo>
                    <a:pt x="25094" y="79940"/>
                  </a:lnTo>
                  <a:lnTo>
                    <a:pt x="24835" y="80078"/>
                  </a:lnTo>
                  <a:lnTo>
                    <a:pt x="24576" y="80202"/>
                  </a:lnTo>
                  <a:lnTo>
                    <a:pt x="24300" y="80318"/>
                  </a:lnTo>
                  <a:lnTo>
                    <a:pt x="24024" y="80420"/>
                  </a:lnTo>
                  <a:lnTo>
                    <a:pt x="23739" y="80507"/>
                  </a:lnTo>
                  <a:lnTo>
                    <a:pt x="23446" y="80587"/>
                  </a:lnTo>
                  <a:lnTo>
                    <a:pt x="23161" y="80645"/>
                  </a:lnTo>
                  <a:lnTo>
                    <a:pt x="22859" y="80696"/>
                  </a:lnTo>
                  <a:lnTo>
                    <a:pt x="22565" y="80725"/>
                  </a:lnTo>
                  <a:lnTo>
                    <a:pt x="22272" y="80739"/>
                  </a:lnTo>
                  <a:lnTo>
                    <a:pt x="21979" y="80747"/>
                  </a:lnTo>
                  <a:lnTo>
                    <a:pt x="21694" y="80732"/>
                  </a:lnTo>
                  <a:lnTo>
                    <a:pt x="21401" y="80703"/>
                  </a:lnTo>
                  <a:lnTo>
                    <a:pt x="21124" y="80660"/>
                  </a:lnTo>
                  <a:lnTo>
                    <a:pt x="20986" y="80631"/>
                  </a:lnTo>
                  <a:lnTo>
                    <a:pt x="20848" y="80594"/>
                  </a:lnTo>
                  <a:lnTo>
                    <a:pt x="20710" y="80558"/>
                  </a:lnTo>
                  <a:lnTo>
                    <a:pt x="20581" y="80514"/>
                  </a:lnTo>
                  <a:lnTo>
                    <a:pt x="20451" y="80471"/>
                  </a:lnTo>
                  <a:lnTo>
                    <a:pt x="20322" y="80420"/>
                  </a:lnTo>
                  <a:lnTo>
                    <a:pt x="20201" y="80369"/>
                  </a:lnTo>
                  <a:lnTo>
                    <a:pt x="20072" y="80304"/>
                  </a:lnTo>
                  <a:lnTo>
                    <a:pt x="19951" y="80246"/>
                  </a:lnTo>
                  <a:lnTo>
                    <a:pt x="19839" y="80173"/>
                  </a:lnTo>
                  <a:lnTo>
                    <a:pt x="19727" y="80100"/>
                  </a:lnTo>
                  <a:lnTo>
                    <a:pt x="19614" y="80028"/>
                  </a:lnTo>
                  <a:lnTo>
                    <a:pt x="19502" y="79940"/>
                  </a:lnTo>
                  <a:lnTo>
                    <a:pt x="19399" y="79853"/>
                  </a:lnTo>
                  <a:lnTo>
                    <a:pt x="19304" y="79766"/>
                  </a:lnTo>
                  <a:lnTo>
                    <a:pt x="19209" y="79664"/>
                  </a:lnTo>
                  <a:lnTo>
                    <a:pt x="19114" y="79563"/>
                  </a:lnTo>
                  <a:lnTo>
                    <a:pt x="19028" y="79461"/>
                  </a:lnTo>
                  <a:lnTo>
                    <a:pt x="18941" y="79345"/>
                  </a:lnTo>
                  <a:lnTo>
                    <a:pt x="18864" y="79229"/>
                  </a:lnTo>
                  <a:lnTo>
                    <a:pt x="18786" y="79112"/>
                  </a:lnTo>
                  <a:lnTo>
                    <a:pt x="18717" y="78982"/>
                  </a:lnTo>
                  <a:lnTo>
                    <a:pt x="18657" y="78851"/>
                  </a:lnTo>
                  <a:lnTo>
                    <a:pt x="18596" y="78713"/>
                  </a:lnTo>
                  <a:lnTo>
                    <a:pt x="18553" y="78597"/>
                  </a:lnTo>
                  <a:lnTo>
                    <a:pt x="18510" y="78488"/>
                  </a:lnTo>
                  <a:lnTo>
                    <a:pt x="18475" y="78364"/>
                  </a:lnTo>
                  <a:lnTo>
                    <a:pt x="18449" y="78248"/>
                  </a:lnTo>
                  <a:lnTo>
                    <a:pt x="18424" y="78132"/>
                  </a:lnTo>
                  <a:lnTo>
                    <a:pt x="18406" y="78008"/>
                  </a:lnTo>
                  <a:lnTo>
                    <a:pt x="18389" y="77885"/>
                  </a:lnTo>
                  <a:lnTo>
                    <a:pt x="18380" y="77761"/>
                  </a:lnTo>
                  <a:lnTo>
                    <a:pt x="18380" y="77514"/>
                  </a:lnTo>
                  <a:lnTo>
                    <a:pt x="18406" y="77267"/>
                  </a:lnTo>
                  <a:lnTo>
                    <a:pt x="18441" y="77020"/>
                  </a:lnTo>
                  <a:lnTo>
                    <a:pt x="18501" y="76773"/>
                  </a:lnTo>
                  <a:lnTo>
                    <a:pt x="18579" y="76534"/>
                  </a:lnTo>
                  <a:lnTo>
                    <a:pt x="18674" y="76294"/>
                  </a:lnTo>
                  <a:lnTo>
                    <a:pt x="18795" y="76062"/>
                  </a:lnTo>
                  <a:lnTo>
                    <a:pt x="18924" y="75844"/>
                  </a:lnTo>
                  <a:lnTo>
                    <a:pt x="19071" y="75626"/>
                  </a:lnTo>
                  <a:lnTo>
                    <a:pt x="19226" y="75422"/>
                  </a:lnTo>
                  <a:lnTo>
                    <a:pt x="19321" y="75321"/>
                  </a:lnTo>
                  <a:lnTo>
                    <a:pt x="19407" y="75226"/>
                  </a:lnTo>
                  <a:lnTo>
                    <a:pt x="19502" y="75139"/>
                  </a:lnTo>
                  <a:lnTo>
                    <a:pt x="19597" y="75045"/>
                  </a:lnTo>
                  <a:lnTo>
                    <a:pt x="19709" y="74892"/>
                  </a:lnTo>
                  <a:lnTo>
                    <a:pt x="19821" y="74747"/>
                  </a:lnTo>
                  <a:lnTo>
                    <a:pt x="19942" y="74601"/>
                  </a:lnTo>
                  <a:lnTo>
                    <a:pt x="20072" y="74471"/>
                  </a:lnTo>
                  <a:lnTo>
                    <a:pt x="20218" y="74340"/>
                  </a:lnTo>
                  <a:lnTo>
                    <a:pt x="20374" y="74224"/>
                  </a:lnTo>
                  <a:lnTo>
                    <a:pt x="20451" y="74166"/>
                  </a:lnTo>
                  <a:lnTo>
                    <a:pt x="20538" y="74115"/>
                  </a:lnTo>
                  <a:lnTo>
                    <a:pt x="20633" y="74064"/>
                  </a:lnTo>
                  <a:lnTo>
                    <a:pt x="20727" y="74020"/>
                  </a:lnTo>
                  <a:lnTo>
                    <a:pt x="20891" y="73948"/>
                  </a:lnTo>
                  <a:lnTo>
                    <a:pt x="21055" y="73882"/>
                  </a:lnTo>
                  <a:lnTo>
                    <a:pt x="21219" y="73831"/>
                  </a:lnTo>
                  <a:lnTo>
                    <a:pt x="21392" y="73781"/>
                  </a:lnTo>
                  <a:lnTo>
                    <a:pt x="21556" y="73744"/>
                  </a:lnTo>
                  <a:lnTo>
                    <a:pt x="21728" y="73715"/>
                  </a:lnTo>
                  <a:lnTo>
                    <a:pt x="21901" y="73686"/>
                  </a:lnTo>
                  <a:lnTo>
                    <a:pt x="22074" y="73672"/>
                  </a:lnTo>
                  <a:lnTo>
                    <a:pt x="22246" y="73664"/>
                  </a:lnTo>
                  <a:lnTo>
                    <a:pt x="22419" y="73657"/>
                  </a:lnTo>
                  <a:close/>
                  <a:moveTo>
                    <a:pt x="154347" y="73192"/>
                  </a:moveTo>
                  <a:lnTo>
                    <a:pt x="154511" y="73200"/>
                  </a:lnTo>
                  <a:lnTo>
                    <a:pt x="154675" y="73207"/>
                  </a:lnTo>
                  <a:lnTo>
                    <a:pt x="154831" y="73221"/>
                  </a:lnTo>
                  <a:lnTo>
                    <a:pt x="154995" y="73243"/>
                  </a:lnTo>
                  <a:lnTo>
                    <a:pt x="155141" y="73265"/>
                  </a:lnTo>
                  <a:lnTo>
                    <a:pt x="155297" y="73294"/>
                  </a:lnTo>
                  <a:lnTo>
                    <a:pt x="155443" y="73323"/>
                  </a:lnTo>
                  <a:lnTo>
                    <a:pt x="155581" y="73367"/>
                  </a:lnTo>
                  <a:lnTo>
                    <a:pt x="155728" y="73403"/>
                  </a:lnTo>
                  <a:lnTo>
                    <a:pt x="155866" y="73447"/>
                  </a:lnTo>
                  <a:lnTo>
                    <a:pt x="155996" y="73497"/>
                  </a:lnTo>
                  <a:lnTo>
                    <a:pt x="156134" y="73555"/>
                  </a:lnTo>
                  <a:lnTo>
                    <a:pt x="156263" y="73606"/>
                  </a:lnTo>
                  <a:lnTo>
                    <a:pt x="156384" y="73672"/>
                  </a:lnTo>
                  <a:lnTo>
                    <a:pt x="156505" y="73737"/>
                  </a:lnTo>
                  <a:lnTo>
                    <a:pt x="156626" y="73802"/>
                  </a:lnTo>
                  <a:lnTo>
                    <a:pt x="156746" y="73875"/>
                  </a:lnTo>
                  <a:lnTo>
                    <a:pt x="156859" y="73948"/>
                  </a:lnTo>
                  <a:lnTo>
                    <a:pt x="157066" y="74108"/>
                  </a:lnTo>
                  <a:lnTo>
                    <a:pt x="157273" y="74275"/>
                  </a:lnTo>
                  <a:lnTo>
                    <a:pt x="157454" y="74456"/>
                  </a:lnTo>
                  <a:lnTo>
                    <a:pt x="157626" y="74652"/>
                  </a:lnTo>
                  <a:lnTo>
                    <a:pt x="157782" y="74848"/>
                  </a:lnTo>
                  <a:lnTo>
                    <a:pt x="157929" y="75059"/>
                  </a:lnTo>
                  <a:lnTo>
                    <a:pt x="158049" y="75277"/>
                  </a:lnTo>
                  <a:lnTo>
                    <a:pt x="158161" y="75502"/>
                  </a:lnTo>
                  <a:lnTo>
                    <a:pt x="158256" y="75735"/>
                  </a:lnTo>
                  <a:lnTo>
                    <a:pt x="158334" y="75967"/>
                  </a:lnTo>
                  <a:lnTo>
                    <a:pt x="158403" y="76214"/>
                  </a:lnTo>
                  <a:lnTo>
                    <a:pt x="158446" y="76454"/>
                  </a:lnTo>
                  <a:lnTo>
                    <a:pt x="158472" y="76701"/>
                  </a:lnTo>
                  <a:lnTo>
                    <a:pt x="158481" y="76955"/>
                  </a:lnTo>
                  <a:lnTo>
                    <a:pt x="158481" y="77202"/>
                  </a:lnTo>
                  <a:lnTo>
                    <a:pt x="158455" y="77456"/>
                  </a:lnTo>
                  <a:lnTo>
                    <a:pt x="158412" y="77703"/>
                  </a:lnTo>
                  <a:lnTo>
                    <a:pt x="158351" y="77950"/>
                  </a:lnTo>
                  <a:lnTo>
                    <a:pt x="158265" y="78197"/>
                  </a:lnTo>
                  <a:lnTo>
                    <a:pt x="158170" y="78444"/>
                  </a:lnTo>
                  <a:lnTo>
                    <a:pt x="158049" y="78684"/>
                  </a:lnTo>
                  <a:lnTo>
                    <a:pt x="157911" y="78916"/>
                  </a:lnTo>
                  <a:lnTo>
                    <a:pt x="157834" y="79040"/>
                  </a:lnTo>
                  <a:lnTo>
                    <a:pt x="157747" y="79156"/>
                  </a:lnTo>
                  <a:lnTo>
                    <a:pt x="157575" y="79388"/>
                  </a:lnTo>
                  <a:lnTo>
                    <a:pt x="157385" y="79606"/>
                  </a:lnTo>
                  <a:lnTo>
                    <a:pt x="157178" y="79810"/>
                  </a:lnTo>
                  <a:lnTo>
                    <a:pt x="156962" y="80006"/>
                  </a:lnTo>
                  <a:lnTo>
                    <a:pt x="156729" y="80180"/>
                  </a:lnTo>
                  <a:lnTo>
                    <a:pt x="156487" y="80355"/>
                  </a:lnTo>
                  <a:lnTo>
                    <a:pt x="156237" y="80507"/>
                  </a:lnTo>
                  <a:lnTo>
                    <a:pt x="155970" y="80652"/>
                  </a:lnTo>
                  <a:lnTo>
                    <a:pt x="155702" y="80776"/>
                  </a:lnTo>
                  <a:lnTo>
                    <a:pt x="155426" y="80892"/>
                  </a:lnTo>
                  <a:lnTo>
                    <a:pt x="155141" y="80994"/>
                  </a:lnTo>
                  <a:lnTo>
                    <a:pt x="154848" y="81081"/>
                  </a:lnTo>
                  <a:lnTo>
                    <a:pt x="154555" y="81154"/>
                  </a:lnTo>
                  <a:lnTo>
                    <a:pt x="154261" y="81212"/>
                  </a:lnTo>
                  <a:lnTo>
                    <a:pt x="153959" y="81255"/>
                  </a:lnTo>
                  <a:lnTo>
                    <a:pt x="153657" y="81277"/>
                  </a:lnTo>
                  <a:lnTo>
                    <a:pt x="153355" y="81292"/>
                  </a:lnTo>
                  <a:lnTo>
                    <a:pt x="153053" y="81284"/>
                  </a:lnTo>
                  <a:lnTo>
                    <a:pt x="152751" y="81270"/>
                  </a:lnTo>
                  <a:lnTo>
                    <a:pt x="152449" y="81226"/>
                  </a:lnTo>
                  <a:lnTo>
                    <a:pt x="152156" y="81175"/>
                  </a:lnTo>
                  <a:lnTo>
                    <a:pt x="152009" y="81146"/>
                  </a:lnTo>
                  <a:lnTo>
                    <a:pt x="151862" y="81103"/>
                  </a:lnTo>
                  <a:lnTo>
                    <a:pt x="151724" y="81066"/>
                  </a:lnTo>
                  <a:lnTo>
                    <a:pt x="151578" y="81016"/>
                  </a:lnTo>
                  <a:lnTo>
                    <a:pt x="151439" y="80965"/>
                  </a:lnTo>
                  <a:lnTo>
                    <a:pt x="151301" y="80914"/>
                  </a:lnTo>
                  <a:lnTo>
                    <a:pt x="151163" y="80856"/>
                  </a:lnTo>
                  <a:lnTo>
                    <a:pt x="151025" y="80790"/>
                  </a:lnTo>
                  <a:lnTo>
                    <a:pt x="150896" y="80718"/>
                  </a:lnTo>
                  <a:lnTo>
                    <a:pt x="150766" y="80645"/>
                  </a:lnTo>
                  <a:lnTo>
                    <a:pt x="150637" y="80572"/>
                  </a:lnTo>
                  <a:lnTo>
                    <a:pt x="150508" y="80493"/>
                  </a:lnTo>
                  <a:lnTo>
                    <a:pt x="150387" y="80405"/>
                  </a:lnTo>
                  <a:lnTo>
                    <a:pt x="150266" y="80311"/>
                  </a:lnTo>
                  <a:lnTo>
                    <a:pt x="150145" y="80216"/>
                  </a:lnTo>
                  <a:lnTo>
                    <a:pt x="150024" y="80115"/>
                  </a:lnTo>
                  <a:lnTo>
                    <a:pt x="149912" y="80006"/>
                  </a:lnTo>
                  <a:lnTo>
                    <a:pt x="149809" y="79897"/>
                  </a:lnTo>
                  <a:lnTo>
                    <a:pt x="149696" y="79781"/>
                  </a:lnTo>
                  <a:lnTo>
                    <a:pt x="149593" y="79664"/>
                  </a:lnTo>
                  <a:lnTo>
                    <a:pt x="149515" y="79555"/>
                  </a:lnTo>
                  <a:lnTo>
                    <a:pt x="149438" y="79454"/>
                  </a:lnTo>
                  <a:lnTo>
                    <a:pt x="149369" y="79345"/>
                  </a:lnTo>
                  <a:lnTo>
                    <a:pt x="149300" y="79236"/>
                  </a:lnTo>
                  <a:lnTo>
                    <a:pt x="149239" y="79127"/>
                  </a:lnTo>
                  <a:lnTo>
                    <a:pt x="149187" y="79018"/>
                  </a:lnTo>
                  <a:lnTo>
                    <a:pt x="149144" y="78909"/>
                  </a:lnTo>
                  <a:lnTo>
                    <a:pt x="149101" y="78800"/>
                  </a:lnTo>
                  <a:lnTo>
                    <a:pt x="149067" y="78684"/>
                  </a:lnTo>
                  <a:lnTo>
                    <a:pt x="149032" y="78575"/>
                  </a:lnTo>
                  <a:lnTo>
                    <a:pt x="149006" y="78459"/>
                  </a:lnTo>
                  <a:lnTo>
                    <a:pt x="148989" y="78350"/>
                  </a:lnTo>
                  <a:lnTo>
                    <a:pt x="148963" y="78117"/>
                  </a:lnTo>
                  <a:lnTo>
                    <a:pt x="148963" y="77892"/>
                  </a:lnTo>
                  <a:lnTo>
                    <a:pt x="148972" y="77667"/>
                  </a:lnTo>
                  <a:lnTo>
                    <a:pt x="149006" y="77449"/>
                  </a:lnTo>
                  <a:lnTo>
                    <a:pt x="149058" y="77224"/>
                  </a:lnTo>
                  <a:lnTo>
                    <a:pt x="149118" y="77006"/>
                  </a:lnTo>
                  <a:lnTo>
                    <a:pt x="149205" y="76795"/>
                  </a:lnTo>
                  <a:lnTo>
                    <a:pt x="149300" y="76592"/>
                  </a:lnTo>
                  <a:lnTo>
                    <a:pt x="149412" y="76396"/>
                  </a:lnTo>
                  <a:lnTo>
                    <a:pt x="149532" y="76200"/>
                  </a:lnTo>
                  <a:lnTo>
                    <a:pt x="149584" y="76040"/>
                  </a:lnTo>
                  <a:lnTo>
                    <a:pt x="149645" y="75873"/>
                  </a:lnTo>
                  <a:lnTo>
                    <a:pt x="149714" y="75713"/>
                  </a:lnTo>
                  <a:lnTo>
                    <a:pt x="149783" y="75560"/>
                  </a:lnTo>
                  <a:lnTo>
                    <a:pt x="149869" y="75401"/>
                  </a:lnTo>
                  <a:lnTo>
                    <a:pt x="149964" y="75255"/>
                  </a:lnTo>
                  <a:lnTo>
                    <a:pt x="150067" y="75110"/>
                  </a:lnTo>
                  <a:lnTo>
                    <a:pt x="150171" y="74972"/>
                  </a:lnTo>
                  <a:lnTo>
                    <a:pt x="150344" y="74776"/>
                  </a:lnTo>
                  <a:lnTo>
                    <a:pt x="150525" y="74594"/>
                  </a:lnTo>
                  <a:lnTo>
                    <a:pt x="150715" y="74427"/>
                  </a:lnTo>
                  <a:lnTo>
                    <a:pt x="150922" y="74260"/>
                  </a:lnTo>
                  <a:lnTo>
                    <a:pt x="151137" y="74108"/>
                  </a:lnTo>
                  <a:lnTo>
                    <a:pt x="151370" y="73970"/>
                  </a:lnTo>
                  <a:lnTo>
                    <a:pt x="151603" y="73839"/>
                  </a:lnTo>
                  <a:lnTo>
                    <a:pt x="151854" y="73723"/>
                  </a:lnTo>
                  <a:lnTo>
                    <a:pt x="152104" y="73614"/>
                  </a:lnTo>
                  <a:lnTo>
                    <a:pt x="152363" y="73519"/>
                  </a:lnTo>
                  <a:lnTo>
                    <a:pt x="152630" y="73432"/>
                  </a:lnTo>
                  <a:lnTo>
                    <a:pt x="152906" y="73359"/>
                  </a:lnTo>
                  <a:lnTo>
                    <a:pt x="153174" y="73301"/>
                  </a:lnTo>
                  <a:lnTo>
                    <a:pt x="153450" y="73258"/>
                  </a:lnTo>
                  <a:lnTo>
                    <a:pt x="153735" y="73221"/>
                  </a:lnTo>
                  <a:lnTo>
                    <a:pt x="154011" y="73200"/>
                  </a:lnTo>
                  <a:lnTo>
                    <a:pt x="154184" y="73200"/>
                  </a:lnTo>
                  <a:lnTo>
                    <a:pt x="154347" y="73192"/>
                  </a:lnTo>
                  <a:close/>
                  <a:moveTo>
                    <a:pt x="99355" y="81270"/>
                  </a:moveTo>
                  <a:lnTo>
                    <a:pt x="101245" y="81277"/>
                  </a:lnTo>
                  <a:lnTo>
                    <a:pt x="103134" y="81299"/>
                  </a:lnTo>
                  <a:lnTo>
                    <a:pt x="105016" y="81335"/>
                  </a:lnTo>
                  <a:lnTo>
                    <a:pt x="106897" y="81379"/>
                  </a:lnTo>
                  <a:lnTo>
                    <a:pt x="108778" y="81437"/>
                  </a:lnTo>
                  <a:lnTo>
                    <a:pt x="110659" y="81509"/>
                  </a:lnTo>
                  <a:lnTo>
                    <a:pt x="112540" y="81589"/>
                  </a:lnTo>
                  <a:lnTo>
                    <a:pt x="114421" y="81684"/>
                  </a:lnTo>
                  <a:lnTo>
                    <a:pt x="116294" y="81786"/>
                  </a:lnTo>
                  <a:lnTo>
                    <a:pt x="118166" y="81902"/>
                  </a:lnTo>
                  <a:lnTo>
                    <a:pt x="120039" y="82032"/>
                  </a:lnTo>
                  <a:lnTo>
                    <a:pt x="121911" y="82178"/>
                  </a:lnTo>
                  <a:lnTo>
                    <a:pt x="122032" y="82185"/>
                  </a:lnTo>
                  <a:lnTo>
                    <a:pt x="122153" y="82207"/>
                  </a:lnTo>
                  <a:lnTo>
                    <a:pt x="122265" y="82229"/>
                  </a:lnTo>
                  <a:lnTo>
                    <a:pt x="122377" y="82258"/>
                  </a:lnTo>
                  <a:lnTo>
                    <a:pt x="122481" y="82287"/>
                  </a:lnTo>
                  <a:lnTo>
                    <a:pt x="122576" y="82323"/>
                  </a:lnTo>
                  <a:lnTo>
                    <a:pt x="122670" y="82367"/>
                  </a:lnTo>
                  <a:lnTo>
                    <a:pt x="122765" y="82410"/>
                  </a:lnTo>
                  <a:lnTo>
                    <a:pt x="122852" y="82461"/>
                  </a:lnTo>
                  <a:lnTo>
                    <a:pt x="122929" y="82512"/>
                  </a:lnTo>
                  <a:lnTo>
                    <a:pt x="123007" y="82570"/>
                  </a:lnTo>
                  <a:lnTo>
                    <a:pt x="123085" y="82628"/>
                  </a:lnTo>
                  <a:lnTo>
                    <a:pt x="123145" y="82693"/>
                  </a:lnTo>
                  <a:lnTo>
                    <a:pt x="123214" y="82759"/>
                  </a:lnTo>
                  <a:lnTo>
                    <a:pt x="123266" y="82824"/>
                  </a:lnTo>
                  <a:lnTo>
                    <a:pt x="123318" y="82897"/>
                  </a:lnTo>
                  <a:lnTo>
                    <a:pt x="123369" y="82962"/>
                  </a:lnTo>
                  <a:lnTo>
                    <a:pt x="123413" y="83042"/>
                  </a:lnTo>
                  <a:lnTo>
                    <a:pt x="123490" y="83195"/>
                  </a:lnTo>
                  <a:lnTo>
                    <a:pt x="123542" y="83347"/>
                  </a:lnTo>
                  <a:lnTo>
                    <a:pt x="123576" y="83507"/>
                  </a:lnTo>
                  <a:lnTo>
                    <a:pt x="123594" y="83674"/>
                  </a:lnTo>
                  <a:lnTo>
                    <a:pt x="123585" y="83834"/>
                  </a:lnTo>
                  <a:lnTo>
                    <a:pt x="123568" y="83994"/>
                  </a:lnTo>
                  <a:lnTo>
                    <a:pt x="123525" y="84146"/>
                  </a:lnTo>
                  <a:lnTo>
                    <a:pt x="123628" y="84263"/>
                  </a:lnTo>
                  <a:lnTo>
                    <a:pt x="123723" y="84386"/>
                  </a:lnTo>
                  <a:lnTo>
                    <a:pt x="123766" y="84451"/>
                  </a:lnTo>
                  <a:lnTo>
                    <a:pt x="123801" y="84517"/>
                  </a:lnTo>
                  <a:lnTo>
                    <a:pt x="123835" y="84589"/>
                  </a:lnTo>
                  <a:lnTo>
                    <a:pt x="123861" y="84662"/>
                  </a:lnTo>
                  <a:lnTo>
                    <a:pt x="124180" y="85781"/>
                  </a:lnTo>
                  <a:lnTo>
                    <a:pt x="124336" y="86347"/>
                  </a:lnTo>
                  <a:lnTo>
                    <a:pt x="124474" y="86921"/>
                  </a:lnTo>
                  <a:lnTo>
                    <a:pt x="124543" y="87212"/>
                  </a:lnTo>
                  <a:lnTo>
                    <a:pt x="124595" y="87495"/>
                  </a:lnTo>
                  <a:lnTo>
                    <a:pt x="124646" y="87786"/>
                  </a:lnTo>
                  <a:lnTo>
                    <a:pt x="124698" y="88069"/>
                  </a:lnTo>
                  <a:lnTo>
                    <a:pt x="124733" y="88352"/>
                  </a:lnTo>
                  <a:lnTo>
                    <a:pt x="124759" y="88635"/>
                  </a:lnTo>
                  <a:lnTo>
                    <a:pt x="124776" y="88919"/>
                  </a:lnTo>
                  <a:lnTo>
                    <a:pt x="124785" y="89202"/>
                  </a:lnTo>
                  <a:lnTo>
                    <a:pt x="124776" y="89478"/>
                  </a:lnTo>
                  <a:lnTo>
                    <a:pt x="124767" y="89754"/>
                  </a:lnTo>
                  <a:lnTo>
                    <a:pt x="124733" y="90023"/>
                  </a:lnTo>
                  <a:lnTo>
                    <a:pt x="124698" y="90292"/>
                  </a:lnTo>
                  <a:lnTo>
                    <a:pt x="124638" y="90560"/>
                  </a:lnTo>
                  <a:lnTo>
                    <a:pt x="124569" y="90822"/>
                  </a:lnTo>
                  <a:lnTo>
                    <a:pt x="124483" y="91076"/>
                  </a:lnTo>
                  <a:lnTo>
                    <a:pt x="124379" y="91323"/>
                  </a:lnTo>
                  <a:lnTo>
                    <a:pt x="124258" y="91570"/>
                  </a:lnTo>
                  <a:lnTo>
                    <a:pt x="124120" y="91810"/>
                  </a:lnTo>
                  <a:lnTo>
                    <a:pt x="123956" y="92049"/>
                  </a:lnTo>
                  <a:lnTo>
                    <a:pt x="123870" y="92166"/>
                  </a:lnTo>
                  <a:lnTo>
                    <a:pt x="123784" y="92275"/>
                  </a:lnTo>
                  <a:lnTo>
                    <a:pt x="123680" y="92391"/>
                  </a:lnTo>
                  <a:lnTo>
                    <a:pt x="123585" y="92500"/>
                  </a:lnTo>
                  <a:lnTo>
                    <a:pt x="123473" y="92609"/>
                  </a:lnTo>
                  <a:lnTo>
                    <a:pt x="123361" y="92718"/>
                  </a:lnTo>
                  <a:lnTo>
                    <a:pt x="123240" y="92819"/>
                  </a:lnTo>
                  <a:lnTo>
                    <a:pt x="123119" y="92921"/>
                  </a:lnTo>
                  <a:lnTo>
                    <a:pt x="122990" y="93023"/>
                  </a:lnTo>
                  <a:lnTo>
                    <a:pt x="122852" y="93125"/>
                  </a:lnTo>
                  <a:lnTo>
                    <a:pt x="122739" y="93204"/>
                  </a:lnTo>
                  <a:lnTo>
                    <a:pt x="122619" y="93277"/>
                  </a:lnTo>
                  <a:lnTo>
                    <a:pt x="122489" y="93342"/>
                  </a:lnTo>
                  <a:lnTo>
                    <a:pt x="122360" y="93408"/>
                  </a:lnTo>
                  <a:lnTo>
                    <a:pt x="122222" y="93473"/>
                  </a:lnTo>
                  <a:lnTo>
                    <a:pt x="122084" y="93531"/>
                  </a:lnTo>
                  <a:lnTo>
                    <a:pt x="121937" y="93589"/>
                  </a:lnTo>
                  <a:lnTo>
                    <a:pt x="121782" y="93640"/>
                  </a:lnTo>
                  <a:lnTo>
                    <a:pt x="121462" y="93735"/>
                  </a:lnTo>
                  <a:lnTo>
                    <a:pt x="121134" y="93822"/>
                  </a:lnTo>
                  <a:lnTo>
                    <a:pt x="120781" y="93887"/>
                  </a:lnTo>
                  <a:lnTo>
                    <a:pt x="120418" y="93953"/>
                  </a:lnTo>
                  <a:lnTo>
                    <a:pt x="120039" y="94003"/>
                  </a:lnTo>
                  <a:lnTo>
                    <a:pt x="119650" y="94040"/>
                  </a:lnTo>
                  <a:lnTo>
                    <a:pt x="119253" y="94076"/>
                  </a:lnTo>
                  <a:lnTo>
                    <a:pt x="118848" y="94098"/>
                  </a:lnTo>
                  <a:lnTo>
                    <a:pt x="118442" y="94112"/>
                  </a:lnTo>
                  <a:lnTo>
                    <a:pt x="118019" y="94127"/>
                  </a:lnTo>
                  <a:lnTo>
                    <a:pt x="117174" y="94127"/>
                  </a:lnTo>
                  <a:lnTo>
                    <a:pt x="116319" y="94112"/>
                  </a:lnTo>
                  <a:lnTo>
                    <a:pt x="115474" y="94076"/>
                  </a:lnTo>
                  <a:lnTo>
                    <a:pt x="114654" y="94040"/>
                  </a:lnTo>
                  <a:lnTo>
                    <a:pt x="113860" y="94003"/>
                  </a:lnTo>
                  <a:lnTo>
                    <a:pt x="113109" y="93960"/>
                  </a:lnTo>
                  <a:lnTo>
                    <a:pt x="112411" y="93931"/>
                  </a:lnTo>
                  <a:lnTo>
                    <a:pt x="111772" y="93916"/>
                  </a:lnTo>
                  <a:lnTo>
                    <a:pt x="111220" y="93916"/>
                  </a:lnTo>
                  <a:lnTo>
                    <a:pt x="108838" y="93982"/>
                  </a:lnTo>
                  <a:lnTo>
                    <a:pt x="106465" y="94047"/>
                  </a:lnTo>
                  <a:lnTo>
                    <a:pt x="104084" y="94098"/>
                  </a:lnTo>
                  <a:lnTo>
                    <a:pt x="101702" y="94149"/>
                  </a:lnTo>
                  <a:lnTo>
                    <a:pt x="99320" y="94192"/>
                  </a:lnTo>
                  <a:lnTo>
                    <a:pt x="96939" y="94236"/>
                  </a:lnTo>
                  <a:lnTo>
                    <a:pt x="94557" y="94272"/>
                  </a:lnTo>
                  <a:lnTo>
                    <a:pt x="92184" y="94301"/>
                  </a:lnTo>
                  <a:lnTo>
                    <a:pt x="86834" y="94352"/>
                  </a:lnTo>
                  <a:lnTo>
                    <a:pt x="84151" y="94374"/>
                  </a:lnTo>
                  <a:lnTo>
                    <a:pt x="81476" y="94388"/>
                  </a:lnTo>
                  <a:lnTo>
                    <a:pt x="78801" y="94396"/>
                  </a:lnTo>
                  <a:lnTo>
                    <a:pt x="76117" y="94403"/>
                  </a:lnTo>
                  <a:lnTo>
                    <a:pt x="73442" y="94396"/>
                  </a:lnTo>
                  <a:lnTo>
                    <a:pt x="70767" y="94381"/>
                  </a:lnTo>
                  <a:lnTo>
                    <a:pt x="70292" y="94381"/>
                  </a:lnTo>
                  <a:lnTo>
                    <a:pt x="69766" y="94403"/>
                  </a:lnTo>
                  <a:lnTo>
                    <a:pt x="69197" y="94439"/>
                  </a:lnTo>
                  <a:lnTo>
                    <a:pt x="68584" y="94476"/>
                  </a:lnTo>
                  <a:lnTo>
                    <a:pt x="67290" y="94556"/>
                  </a:lnTo>
                  <a:lnTo>
                    <a:pt x="66616" y="94592"/>
                  </a:lnTo>
                  <a:lnTo>
                    <a:pt x="65943" y="94621"/>
                  </a:lnTo>
                  <a:lnTo>
                    <a:pt x="65270" y="94635"/>
                  </a:lnTo>
                  <a:lnTo>
                    <a:pt x="64934" y="94635"/>
                  </a:lnTo>
                  <a:lnTo>
                    <a:pt x="64606" y="94628"/>
                  </a:lnTo>
                  <a:lnTo>
                    <a:pt x="64278" y="94621"/>
                  </a:lnTo>
                  <a:lnTo>
                    <a:pt x="63959" y="94599"/>
                  </a:lnTo>
                  <a:lnTo>
                    <a:pt x="63648" y="94577"/>
                  </a:lnTo>
                  <a:lnTo>
                    <a:pt x="63346" y="94548"/>
                  </a:lnTo>
                  <a:lnTo>
                    <a:pt x="63044" y="94512"/>
                  </a:lnTo>
                  <a:lnTo>
                    <a:pt x="62759" y="94468"/>
                  </a:lnTo>
                  <a:lnTo>
                    <a:pt x="62483" y="94410"/>
                  </a:lnTo>
                  <a:lnTo>
                    <a:pt x="62216" y="94352"/>
                  </a:lnTo>
                  <a:lnTo>
                    <a:pt x="61965" y="94279"/>
                  </a:lnTo>
                  <a:lnTo>
                    <a:pt x="61732" y="94192"/>
                  </a:lnTo>
                  <a:lnTo>
                    <a:pt x="61508" y="94098"/>
                  </a:lnTo>
                  <a:lnTo>
                    <a:pt x="61301" y="93996"/>
                  </a:lnTo>
                  <a:lnTo>
                    <a:pt x="61103" y="93887"/>
                  </a:lnTo>
                  <a:lnTo>
                    <a:pt x="60921" y="93778"/>
                  </a:lnTo>
                  <a:lnTo>
                    <a:pt x="60740" y="93662"/>
                  </a:lnTo>
                  <a:lnTo>
                    <a:pt x="60568" y="93546"/>
                  </a:lnTo>
                  <a:lnTo>
                    <a:pt x="60404" y="93430"/>
                  </a:lnTo>
                  <a:lnTo>
                    <a:pt x="60248" y="93306"/>
                  </a:lnTo>
                  <a:lnTo>
                    <a:pt x="60102" y="93183"/>
                  </a:lnTo>
                  <a:lnTo>
                    <a:pt x="59964" y="93059"/>
                  </a:lnTo>
                  <a:lnTo>
                    <a:pt x="59834" y="92936"/>
                  </a:lnTo>
                  <a:lnTo>
                    <a:pt x="59705" y="92805"/>
                  </a:lnTo>
                  <a:lnTo>
                    <a:pt x="59584" y="92667"/>
                  </a:lnTo>
                  <a:lnTo>
                    <a:pt x="59472" y="92536"/>
                  </a:lnTo>
                  <a:lnTo>
                    <a:pt x="59368" y="92398"/>
                  </a:lnTo>
                  <a:lnTo>
                    <a:pt x="59265" y="92260"/>
                  </a:lnTo>
                  <a:lnTo>
                    <a:pt x="59178" y="92122"/>
                  </a:lnTo>
                  <a:lnTo>
                    <a:pt x="59092" y="91977"/>
                  </a:lnTo>
                  <a:lnTo>
                    <a:pt x="59006" y="91839"/>
                  </a:lnTo>
                  <a:lnTo>
                    <a:pt x="58928" y="91686"/>
                  </a:lnTo>
                  <a:lnTo>
                    <a:pt x="58859" y="91541"/>
                  </a:lnTo>
                  <a:lnTo>
                    <a:pt x="58799" y="91396"/>
                  </a:lnTo>
                  <a:lnTo>
                    <a:pt x="58738" y="91243"/>
                  </a:lnTo>
                  <a:lnTo>
                    <a:pt x="58686" y="91091"/>
                  </a:lnTo>
                  <a:lnTo>
                    <a:pt x="58635" y="90931"/>
                  </a:lnTo>
                  <a:lnTo>
                    <a:pt x="58592" y="90778"/>
                  </a:lnTo>
                  <a:lnTo>
                    <a:pt x="58522" y="90459"/>
                  </a:lnTo>
                  <a:lnTo>
                    <a:pt x="58462" y="90139"/>
                  </a:lnTo>
                  <a:lnTo>
                    <a:pt x="58428" y="89812"/>
                  </a:lnTo>
                  <a:lnTo>
                    <a:pt x="58402" y="89478"/>
                  </a:lnTo>
                  <a:lnTo>
                    <a:pt x="58393" y="89144"/>
                  </a:lnTo>
                  <a:lnTo>
                    <a:pt x="58393" y="88802"/>
                  </a:lnTo>
                  <a:lnTo>
                    <a:pt x="58410" y="88454"/>
                  </a:lnTo>
                  <a:lnTo>
                    <a:pt x="58436" y="88105"/>
                  </a:lnTo>
                  <a:lnTo>
                    <a:pt x="58471" y="87756"/>
                  </a:lnTo>
                  <a:lnTo>
                    <a:pt x="58514" y="87401"/>
                  </a:lnTo>
                  <a:lnTo>
                    <a:pt x="58566" y="87045"/>
                  </a:lnTo>
                  <a:lnTo>
                    <a:pt x="58617" y="86689"/>
                  </a:lnTo>
                  <a:lnTo>
                    <a:pt x="58747" y="85962"/>
                  </a:lnTo>
                  <a:lnTo>
                    <a:pt x="58876" y="85243"/>
                  </a:lnTo>
                  <a:lnTo>
                    <a:pt x="59014" y="84517"/>
                  </a:lnTo>
                  <a:lnTo>
                    <a:pt x="59135" y="83790"/>
                  </a:lnTo>
                  <a:lnTo>
                    <a:pt x="59152" y="83703"/>
                  </a:lnTo>
                  <a:lnTo>
                    <a:pt x="59170" y="83616"/>
                  </a:lnTo>
                  <a:lnTo>
                    <a:pt x="59196" y="83536"/>
                  </a:lnTo>
                  <a:lnTo>
                    <a:pt x="59230" y="83456"/>
                  </a:lnTo>
                  <a:lnTo>
                    <a:pt x="59273" y="83391"/>
                  </a:lnTo>
                  <a:lnTo>
                    <a:pt x="59316" y="83325"/>
                  </a:lnTo>
                  <a:lnTo>
                    <a:pt x="59359" y="83260"/>
                  </a:lnTo>
                  <a:lnTo>
                    <a:pt x="59411" y="83209"/>
                  </a:lnTo>
                  <a:lnTo>
                    <a:pt x="59472" y="83158"/>
                  </a:lnTo>
                  <a:lnTo>
                    <a:pt x="59532" y="83115"/>
                  </a:lnTo>
                  <a:lnTo>
                    <a:pt x="59592" y="83071"/>
                  </a:lnTo>
                  <a:lnTo>
                    <a:pt x="59662" y="83035"/>
                  </a:lnTo>
                  <a:lnTo>
                    <a:pt x="59731" y="83006"/>
                  </a:lnTo>
                  <a:lnTo>
                    <a:pt x="59800" y="82984"/>
                  </a:lnTo>
                  <a:lnTo>
                    <a:pt x="59869" y="82962"/>
                  </a:lnTo>
                  <a:lnTo>
                    <a:pt x="59946" y="82948"/>
                  </a:lnTo>
                  <a:lnTo>
                    <a:pt x="60024" y="82940"/>
                  </a:lnTo>
                  <a:lnTo>
                    <a:pt x="60102" y="82933"/>
                  </a:lnTo>
                  <a:lnTo>
                    <a:pt x="60248" y="82933"/>
                  </a:lnTo>
                  <a:lnTo>
                    <a:pt x="60326" y="82948"/>
                  </a:lnTo>
                  <a:lnTo>
                    <a:pt x="60404" y="82962"/>
                  </a:lnTo>
                  <a:lnTo>
                    <a:pt x="60481" y="82977"/>
                  </a:lnTo>
                  <a:lnTo>
                    <a:pt x="60550" y="82999"/>
                  </a:lnTo>
                  <a:lnTo>
                    <a:pt x="60628" y="83028"/>
                  </a:lnTo>
                  <a:lnTo>
                    <a:pt x="60697" y="83064"/>
                  </a:lnTo>
                  <a:lnTo>
                    <a:pt x="60766" y="83100"/>
                  </a:lnTo>
                  <a:lnTo>
                    <a:pt x="60826" y="83144"/>
                  </a:lnTo>
                  <a:lnTo>
                    <a:pt x="60887" y="83187"/>
                  </a:lnTo>
                  <a:lnTo>
                    <a:pt x="60947" y="83238"/>
                  </a:lnTo>
                  <a:lnTo>
                    <a:pt x="60999" y="83296"/>
                  </a:lnTo>
                  <a:lnTo>
                    <a:pt x="61051" y="83355"/>
                  </a:lnTo>
                  <a:lnTo>
                    <a:pt x="61128" y="83296"/>
                  </a:lnTo>
                  <a:lnTo>
                    <a:pt x="61206" y="83253"/>
                  </a:lnTo>
                  <a:lnTo>
                    <a:pt x="61284" y="83202"/>
                  </a:lnTo>
                  <a:lnTo>
                    <a:pt x="61370" y="83166"/>
                  </a:lnTo>
                  <a:lnTo>
                    <a:pt x="61456" y="83137"/>
                  </a:lnTo>
                  <a:lnTo>
                    <a:pt x="61551" y="83108"/>
                  </a:lnTo>
                  <a:lnTo>
                    <a:pt x="61655" y="83086"/>
                  </a:lnTo>
                  <a:lnTo>
                    <a:pt x="61758" y="83071"/>
                  </a:lnTo>
                  <a:lnTo>
                    <a:pt x="63614" y="82904"/>
                  </a:lnTo>
                  <a:lnTo>
                    <a:pt x="65486" y="82737"/>
                  </a:lnTo>
                  <a:lnTo>
                    <a:pt x="67350" y="82577"/>
                  </a:lnTo>
                  <a:lnTo>
                    <a:pt x="69222" y="82432"/>
                  </a:lnTo>
                  <a:lnTo>
                    <a:pt x="71095" y="82294"/>
                  </a:lnTo>
                  <a:lnTo>
                    <a:pt x="72976" y="82156"/>
                  </a:lnTo>
                  <a:lnTo>
                    <a:pt x="74849" y="82032"/>
                  </a:lnTo>
                  <a:lnTo>
                    <a:pt x="76730" y="81916"/>
                  </a:lnTo>
                  <a:lnTo>
                    <a:pt x="78611" y="81815"/>
                  </a:lnTo>
                  <a:lnTo>
                    <a:pt x="80492" y="81713"/>
                  </a:lnTo>
                  <a:lnTo>
                    <a:pt x="82382" y="81626"/>
                  </a:lnTo>
                  <a:lnTo>
                    <a:pt x="84263" y="81546"/>
                  </a:lnTo>
                  <a:lnTo>
                    <a:pt x="86153" y="81480"/>
                  </a:lnTo>
                  <a:lnTo>
                    <a:pt x="88034" y="81415"/>
                  </a:lnTo>
                  <a:lnTo>
                    <a:pt x="89923" y="81364"/>
                  </a:lnTo>
                  <a:lnTo>
                    <a:pt x="91813" y="81328"/>
                  </a:lnTo>
                  <a:lnTo>
                    <a:pt x="93694" y="81299"/>
                  </a:lnTo>
                  <a:lnTo>
                    <a:pt x="95584" y="81277"/>
                  </a:lnTo>
                  <a:lnTo>
                    <a:pt x="97474" y="81270"/>
                  </a:lnTo>
                  <a:close/>
                  <a:moveTo>
                    <a:pt x="22824" y="117793"/>
                  </a:moveTo>
                  <a:lnTo>
                    <a:pt x="23644" y="117807"/>
                  </a:lnTo>
                  <a:lnTo>
                    <a:pt x="24472" y="117829"/>
                  </a:lnTo>
                  <a:lnTo>
                    <a:pt x="25301" y="117865"/>
                  </a:lnTo>
                  <a:lnTo>
                    <a:pt x="26129" y="117909"/>
                  </a:lnTo>
                  <a:lnTo>
                    <a:pt x="26949" y="117967"/>
                  </a:lnTo>
                  <a:lnTo>
                    <a:pt x="27769" y="118025"/>
                  </a:lnTo>
                  <a:lnTo>
                    <a:pt x="28580" y="118091"/>
                  </a:lnTo>
                  <a:lnTo>
                    <a:pt x="30159" y="118221"/>
                  </a:lnTo>
                  <a:lnTo>
                    <a:pt x="30918" y="118280"/>
                  </a:lnTo>
                  <a:lnTo>
                    <a:pt x="31660" y="118338"/>
                  </a:lnTo>
                  <a:lnTo>
                    <a:pt x="32377" y="118381"/>
                  </a:lnTo>
                  <a:lnTo>
                    <a:pt x="33076" y="118418"/>
                  </a:lnTo>
                  <a:lnTo>
                    <a:pt x="33740" y="118447"/>
                  </a:lnTo>
                  <a:lnTo>
                    <a:pt x="34370" y="118454"/>
                  </a:lnTo>
                  <a:lnTo>
                    <a:pt x="49747" y="118563"/>
                  </a:lnTo>
                  <a:lnTo>
                    <a:pt x="65115" y="118679"/>
                  </a:lnTo>
                  <a:lnTo>
                    <a:pt x="80483" y="118810"/>
                  </a:lnTo>
                  <a:lnTo>
                    <a:pt x="95852" y="118941"/>
                  </a:lnTo>
                  <a:lnTo>
                    <a:pt x="126579" y="119224"/>
                  </a:lnTo>
                  <a:lnTo>
                    <a:pt x="141939" y="119369"/>
                  </a:lnTo>
                  <a:lnTo>
                    <a:pt x="157299" y="119507"/>
                  </a:lnTo>
                  <a:lnTo>
                    <a:pt x="157428" y="119507"/>
                  </a:lnTo>
                  <a:lnTo>
                    <a:pt x="157549" y="119514"/>
                  </a:lnTo>
                  <a:lnTo>
                    <a:pt x="157678" y="119529"/>
                  </a:lnTo>
                  <a:lnTo>
                    <a:pt x="157790" y="119551"/>
                  </a:lnTo>
                  <a:lnTo>
                    <a:pt x="157911" y="119572"/>
                  </a:lnTo>
                  <a:lnTo>
                    <a:pt x="158023" y="119602"/>
                  </a:lnTo>
                  <a:lnTo>
                    <a:pt x="158127" y="119631"/>
                  </a:lnTo>
                  <a:lnTo>
                    <a:pt x="158239" y="119667"/>
                  </a:lnTo>
                  <a:lnTo>
                    <a:pt x="158343" y="119711"/>
                  </a:lnTo>
                  <a:lnTo>
                    <a:pt x="158438" y="119754"/>
                  </a:lnTo>
                  <a:lnTo>
                    <a:pt x="158541" y="119805"/>
                  </a:lnTo>
                  <a:lnTo>
                    <a:pt x="158627" y="119856"/>
                  </a:lnTo>
                  <a:lnTo>
                    <a:pt x="158722" y="119914"/>
                  </a:lnTo>
                  <a:lnTo>
                    <a:pt x="158809" y="119972"/>
                  </a:lnTo>
                  <a:lnTo>
                    <a:pt x="158886" y="120037"/>
                  </a:lnTo>
                  <a:lnTo>
                    <a:pt x="158973" y="120103"/>
                  </a:lnTo>
                  <a:lnTo>
                    <a:pt x="159042" y="120175"/>
                  </a:lnTo>
                  <a:lnTo>
                    <a:pt x="159119" y="120248"/>
                  </a:lnTo>
                  <a:lnTo>
                    <a:pt x="159249" y="120408"/>
                  </a:lnTo>
                  <a:lnTo>
                    <a:pt x="159361" y="120575"/>
                  </a:lnTo>
                  <a:lnTo>
                    <a:pt x="159456" y="120749"/>
                  </a:lnTo>
                  <a:lnTo>
                    <a:pt x="159542" y="120938"/>
                  </a:lnTo>
                  <a:lnTo>
                    <a:pt x="159603" y="121127"/>
                  </a:lnTo>
                  <a:lnTo>
                    <a:pt x="159654" y="121330"/>
                  </a:lnTo>
                  <a:lnTo>
                    <a:pt x="159680" y="121534"/>
                  </a:lnTo>
                  <a:lnTo>
                    <a:pt x="159818" y="122965"/>
                  </a:lnTo>
                  <a:lnTo>
                    <a:pt x="159948" y="124388"/>
                  </a:lnTo>
                  <a:lnTo>
                    <a:pt x="160068" y="125819"/>
                  </a:lnTo>
                  <a:lnTo>
                    <a:pt x="160172" y="127250"/>
                  </a:lnTo>
                  <a:lnTo>
                    <a:pt x="160276" y="128674"/>
                  </a:lnTo>
                  <a:lnTo>
                    <a:pt x="160371" y="130105"/>
                  </a:lnTo>
                  <a:lnTo>
                    <a:pt x="160457" y="131529"/>
                  </a:lnTo>
                  <a:lnTo>
                    <a:pt x="160526" y="132960"/>
                  </a:lnTo>
                  <a:lnTo>
                    <a:pt x="160595" y="134384"/>
                  </a:lnTo>
                  <a:lnTo>
                    <a:pt x="160655" y="135807"/>
                  </a:lnTo>
                  <a:lnTo>
                    <a:pt x="160698" y="137238"/>
                  </a:lnTo>
                  <a:lnTo>
                    <a:pt x="160733" y="138662"/>
                  </a:lnTo>
                  <a:lnTo>
                    <a:pt x="160759" y="140086"/>
                  </a:lnTo>
                  <a:lnTo>
                    <a:pt x="160785" y="141517"/>
                  </a:lnTo>
                  <a:lnTo>
                    <a:pt x="160793" y="142941"/>
                  </a:lnTo>
                  <a:lnTo>
                    <a:pt x="160785" y="144364"/>
                  </a:lnTo>
                  <a:lnTo>
                    <a:pt x="160776" y="145788"/>
                  </a:lnTo>
                  <a:lnTo>
                    <a:pt x="160759" y="147219"/>
                  </a:lnTo>
                  <a:lnTo>
                    <a:pt x="160724" y="148643"/>
                  </a:lnTo>
                  <a:lnTo>
                    <a:pt x="160690" y="150066"/>
                  </a:lnTo>
                  <a:lnTo>
                    <a:pt x="160638" y="151490"/>
                  </a:lnTo>
                  <a:lnTo>
                    <a:pt x="160578" y="152921"/>
                  </a:lnTo>
                  <a:lnTo>
                    <a:pt x="160509" y="154345"/>
                  </a:lnTo>
                  <a:lnTo>
                    <a:pt x="160431" y="155769"/>
                  </a:lnTo>
                  <a:lnTo>
                    <a:pt x="160345" y="157200"/>
                  </a:lnTo>
                  <a:lnTo>
                    <a:pt x="160241" y="158623"/>
                  </a:lnTo>
                  <a:lnTo>
                    <a:pt x="160129" y="160054"/>
                  </a:lnTo>
                  <a:lnTo>
                    <a:pt x="160017" y="161478"/>
                  </a:lnTo>
                  <a:lnTo>
                    <a:pt x="159887" y="162909"/>
                  </a:lnTo>
                  <a:lnTo>
                    <a:pt x="159741" y="164340"/>
                  </a:lnTo>
                  <a:lnTo>
                    <a:pt x="159594" y="165764"/>
                  </a:lnTo>
                  <a:lnTo>
                    <a:pt x="159430" y="167195"/>
                  </a:lnTo>
                  <a:lnTo>
                    <a:pt x="159413" y="167333"/>
                  </a:lnTo>
                  <a:lnTo>
                    <a:pt x="159387" y="167471"/>
                  </a:lnTo>
                  <a:lnTo>
                    <a:pt x="159352" y="167602"/>
                  </a:lnTo>
                  <a:lnTo>
                    <a:pt x="159301" y="167718"/>
                  </a:lnTo>
                  <a:lnTo>
                    <a:pt x="159249" y="167841"/>
                  </a:lnTo>
                  <a:lnTo>
                    <a:pt x="159188" y="167950"/>
                  </a:lnTo>
                  <a:lnTo>
                    <a:pt x="159119" y="168059"/>
                  </a:lnTo>
                  <a:lnTo>
                    <a:pt x="159042" y="168161"/>
                  </a:lnTo>
                  <a:lnTo>
                    <a:pt x="158964" y="168255"/>
                  </a:lnTo>
                  <a:lnTo>
                    <a:pt x="158878" y="168343"/>
                  </a:lnTo>
                  <a:lnTo>
                    <a:pt x="158783" y="168430"/>
                  </a:lnTo>
                  <a:lnTo>
                    <a:pt x="158679" y="168510"/>
                  </a:lnTo>
                  <a:lnTo>
                    <a:pt x="158576" y="168582"/>
                  </a:lnTo>
                  <a:lnTo>
                    <a:pt x="158463" y="168655"/>
                  </a:lnTo>
                  <a:lnTo>
                    <a:pt x="158351" y="168713"/>
                  </a:lnTo>
                  <a:lnTo>
                    <a:pt x="158239" y="168771"/>
                  </a:lnTo>
                  <a:lnTo>
                    <a:pt x="158118" y="168829"/>
                  </a:lnTo>
                  <a:lnTo>
                    <a:pt x="157998" y="168873"/>
                  </a:lnTo>
                  <a:lnTo>
                    <a:pt x="157868" y="168916"/>
                  </a:lnTo>
                  <a:lnTo>
                    <a:pt x="157739" y="168953"/>
                  </a:lnTo>
                  <a:lnTo>
                    <a:pt x="157609" y="168982"/>
                  </a:lnTo>
                  <a:lnTo>
                    <a:pt x="157480" y="169011"/>
                  </a:lnTo>
                  <a:lnTo>
                    <a:pt x="157350" y="169025"/>
                  </a:lnTo>
                  <a:lnTo>
                    <a:pt x="157212" y="169040"/>
                  </a:lnTo>
                  <a:lnTo>
                    <a:pt x="157083" y="169054"/>
                  </a:lnTo>
                  <a:lnTo>
                    <a:pt x="156815" y="169054"/>
                  </a:lnTo>
                  <a:lnTo>
                    <a:pt x="156686" y="169047"/>
                  </a:lnTo>
                  <a:lnTo>
                    <a:pt x="156556" y="169033"/>
                  </a:lnTo>
                  <a:lnTo>
                    <a:pt x="156427" y="169018"/>
                  </a:lnTo>
                  <a:lnTo>
                    <a:pt x="156298" y="168996"/>
                  </a:lnTo>
                  <a:lnTo>
                    <a:pt x="156177" y="168967"/>
                  </a:lnTo>
                  <a:lnTo>
                    <a:pt x="156108" y="169025"/>
                  </a:lnTo>
                  <a:lnTo>
                    <a:pt x="156039" y="169083"/>
                  </a:lnTo>
                  <a:lnTo>
                    <a:pt x="155970" y="169142"/>
                  </a:lnTo>
                  <a:lnTo>
                    <a:pt x="155892" y="169192"/>
                  </a:lnTo>
                  <a:lnTo>
                    <a:pt x="155806" y="169243"/>
                  </a:lnTo>
                  <a:lnTo>
                    <a:pt x="155719" y="169294"/>
                  </a:lnTo>
                  <a:lnTo>
                    <a:pt x="155633" y="169330"/>
                  </a:lnTo>
                  <a:lnTo>
                    <a:pt x="155538" y="169374"/>
                  </a:lnTo>
                  <a:lnTo>
                    <a:pt x="155443" y="169410"/>
                  </a:lnTo>
                  <a:lnTo>
                    <a:pt x="155340" y="169439"/>
                  </a:lnTo>
                  <a:lnTo>
                    <a:pt x="155236" y="169468"/>
                  </a:lnTo>
                  <a:lnTo>
                    <a:pt x="155124" y="169490"/>
                  </a:lnTo>
                  <a:lnTo>
                    <a:pt x="155012" y="169505"/>
                  </a:lnTo>
                  <a:lnTo>
                    <a:pt x="154900" y="169519"/>
                  </a:lnTo>
                  <a:lnTo>
                    <a:pt x="154779" y="169527"/>
                  </a:lnTo>
                  <a:lnTo>
                    <a:pt x="154649" y="169534"/>
                  </a:lnTo>
                  <a:lnTo>
                    <a:pt x="146133" y="169701"/>
                  </a:lnTo>
                  <a:lnTo>
                    <a:pt x="137573" y="169883"/>
                  </a:lnTo>
                  <a:lnTo>
                    <a:pt x="128978" y="170064"/>
                  </a:lnTo>
                  <a:lnTo>
                    <a:pt x="124664" y="170151"/>
                  </a:lnTo>
                  <a:lnTo>
                    <a:pt x="120349" y="170231"/>
                  </a:lnTo>
                  <a:lnTo>
                    <a:pt x="116026" y="170311"/>
                  </a:lnTo>
                  <a:lnTo>
                    <a:pt x="111694" y="170384"/>
                  </a:lnTo>
                  <a:lnTo>
                    <a:pt x="107363" y="170442"/>
                  </a:lnTo>
                  <a:lnTo>
                    <a:pt x="103022" y="170493"/>
                  </a:lnTo>
                  <a:lnTo>
                    <a:pt x="98690" y="170536"/>
                  </a:lnTo>
                  <a:lnTo>
                    <a:pt x="94341" y="170573"/>
                  </a:lnTo>
                  <a:lnTo>
                    <a:pt x="90001" y="170587"/>
                  </a:lnTo>
                  <a:lnTo>
                    <a:pt x="85661" y="170594"/>
                  </a:lnTo>
                  <a:lnTo>
                    <a:pt x="81320" y="170580"/>
                  </a:lnTo>
                  <a:lnTo>
                    <a:pt x="79146" y="170565"/>
                  </a:lnTo>
                  <a:lnTo>
                    <a:pt x="76980" y="170551"/>
                  </a:lnTo>
                  <a:lnTo>
                    <a:pt x="74805" y="170529"/>
                  </a:lnTo>
                  <a:lnTo>
                    <a:pt x="72640" y="170500"/>
                  </a:lnTo>
                  <a:lnTo>
                    <a:pt x="70474" y="170471"/>
                  </a:lnTo>
                  <a:lnTo>
                    <a:pt x="68308" y="170435"/>
                  </a:lnTo>
                  <a:lnTo>
                    <a:pt x="66142" y="170391"/>
                  </a:lnTo>
                  <a:lnTo>
                    <a:pt x="63976" y="170347"/>
                  </a:lnTo>
                  <a:lnTo>
                    <a:pt x="61810" y="170297"/>
                  </a:lnTo>
                  <a:lnTo>
                    <a:pt x="59644" y="170238"/>
                  </a:lnTo>
                  <a:lnTo>
                    <a:pt x="57487" y="170173"/>
                  </a:lnTo>
                  <a:lnTo>
                    <a:pt x="55330" y="170100"/>
                  </a:lnTo>
                  <a:lnTo>
                    <a:pt x="53164" y="170028"/>
                  </a:lnTo>
                  <a:lnTo>
                    <a:pt x="51015" y="169948"/>
                  </a:lnTo>
                  <a:lnTo>
                    <a:pt x="48858" y="169853"/>
                  </a:lnTo>
                  <a:lnTo>
                    <a:pt x="46701" y="169759"/>
                  </a:lnTo>
                  <a:lnTo>
                    <a:pt x="44552" y="169657"/>
                  </a:lnTo>
                  <a:lnTo>
                    <a:pt x="42404" y="169548"/>
                  </a:lnTo>
                  <a:lnTo>
                    <a:pt x="40264" y="169432"/>
                  </a:lnTo>
                  <a:lnTo>
                    <a:pt x="38115" y="169309"/>
                  </a:lnTo>
                  <a:lnTo>
                    <a:pt x="35975" y="169178"/>
                  </a:lnTo>
                  <a:lnTo>
                    <a:pt x="33835" y="169040"/>
                  </a:lnTo>
                  <a:lnTo>
                    <a:pt x="31704" y="168895"/>
                  </a:lnTo>
                  <a:lnTo>
                    <a:pt x="29564" y="168735"/>
                  </a:lnTo>
                  <a:lnTo>
                    <a:pt x="27432" y="168575"/>
                  </a:lnTo>
                  <a:lnTo>
                    <a:pt x="25309" y="168401"/>
                  </a:lnTo>
                  <a:lnTo>
                    <a:pt x="23187" y="168226"/>
                  </a:lnTo>
                  <a:lnTo>
                    <a:pt x="21064" y="168037"/>
                  </a:lnTo>
                  <a:lnTo>
                    <a:pt x="18941" y="167841"/>
                  </a:lnTo>
                  <a:lnTo>
                    <a:pt x="16827" y="167631"/>
                  </a:lnTo>
                  <a:lnTo>
                    <a:pt x="16732" y="167623"/>
                  </a:lnTo>
                  <a:lnTo>
                    <a:pt x="16646" y="167602"/>
                  </a:lnTo>
                  <a:lnTo>
                    <a:pt x="16560" y="167587"/>
                  </a:lnTo>
                  <a:lnTo>
                    <a:pt x="16473" y="167558"/>
                  </a:lnTo>
                  <a:lnTo>
                    <a:pt x="16396" y="167529"/>
                  </a:lnTo>
                  <a:lnTo>
                    <a:pt x="16318" y="167500"/>
                  </a:lnTo>
                  <a:lnTo>
                    <a:pt x="16249" y="167464"/>
                  </a:lnTo>
                  <a:lnTo>
                    <a:pt x="16180" y="167427"/>
                  </a:lnTo>
                  <a:lnTo>
                    <a:pt x="16059" y="167347"/>
                  </a:lnTo>
                  <a:lnTo>
                    <a:pt x="15956" y="167253"/>
                  </a:lnTo>
                  <a:lnTo>
                    <a:pt x="15869" y="167144"/>
                  </a:lnTo>
                  <a:lnTo>
                    <a:pt x="15800" y="167035"/>
                  </a:lnTo>
                  <a:lnTo>
                    <a:pt x="15740" y="166919"/>
                  </a:lnTo>
                  <a:lnTo>
                    <a:pt x="15697" y="166803"/>
                  </a:lnTo>
                  <a:lnTo>
                    <a:pt x="15680" y="166679"/>
                  </a:lnTo>
                  <a:lnTo>
                    <a:pt x="15671" y="166556"/>
                  </a:lnTo>
                  <a:lnTo>
                    <a:pt x="15680" y="166439"/>
                  </a:lnTo>
                  <a:lnTo>
                    <a:pt x="15697" y="166316"/>
                  </a:lnTo>
                  <a:lnTo>
                    <a:pt x="15740" y="166207"/>
                  </a:lnTo>
                  <a:lnTo>
                    <a:pt x="15792" y="166098"/>
                  </a:lnTo>
                  <a:lnTo>
                    <a:pt x="15697" y="166004"/>
                  </a:lnTo>
                  <a:lnTo>
                    <a:pt x="15602" y="165909"/>
                  </a:lnTo>
                  <a:lnTo>
                    <a:pt x="15524" y="165807"/>
                  </a:lnTo>
                  <a:lnTo>
                    <a:pt x="15455" y="165706"/>
                  </a:lnTo>
                  <a:lnTo>
                    <a:pt x="15395" y="165590"/>
                  </a:lnTo>
                  <a:lnTo>
                    <a:pt x="15343" y="165466"/>
                  </a:lnTo>
                  <a:lnTo>
                    <a:pt x="15300" y="165335"/>
                  </a:lnTo>
                  <a:lnTo>
                    <a:pt x="15274" y="165197"/>
                  </a:lnTo>
                  <a:lnTo>
                    <a:pt x="15041" y="163468"/>
                  </a:lnTo>
                  <a:lnTo>
                    <a:pt x="14825" y="161740"/>
                  </a:lnTo>
                  <a:lnTo>
                    <a:pt x="14618" y="160011"/>
                  </a:lnTo>
                  <a:lnTo>
                    <a:pt x="14437" y="158275"/>
                  </a:lnTo>
                  <a:lnTo>
                    <a:pt x="14264" y="156546"/>
                  </a:lnTo>
                  <a:lnTo>
                    <a:pt x="14109" y="154810"/>
                  </a:lnTo>
                  <a:lnTo>
                    <a:pt x="13962" y="153067"/>
                  </a:lnTo>
                  <a:lnTo>
                    <a:pt x="13824" y="151330"/>
                  </a:lnTo>
                  <a:lnTo>
                    <a:pt x="13695" y="149594"/>
                  </a:lnTo>
                  <a:lnTo>
                    <a:pt x="13565" y="147858"/>
                  </a:lnTo>
                  <a:lnTo>
                    <a:pt x="13332" y="144379"/>
                  </a:lnTo>
                  <a:lnTo>
                    <a:pt x="13099" y="140899"/>
                  </a:lnTo>
                  <a:lnTo>
                    <a:pt x="12866" y="137427"/>
                  </a:lnTo>
                  <a:lnTo>
                    <a:pt x="12832" y="137050"/>
                  </a:lnTo>
                  <a:lnTo>
                    <a:pt x="12789" y="136643"/>
                  </a:lnTo>
                  <a:lnTo>
                    <a:pt x="12737" y="136229"/>
                  </a:lnTo>
                  <a:lnTo>
                    <a:pt x="12677" y="135793"/>
                  </a:lnTo>
                  <a:lnTo>
                    <a:pt x="12539" y="134885"/>
                  </a:lnTo>
                  <a:lnTo>
                    <a:pt x="12375" y="133919"/>
                  </a:lnTo>
                  <a:lnTo>
                    <a:pt x="12202" y="132924"/>
                  </a:lnTo>
                  <a:lnTo>
                    <a:pt x="12029" y="131892"/>
                  </a:lnTo>
                  <a:lnTo>
                    <a:pt x="11874" y="130839"/>
                  </a:lnTo>
                  <a:lnTo>
                    <a:pt x="11796" y="130309"/>
                  </a:lnTo>
                  <a:lnTo>
                    <a:pt x="11727" y="129786"/>
                  </a:lnTo>
                  <a:lnTo>
                    <a:pt x="11658" y="129255"/>
                  </a:lnTo>
                  <a:lnTo>
                    <a:pt x="11598" y="128725"/>
                  </a:lnTo>
                  <a:lnTo>
                    <a:pt x="11555" y="128195"/>
                  </a:lnTo>
                  <a:lnTo>
                    <a:pt x="11512" y="127679"/>
                  </a:lnTo>
                  <a:lnTo>
                    <a:pt x="11486" y="127163"/>
                  </a:lnTo>
                  <a:lnTo>
                    <a:pt x="11469" y="126648"/>
                  </a:lnTo>
                  <a:lnTo>
                    <a:pt x="11469" y="126146"/>
                  </a:lnTo>
                  <a:lnTo>
                    <a:pt x="11477" y="125652"/>
                  </a:lnTo>
                  <a:lnTo>
                    <a:pt x="11503" y="125173"/>
                  </a:lnTo>
                  <a:lnTo>
                    <a:pt x="11546" y="124701"/>
                  </a:lnTo>
                  <a:lnTo>
                    <a:pt x="11607" y="124236"/>
                  </a:lnTo>
                  <a:lnTo>
                    <a:pt x="11641" y="124011"/>
                  </a:lnTo>
                  <a:lnTo>
                    <a:pt x="11684" y="123793"/>
                  </a:lnTo>
                  <a:lnTo>
                    <a:pt x="11727" y="123575"/>
                  </a:lnTo>
                  <a:lnTo>
                    <a:pt x="11779" y="123364"/>
                  </a:lnTo>
                  <a:lnTo>
                    <a:pt x="11840" y="123154"/>
                  </a:lnTo>
                  <a:lnTo>
                    <a:pt x="11900" y="122950"/>
                  </a:lnTo>
                  <a:lnTo>
                    <a:pt x="11960" y="122747"/>
                  </a:lnTo>
                  <a:lnTo>
                    <a:pt x="12038" y="122551"/>
                  </a:lnTo>
                  <a:lnTo>
                    <a:pt x="12116" y="122362"/>
                  </a:lnTo>
                  <a:lnTo>
                    <a:pt x="12202" y="122173"/>
                  </a:lnTo>
                  <a:lnTo>
                    <a:pt x="12357" y="121868"/>
                  </a:lnTo>
                  <a:lnTo>
                    <a:pt x="12521" y="121577"/>
                  </a:lnTo>
                  <a:lnTo>
                    <a:pt x="12703" y="121301"/>
                  </a:lnTo>
                  <a:lnTo>
                    <a:pt x="12901" y="121033"/>
                  </a:lnTo>
                  <a:lnTo>
                    <a:pt x="13108" y="120778"/>
                  </a:lnTo>
                  <a:lnTo>
                    <a:pt x="13324" y="120539"/>
                  </a:lnTo>
                  <a:lnTo>
                    <a:pt x="13548" y="120313"/>
                  </a:lnTo>
                  <a:lnTo>
                    <a:pt x="13790" y="120095"/>
                  </a:lnTo>
                  <a:lnTo>
                    <a:pt x="14040" y="119892"/>
                  </a:lnTo>
                  <a:lnTo>
                    <a:pt x="14308" y="119703"/>
                  </a:lnTo>
                  <a:lnTo>
                    <a:pt x="14575" y="119522"/>
                  </a:lnTo>
                  <a:lnTo>
                    <a:pt x="14860" y="119355"/>
                  </a:lnTo>
                  <a:lnTo>
                    <a:pt x="15153" y="119195"/>
                  </a:lnTo>
                  <a:lnTo>
                    <a:pt x="15447" y="119042"/>
                  </a:lnTo>
                  <a:lnTo>
                    <a:pt x="15757" y="118904"/>
                  </a:lnTo>
                  <a:lnTo>
                    <a:pt x="16076" y="118773"/>
                  </a:lnTo>
                  <a:lnTo>
                    <a:pt x="16404" y="118657"/>
                  </a:lnTo>
                  <a:lnTo>
                    <a:pt x="16732" y="118548"/>
                  </a:lnTo>
                  <a:lnTo>
                    <a:pt x="17077" y="118447"/>
                  </a:lnTo>
                  <a:lnTo>
                    <a:pt x="17423" y="118352"/>
                  </a:lnTo>
                  <a:lnTo>
                    <a:pt x="17776" y="118265"/>
                  </a:lnTo>
                  <a:lnTo>
                    <a:pt x="18139" y="118192"/>
                  </a:lnTo>
                  <a:lnTo>
                    <a:pt x="18501" y="118120"/>
                  </a:lnTo>
                  <a:lnTo>
                    <a:pt x="18872" y="118062"/>
                  </a:lnTo>
                  <a:lnTo>
                    <a:pt x="19252" y="118003"/>
                  </a:lnTo>
                  <a:lnTo>
                    <a:pt x="19632" y="117960"/>
                  </a:lnTo>
                  <a:lnTo>
                    <a:pt x="20020" y="117916"/>
                  </a:lnTo>
                  <a:lnTo>
                    <a:pt x="20408" y="117887"/>
                  </a:lnTo>
                  <a:lnTo>
                    <a:pt x="20805" y="117858"/>
                  </a:lnTo>
                  <a:lnTo>
                    <a:pt x="21202" y="117836"/>
                  </a:lnTo>
                  <a:lnTo>
                    <a:pt x="21599" y="117815"/>
                  </a:lnTo>
                  <a:lnTo>
                    <a:pt x="22005" y="117807"/>
                  </a:lnTo>
                  <a:lnTo>
                    <a:pt x="22410" y="117800"/>
                  </a:lnTo>
                  <a:lnTo>
                    <a:pt x="22824" y="117793"/>
                  </a:lnTo>
                  <a:close/>
                  <a:moveTo>
                    <a:pt x="91356" y="1"/>
                  </a:moveTo>
                  <a:lnTo>
                    <a:pt x="90355" y="8"/>
                  </a:lnTo>
                  <a:lnTo>
                    <a:pt x="89345" y="23"/>
                  </a:lnTo>
                  <a:lnTo>
                    <a:pt x="88103" y="59"/>
                  </a:lnTo>
                  <a:lnTo>
                    <a:pt x="86860" y="103"/>
                  </a:lnTo>
                  <a:lnTo>
                    <a:pt x="85635" y="161"/>
                  </a:lnTo>
                  <a:lnTo>
                    <a:pt x="84418" y="219"/>
                  </a:lnTo>
                  <a:lnTo>
                    <a:pt x="83210" y="299"/>
                  </a:lnTo>
                  <a:lnTo>
                    <a:pt x="82019" y="379"/>
                  </a:lnTo>
                  <a:lnTo>
                    <a:pt x="80837" y="473"/>
                  </a:lnTo>
                  <a:lnTo>
                    <a:pt x="79664" y="575"/>
                  </a:lnTo>
                  <a:lnTo>
                    <a:pt x="78499" y="691"/>
                  </a:lnTo>
                  <a:lnTo>
                    <a:pt x="77351" y="807"/>
                  </a:lnTo>
                  <a:lnTo>
                    <a:pt x="76212" y="945"/>
                  </a:lnTo>
                  <a:lnTo>
                    <a:pt x="75082" y="1083"/>
                  </a:lnTo>
                  <a:lnTo>
                    <a:pt x="73968" y="1236"/>
                  </a:lnTo>
                  <a:lnTo>
                    <a:pt x="72855" y="1396"/>
                  </a:lnTo>
                  <a:lnTo>
                    <a:pt x="71759" y="1563"/>
                  </a:lnTo>
                  <a:lnTo>
                    <a:pt x="70672" y="1744"/>
                  </a:lnTo>
                  <a:lnTo>
                    <a:pt x="69602" y="1933"/>
                  </a:lnTo>
                  <a:lnTo>
                    <a:pt x="68532" y="2129"/>
                  </a:lnTo>
                  <a:lnTo>
                    <a:pt x="67479" y="2333"/>
                  </a:lnTo>
                  <a:lnTo>
                    <a:pt x="66435" y="2550"/>
                  </a:lnTo>
                  <a:lnTo>
                    <a:pt x="65400" y="2776"/>
                  </a:lnTo>
                  <a:lnTo>
                    <a:pt x="64373" y="3008"/>
                  </a:lnTo>
                  <a:lnTo>
                    <a:pt x="63363" y="3248"/>
                  </a:lnTo>
                  <a:lnTo>
                    <a:pt x="62362" y="3502"/>
                  </a:lnTo>
                  <a:lnTo>
                    <a:pt x="61370" y="3756"/>
                  </a:lnTo>
                  <a:lnTo>
                    <a:pt x="60386" y="4025"/>
                  </a:lnTo>
                  <a:lnTo>
                    <a:pt x="59411" y="4301"/>
                  </a:lnTo>
                  <a:lnTo>
                    <a:pt x="58445" y="4592"/>
                  </a:lnTo>
                  <a:lnTo>
                    <a:pt x="57496" y="4882"/>
                  </a:lnTo>
                  <a:lnTo>
                    <a:pt x="56555" y="5187"/>
                  </a:lnTo>
                  <a:lnTo>
                    <a:pt x="55615" y="5492"/>
                  </a:lnTo>
                  <a:lnTo>
                    <a:pt x="54691" y="5812"/>
                  </a:lnTo>
                  <a:lnTo>
                    <a:pt x="53777" y="6139"/>
                  </a:lnTo>
                  <a:lnTo>
                    <a:pt x="52879" y="6473"/>
                  </a:lnTo>
                  <a:lnTo>
                    <a:pt x="51982" y="6822"/>
                  </a:lnTo>
                  <a:lnTo>
                    <a:pt x="51093" y="7170"/>
                  </a:lnTo>
                  <a:lnTo>
                    <a:pt x="50221" y="7526"/>
                  </a:lnTo>
                  <a:lnTo>
                    <a:pt x="49358" y="7897"/>
                  </a:lnTo>
                  <a:lnTo>
                    <a:pt x="48496" y="8274"/>
                  </a:lnTo>
                  <a:lnTo>
                    <a:pt x="47650" y="8659"/>
                  </a:lnTo>
                  <a:lnTo>
                    <a:pt x="46813" y="9044"/>
                  </a:lnTo>
                  <a:lnTo>
                    <a:pt x="45985" y="9444"/>
                  </a:lnTo>
                  <a:lnTo>
                    <a:pt x="45165" y="9851"/>
                  </a:lnTo>
                  <a:lnTo>
                    <a:pt x="44362" y="10265"/>
                  </a:lnTo>
                  <a:lnTo>
                    <a:pt x="43560" y="10686"/>
                  </a:lnTo>
                  <a:lnTo>
                    <a:pt x="42766" y="11115"/>
                  </a:lnTo>
                  <a:lnTo>
                    <a:pt x="41981" y="11551"/>
                  </a:lnTo>
                  <a:lnTo>
                    <a:pt x="41213" y="12001"/>
                  </a:lnTo>
                  <a:lnTo>
                    <a:pt x="40445" y="12451"/>
                  </a:lnTo>
                  <a:lnTo>
                    <a:pt x="39694" y="12909"/>
                  </a:lnTo>
                  <a:lnTo>
                    <a:pt x="38943" y="13374"/>
                  </a:lnTo>
                  <a:lnTo>
                    <a:pt x="38210" y="13846"/>
                  </a:lnTo>
                  <a:lnTo>
                    <a:pt x="37476" y="14325"/>
                  </a:lnTo>
                  <a:lnTo>
                    <a:pt x="36760" y="14812"/>
                  </a:lnTo>
                  <a:lnTo>
                    <a:pt x="36053" y="15306"/>
                  </a:lnTo>
                  <a:lnTo>
                    <a:pt x="35345" y="15807"/>
                  </a:lnTo>
                  <a:lnTo>
                    <a:pt x="34655" y="16316"/>
                  </a:lnTo>
                  <a:lnTo>
                    <a:pt x="33964" y="16831"/>
                  </a:lnTo>
                  <a:lnTo>
                    <a:pt x="33291" y="17354"/>
                  </a:lnTo>
                  <a:lnTo>
                    <a:pt x="32618" y="17877"/>
                  </a:lnTo>
                  <a:lnTo>
                    <a:pt x="31962" y="18415"/>
                  </a:lnTo>
                  <a:lnTo>
                    <a:pt x="31307" y="18952"/>
                  </a:lnTo>
                  <a:lnTo>
                    <a:pt x="30668" y="19505"/>
                  </a:lnTo>
                  <a:lnTo>
                    <a:pt x="30030" y="20057"/>
                  </a:lnTo>
                  <a:lnTo>
                    <a:pt x="29408" y="20616"/>
                  </a:lnTo>
                  <a:lnTo>
                    <a:pt x="28787" y="21182"/>
                  </a:lnTo>
                  <a:lnTo>
                    <a:pt x="28174" y="21756"/>
                  </a:lnTo>
                  <a:lnTo>
                    <a:pt x="27579" y="22337"/>
                  </a:lnTo>
                  <a:lnTo>
                    <a:pt x="26984" y="22926"/>
                  </a:lnTo>
                  <a:lnTo>
                    <a:pt x="26397" y="23514"/>
                  </a:lnTo>
                  <a:lnTo>
                    <a:pt x="25819" y="24110"/>
                  </a:lnTo>
                  <a:lnTo>
                    <a:pt x="25249" y="24713"/>
                  </a:lnTo>
                  <a:lnTo>
                    <a:pt x="24688" y="25323"/>
                  </a:lnTo>
                  <a:lnTo>
                    <a:pt x="24127" y="25940"/>
                  </a:lnTo>
                  <a:lnTo>
                    <a:pt x="23584" y="26565"/>
                  </a:lnTo>
                  <a:lnTo>
                    <a:pt x="23049" y="27190"/>
                  </a:lnTo>
                  <a:lnTo>
                    <a:pt x="22514" y="27822"/>
                  </a:lnTo>
                  <a:lnTo>
                    <a:pt x="21987" y="28461"/>
                  </a:lnTo>
                  <a:lnTo>
                    <a:pt x="21470" y="29107"/>
                  </a:lnTo>
                  <a:lnTo>
                    <a:pt x="20969" y="29754"/>
                  </a:lnTo>
                  <a:lnTo>
                    <a:pt x="20460" y="30408"/>
                  </a:lnTo>
                  <a:lnTo>
                    <a:pt x="19968" y="31069"/>
                  </a:lnTo>
                  <a:lnTo>
                    <a:pt x="19485" y="31737"/>
                  </a:lnTo>
                  <a:lnTo>
                    <a:pt x="19002" y="32405"/>
                  </a:lnTo>
                  <a:lnTo>
                    <a:pt x="18536" y="33081"/>
                  </a:lnTo>
                  <a:lnTo>
                    <a:pt x="18070" y="33764"/>
                  </a:lnTo>
                  <a:lnTo>
                    <a:pt x="17612" y="34446"/>
                  </a:lnTo>
                  <a:lnTo>
                    <a:pt x="17164" y="35144"/>
                  </a:lnTo>
                  <a:lnTo>
                    <a:pt x="16715" y="35841"/>
                  </a:lnTo>
                  <a:lnTo>
                    <a:pt x="16284" y="36538"/>
                  </a:lnTo>
                  <a:lnTo>
                    <a:pt x="15852" y="37243"/>
                  </a:lnTo>
                  <a:lnTo>
                    <a:pt x="15429" y="37955"/>
                  </a:lnTo>
                  <a:lnTo>
                    <a:pt x="15015" y="38674"/>
                  </a:lnTo>
                  <a:lnTo>
                    <a:pt x="14610" y="39393"/>
                  </a:lnTo>
                  <a:lnTo>
                    <a:pt x="14204" y="40120"/>
                  </a:lnTo>
                  <a:lnTo>
                    <a:pt x="13816" y="40846"/>
                  </a:lnTo>
                  <a:lnTo>
                    <a:pt x="13427" y="41580"/>
                  </a:lnTo>
                  <a:lnTo>
                    <a:pt x="13048" y="42321"/>
                  </a:lnTo>
                  <a:lnTo>
                    <a:pt x="12668" y="43061"/>
                  </a:lnTo>
                  <a:lnTo>
                    <a:pt x="12306" y="43810"/>
                  </a:lnTo>
                  <a:lnTo>
                    <a:pt x="11943" y="44565"/>
                  </a:lnTo>
                  <a:lnTo>
                    <a:pt x="11589" y="45321"/>
                  </a:lnTo>
                  <a:lnTo>
                    <a:pt x="11236" y="46083"/>
                  </a:lnTo>
                  <a:lnTo>
                    <a:pt x="10899" y="46846"/>
                  </a:lnTo>
                  <a:lnTo>
                    <a:pt x="10563" y="47616"/>
                  </a:lnTo>
                  <a:lnTo>
                    <a:pt x="10226" y="48386"/>
                  </a:lnTo>
                  <a:lnTo>
                    <a:pt x="9907" y="49163"/>
                  </a:lnTo>
                  <a:lnTo>
                    <a:pt x="9587" y="49940"/>
                  </a:lnTo>
                  <a:lnTo>
                    <a:pt x="9277" y="50725"/>
                  </a:lnTo>
                  <a:lnTo>
                    <a:pt x="8975" y="51517"/>
                  </a:lnTo>
                  <a:lnTo>
                    <a:pt x="8673" y="52308"/>
                  </a:lnTo>
                  <a:lnTo>
                    <a:pt x="8379" y="53100"/>
                  </a:lnTo>
                  <a:lnTo>
                    <a:pt x="8095" y="53899"/>
                  </a:lnTo>
                  <a:lnTo>
                    <a:pt x="7819" y="54706"/>
                  </a:lnTo>
                  <a:lnTo>
                    <a:pt x="7542" y="55512"/>
                  </a:lnTo>
                  <a:lnTo>
                    <a:pt x="7275" y="56318"/>
                  </a:lnTo>
                  <a:lnTo>
                    <a:pt x="7007" y="57132"/>
                  </a:lnTo>
                  <a:lnTo>
                    <a:pt x="6749" y="57953"/>
                  </a:lnTo>
                  <a:lnTo>
                    <a:pt x="6498" y="58766"/>
                  </a:lnTo>
                  <a:lnTo>
                    <a:pt x="6257" y="59594"/>
                  </a:lnTo>
                  <a:lnTo>
                    <a:pt x="6015" y="60415"/>
                  </a:lnTo>
                  <a:lnTo>
                    <a:pt x="5782" y="61243"/>
                  </a:lnTo>
                  <a:lnTo>
                    <a:pt x="5549" y="62078"/>
                  </a:lnTo>
                  <a:lnTo>
                    <a:pt x="5325" y="62914"/>
                  </a:lnTo>
                  <a:lnTo>
                    <a:pt x="5109" y="63749"/>
                  </a:lnTo>
                  <a:lnTo>
                    <a:pt x="4893" y="64592"/>
                  </a:lnTo>
                  <a:lnTo>
                    <a:pt x="4686" y="65434"/>
                  </a:lnTo>
                  <a:lnTo>
                    <a:pt x="4479" y="66277"/>
                  </a:lnTo>
                  <a:lnTo>
                    <a:pt x="4281" y="67127"/>
                  </a:lnTo>
                  <a:lnTo>
                    <a:pt x="4091" y="67977"/>
                  </a:lnTo>
                  <a:lnTo>
                    <a:pt x="3901" y="68834"/>
                  </a:lnTo>
                  <a:lnTo>
                    <a:pt x="3720" y="69691"/>
                  </a:lnTo>
                  <a:lnTo>
                    <a:pt x="3547" y="70548"/>
                  </a:lnTo>
                  <a:lnTo>
                    <a:pt x="3375" y="71405"/>
                  </a:lnTo>
                  <a:lnTo>
                    <a:pt x="3202" y="72270"/>
                  </a:lnTo>
                  <a:lnTo>
                    <a:pt x="3047" y="73141"/>
                  </a:lnTo>
                  <a:lnTo>
                    <a:pt x="2736" y="74878"/>
                  </a:lnTo>
                  <a:lnTo>
                    <a:pt x="2443" y="76621"/>
                  </a:lnTo>
                  <a:lnTo>
                    <a:pt x="2167" y="78379"/>
                  </a:lnTo>
                  <a:lnTo>
                    <a:pt x="1916" y="80137"/>
                  </a:lnTo>
                  <a:lnTo>
                    <a:pt x="1675" y="81909"/>
                  </a:lnTo>
                  <a:lnTo>
                    <a:pt x="1459" y="83681"/>
                  </a:lnTo>
                  <a:lnTo>
                    <a:pt x="1252" y="85461"/>
                  </a:lnTo>
                  <a:lnTo>
                    <a:pt x="1071" y="87248"/>
                  </a:lnTo>
                  <a:lnTo>
                    <a:pt x="898" y="89042"/>
                  </a:lnTo>
                  <a:lnTo>
                    <a:pt x="743" y="90836"/>
                  </a:lnTo>
                  <a:lnTo>
                    <a:pt x="605" y="92638"/>
                  </a:lnTo>
                  <a:lnTo>
                    <a:pt x="484" y="94439"/>
                  </a:lnTo>
                  <a:lnTo>
                    <a:pt x="380" y="96248"/>
                  </a:lnTo>
                  <a:lnTo>
                    <a:pt x="285" y="98057"/>
                  </a:lnTo>
                  <a:lnTo>
                    <a:pt x="208" y="99873"/>
                  </a:lnTo>
                  <a:lnTo>
                    <a:pt x="139" y="101681"/>
                  </a:lnTo>
                  <a:lnTo>
                    <a:pt x="87" y="103497"/>
                  </a:lnTo>
                  <a:lnTo>
                    <a:pt x="44" y="105313"/>
                  </a:lnTo>
                  <a:lnTo>
                    <a:pt x="18" y="107129"/>
                  </a:lnTo>
                  <a:lnTo>
                    <a:pt x="1" y="108945"/>
                  </a:lnTo>
                  <a:lnTo>
                    <a:pt x="1" y="110761"/>
                  </a:lnTo>
                  <a:lnTo>
                    <a:pt x="9" y="112577"/>
                  </a:lnTo>
                  <a:lnTo>
                    <a:pt x="27" y="114393"/>
                  </a:lnTo>
                  <a:lnTo>
                    <a:pt x="52" y="116202"/>
                  </a:lnTo>
                  <a:lnTo>
                    <a:pt x="96" y="118011"/>
                  </a:lnTo>
                  <a:lnTo>
                    <a:pt x="147" y="119819"/>
                  </a:lnTo>
                  <a:lnTo>
                    <a:pt x="208" y="121621"/>
                  </a:lnTo>
                  <a:lnTo>
                    <a:pt x="277" y="123422"/>
                  </a:lnTo>
                  <a:lnTo>
                    <a:pt x="346" y="125217"/>
                  </a:lnTo>
                  <a:lnTo>
                    <a:pt x="432" y="127011"/>
                  </a:lnTo>
                  <a:lnTo>
                    <a:pt x="527" y="128798"/>
                  </a:lnTo>
                  <a:lnTo>
                    <a:pt x="631" y="130577"/>
                  </a:lnTo>
                  <a:lnTo>
                    <a:pt x="734" y="132350"/>
                  </a:lnTo>
                  <a:lnTo>
                    <a:pt x="855" y="134115"/>
                  </a:lnTo>
                  <a:lnTo>
                    <a:pt x="976" y="135873"/>
                  </a:lnTo>
                  <a:lnTo>
                    <a:pt x="1097" y="137631"/>
                  </a:lnTo>
                  <a:lnTo>
                    <a:pt x="1235" y="139374"/>
                  </a:lnTo>
                  <a:lnTo>
                    <a:pt x="1373" y="141110"/>
                  </a:lnTo>
                  <a:lnTo>
                    <a:pt x="1511" y="142832"/>
                  </a:lnTo>
                  <a:lnTo>
                    <a:pt x="1657" y="144553"/>
                  </a:lnTo>
                  <a:lnTo>
                    <a:pt x="1968" y="147960"/>
                  </a:lnTo>
                  <a:lnTo>
                    <a:pt x="2287" y="151323"/>
                  </a:lnTo>
                  <a:lnTo>
                    <a:pt x="2624" y="154636"/>
                  </a:lnTo>
                  <a:lnTo>
                    <a:pt x="2960" y="157904"/>
                  </a:lnTo>
                  <a:lnTo>
                    <a:pt x="3306" y="161115"/>
                  </a:lnTo>
                  <a:lnTo>
                    <a:pt x="3651" y="164267"/>
                  </a:lnTo>
                  <a:lnTo>
                    <a:pt x="4332" y="170384"/>
                  </a:lnTo>
                  <a:lnTo>
                    <a:pt x="4980" y="176224"/>
                  </a:lnTo>
                  <a:lnTo>
                    <a:pt x="10269" y="176536"/>
                  </a:lnTo>
                  <a:lnTo>
                    <a:pt x="15550" y="176827"/>
                  </a:lnTo>
                  <a:lnTo>
                    <a:pt x="18191" y="176972"/>
                  </a:lnTo>
                  <a:lnTo>
                    <a:pt x="20831" y="177103"/>
                  </a:lnTo>
                  <a:lnTo>
                    <a:pt x="23472" y="177241"/>
                  </a:lnTo>
                  <a:lnTo>
                    <a:pt x="26112" y="177364"/>
                  </a:lnTo>
                  <a:lnTo>
                    <a:pt x="28744" y="177488"/>
                  </a:lnTo>
                  <a:lnTo>
                    <a:pt x="31384" y="177604"/>
                  </a:lnTo>
                  <a:lnTo>
                    <a:pt x="34016" y="177720"/>
                  </a:lnTo>
                  <a:lnTo>
                    <a:pt x="36657" y="177829"/>
                  </a:lnTo>
                  <a:lnTo>
                    <a:pt x="39288" y="177931"/>
                  </a:lnTo>
                  <a:lnTo>
                    <a:pt x="41929" y="178033"/>
                  </a:lnTo>
                  <a:lnTo>
                    <a:pt x="44561" y="178127"/>
                  </a:lnTo>
                  <a:lnTo>
                    <a:pt x="47193" y="178214"/>
                  </a:lnTo>
                  <a:lnTo>
                    <a:pt x="49824" y="178301"/>
                  </a:lnTo>
                  <a:lnTo>
                    <a:pt x="52456" y="178374"/>
                  </a:lnTo>
                  <a:lnTo>
                    <a:pt x="55088" y="178447"/>
                  </a:lnTo>
                  <a:lnTo>
                    <a:pt x="57720" y="178519"/>
                  </a:lnTo>
                  <a:lnTo>
                    <a:pt x="60352" y="178577"/>
                  </a:lnTo>
                  <a:lnTo>
                    <a:pt x="62984" y="178636"/>
                  </a:lnTo>
                  <a:lnTo>
                    <a:pt x="65616" y="178686"/>
                  </a:lnTo>
                  <a:lnTo>
                    <a:pt x="68247" y="178737"/>
                  </a:lnTo>
                  <a:lnTo>
                    <a:pt x="70879" y="178774"/>
                  </a:lnTo>
                  <a:lnTo>
                    <a:pt x="73511" y="178810"/>
                  </a:lnTo>
                  <a:lnTo>
                    <a:pt x="76134" y="178839"/>
                  </a:lnTo>
                  <a:lnTo>
                    <a:pt x="78766" y="178861"/>
                  </a:lnTo>
                  <a:lnTo>
                    <a:pt x="81398" y="178875"/>
                  </a:lnTo>
                  <a:lnTo>
                    <a:pt x="84021" y="178890"/>
                  </a:lnTo>
                  <a:lnTo>
                    <a:pt x="89285" y="178890"/>
                  </a:lnTo>
                  <a:lnTo>
                    <a:pt x="91908" y="178883"/>
                  </a:lnTo>
                  <a:lnTo>
                    <a:pt x="94540" y="178868"/>
                  </a:lnTo>
                  <a:lnTo>
                    <a:pt x="97163" y="178853"/>
                  </a:lnTo>
                  <a:lnTo>
                    <a:pt x="99795" y="178824"/>
                  </a:lnTo>
                  <a:lnTo>
                    <a:pt x="102418" y="178788"/>
                  </a:lnTo>
                  <a:lnTo>
                    <a:pt x="105050" y="178752"/>
                  </a:lnTo>
                  <a:lnTo>
                    <a:pt x="107682" y="178701"/>
                  </a:lnTo>
                  <a:lnTo>
                    <a:pt x="110305" y="178650"/>
                  </a:lnTo>
                  <a:lnTo>
                    <a:pt x="112937" y="178592"/>
                  </a:lnTo>
                  <a:lnTo>
                    <a:pt x="115560" y="178527"/>
                  </a:lnTo>
                  <a:lnTo>
                    <a:pt x="118192" y="178454"/>
                  </a:lnTo>
                  <a:lnTo>
                    <a:pt x="120815" y="178374"/>
                  </a:lnTo>
                  <a:lnTo>
                    <a:pt x="123447" y="178287"/>
                  </a:lnTo>
                  <a:lnTo>
                    <a:pt x="126079" y="178185"/>
                  </a:lnTo>
                  <a:lnTo>
                    <a:pt x="128702" y="178083"/>
                  </a:lnTo>
                  <a:lnTo>
                    <a:pt x="131334" y="177975"/>
                  </a:lnTo>
                  <a:lnTo>
                    <a:pt x="133966" y="177858"/>
                  </a:lnTo>
                  <a:lnTo>
                    <a:pt x="136589" y="177735"/>
                  </a:lnTo>
                  <a:lnTo>
                    <a:pt x="139221" y="177604"/>
                  </a:lnTo>
                  <a:lnTo>
                    <a:pt x="141853" y="177466"/>
                  </a:lnTo>
                  <a:lnTo>
                    <a:pt x="144485" y="177321"/>
                  </a:lnTo>
                  <a:lnTo>
                    <a:pt x="147116" y="177168"/>
                  </a:lnTo>
                  <a:lnTo>
                    <a:pt x="149748" y="177008"/>
                  </a:lnTo>
                  <a:lnTo>
                    <a:pt x="152380" y="176841"/>
                  </a:lnTo>
                  <a:lnTo>
                    <a:pt x="155012" y="176660"/>
                  </a:lnTo>
                  <a:lnTo>
                    <a:pt x="157644" y="176478"/>
                  </a:lnTo>
                  <a:lnTo>
                    <a:pt x="160276" y="176282"/>
                  </a:lnTo>
                  <a:lnTo>
                    <a:pt x="162907" y="176079"/>
                  </a:lnTo>
                  <a:lnTo>
                    <a:pt x="165539" y="175875"/>
                  </a:lnTo>
                  <a:lnTo>
                    <a:pt x="168171" y="175657"/>
                  </a:lnTo>
                  <a:lnTo>
                    <a:pt x="170812" y="175432"/>
                  </a:lnTo>
                  <a:lnTo>
                    <a:pt x="173443" y="175200"/>
                  </a:lnTo>
                  <a:lnTo>
                    <a:pt x="173676" y="175091"/>
                  </a:lnTo>
                  <a:lnTo>
                    <a:pt x="173789" y="175040"/>
                  </a:lnTo>
                  <a:lnTo>
                    <a:pt x="173909" y="174996"/>
                  </a:lnTo>
                  <a:lnTo>
                    <a:pt x="174039" y="174960"/>
                  </a:lnTo>
                  <a:lnTo>
                    <a:pt x="174168" y="174924"/>
                  </a:lnTo>
                  <a:lnTo>
                    <a:pt x="174306" y="174902"/>
                  </a:lnTo>
                  <a:lnTo>
                    <a:pt x="174453" y="174887"/>
                  </a:lnTo>
                  <a:lnTo>
                    <a:pt x="176791" y="174815"/>
                  </a:lnTo>
                  <a:lnTo>
                    <a:pt x="176895" y="174764"/>
                  </a:lnTo>
                  <a:lnTo>
                    <a:pt x="177007" y="174713"/>
                  </a:lnTo>
                  <a:lnTo>
                    <a:pt x="177119" y="174677"/>
                  </a:lnTo>
                  <a:lnTo>
                    <a:pt x="177232" y="174640"/>
                  </a:lnTo>
                  <a:lnTo>
                    <a:pt x="177344" y="174611"/>
                  </a:lnTo>
                  <a:lnTo>
                    <a:pt x="177456" y="174590"/>
                  </a:lnTo>
                  <a:lnTo>
                    <a:pt x="177577" y="174568"/>
                  </a:lnTo>
                  <a:lnTo>
                    <a:pt x="177698" y="174560"/>
                  </a:lnTo>
                  <a:lnTo>
                    <a:pt x="177827" y="174553"/>
                  </a:lnTo>
                  <a:lnTo>
                    <a:pt x="177948" y="174553"/>
                  </a:lnTo>
                  <a:lnTo>
                    <a:pt x="178077" y="174560"/>
                  </a:lnTo>
                  <a:lnTo>
                    <a:pt x="178207" y="174575"/>
                  </a:lnTo>
                  <a:lnTo>
                    <a:pt x="178336" y="174597"/>
                  </a:lnTo>
                  <a:lnTo>
                    <a:pt x="178474" y="174626"/>
                  </a:lnTo>
                  <a:lnTo>
                    <a:pt x="178604" y="174662"/>
                  </a:lnTo>
                  <a:lnTo>
                    <a:pt x="178742" y="174706"/>
                  </a:lnTo>
                  <a:lnTo>
                    <a:pt x="178793" y="174713"/>
                  </a:lnTo>
                  <a:lnTo>
                    <a:pt x="178837" y="174720"/>
                  </a:lnTo>
                  <a:lnTo>
                    <a:pt x="178880" y="174728"/>
                  </a:lnTo>
                  <a:lnTo>
                    <a:pt x="178923" y="174735"/>
                  </a:lnTo>
                  <a:lnTo>
                    <a:pt x="178819" y="174677"/>
                  </a:lnTo>
                  <a:lnTo>
                    <a:pt x="178707" y="174611"/>
                  </a:lnTo>
                  <a:lnTo>
                    <a:pt x="178604" y="174539"/>
                  </a:lnTo>
                  <a:lnTo>
                    <a:pt x="178500" y="174459"/>
                  </a:lnTo>
                  <a:lnTo>
                    <a:pt x="178405" y="174372"/>
                  </a:lnTo>
                  <a:lnTo>
                    <a:pt x="178310" y="174270"/>
                  </a:lnTo>
                  <a:lnTo>
                    <a:pt x="178215" y="174168"/>
                  </a:lnTo>
                  <a:lnTo>
                    <a:pt x="178129" y="174059"/>
                  </a:lnTo>
                  <a:lnTo>
                    <a:pt x="178043" y="173950"/>
                  </a:lnTo>
                  <a:lnTo>
                    <a:pt x="177956" y="173827"/>
                  </a:lnTo>
                  <a:lnTo>
                    <a:pt x="177870" y="173696"/>
                  </a:lnTo>
                  <a:lnTo>
                    <a:pt x="177792" y="173558"/>
                  </a:lnTo>
                  <a:lnTo>
                    <a:pt x="177715" y="173420"/>
                  </a:lnTo>
                  <a:lnTo>
                    <a:pt x="177637" y="173275"/>
                  </a:lnTo>
                  <a:lnTo>
                    <a:pt x="177499" y="172962"/>
                  </a:lnTo>
                  <a:lnTo>
                    <a:pt x="177361" y="172621"/>
                  </a:lnTo>
                  <a:lnTo>
                    <a:pt x="177240" y="172265"/>
                  </a:lnTo>
                  <a:lnTo>
                    <a:pt x="177128" y="171887"/>
                  </a:lnTo>
                  <a:lnTo>
                    <a:pt x="177024" y="171481"/>
                  </a:lnTo>
                  <a:lnTo>
                    <a:pt x="176921" y="171067"/>
                  </a:lnTo>
                  <a:lnTo>
                    <a:pt x="176835" y="170623"/>
                  </a:lnTo>
                  <a:lnTo>
                    <a:pt x="176757" y="170166"/>
                  </a:lnTo>
                  <a:lnTo>
                    <a:pt x="176688" y="169694"/>
                  </a:lnTo>
                  <a:lnTo>
                    <a:pt x="176619" y="169207"/>
                  </a:lnTo>
                  <a:lnTo>
                    <a:pt x="176558" y="168698"/>
                  </a:lnTo>
                  <a:lnTo>
                    <a:pt x="176515" y="168183"/>
                  </a:lnTo>
                  <a:lnTo>
                    <a:pt x="176472" y="167652"/>
                  </a:lnTo>
                  <a:lnTo>
                    <a:pt x="176429" y="167108"/>
                  </a:lnTo>
                  <a:lnTo>
                    <a:pt x="176403" y="166556"/>
                  </a:lnTo>
                  <a:lnTo>
                    <a:pt x="176377" y="165989"/>
                  </a:lnTo>
                  <a:lnTo>
                    <a:pt x="176360" y="165415"/>
                  </a:lnTo>
                  <a:lnTo>
                    <a:pt x="176343" y="164827"/>
                  </a:lnTo>
                  <a:lnTo>
                    <a:pt x="176334" y="164238"/>
                  </a:lnTo>
                  <a:lnTo>
                    <a:pt x="176334" y="163040"/>
                  </a:lnTo>
                  <a:lnTo>
                    <a:pt x="176351" y="161820"/>
                  </a:lnTo>
                  <a:lnTo>
                    <a:pt x="176386" y="160585"/>
                  </a:lnTo>
                  <a:lnTo>
                    <a:pt x="176438" y="159350"/>
                  </a:lnTo>
                  <a:lnTo>
                    <a:pt x="176489" y="158115"/>
                  </a:lnTo>
                  <a:lnTo>
                    <a:pt x="176567" y="156887"/>
                  </a:lnTo>
                  <a:lnTo>
                    <a:pt x="176636" y="155682"/>
                  </a:lnTo>
                  <a:lnTo>
                    <a:pt x="176722" y="154497"/>
                  </a:lnTo>
                  <a:lnTo>
                    <a:pt x="176809" y="153350"/>
                  </a:lnTo>
                  <a:lnTo>
                    <a:pt x="176990" y="151171"/>
                  </a:lnTo>
                  <a:lnTo>
                    <a:pt x="177154" y="149217"/>
                  </a:lnTo>
                  <a:lnTo>
                    <a:pt x="177292" y="147531"/>
                  </a:lnTo>
                  <a:lnTo>
                    <a:pt x="177352" y="146812"/>
                  </a:lnTo>
                  <a:lnTo>
                    <a:pt x="177396" y="146180"/>
                  </a:lnTo>
                  <a:lnTo>
                    <a:pt x="177421" y="145650"/>
                  </a:lnTo>
                  <a:lnTo>
                    <a:pt x="177430" y="145221"/>
                  </a:lnTo>
                  <a:lnTo>
                    <a:pt x="177525" y="134711"/>
                  </a:lnTo>
                  <a:lnTo>
                    <a:pt x="177318" y="134674"/>
                  </a:lnTo>
                  <a:lnTo>
                    <a:pt x="177128" y="134623"/>
                  </a:lnTo>
                  <a:lnTo>
                    <a:pt x="176955" y="134558"/>
                  </a:lnTo>
                  <a:lnTo>
                    <a:pt x="176800" y="134485"/>
                  </a:lnTo>
                  <a:lnTo>
                    <a:pt x="176653" y="134405"/>
                  </a:lnTo>
                  <a:lnTo>
                    <a:pt x="176524" y="134311"/>
                  </a:lnTo>
                  <a:lnTo>
                    <a:pt x="176412" y="134217"/>
                  </a:lnTo>
                  <a:lnTo>
                    <a:pt x="176308" y="134108"/>
                  </a:lnTo>
                  <a:lnTo>
                    <a:pt x="176222" y="133999"/>
                  </a:lnTo>
                  <a:lnTo>
                    <a:pt x="176153" y="133882"/>
                  </a:lnTo>
                  <a:lnTo>
                    <a:pt x="176093" y="133759"/>
                  </a:lnTo>
                  <a:lnTo>
                    <a:pt x="176049" y="133628"/>
                  </a:lnTo>
                  <a:lnTo>
                    <a:pt x="176015" y="133497"/>
                  </a:lnTo>
                  <a:lnTo>
                    <a:pt x="175998" y="133367"/>
                  </a:lnTo>
                  <a:lnTo>
                    <a:pt x="175989" y="133229"/>
                  </a:lnTo>
                  <a:lnTo>
                    <a:pt x="175998" y="133091"/>
                  </a:lnTo>
                  <a:lnTo>
                    <a:pt x="176015" y="132953"/>
                  </a:lnTo>
                  <a:lnTo>
                    <a:pt x="176049" y="132815"/>
                  </a:lnTo>
                  <a:lnTo>
                    <a:pt x="176084" y="132684"/>
                  </a:lnTo>
                  <a:lnTo>
                    <a:pt x="176144" y="132546"/>
                  </a:lnTo>
                  <a:lnTo>
                    <a:pt x="176205" y="132415"/>
                  </a:lnTo>
                  <a:lnTo>
                    <a:pt x="176282" y="132284"/>
                  </a:lnTo>
                  <a:lnTo>
                    <a:pt x="176360" y="132154"/>
                  </a:lnTo>
                  <a:lnTo>
                    <a:pt x="176455" y="132030"/>
                  </a:lnTo>
                  <a:lnTo>
                    <a:pt x="176567" y="131914"/>
                  </a:lnTo>
                  <a:lnTo>
                    <a:pt x="176679" y="131805"/>
                  </a:lnTo>
                  <a:lnTo>
                    <a:pt x="176800" y="131703"/>
                  </a:lnTo>
                  <a:lnTo>
                    <a:pt x="176938" y="131602"/>
                  </a:lnTo>
                  <a:lnTo>
                    <a:pt x="177076" y="131514"/>
                  </a:lnTo>
                  <a:lnTo>
                    <a:pt x="177232" y="131435"/>
                  </a:lnTo>
                  <a:lnTo>
                    <a:pt x="177387" y="131362"/>
                  </a:lnTo>
                  <a:lnTo>
                    <a:pt x="177559" y="131304"/>
                  </a:lnTo>
                  <a:lnTo>
                    <a:pt x="177603" y="123132"/>
                  </a:lnTo>
                  <a:lnTo>
                    <a:pt x="177637" y="119049"/>
                  </a:lnTo>
                  <a:lnTo>
                    <a:pt x="177680" y="114967"/>
                  </a:lnTo>
                  <a:lnTo>
                    <a:pt x="177715" y="111611"/>
                  </a:lnTo>
                  <a:lnTo>
                    <a:pt x="177767" y="108248"/>
                  </a:lnTo>
                  <a:lnTo>
                    <a:pt x="177818" y="104878"/>
                  </a:lnTo>
                  <a:lnTo>
                    <a:pt x="177861" y="101500"/>
                  </a:lnTo>
                  <a:lnTo>
                    <a:pt x="177879" y="99815"/>
                  </a:lnTo>
                  <a:lnTo>
                    <a:pt x="177887" y="98129"/>
                  </a:lnTo>
                  <a:lnTo>
                    <a:pt x="177896" y="96437"/>
                  </a:lnTo>
                  <a:lnTo>
                    <a:pt x="177896" y="94752"/>
                  </a:lnTo>
                  <a:lnTo>
                    <a:pt x="177879" y="93066"/>
                  </a:lnTo>
                  <a:lnTo>
                    <a:pt x="177861" y="91374"/>
                  </a:lnTo>
                  <a:lnTo>
                    <a:pt x="177836" y="89689"/>
                  </a:lnTo>
                  <a:lnTo>
                    <a:pt x="177792" y="88003"/>
                  </a:lnTo>
                  <a:lnTo>
                    <a:pt x="177741" y="86318"/>
                  </a:lnTo>
                  <a:lnTo>
                    <a:pt x="177672" y="84633"/>
                  </a:lnTo>
                  <a:lnTo>
                    <a:pt x="177594" y="82948"/>
                  </a:lnTo>
                  <a:lnTo>
                    <a:pt x="177490" y="81262"/>
                  </a:lnTo>
                  <a:lnTo>
                    <a:pt x="177378" y="79585"/>
                  </a:lnTo>
                  <a:lnTo>
                    <a:pt x="177249" y="77907"/>
                  </a:lnTo>
                  <a:lnTo>
                    <a:pt x="177102" y="76229"/>
                  </a:lnTo>
                  <a:lnTo>
                    <a:pt x="176930" y="74551"/>
                  </a:lnTo>
                  <a:lnTo>
                    <a:pt x="176843" y="73715"/>
                  </a:lnTo>
                  <a:lnTo>
                    <a:pt x="176740" y="72873"/>
                  </a:lnTo>
                  <a:lnTo>
                    <a:pt x="176636" y="72037"/>
                  </a:lnTo>
                  <a:lnTo>
                    <a:pt x="176533" y="71202"/>
                  </a:lnTo>
                  <a:lnTo>
                    <a:pt x="176420" y="70367"/>
                  </a:lnTo>
                  <a:lnTo>
                    <a:pt x="176300" y="69531"/>
                  </a:lnTo>
                  <a:lnTo>
                    <a:pt x="176170" y="68703"/>
                  </a:lnTo>
                  <a:lnTo>
                    <a:pt x="176041" y="67868"/>
                  </a:lnTo>
                  <a:lnTo>
                    <a:pt x="175903" y="67032"/>
                  </a:lnTo>
                  <a:lnTo>
                    <a:pt x="175756" y="66204"/>
                  </a:lnTo>
                  <a:lnTo>
                    <a:pt x="175609" y="65369"/>
                  </a:lnTo>
                  <a:lnTo>
                    <a:pt x="175454" y="64541"/>
                  </a:lnTo>
                  <a:lnTo>
                    <a:pt x="175290" y="63713"/>
                  </a:lnTo>
                  <a:lnTo>
                    <a:pt x="175117" y="62885"/>
                  </a:lnTo>
                  <a:lnTo>
                    <a:pt x="174936" y="62057"/>
                  </a:lnTo>
                  <a:lnTo>
                    <a:pt x="174755" y="61229"/>
                  </a:lnTo>
                  <a:lnTo>
                    <a:pt x="174565" y="60422"/>
                  </a:lnTo>
                  <a:lnTo>
                    <a:pt x="174367" y="59623"/>
                  </a:lnTo>
                  <a:lnTo>
                    <a:pt x="174160" y="58817"/>
                  </a:lnTo>
                  <a:lnTo>
                    <a:pt x="173944" y="58025"/>
                  </a:lnTo>
                  <a:lnTo>
                    <a:pt x="173720" y="57226"/>
                  </a:lnTo>
                  <a:lnTo>
                    <a:pt x="173487" y="56434"/>
                  </a:lnTo>
                  <a:lnTo>
                    <a:pt x="173236" y="55643"/>
                  </a:lnTo>
                  <a:lnTo>
                    <a:pt x="172986" y="54858"/>
                  </a:lnTo>
                  <a:lnTo>
                    <a:pt x="172719" y="54074"/>
                  </a:lnTo>
                  <a:lnTo>
                    <a:pt x="172442" y="53296"/>
                  </a:lnTo>
                  <a:lnTo>
                    <a:pt x="172158" y="52519"/>
                  </a:lnTo>
                  <a:lnTo>
                    <a:pt x="171873" y="51742"/>
                  </a:lnTo>
                  <a:lnTo>
                    <a:pt x="171571" y="50972"/>
                  </a:lnTo>
                  <a:lnTo>
                    <a:pt x="171260" y="50202"/>
                  </a:lnTo>
                  <a:lnTo>
                    <a:pt x="170941" y="49439"/>
                  </a:lnTo>
                  <a:lnTo>
                    <a:pt x="170613" y="48676"/>
                  </a:lnTo>
                  <a:lnTo>
                    <a:pt x="170268" y="47921"/>
                  </a:lnTo>
                  <a:lnTo>
                    <a:pt x="169923" y="47166"/>
                  </a:lnTo>
                  <a:lnTo>
                    <a:pt x="169569" y="46417"/>
                  </a:lnTo>
                  <a:lnTo>
                    <a:pt x="169207" y="45669"/>
                  </a:lnTo>
                  <a:lnTo>
                    <a:pt x="168836" y="44921"/>
                  </a:lnTo>
                  <a:lnTo>
                    <a:pt x="168447" y="44187"/>
                  </a:lnTo>
                  <a:lnTo>
                    <a:pt x="168059" y="43446"/>
                  </a:lnTo>
                  <a:lnTo>
                    <a:pt x="167662" y="42720"/>
                  </a:lnTo>
                  <a:lnTo>
                    <a:pt x="167256" y="41986"/>
                  </a:lnTo>
                  <a:lnTo>
                    <a:pt x="166842" y="41267"/>
                  </a:lnTo>
                  <a:lnTo>
                    <a:pt x="166411" y="40548"/>
                  </a:lnTo>
                  <a:lnTo>
                    <a:pt x="165979" y="39829"/>
                  </a:lnTo>
                  <a:lnTo>
                    <a:pt x="165539" y="39117"/>
                  </a:lnTo>
                  <a:lnTo>
                    <a:pt x="165091" y="38413"/>
                  </a:lnTo>
                  <a:lnTo>
                    <a:pt x="164633" y="37708"/>
                  </a:lnTo>
                  <a:lnTo>
                    <a:pt x="164167" y="37011"/>
                  </a:lnTo>
                  <a:lnTo>
                    <a:pt x="163693" y="36313"/>
                  </a:lnTo>
                  <a:lnTo>
                    <a:pt x="163209" y="35623"/>
                  </a:lnTo>
                  <a:lnTo>
                    <a:pt x="162718" y="34940"/>
                  </a:lnTo>
                  <a:lnTo>
                    <a:pt x="162226" y="34258"/>
                  </a:lnTo>
                  <a:lnTo>
                    <a:pt x="161717" y="33582"/>
                  </a:lnTo>
                  <a:lnTo>
                    <a:pt x="161208" y="32914"/>
                  </a:lnTo>
                  <a:lnTo>
                    <a:pt x="160681" y="32245"/>
                  </a:lnTo>
                  <a:lnTo>
                    <a:pt x="160155" y="31584"/>
                  </a:lnTo>
                  <a:lnTo>
                    <a:pt x="159620" y="30931"/>
                  </a:lnTo>
                  <a:lnTo>
                    <a:pt x="159068" y="30277"/>
                  </a:lnTo>
                  <a:lnTo>
                    <a:pt x="158515" y="29630"/>
                  </a:lnTo>
                  <a:lnTo>
                    <a:pt x="157954" y="28991"/>
                  </a:lnTo>
                  <a:lnTo>
                    <a:pt x="157394" y="28352"/>
                  </a:lnTo>
                  <a:lnTo>
                    <a:pt x="156815" y="27727"/>
                  </a:lnTo>
                  <a:lnTo>
                    <a:pt x="156237" y="27095"/>
                  </a:lnTo>
                  <a:lnTo>
                    <a:pt x="155642" y="26478"/>
                  </a:lnTo>
                  <a:lnTo>
                    <a:pt x="155046" y="25868"/>
                  </a:lnTo>
                  <a:lnTo>
                    <a:pt x="154442" y="25258"/>
                  </a:lnTo>
                  <a:lnTo>
                    <a:pt x="153830" y="24655"/>
                  </a:lnTo>
                  <a:lnTo>
                    <a:pt x="153217" y="24052"/>
                  </a:lnTo>
                  <a:lnTo>
                    <a:pt x="152587" y="23463"/>
                  </a:lnTo>
                  <a:lnTo>
                    <a:pt x="151957" y="22875"/>
                  </a:lnTo>
                  <a:lnTo>
                    <a:pt x="151319" y="22294"/>
                  </a:lnTo>
                  <a:lnTo>
                    <a:pt x="150672" y="21720"/>
                  </a:lnTo>
                  <a:lnTo>
                    <a:pt x="150016" y="21153"/>
                  </a:lnTo>
                  <a:lnTo>
                    <a:pt x="149360" y="20594"/>
                  </a:lnTo>
                  <a:lnTo>
                    <a:pt x="148687" y="20035"/>
                  </a:lnTo>
                  <a:lnTo>
                    <a:pt x="148014" y="19483"/>
                  </a:lnTo>
                  <a:lnTo>
                    <a:pt x="147332" y="18945"/>
                  </a:lnTo>
                  <a:lnTo>
                    <a:pt x="146650" y="18408"/>
                  </a:lnTo>
                  <a:lnTo>
                    <a:pt x="145951" y="17870"/>
                  </a:lnTo>
                  <a:lnTo>
                    <a:pt x="145253" y="17347"/>
                  </a:lnTo>
                  <a:lnTo>
                    <a:pt x="144545" y="16831"/>
                  </a:lnTo>
                  <a:lnTo>
                    <a:pt x="143837" y="16316"/>
                  </a:lnTo>
                  <a:lnTo>
                    <a:pt x="143121" y="15814"/>
                  </a:lnTo>
                  <a:lnTo>
                    <a:pt x="142388" y="15313"/>
                  </a:lnTo>
                  <a:lnTo>
                    <a:pt x="141663" y="14827"/>
                  </a:lnTo>
                  <a:lnTo>
                    <a:pt x="140921" y="14340"/>
                  </a:lnTo>
                  <a:lnTo>
                    <a:pt x="140179" y="13860"/>
                  </a:lnTo>
                  <a:lnTo>
                    <a:pt x="139428" y="13388"/>
                  </a:lnTo>
                  <a:lnTo>
                    <a:pt x="138669" y="12923"/>
                  </a:lnTo>
                  <a:lnTo>
                    <a:pt x="137909" y="12466"/>
                  </a:lnTo>
                  <a:lnTo>
                    <a:pt x="137141" y="12023"/>
                  </a:lnTo>
                  <a:lnTo>
                    <a:pt x="136365" y="11580"/>
                  </a:lnTo>
                  <a:lnTo>
                    <a:pt x="135588" y="11144"/>
                  </a:lnTo>
                  <a:lnTo>
                    <a:pt x="134803" y="10715"/>
                  </a:lnTo>
                  <a:lnTo>
                    <a:pt x="134009" y="10294"/>
                  </a:lnTo>
                  <a:lnTo>
                    <a:pt x="133215" y="9880"/>
                  </a:lnTo>
                  <a:lnTo>
                    <a:pt x="132413" y="9473"/>
                  </a:lnTo>
                  <a:lnTo>
                    <a:pt x="131601" y="9074"/>
                  </a:lnTo>
                  <a:lnTo>
                    <a:pt x="130790" y="8681"/>
                  </a:lnTo>
                  <a:lnTo>
                    <a:pt x="129971" y="8304"/>
                  </a:lnTo>
                  <a:lnTo>
                    <a:pt x="129151" y="7926"/>
                  </a:lnTo>
                  <a:lnTo>
                    <a:pt x="128322" y="7555"/>
                  </a:lnTo>
                  <a:lnTo>
                    <a:pt x="127485" y="7199"/>
                  </a:lnTo>
                  <a:lnTo>
                    <a:pt x="126640" y="6851"/>
                  </a:lnTo>
                  <a:lnTo>
                    <a:pt x="125803" y="6502"/>
                  </a:lnTo>
                  <a:lnTo>
                    <a:pt x="124948" y="6168"/>
                  </a:lnTo>
                  <a:lnTo>
                    <a:pt x="124094" y="5841"/>
                  </a:lnTo>
                  <a:lnTo>
                    <a:pt x="123231" y="5521"/>
                  </a:lnTo>
                  <a:lnTo>
                    <a:pt x="122368" y="5209"/>
                  </a:lnTo>
                  <a:lnTo>
                    <a:pt x="121497" y="4911"/>
                  </a:lnTo>
                  <a:lnTo>
                    <a:pt x="120617" y="4613"/>
                  </a:lnTo>
                  <a:lnTo>
                    <a:pt x="119737" y="4330"/>
                  </a:lnTo>
                  <a:lnTo>
                    <a:pt x="118856" y="4054"/>
                  </a:lnTo>
                  <a:lnTo>
                    <a:pt x="117968" y="3785"/>
                  </a:lnTo>
                  <a:lnTo>
                    <a:pt x="117070" y="3524"/>
                  </a:lnTo>
                  <a:lnTo>
                    <a:pt x="116173" y="3270"/>
                  </a:lnTo>
                  <a:lnTo>
                    <a:pt x="115267" y="3030"/>
                  </a:lnTo>
                  <a:lnTo>
                    <a:pt x="114361" y="2797"/>
                  </a:lnTo>
                  <a:lnTo>
                    <a:pt x="113446" y="2572"/>
                  </a:lnTo>
                  <a:lnTo>
                    <a:pt x="112531" y="2354"/>
                  </a:lnTo>
                  <a:lnTo>
                    <a:pt x="111608" y="2144"/>
                  </a:lnTo>
                  <a:lnTo>
                    <a:pt x="110685" y="1948"/>
                  </a:lnTo>
                  <a:lnTo>
                    <a:pt x="109753" y="1759"/>
                  </a:lnTo>
                  <a:lnTo>
                    <a:pt x="108821" y="1584"/>
                  </a:lnTo>
                  <a:lnTo>
                    <a:pt x="107889" y="1410"/>
                  </a:lnTo>
                  <a:lnTo>
                    <a:pt x="106940" y="1250"/>
                  </a:lnTo>
                  <a:lnTo>
                    <a:pt x="105999" y="1098"/>
                  </a:lnTo>
                  <a:lnTo>
                    <a:pt x="105050" y="960"/>
                  </a:lnTo>
                  <a:lnTo>
                    <a:pt x="104092" y="822"/>
                  </a:lnTo>
                  <a:lnTo>
                    <a:pt x="103134" y="705"/>
                  </a:lnTo>
                  <a:lnTo>
                    <a:pt x="102177" y="589"/>
                  </a:lnTo>
                  <a:lnTo>
                    <a:pt x="101210" y="488"/>
                  </a:lnTo>
                  <a:lnTo>
                    <a:pt x="100235" y="393"/>
                  </a:lnTo>
                  <a:lnTo>
                    <a:pt x="99269" y="306"/>
                  </a:lnTo>
                  <a:lnTo>
                    <a:pt x="98294" y="233"/>
                  </a:lnTo>
                  <a:lnTo>
                    <a:pt x="97310" y="168"/>
                  </a:lnTo>
                  <a:lnTo>
                    <a:pt x="96326" y="117"/>
                  </a:lnTo>
                  <a:lnTo>
                    <a:pt x="95342" y="73"/>
                  </a:lnTo>
                  <a:lnTo>
                    <a:pt x="94350" y="37"/>
                  </a:lnTo>
                  <a:lnTo>
                    <a:pt x="93358" y="15"/>
                  </a:lnTo>
                  <a:lnTo>
                    <a:pt x="9235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-1563075" y="-868000"/>
              <a:ext cx="357050" cy="298025"/>
            </a:xfrm>
            <a:custGeom>
              <a:avLst/>
              <a:gdLst/>
              <a:ahLst/>
              <a:cxnLst/>
              <a:rect l="l" t="t" r="r" b="b"/>
              <a:pathLst>
                <a:path w="14282" h="11921" extrusionOk="0">
                  <a:moveTo>
                    <a:pt x="11451" y="0"/>
                  </a:moveTo>
                  <a:lnTo>
                    <a:pt x="10778" y="175"/>
                  </a:lnTo>
                  <a:lnTo>
                    <a:pt x="10097" y="349"/>
                  </a:lnTo>
                  <a:lnTo>
                    <a:pt x="9398" y="516"/>
                  </a:lnTo>
                  <a:lnTo>
                    <a:pt x="8699" y="683"/>
                  </a:lnTo>
                  <a:lnTo>
                    <a:pt x="7991" y="850"/>
                  </a:lnTo>
                  <a:lnTo>
                    <a:pt x="7284" y="1003"/>
                  </a:lnTo>
                  <a:lnTo>
                    <a:pt x="6559" y="1163"/>
                  </a:lnTo>
                  <a:lnTo>
                    <a:pt x="5834" y="1308"/>
                  </a:lnTo>
                  <a:lnTo>
                    <a:pt x="5109" y="1453"/>
                  </a:lnTo>
                  <a:lnTo>
                    <a:pt x="4384" y="1591"/>
                  </a:lnTo>
                  <a:lnTo>
                    <a:pt x="3651" y="1722"/>
                  </a:lnTo>
                  <a:lnTo>
                    <a:pt x="2917" y="1853"/>
                  </a:lnTo>
                  <a:lnTo>
                    <a:pt x="2184" y="1976"/>
                  </a:lnTo>
                  <a:lnTo>
                    <a:pt x="1450" y="2092"/>
                  </a:lnTo>
                  <a:lnTo>
                    <a:pt x="725" y="2201"/>
                  </a:lnTo>
                  <a:lnTo>
                    <a:pt x="1" y="2310"/>
                  </a:lnTo>
                  <a:lnTo>
                    <a:pt x="165" y="2899"/>
                  </a:lnTo>
                  <a:lnTo>
                    <a:pt x="320" y="3494"/>
                  </a:lnTo>
                  <a:lnTo>
                    <a:pt x="475" y="4090"/>
                  </a:lnTo>
                  <a:lnTo>
                    <a:pt x="613" y="4686"/>
                  </a:lnTo>
                  <a:lnTo>
                    <a:pt x="751" y="5281"/>
                  </a:lnTo>
                  <a:lnTo>
                    <a:pt x="872" y="5884"/>
                  </a:lnTo>
                  <a:lnTo>
                    <a:pt x="993" y="6487"/>
                  </a:lnTo>
                  <a:lnTo>
                    <a:pt x="1097" y="7090"/>
                  </a:lnTo>
                  <a:lnTo>
                    <a:pt x="1200" y="7693"/>
                  </a:lnTo>
                  <a:lnTo>
                    <a:pt x="1286" y="8296"/>
                  </a:lnTo>
                  <a:lnTo>
                    <a:pt x="1373" y="8899"/>
                  </a:lnTo>
                  <a:lnTo>
                    <a:pt x="1450" y="9502"/>
                  </a:lnTo>
                  <a:lnTo>
                    <a:pt x="1519" y="10105"/>
                  </a:lnTo>
                  <a:lnTo>
                    <a:pt x="1580" y="10715"/>
                  </a:lnTo>
                  <a:lnTo>
                    <a:pt x="1632" y="11318"/>
                  </a:lnTo>
                  <a:lnTo>
                    <a:pt x="1675" y="11920"/>
                  </a:lnTo>
                  <a:lnTo>
                    <a:pt x="3237" y="11739"/>
                  </a:lnTo>
                  <a:lnTo>
                    <a:pt x="4816" y="11565"/>
                  </a:lnTo>
                  <a:lnTo>
                    <a:pt x="6386" y="11397"/>
                  </a:lnTo>
                  <a:lnTo>
                    <a:pt x="7965" y="11252"/>
                  </a:lnTo>
                  <a:lnTo>
                    <a:pt x="9544" y="11114"/>
                  </a:lnTo>
                  <a:lnTo>
                    <a:pt x="11123" y="10983"/>
                  </a:lnTo>
                  <a:lnTo>
                    <a:pt x="12703" y="10874"/>
                  </a:lnTo>
                  <a:lnTo>
                    <a:pt x="14282" y="10773"/>
                  </a:lnTo>
                  <a:lnTo>
                    <a:pt x="14178" y="10075"/>
                  </a:lnTo>
                  <a:lnTo>
                    <a:pt x="14057" y="9393"/>
                  </a:lnTo>
                  <a:lnTo>
                    <a:pt x="13928" y="8703"/>
                  </a:lnTo>
                  <a:lnTo>
                    <a:pt x="13798" y="8020"/>
                  </a:lnTo>
                  <a:lnTo>
                    <a:pt x="13652" y="7337"/>
                  </a:lnTo>
                  <a:lnTo>
                    <a:pt x="13496" y="6661"/>
                  </a:lnTo>
                  <a:lnTo>
                    <a:pt x="13332" y="5979"/>
                  </a:lnTo>
                  <a:lnTo>
                    <a:pt x="13160" y="5310"/>
                  </a:lnTo>
                  <a:lnTo>
                    <a:pt x="12979" y="4635"/>
                  </a:lnTo>
                  <a:lnTo>
                    <a:pt x="12789" y="3966"/>
                  </a:lnTo>
                  <a:lnTo>
                    <a:pt x="12590" y="3298"/>
                  </a:lnTo>
                  <a:lnTo>
                    <a:pt x="12383" y="2637"/>
                  </a:lnTo>
                  <a:lnTo>
                    <a:pt x="12159" y="1976"/>
                  </a:lnTo>
                  <a:lnTo>
                    <a:pt x="11935" y="1315"/>
                  </a:lnTo>
                  <a:lnTo>
                    <a:pt x="11693" y="654"/>
                  </a:lnTo>
                  <a:lnTo>
                    <a:pt x="114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-1746650" y="-1203950"/>
              <a:ext cx="437075" cy="325800"/>
            </a:xfrm>
            <a:custGeom>
              <a:avLst/>
              <a:gdLst/>
              <a:ahLst/>
              <a:cxnLst/>
              <a:rect l="l" t="t" r="r" b="b"/>
              <a:pathLst>
                <a:path w="17483" h="13032" extrusionOk="0">
                  <a:moveTo>
                    <a:pt x="11270" y="0"/>
                  </a:moveTo>
                  <a:lnTo>
                    <a:pt x="8457" y="240"/>
                  </a:lnTo>
                  <a:lnTo>
                    <a:pt x="5644" y="494"/>
                  </a:lnTo>
                  <a:lnTo>
                    <a:pt x="2831" y="741"/>
                  </a:lnTo>
                  <a:lnTo>
                    <a:pt x="0" y="981"/>
                  </a:lnTo>
                  <a:lnTo>
                    <a:pt x="509" y="1671"/>
                  </a:lnTo>
                  <a:lnTo>
                    <a:pt x="1010" y="2375"/>
                  </a:lnTo>
                  <a:lnTo>
                    <a:pt x="1493" y="3087"/>
                  </a:lnTo>
                  <a:lnTo>
                    <a:pt x="1968" y="3806"/>
                  </a:lnTo>
                  <a:lnTo>
                    <a:pt x="2416" y="4533"/>
                  </a:lnTo>
                  <a:lnTo>
                    <a:pt x="2857" y="5274"/>
                  </a:lnTo>
                  <a:lnTo>
                    <a:pt x="3288" y="6022"/>
                  </a:lnTo>
                  <a:lnTo>
                    <a:pt x="3694" y="6770"/>
                  </a:lnTo>
                  <a:lnTo>
                    <a:pt x="4091" y="7533"/>
                  </a:lnTo>
                  <a:lnTo>
                    <a:pt x="4479" y="8303"/>
                  </a:lnTo>
                  <a:lnTo>
                    <a:pt x="4841" y="9073"/>
                  </a:lnTo>
                  <a:lnTo>
                    <a:pt x="5195" y="9857"/>
                  </a:lnTo>
                  <a:lnTo>
                    <a:pt x="5532" y="10642"/>
                  </a:lnTo>
                  <a:lnTo>
                    <a:pt x="5859" y="11434"/>
                  </a:lnTo>
                  <a:lnTo>
                    <a:pt x="6161" y="12225"/>
                  </a:lnTo>
                  <a:lnTo>
                    <a:pt x="6455" y="13032"/>
                  </a:lnTo>
                  <a:lnTo>
                    <a:pt x="7119" y="12792"/>
                  </a:lnTo>
                  <a:lnTo>
                    <a:pt x="7792" y="12559"/>
                  </a:lnTo>
                  <a:lnTo>
                    <a:pt x="8474" y="12342"/>
                  </a:lnTo>
                  <a:lnTo>
                    <a:pt x="9156" y="12131"/>
                  </a:lnTo>
                  <a:lnTo>
                    <a:pt x="9846" y="11920"/>
                  </a:lnTo>
                  <a:lnTo>
                    <a:pt x="10545" y="11731"/>
                  </a:lnTo>
                  <a:lnTo>
                    <a:pt x="11244" y="11542"/>
                  </a:lnTo>
                  <a:lnTo>
                    <a:pt x="11952" y="11368"/>
                  </a:lnTo>
                  <a:lnTo>
                    <a:pt x="12650" y="11201"/>
                  </a:lnTo>
                  <a:lnTo>
                    <a:pt x="13349" y="11041"/>
                  </a:lnTo>
                  <a:lnTo>
                    <a:pt x="14048" y="10896"/>
                  </a:lnTo>
                  <a:lnTo>
                    <a:pt x="14747" y="10758"/>
                  </a:lnTo>
                  <a:lnTo>
                    <a:pt x="15446" y="10634"/>
                  </a:lnTo>
                  <a:lnTo>
                    <a:pt x="16128" y="10526"/>
                  </a:lnTo>
                  <a:lnTo>
                    <a:pt x="16810" y="10424"/>
                  </a:lnTo>
                  <a:lnTo>
                    <a:pt x="17483" y="10337"/>
                  </a:lnTo>
                  <a:lnTo>
                    <a:pt x="17181" y="9690"/>
                  </a:lnTo>
                  <a:lnTo>
                    <a:pt x="16870" y="9044"/>
                  </a:lnTo>
                  <a:lnTo>
                    <a:pt x="16551" y="8397"/>
                  </a:lnTo>
                  <a:lnTo>
                    <a:pt x="16214" y="7758"/>
                  </a:lnTo>
                  <a:lnTo>
                    <a:pt x="15869" y="7111"/>
                  </a:lnTo>
                  <a:lnTo>
                    <a:pt x="15515" y="6480"/>
                  </a:lnTo>
                  <a:lnTo>
                    <a:pt x="15153" y="5840"/>
                  </a:lnTo>
                  <a:lnTo>
                    <a:pt x="14773" y="5208"/>
                  </a:lnTo>
                  <a:lnTo>
                    <a:pt x="14394" y="4569"/>
                  </a:lnTo>
                  <a:lnTo>
                    <a:pt x="13988" y="3944"/>
                  </a:lnTo>
                  <a:lnTo>
                    <a:pt x="13582" y="3312"/>
                  </a:lnTo>
                  <a:lnTo>
                    <a:pt x="13160" y="2688"/>
                  </a:lnTo>
                  <a:lnTo>
                    <a:pt x="12728" y="2063"/>
                  </a:lnTo>
                  <a:lnTo>
                    <a:pt x="12288" y="1446"/>
                  </a:lnTo>
                  <a:lnTo>
                    <a:pt x="11831" y="828"/>
                  </a:lnTo>
                  <a:lnTo>
                    <a:pt x="11365" y="211"/>
                  </a:lnTo>
                  <a:lnTo>
                    <a:pt x="11322" y="153"/>
                  </a:lnTo>
                  <a:lnTo>
                    <a:pt x="11304" y="95"/>
                  </a:lnTo>
                  <a:lnTo>
                    <a:pt x="11287" y="44"/>
                  </a:lnTo>
                  <a:lnTo>
                    <a:pt x="1127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-5422175" y="-2755000"/>
              <a:ext cx="3733150" cy="1320075"/>
            </a:xfrm>
            <a:custGeom>
              <a:avLst/>
              <a:gdLst/>
              <a:ahLst/>
              <a:cxnLst/>
              <a:rect l="l" t="t" r="r" b="b"/>
              <a:pathLst>
                <a:path w="149326" h="52803" extrusionOk="0">
                  <a:moveTo>
                    <a:pt x="31453" y="3684"/>
                  </a:moveTo>
                  <a:lnTo>
                    <a:pt x="33438" y="3691"/>
                  </a:lnTo>
                  <a:lnTo>
                    <a:pt x="35414" y="3713"/>
                  </a:lnTo>
                  <a:lnTo>
                    <a:pt x="37399" y="3742"/>
                  </a:lnTo>
                  <a:lnTo>
                    <a:pt x="39392" y="3785"/>
                  </a:lnTo>
                  <a:lnTo>
                    <a:pt x="41377" y="3836"/>
                  </a:lnTo>
                  <a:lnTo>
                    <a:pt x="43370" y="3894"/>
                  </a:lnTo>
                  <a:lnTo>
                    <a:pt x="45363" y="3960"/>
                  </a:lnTo>
                  <a:lnTo>
                    <a:pt x="47357" y="4032"/>
                  </a:lnTo>
                  <a:lnTo>
                    <a:pt x="49350" y="4105"/>
                  </a:lnTo>
                  <a:lnTo>
                    <a:pt x="53328" y="4265"/>
                  </a:lnTo>
                  <a:lnTo>
                    <a:pt x="57306" y="4432"/>
                  </a:lnTo>
                  <a:lnTo>
                    <a:pt x="61258" y="4592"/>
                  </a:lnTo>
                  <a:lnTo>
                    <a:pt x="65201" y="4737"/>
                  </a:lnTo>
                  <a:lnTo>
                    <a:pt x="67169" y="4802"/>
                  </a:lnTo>
                  <a:lnTo>
                    <a:pt x="69119" y="4868"/>
                  </a:lnTo>
                  <a:lnTo>
                    <a:pt x="71069" y="4919"/>
                  </a:lnTo>
                  <a:lnTo>
                    <a:pt x="73019" y="4962"/>
                  </a:lnTo>
                  <a:lnTo>
                    <a:pt x="74952" y="4998"/>
                  </a:lnTo>
                  <a:lnTo>
                    <a:pt x="76876" y="5020"/>
                  </a:lnTo>
                  <a:lnTo>
                    <a:pt x="91865" y="5180"/>
                  </a:lnTo>
                  <a:lnTo>
                    <a:pt x="99355" y="5267"/>
                  </a:lnTo>
                  <a:lnTo>
                    <a:pt x="106845" y="5354"/>
                  </a:lnTo>
                  <a:lnTo>
                    <a:pt x="107725" y="5362"/>
                  </a:lnTo>
                  <a:lnTo>
                    <a:pt x="108622" y="5354"/>
                  </a:lnTo>
                  <a:lnTo>
                    <a:pt x="109528" y="5340"/>
                  </a:lnTo>
                  <a:lnTo>
                    <a:pt x="110443" y="5318"/>
                  </a:lnTo>
                  <a:lnTo>
                    <a:pt x="111366" y="5296"/>
                  </a:lnTo>
                  <a:lnTo>
                    <a:pt x="112298" y="5260"/>
                  </a:lnTo>
                  <a:lnTo>
                    <a:pt x="114197" y="5187"/>
                  </a:lnTo>
                  <a:lnTo>
                    <a:pt x="118054" y="5027"/>
                  </a:lnTo>
                  <a:lnTo>
                    <a:pt x="119995" y="4948"/>
                  </a:lnTo>
                  <a:lnTo>
                    <a:pt x="121954" y="4882"/>
                  </a:lnTo>
                  <a:lnTo>
                    <a:pt x="122929" y="4853"/>
                  </a:lnTo>
                  <a:lnTo>
                    <a:pt x="123896" y="4831"/>
                  </a:lnTo>
                  <a:lnTo>
                    <a:pt x="124871" y="4824"/>
                  </a:lnTo>
                  <a:lnTo>
                    <a:pt x="125837" y="4817"/>
                  </a:lnTo>
                  <a:lnTo>
                    <a:pt x="126804" y="4817"/>
                  </a:lnTo>
                  <a:lnTo>
                    <a:pt x="127761" y="4824"/>
                  </a:lnTo>
                  <a:lnTo>
                    <a:pt x="128711" y="4846"/>
                  </a:lnTo>
                  <a:lnTo>
                    <a:pt x="129651" y="4882"/>
                  </a:lnTo>
                  <a:lnTo>
                    <a:pt x="130592" y="4926"/>
                  </a:lnTo>
                  <a:lnTo>
                    <a:pt x="131515" y="4984"/>
                  </a:lnTo>
                  <a:lnTo>
                    <a:pt x="132438" y="5049"/>
                  </a:lnTo>
                  <a:lnTo>
                    <a:pt x="133344" y="5136"/>
                  </a:lnTo>
                  <a:lnTo>
                    <a:pt x="134242" y="5238"/>
                  </a:lnTo>
                  <a:lnTo>
                    <a:pt x="134682" y="5289"/>
                  </a:lnTo>
                  <a:lnTo>
                    <a:pt x="135122" y="5354"/>
                  </a:lnTo>
                  <a:lnTo>
                    <a:pt x="135562" y="5420"/>
                  </a:lnTo>
                  <a:lnTo>
                    <a:pt x="135994" y="5485"/>
                  </a:lnTo>
                  <a:lnTo>
                    <a:pt x="136425" y="5558"/>
                  </a:lnTo>
                  <a:lnTo>
                    <a:pt x="136848" y="5638"/>
                  </a:lnTo>
                  <a:lnTo>
                    <a:pt x="137314" y="5732"/>
                  </a:lnTo>
                  <a:lnTo>
                    <a:pt x="137762" y="5841"/>
                  </a:lnTo>
                  <a:lnTo>
                    <a:pt x="138194" y="5957"/>
                  </a:lnTo>
                  <a:lnTo>
                    <a:pt x="138608" y="6081"/>
                  </a:lnTo>
                  <a:lnTo>
                    <a:pt x="139005" y="6219"/>
                  </a:lnTo>
                  <a:lnTo>
                    <a:pt x="139393" y="6364"/>
                  </a:lnTo>
                  <a:lnTo>
                    <a:pt x="139756" y="6517"/>
                  </a:lnTo>
                  <a:lnTo>
                    <a:pt x="140101" y="6684"/>
                  </a:lnTo>
                  <a:lnTo>
                    <a:pt x="140437" y="6851"/>
                  </a:lnTo>
                  <a:lnTo>
                    <a:pt x="140748" y="7032"/>
                  </a:lnTo>
                  <a:lnTo>
                    <a:pt x="141050" y="7221"/>
                  </a:lnTo>
                  <a:lnTo>
                    <a:pt x="141344" y="7417"/>
                  </a:lnTo>
                  <a:lnTo>
                    <a:pt x="141611" y="7621"/>
                  </a:lnTo>
                  <a:lnTo>
                    <a:pt x="141870" y="7839"/>
                  </a:lnTo>
                  <a:lnTo>
                    <a:pt x="142120" y="8057"/>
                  </a:lnTo>
                  <a:lnTo>
                    <a:pt x="142353" y="8282"/>
                  </a:lnTo>
                  <a:lnTo>
                    <a:pt x="142569" y="8521"/>
                  </a:lnTo>
                  <a:lnTo>
                    <a:pt x="142776" y="8761"/>
                  </a:lnTo>
                  <a:lnTo>
                    <a:pt x="142966" y="9008"/>
                  </a:lnTo>
                  <a:lnTo>
                    <a:pt x="143156" y="9262"/>
                  </a:lnTo>
                  <a:lnTo>
                    <a:pt x="143320" y="9524"/>
                  </a:lnTo>
                  <a:lnTo>
                    <a:pt x="143483" y="9793"/>
                  </a:lnTo>
                  <a:lnTo>
                    <a:pt x="143630" y="10069"/>
                  </a:lnTo>
                  <a:lnTo>
                    <a:pt x="143768" y="10352"/>
                  </a:lnTo>
                  <a:lnTo>
                    <a:pt x="143898" y="10635"/>
                  </a:lnTo>
                  <a:lnTo>
                    <a:pt x="144018" y="10926"/>
                  </a:lnTo>
                  <a:lnTo>
                    <a:pt x="144122" y="11224"/>
                  </a:lnTo>
                  <a:lnTo>
                    <a:pt x="144226" y="11529"/>
                  </a:lnTo>
                  <a:lnTo>
                    <a:pt x="144312" y="11834"/>
                  </a:lnTo>
                  <a:lnTo>
                    <a:pt x="144398" y="12146"/>
                  </a:lnTo>
                  <a:lnTo>
                    <a:pt x="144476" y="12466"/>
                  </a:lnTo>
                  <a:lnTo>
                    <a:pt x="144536" y="12785"/>
                  </a:lnTo>
                  <a:lnTo>
                    <a:pt x="144597" y="13112"/>
                  </a:lnTo>
                  <a:lnTo>
                    <a:pt x="144648" y="13439"/>
                  </a:lnTo>
                  <a:lnTo>
                    <a:pt x="144692" y="13773"/>
                  </a:lnTo>
                  <a:lnTo>
                    <a:pt x="144735" y="14107"/>
                  </a:lnTo>
                  <a:lnTo>
                    <a:pt x="144769" y="14449"/>
                  </a:lnTo>
                  <a:lnTo>
                    <a:pt x="144795" y="14797"/>
                  </a:lnTo>
                  <a:lnTo>
                    <a:pt x="144821" y="15139"/>
                  </a:lnTo>
                  <a:lnTo>
                    <a:pt x="144830" y="15495"/>
                  </a:lnTo>
                  <a:lnTo>
                    <a:pt x="144856" y="16199"/>
                  </a:lnTo>
                  <a:lnTo>
                    <a:pt x="144856" y="16919"/>
                  </a:lnTo>
                  <a:lnTo>
                    <a:pt x="144847" y="17638"/>
                  </a:lnTo>
                  <a:lnTo>
                    <a:pt x="144830" y="18371"/>
                  </a:lnTo>
                  <a:lnTo>
                    <a:pt x="144804" y="19112"/>
                  </a:lnTo>
                  <a:lnTo>
                    <a:pt x="144778" y="19846"/>
                  </a:lnTo>
                  <a:lnTo>
                    <a:pt x="144709" y="21335"/>
                  </a:lnTo>
                  <a:lnTo>
                    <a:pt x="144683" y="22076"/>
                  </a:lnTo>
                  <a:lnTo>
                    <a:pt x="144657" y="22817"/>
                  </a:lnTo>
                  <a:lnTo>
                    <a:pt x="144648" y="23551"/>
                  </a:lnTo>
                  <a:lnTo>
                    <a:pt x="144648" y="24277"/>
                  </a:lnTo>
                  <a:lnTo>
                    <a:pt x="144648" y="25773"/>
                  </a:lnTo>
                  <a:lnTo>
                    <a:pt x="144640" y="27270"/>
                  </a:lnTo>
                  <a:lnTo>
                    <a:pt x="144623" y="28759"/>
                  </a:lnTo>
                  <a:lnTo>
                    <a:pt x="144588" y="30248"/>
                  </a:lnTo>
                  <a:lnTo>
                    <a:pt x="144545" y="31744"/>
                  </a:lnTo>
                  <a:lnTo>
                    <a:pt x="144484" y="33233"/>
                  </a:lnTo>
                  <a:lnTo>
                    <a:pt x="144424" y="34722"/>
                  </a:lnTo>
                  <a:lnTo>
                    <a:pt x="144346" y="36212"/>
                  </a:lnTo>
                  <a:lnTo>
                    <a:pt x="144260" y="37701"/>
                  </a:lnTo>
                  <a:lnTo>
                    <a:pt x="144165" y="39190"/>
                  </a:lnTo>
                  <a:lnTo>
                    <a:pt x="144062" y="40679"/>
                  </a:lnTo>
                  <a:lnTo>
                    <a:pt x="143949" y="42168"/>
                  </a:lnTo>
                  <a:lnTo>
                    <a:pt x="143829" y="43657"/>
                  </a:lnTo>
                  <a:lnTo>
                    <a:pt x="143699" y="45146"/>
                  </a:lnTo>
                  <a:lnTo>
                    <a:pt x="143570" y="46635"/>
                  </a:lnTo>
                  <a:lnTo>
                    <a:pt x="143423" y="48124"/>
                  </a:lnTo>
                  <a:lnTo>
                    <a:pt x="143363" y="48117"/>
                  </a:lnTo>
                  <a:lnTo>
                    <a:pt x="143302" y="48095"/>
                  </a:lnTo>
                  <a:lnTo>
                    <a:pt x="143251" y="48081"/>
                  </a:lnTo>
                  <a:lnTo>
                    <a:pt x="143181" y="48074"/>
                  </a:lnTo>
                  <a:lnTo>
                    <a:pt x="141059" y="48103"/>
                  </a:lnTo>
                  <a:lnTo>
                    <a:pt x="138936" y="48124"/>
                  </a:lnTo>
                  <a:lnTo>
                    <a:pt x="134691" y="48168"/>
                  </a:lnTo>
                  <a:lnTo>
                    <a:pt x="130436" y="48190"/>
                  </a:lnTo>
                  <a:lnTo>
                    <a:pt x="126182" y="48197"/>
                  </a:lnTo>
                  <a:lnTo>
                    <a:pt x="121920" y="48190"/>
                  </a:lnTo>
                  <a:lnTo>
                    <a:pt x="117666" y="48175"/>
                  </a:lnTo>
                  <a:lnTo>
                    <a:pt x="113403" y="48146"/>
                  </a:lnTo>
                  <a:lnTo>
                    <a:pt x="109149" y="48110"/>
                  </a:lnTo>
                  <a:lnTo>
                    <a:pt x="104886" y="48066"/>
                  </a:lnTo>
                  <a:lnTo>
                    <a:pt x="100623" y="48015"/>
                  </a:lnTo>
                  <a:lnTo>
                    <a:pt x="96352" y="47957"/>
                  </a:lnTo>
                  <a:lnTo>
                    <a:pt x="92089" y="47892"/>
                  </a:lnTo>
                  <a:lnTo>
                    <a:pt x="83564" y="47761"/>
                  </a:lnTo>
                  <a:lnTo>
                    <a:pt x="75030" y="47623"/>
                  </a:lnTo>
                  <a:lnTo>
                    <a:pt x="66504" y="47500"/>
                  </a:lnTo>
                  <a:lnTo>
                    <a:pt x="62233" y="47449"/>
                  </a:lnTo>
                  <a:lnTo>
                    <a:pt x="57970" y="47398"/>
                  </a:lnTo>
                  <a:lnTo>
                    <a:pt x="53707" y="47354"/>
                  </a:lnTo>
                  <a:lnTo>
                    <a:pt x="49453" y="47318"/>
                  </a:lnTo>
                  <a:lnTo>
                    <a:pt x="45191" y="47296"/>
                  </a:lnTo>
                  <a:lnTo>
                    <a:pt x="40928" y="47282"/>
                  </a:lnTo>
                  <a:lnTo>
                    <a:pt x="36674" y="47282"/>
                  </a:lnTo>
                  <a:lnTo>
                    <a:pt x="32420" y="47296"/>
                  </a:lnTo>
                  <a:lnTo>
                    <a:pt x="28166" y="47325"/>
                  </a:lnTo>
                  <a:lnTo>
                    <a:pt x="23920" y="47369"/>
                  </a:lnTo>
                  <a:lnTo>
                    <a:pt x="21797" y="47398"/>
                  </a:lnTo>
                  <a:lnTo>
                    <a:pt x="19675" y="47434"/>
                  </a:lnTo>
                  <a:lnTo>
                    <a:pt x="17552" y="47471"/>
                  </a:lnTo>
                  <a:lnTo>
                    <a:pt x="15429" y="47514"/>
                  </a:lnTo>
                  <a:lnTo>
                    <a:pt x="13306" y="47558"/>
                  </a:lnTo>
                  <a:lnTo>
                    <a:pt x="11184" y="47616"/>
                  </a:lnTo>
                  <a:lnTo>
                    <a:pt x="9061" y="47674"/>
                  </a:lnTo>
                  <a:lnTo>
                    <a:pt x="6947" y="47739"/>
                  </a:lnTo>
                  <a:lnTo>
                    <a:pt x="6990" y="47580"/>
                  </a:lnTo>
                  <a:lnTo>
                    <a:pt x="6999" y="47500"/>
                  </a:lnTo>
                  <a:lnTo>
                    <a:pt x="7007" y="47405"/>
                  </a:lnTo>
                  <a:lnTo>
                    <a:pt x="7007" y="45829"/>
                  </a:lnTo>
                  <a:lnTo>
                    <a:pt x="6999" y="44253"/>
                  </a:lnTo>
                  <a:lnTo>
                    <a:pt x="6964" y="42676"/>
                  </a:lnTo>
                  <a:lnTo>
                    <a:pt x="6921" y="41100"/>
                  </a:lnTo>
                  <a:lnTo>
                    <a:pt x="6869" y="39524"/>
                  </a:lnTo>
                  <a:lnTo>
                    <a:pt x="6800" y="37940"/>
                  </a:lnTo>
                  <a:lnTo>
                    <a:pt x="6723" y="36364"/>
                  </a:lnTo>
                  <a:lnTo>
                    <a:pt x="6636" y="34788"/>
                  </a:lnTo>
                  <a:lnTo>
                    <a:pt x="6550" y="33212"/>
                  </a:lnTo>
                  <a:lnTo>
                    <a:pt x="6446" y="31635"/>
                  </a:lnTo>
                  <a:lnTo>
                    <a:pt x="6239" y="28483"/>
                  </a:lnTo>
                  <a:lnTo>
                    <a:pt x="6032" y="25330"/>
                  </a:lnTo>
                  <a:lnTo>
                    <a:pt x="5817" y="22178"/>
                  </a:lnTo>
                  <a:lnTo>
                    <a:pt x="5799" y="21945"/>
                  </a:lnTo>
                  <a:lnTo>
                    <a:pt x="5765" y="21669"/>
                  </a:lnTo>
                  <a:lnTo>
                    <a:pt x="5678" y="20972"/>
                  </a:lnTo>
                  <a:lnTo>
                    <a:pt x="5558" y="20122"/>
                  </a:lnTo>
                  <a:lnTo>
                    <a:pt x="5420" y="19141"/>
                  </a:lnTo>
                  <a:lnTo>
                    <a:pt x="5256" y="18059"/>
                  </a:lnTo>
                  <a:lnTo>
                    <a:pt x="5092" y="16904"/>
                  </a:lnTo>
                  <a:lnTo>
                    <a:pt x="4936" y="15698"/>
                  </a:lnTo>
                  <a:lnTo>
                    <a:pt x="4781" y="14463"/>
                  </a:lnTo>
                  <a:lnTo>
                    <a:pt x="4643" y="13236"/>
                  </a:lnTo>
                  <a:lnTo>
                    <a:pt x="4583" y="12633"/>
                  </a:lnTo>
                  <a:lnTo>
                    <a:pt x="4531" y="12044"/>
                  </a:lnTo>
                  <a:lnTo>
                    <a:pt x="4488" y="11463"/>
                  </a:lnTo>
                  <a:lnTo>
                    <a:pt x="4445" y="10904"/>
                  </a:lnTo>
                  <a:lnTo>
                    <a:pt x="4419" y="10366"/>
                  </a:lnTo>
                  <a:lnTo>
                    <a:pt x="4410" y="9851"/>
                  </a:lnTo>
                  <a:lnTo>
                    <a:pt x="4410" y="9364"/>
                  </a:lnTo>
                  <a:lnTo>
                    <a:pt x="4419" y="8914"/>
                  </a:lnTo>
                  <a:lnTo>
                    <a:pt x="4445" y="8492"/>
                  </a:lnTo>
                  <a:lnTo>
                    <a:pt x="4479" y="8107"/>
                  </a:lnTo>
                  <a:lnTo>
                    <a:pt x="4505" y="7933"/>
                  </a:lnTo>
                  <a:lnTo>
                    <a:pt x="4539" y="7766"/>
                  </a:lnTo>
                  <a:lnTo>
                    <a:pt x="4574" y="7613"/>
                  </a:lnTo>
                  <a:lnTo>
                    <a:pt x="4608" y="7468"/>
                  </a:lnTo>
                  <a:lnTo>
                    <a:pt x="4652" y="7337"/>
                  </a:lnTo>
                  <a:lnTo>
                    <a:pt x="4703" y="7221"/>
                  </a:lnTo>
                  <a:lnTo>
                    <a:pt x="4755" y="7112"/>
                  </a:lnTo>
                  <a:lnTo>
                    <a:pt x="4816" y="7025"/>
                  </a:lnTo>
                  <a:lnTo>
                    <a:pt x="5049" y="6705"/>
                  </a:lnTo>
                  <a:lnTo>
                    <a:pt x="5273" y="6415"/>
                  </a:lnTo>
                  <a:lnTo>
                    <a:pt x="5506" y="6153"/>
                  </a:lnTo>
                  <a:lnTo>
                    <a:pt x="5747" y="5914"/>
                  </a:lnTo>
                  <a:lnTo>
                    <a:pt x="5980" y="5696"/>
                  </a:lnTo>
                  <a:lnTo>
                    <a:pt x="6213" y="5500"/>
                  </a:lnTo>
                  <a:lnTo>
                    <a:pt x="6455" y="5325"/>
                  </a:lnTo>
                  <a:lnTo>
                    <a:pt x="6697" y="5165"/>
                  </a:lnTo>
                  <a:lnTo>
                    <a:pt x="6947" y="5027"/>
                  </a:lnTo>
                  <a:lnTo>
                    <a:pt x="7189" y="4911"/>
                  </a:lnTo>
                  <a:lnTo>
                    <a:pt x="7439" y="4802"/>
                  </a:lnTo>
                  <a:lnTo>
                    <a:pt x="7698" y="4715"/>
                  </a:lnTo>
                  <a:lnTo>
                    <a:pt x="7948" y="4635"/>
                  </a:lnTo>
                  <a:lnTo>
                    <a:pt x="8215" y="4577"/>
                  </a:lnTo>
                  <a:lnTo>
                    <a:pt x="8483" y="4519"/>
                  </a:lnTo>
                  <a:lnTo>
                    <a:pt x="8750" y="4483"/>
                  </a:lnTo>
                  <a:lnTo>
                    <a:pt x="9027" y="4446"/>
                  </a:lnTo>
                  <a:lnTo>
                    <a:pt x="9303" y="4425"/>
                  </a:lnTo>
                  <a:lnTo>
                    <a:pt x="9587" y="4410"/>
                  </a:lnTo>
                  <a:lnTo>
                    <a:pt x="9881" y="4396"/>
                  </a:lnTo>
                  <a:lnTo>
                    <a:pt x="10485" y="4388"/>
                  </a:lnTo>
                  <a:lnTo>
                    <a:pt x="11762" y="4388"/>
                  </a:lnTo>
                  <a:lnTo>
                    <a:pt x="12452" y="4381"/>
                  </a:lnTo>
                  <a:lnTo>
                    <a:pt x="12806" y="4374"/>
                  </a:lnTo>
                  <a:lnTo>
                    <a:pt x="13168" y="4359"/>
                  </a:lnTo>
                  <a:lnTo>
                    <a:pt x="13539" y="4337"/>
                  </a:lnTo>
                  <a:lnTo>
                    <a:pt x="13919" y="4308"/>
                  </a:lnTo>
                  <a:lnTo>
                    <a:pt x="14877" y="4228"/>
                  </a:lnTo>
                  <a:lnTo>
                    <a:pt x="15835" y="4163"/>
                  </a:lnTo>
                  <a:lnTo>
                    <a:pt x="16801" y="4098"/>
                  </a:lnTo>
                  <a:lnTo>
                    <a:pt x="17768" y="4032"/>
                  </a:lnTo>
                  <a:lnTo>
                    <a:pt x="18734" y="3981"/>
                  </a:lnTo>
                  <a:lnTo>
                    <a:pt x="19701" y="3931"/>
                  </a:lnTo>
                  <a:lnTo>
                    <a:pt x="20667" y="3887"/>
                  </a:lnTo>
                  <a:lnTo>
                    <a:pt x="21642" y="3851"/>
                  </a:lnTo>
                  <a:lnTo>
                    <a:pt x="22617" y="3814"/>
                  </a:lnTo>
                  <a:lnTo>
                    <a:pt x="23592" y="3785"/>
                  </a:lnTo>
                  <a:lnTo>
                    <a:pt x="25551" y="3734"/>
                  </a:lnTo>
                  <a:lnTo>
                    <a:pt x="27518" y="3705"/>
                  </a:lnTo>
                  <a:lnTo>
                    <a:pt x="29486" y="3684"/>
                  </a:lnTo>
                  <a:close/>
                  <a:moveTo>
                    <a:pt x="11356" y="1"/>
                  </a:moveTo>
                  <a:lnTo>
                    <a:pt x="10942" y="8"/>
                  </a:lnTo>
                  <a:lnTo>
                    <a:pt x="10537" y="15"/>
                  </a:lnTo>
                  <a:lnTo>
                    <a:pt x="10131" y="23"/>
                  </a:lnTo>
                  <a:lnTo>
                    <a:pt x="9734" y="44"/>
                  </a:lnTo>
                  <a:lnTo>
                    <a:pt x="9337" y="66"/>
                  </a:lnTo>
                  <a:lnTo>
                    <a:pt x="8940" y="95"/>
                  </a:lnTo>
                  <a:lnTo>
                    <a:pt x="8552" y="124"/>
                  </a:lnTo>
                  <a:lnTo>
                    <a:pt x="8164" y="168"/>
                  </a:lnTo>
                  <a:lnTo>
                    <a:pt x="7784" y="211"/>
                  </a:lnTo>
                  <a:lnTo>
                    <a:pt x="7404" y="270"/>
                  </a:lnTo>
                  <a:lnTo>
                    <a:pt x="7033" y="328"/>
                  </a:lnTo>
                  <a:lnTo>
                    <a:pt x="6671" y="400"/>
                  </a:lnTo>
                  <a:lnTo>
                    <a:pt x="6308" y="473"/>
                  </a:lnTo>
                  <a:lnTo>
                    <a:pt x="5955" y="560"/>
                  </a:lnTo>
                  <a:lnTo>
                    <a:pt x="5609" y="655"/>
                  </a:lnTo>
                  <a:lnTo>
                    <a:pt x="5264" y="756"/>
                  </a:lnTo>
                  <a:lnTo>
                    <a:pt x="4936" y="865"/>
                  </a:lnTo>
                  <a:lnTo>
                    <a:pt x="4608" y="981"/>
                  </a:lnTo>
                  <a:lnTo>
                    <a:pt x="4289" y="1112"/>
                  </a:lnTo>
                  <a:lnTo>
                    <a:pt x="3979" y="1250"/>
                  </a:lnTo>
                  <a:lnTo>
                    <a:pt x="3685" y="1403"/>
                  </a:lnTo>
                  <a:lnTo>
                    <a:pt x="3392" y="1563"/>
                  </a:lnTo>
                  <a:lnTo>
                    <a:pt x="3107" y="1730"/>
                  </a:lnTo>
                  <a:lnTo>
                    <a:pt x="2840" y="1911"/>
                  </a:lnTo>
                  <a:lnTo>
                    <a:pt x="2572" y="2100"/>
                  </a:lnTo>
                  <a:lnTo>
                    <a:pt x="2322" y="2303"/>
                  </a:lnTo>
                  <a:lnTo>
                    <a:pt x="2080" y="2521"/>
                  </a:lnTo>
                  <a:lnTo>
                    <a:pt x="1856" y="2747"/>
                  </a:lnTo>
                  <a:lnTo>
                    <a:pt x="1640" y="2986"/>
                  </a:lnTo>
                  <a:lnTo>
                    <a:pt x="1433" y="3241"/>
                  </a:lnTo>
                  <a:lnTo>
                    <a:pt x="1235" y="3509"/>
                  </a:lnTo>
                  <a:lnTo>
                    <a:pt x="1053" y="3785"/>
                  </a:lnTo>
                  <a:lnTo>
                    <a:pt x="889" y="4076"/>
                  </a:lnTo>
                  <a:lnTo>
                    <a:pt x="734" y="4381"/>
                  </a:lnTo>
                  <a:lnTo>
                    <a:pt x="648" y="4570"/>
                  </a:lnTo>
                  <a:lnTo>
                    <a:pt x="570" y="4759"/>
                  </a:lnTo>
                  <a:lnTo>
                    <a:pt x="492" y="4955"/>
                  </a:lnTo>
                  <a:lnTo>
                    <a:pt x="432" y="5158"/>
                  </a:lnTo>
                  <a:lnTo>
                    <a:pt x="372" y="5362"/>
                  </a:lnTo>
                  <a:lnTo>
                    <a:pt x="311" y="5572"/>
                  </a:lnTo>
                  <a:lnTo>
                    <a:pt x="259" y="5783"/>
                  </a:lnTo>
                  <a:lnTo>
                    <a:pt x="216" y="6001"/>
                  </a:lnTo>
                  <a:lnTo>
                    <a:pt x="173" y="6219"/>
                  </a:lnTo>
                  <a:lnTo>
                    <a:pt x="139" y="6444"/>
                  </a:lnTo>
                  <a:lnTo>
                    <a:pt x="78" y="6909"/>
                  </a:lnTo>
                  <a:lnTo>
                    <a:pt x="35" y="7381"/>
                  </a:lnTo>
                  <a:lnTo>
                    <a:pt x="9" y="7860"/>
                  </a:lnTo>
                  <a:lnTo>
                    <a:pt x="1" y="8354"/>
                  </a:lnTo>
                  <a:lnTo>
                    <a:pt x="1" y="8856"/>
                  </a:lnTo>
                  <a:lnTo>
                    <a:pt x="18" y="9371"/>
                  </a:lnTo>
                  <a:lnTo>
                    <a:pt x="44" y="9887"/>
                  </a:lnTo>
                  <a:lnTo>
                    <a:pt x="87" y="10403"/>
                  </a:lnTo>
                  <a:lnTo>
                    <a:pt x="130" y="10933"/>
                  </a:lnTo>
                  <a:lnTo>
                    <a:pt x="190" y="11463"/>
                  </a:lnTo>
                  <a:lnTo>
                    <a:pt x="259" y="11994"/>
                  </a:lnTo>
                  <a:lnTo>
                    <a:pt x="328" y="12517"/>
                  </a:lnTo>
                  <a:lnTo>
                    <a:pt x="406" y="13047"/>
                  </a:lnTo>
                  <a:lnTo>
                    <a:pt x="561" y="14100"/>
                  </a:lnTo>
                  <a:lnTo>
                    <a:pt x="734" y="15132"/>
                  </a:lnTo>
                  <a:lnTo>
                    <a:pt x="907" y="16127"/>
                  </a:lnTo>
                  <a:lnTo>
                    <a:pt x="1071" y="17093"/>
                  </a:lnTo>
                  <a:lnTo>
                    <a:pt x="1209" y="18001"/>
                  </a:lnTo>
                  <a:lnTo>
                    <a:pt x="1269" y="18437"/>
                  </a:lnTo>
                  <a:lnTo>
                    <a:pt x="1321" y="18851"/>
                  </a:lnTo>
                  <a:lnTo>
                    <a:pt x="1364" y="19258"/>
                  </a:lnTo>
                  <a:lnTo>
                    <a:pt x="1398" y="19635"/>
                  </a:lnTo>
                  <a:lnTo>
                    <a:pt x="1631" y="23107"/>
                  </a:lnTo>
                  <a:lnTo>
                    <a:pt x="1864" y="26587"/>
                  </a:lnTo>
                  <a:lnTo>
                    <a:pt x="2097" y="30066"/>
                  </a:lnTo>
                  <a:lnTo>
                    <a:pt x="2227" y="31802"/>
                  </a:lnTo>
                  <a:lnTo>
                    <a:pt x="2356" y="33538"/>
                  </a:lnTo>
                  <a:lnTo>
                    <a:pt x="2494" y="35274"/>
                  </a:lnTo>
                  <a:lnTo>
                    <a:pt x="2641" y="37018"/>
                  </a:lnTo>
                  <a:lnTo>
                    <a:pt x="2796" y="38754"/>
                  </a:lnTo>
                  <a:lnTo>
                    <a:pt x="2969" y="40483"/>
                  </a:lnTo>
                  <a:lnTo>
                    <a:pt x="3150" y="42219"/>
                  </a:lnTo>
                  <a:lnTo>
                    <a:pt x="3357" y="43948"/>
                  </a:lnTo>
                  <a:lnTo>
                    <a:pt x="3573" y="45676"/>
                  </a:lnTo>
                  <a:lnTo>
                    <a:pt x="3806" y="47405"/>
                  </a:lnTo>
                  <a:lnTo>
                    <a:pt x="3832" y="47543"/>
                  </a:lnTo>
                  <a:lnTo>
                    <a:pt x="3875" y="47674"/>
                  </a:lnTo>
                  <a:lnTo>
                    <a:pt x="3927" y="47798"/>
                  </a:lnTo>
                  <a:lnTo>
                    <a:pt x="3987" y="47914"/>
                  </a:lnTo>
                  <a:lnTo>
                    <a:pt x="4056" y="48015"/>
                  </a:lnTo>
                  <a:lnTo>
                    <a:pt x="4134" y="48117"/>
                  </a:lnTo>
                  <a:lnTo>
                    <a:pt x="4229" y="48212"/>
                  </a:lnTo>
                  <a:lnTo>
                    <a:pt x="4324" y="48306"/>
                  </a:lnTo>
                  <a:lnTo>
                    <a:pt x="4272" y="48415"/>
                  </a:lnTo>
                  <a:lnTo>
                    <a:pt x="4229" y="48524"/>
                  </a:lnTo>
                  <a:lnTo>
                    <a:pt x="4212" y="48647"/>
                  </a:lnTo>
                  <a:lnTo>
                    <a:pt x="4203" y="48764"/>
                  </a:lnTo>
                  <a:lnTo>
                    <a:pt x="4212" y="48887"/>
                  </a:lnTo>
                  <a:lnTo>
                    <a:pt x="4229" y="49011"/>
                  </a:lnTo>
                  <a:lnTo>
                    <a:pt x="4272" y="49127"/>
                  </a:lnTo>
                  <a:lnTo>
                    <a:pt x="4332" y="49243"/>
                  </a:lnTo>
                  <a:lnTo>
                    <a:pt x="4401" y="49352"/>
                  </a:lnTo>
                  <a:lnTo>
                    <a:pt x="4488" y="49461"/>
                  </a:lnTo>
                  <a:lnTo>
                    <a:pt x="4591" y="49555"/>
                  </a:lnTo>
                  <a:lnTo>
                    <a:pt x="4712" y="49635"/>
                  </a:lnTo>
                  <a:lnTo>
                    <a:pt x="4781" y="49672"/>
                  </a:lnTo>
                  <a:lnTo>
                    <a:pt x="4850" y="49708"/>
                  </a:lnTo>
                  <a:lnTo>
                    <a:pt x="4928" y="49737"/>
                  </a:lnTo>
                  <a:lnTo>
                    <a:pt x="5005" y="49766"/>
                  </a:lnTo>
                  <a:lnTo>
                    <a:pt x="5092" y="49795"/>
                  </a:lnTo>
                  <a:lnTo>
                    <a:pt x="5178" y="49810"/>
                  </a:lnTo>
                  <a:lnTo>
                    <a:pt x="5264" y="49831"/>
                  </a:lnTo>
                  <a:lnTo>
                    <a:pt x="5359" y="49839"/>
                  </a:lnTo>
                  <a:lnTo>
                    <a:pt x="7473" y="50049"/>
                  </a:lnTo>
                  <a:lnTo>
                    <a:pt x="9596" y="50245"/>
                  </a:lnTo>
                  <a:lnTo>
                    <a:pt x="11719" y="50434"/>
                  </a:lnTo>
                  <a:lnTo>
                    <a:pt x="13841" y="50609"/>
                  </a:lnTo>
                  <a:lnTo>
                    <a:pt x="15964" y="50783"/>
                  </a:lnTo>
                  <a:lnTo>
                    <a:pt x="18096" y="50943"/>
                  </a:lnTo>
                  <a:lnTo>
                    <a:pt x="20236" y="51103"/>
                  </a:lnTo>
                  <a:lnTo>
                    <a:pt x="22367" y="51248"/>
                  </a:lnTo>
                  <a:lnTo>
                    <a:pt x="24507" y="51386"/>
                  </a:lnTo>
                  <a:lnTo>
                    <a:pt x="26647" y="51517"/>
                  </a:lnTo>
                  <a:lnTo>
                    <a:pt x="28796" y="51640"/>
                  </a:lnTo>
                  <a:lnTo>
                    <a:pt x="30936" y="51756"/>
                  </a:lnTo>
                  <a:lnTo>
                    <a:pt x="33084" y="51865"/>
                  </a:lnTo>
                  <a:lnTo>
                    <a:pt x="35233" y="51967"/>
                  </a:lnTo>
                  <a:lnTo>
                    <a:pt x="37390" y="52061"/>
                  </a:lnTo>
                  <a:lnTo>
                    <a:pt x="39547" y="52156"/>
                  </a:lnTo>
                  <a:lnTo>
                    <a:pt x="41696" y="52236"/>
                  </a:lnTo>
                  <a:lnTo>
                    <a:pt x="43862" y="52308"/>
                  </a:lnTo>
                  <a:lnTo>
                    <a:pt x="46019" y="52381"/>
                  </a:lnTo>
                  <a:lnTo>
                    <a:pt x="48176" y="52446"/>
                  </a:lnTo>
                  <a:lnTo>
                    <a:pt x="50342" y="52505"/>
                  </a:lnTo>
                  <a:lnTo>
                    <a:pt x="52508" y="52555"/>
                  </a:lnTo>
                  <a:lnTo>
                    <a:pt x="54674" y="52599"/>
                  </a:lnTo>
                  <a:lnTo>
                    <a:pt x="56840" y="52643"/>
                  </a:lnTo>
                  <a:lnTo>
                    <a:pt x="59006" y="52679"/>
                  </a:lnTo>
                  <a:lnTo>
                    <a:pt x="61172" y="52708"/>
                  </a:lnTo>
                  <a:lnTo>
                    <a:pt x="63337" y="52737"/>
                  </a:lnTo>
                  <a:lnTo>
                    <a:pt x="65512" y="52759"/>
                  </a:lnTo>
                  <a:lnTo>
                    <a:pt x="67678" y="52773"/>
                  </a:lnTo>
                  <a:lnTo>
                    <a:pt x="69852" y="52788"/>
                  </a:lnTo>
                  <a:lnTo>
                    <a:pt x="74193" y="52802"/>
                  </a:lnTo>
                  <a:lnTo>
                    <a:pt x="78533" y="52795"/>
                  </a:lnTo>
                  <a:lnTo>
                    <a:pt x="82873" y="52781"/>
                  </a:lnTo>
                  <a:lnTo>
                    <a:pt x="87222" y="52744"/>
                  </a:lnTo>
                  <a:lnTo>
                    <a:pt x="91554" y="52701"/>
                  </a:lnTo>
                  <a:lnTo>
                    <a:pt x="95895" y="52650"/>
                  </a:lnTo>
                  <a:lnTo>
                    <a:pt x="100226" y="52592"/>
                  </a:lnTo>
                  <a:lnTo>
                    <a:pt x="104558" y="52519"/>
                  </a:lnTo>
                  <a:lnTo>
                    <a:pt x="108881" y="52439"/>
                  </a:lnTo>
                  <a:lnTo>
                    <a:pt x="113196" y="52359"/>
                  </a:lnTo>
                  <a:lnTo>
                    <a:pt x="117510" y="52272"/>
                  </a:lnTo>
                  <a:lnTo>
                    <a:pt x="126105" y="52091"/>
                  </a:lnTo>
                  <a:lnTo>
                    <a:pt x="134665" y="51909"/>
                  </a:lnTo>
                  <a:lnTo>
                    <a:pt x="143181" y="51742"/>
                  </a:lnTo>
                  <a:lnTo>
                    <a:pt x="143311" y="51735"/>
                  </a:lnTo>
                  <a:lnTo>
                    <a:pt x="143432" y="51727"/>
                  </a:lnTo>
                  <a:lnTo>
                    <a:pt x="143544" y="51713"/>
                  </a:lnTo>
                  <a:lnTo>
                    <a:pt x="143656" y="51698"/>
                  </a:lnTo>
                  <a:lnTo>
                    <a:pt x="143768" y="51676"/>
                  </a:lnTo>
                  <a:lnTo>
                    <a:pt x="143872" y="51647"/>
                  </a:lnTo>
                  <a:lnTo>
                    <a:pt x="143975" y="51618"/>
                  </a:lnTo>
                  <a:lnTo>
                    <a:pt x="144070" y="51582"/>
                  </a:lnTo>
                  <a:lnTo>
                    <a:pt x="144165" y="51538"/>
                  </a:lnTo>
                  <a:lnTo>
                    <a:pt x="144251" y="51502"/>
                  </a:lnTo>
                  <a:lnTo>
                    <a:pt x="144338" y="51451"/>
                  </a:lnTo>
                  <a:lnTo>
                    <a:pt x="144424" y="51400"/>
                  </a:lnTo>
                  <a:lnTo>
                    <a:pt x="144502" y="51350"/>
                  </a:lnTo>
                  <a:lnTo>
                    <a:pt x="144571" y="51291"/>
                  </a:lnTo>
                  <a:lnTo>
                    <a:pt x="144640" y="51233"/>
                  </a:lnTo>
                  <a:lnTo>
                    <a:pt x="144709" y="51175"/>
                  </a:lnTo>
                  <a:lnTo>
                    <a:pt x="144830" y="51204"/>
                  </a:lnTo>
                  <a:lnTo>
                    <a:pt x="144959" y="51226"/>
                  </a:lnTo>
                  <a:lnTo>
                    <a:pt x="145088" y="51241"/>
                  </a:lnTo>
                  <a:lnTo>
                    <a:pt x="145218" y="51255"/>
                  </a:lnTo>
                  <a:lnTo>
                    <a:pt x="145347" y="51262"/>
                  </a:lnTo>
                  <a:lnTo>
                    <a:pt x="145615" y="51262"/>
                  </a:lnTo>
                  <a:lnTo>
                    <a:pt x="145744" y="51248"/>
                  </a:lnTo>
                  <a:lnTo>
                    <a:pt x="145882" y="51233"/>
                  </a:lnTo>
                  <a:lnTo>
                    <a:pt x="146012" y="51219"/>
                  </a:lnTo>
                  <a:lnTo>
                    <a:pt x="146141" y="51190"/>
                  </a:lnTo>
                  <a:lnTo>
                    <a:pt x="146271" y="51161"/>
                  </a:lnTo>
                  <a:lnTo>
                    <a:pt x="146400" y="51124"/>
                  </a:lnTo>
                  <a:lnTo>
                    <a:pt x="146530" y="51081"/>
                  </a:lnTo>
                  <a:lnTo>
                    <a:pt x="146650" y="51037"/>
                  </a:lnTo>
                  <a:lnTo>
                    <a:pt x="146771" y="50979"/>
                  </a:lnTo>
                  <a:lnTo>
                    <a:pt x="146883" y="50921"/>
                  </a:lnTo>
                  <a:lnTo>
                    <a:pt x="146995" y="50863"/>
                  </a:lnTo>
                  <a:lnTo>
                    <a:pt x="147108" y="50790"/>
                  </a:lnTo>
                  <a:lnTo>
                    <a:pt x="147211" y="50718"/>
                  </a:lnTo>
                  <a:lnTo>
                    <a:pt x="147315" y="50638"/>
                  </a:lnTo>
                  <a:lnTo>
                    <a:pt x="147410" y="50551"/>
                  </a:lnTo>
                  <a:lnTo>
                    <a:pt x="147496" y="50463"/>
                  </a:lnTo>
                  <a:lnTo>
                    <a:pt x="147574" y="50369"/>
                  </a:lnTo>
                  <a:lnTo>
                    <a:pt x="147651" y="50267"/>
                  </a:lnTo>
                  <a:lnTo>
                    <a:pt x="147720" y="50158"/>
                  </a:lnTo>
                  <a:lnTo>
                    <a:pt x="147781" y="50049"/>
                  </a:lnTo>
                  <a:lnTo>
                    <a:pt x="147833" y="49926"/>
                  </a:lnTo>
                  <a:lnTo>
                    <a:pt x="147884" y="49810"/>
                  </a:lnTo>
                  <a:lnTo>
                    <a:pt x="147919" y="49679"/>
                  </a:lnTo>
                  <a:lnTo>
                    <a:pt x="147945" y="49541"/>
                  </a:lnTo>
                  <a:lnTo>
                    <a:pt x="147962" y="49403"/>
                  </a:lnTo>
                  <a:lnTo>
                    <a:pt x="148126" y="47972"/>
                  </a:lnTo>
                  <a:lnTo>
                    <a:pt x="148273" y="46548"/>
                  </a:lnTo>
                  <a:lnTo>
                    <a:pt x="148419" y="45117"/>
                  </a:lnTo>
                  <a:lnTo>
                    <a:pt x="148549" y="43686"/>
                  </a:lnTo>
                  <a:lnTo>
                    <a:pt x="148661" y="42262"/>
                  </a:lnTo>
                  <a:lnTo>
                    <a:pt x="148773" y="40831"/>
                  </a:lnTo>
                  <a:lnTo>
                    <a:pt x="148877" y="39408"/>
                  </a:lnTo>
                  <a:lnTo>
                    <a:pt x="148963" y="37977"/>
                  </a:lnTo>
                  <a:lnTo>
                    <a:pt x="149041" y="36553"/>
                  </a:lnTo>
                  <a:lnTo>
                    <a:pt x="149110" y="35129"/>
                  </a:lnTo>
                  <a:lnTo>
                    <a:pt x="149170" y="33698"/>
                  </a:lnTo>
                  <a:lnTo>
                    <a:pt x="149222" y="32274"/>
                  </a:lnTo>
                  <a:lnTo>
                    <a:pt x="149256" y="30851"/>
                  </a:lnTo>
                  <a:lnTo>
                    <a:pt x="149291" y="29427"/>
                  </a:lnTo>
                  <a:lnTo>
                    <a:pt x="149308" y="27996"/>
                  </a:lnTo>
                  <a:lnTo>
                    <a:pt x="149317" y="26572"/>
                  </a:lnTo>
                  <a:lnTo>
                    <a:pt x="149325" y="25149"/>
                  </a:lnTo>
                  <a:lnTo>
                    <a:pt x="149317" y="23725"/>
                  </a:lnTo>
                  <a:lnTo>
                    <a:pt x="149291" y="22294"/>
                  </a:lnTo>
                  <a:lnTo>
                    <a:pt x="149265" y="20870"/>
                  </a:lnTo>
                  <a:lnTo>
                    <a:pt x="149230" y="19446"/>
                  </a:lnTo>
                  <a:lnTo>
                    <a:pt x="149187" y="18015"/>
                  </a:lnTo>
                  <a:lnTo>
                    <a:pt x="149127" y="16592"/>
                  </a:lnTo>
                  <a:lnTo>
                    <a:pt x="149058" y="15168"/>
                  </a:lnTo>
                  <a:lnTo>
                    <a:pt x="148989" y="13737"/>
                  </a:lnTo>
                  <a:lnTo>
                    <a:pt x="148903" y="12313"/>
                  </a:lnTo>
                  <a:lnTo>
                    <a:pt x="148808" y="10882"/>
                  </a:lnTo>
                  <a:lnTo>
                    <a:pt x="148704" y="9458"/>
                  </a:lnTo>
                  <a:lnTo>
                    <a:pt x="148600" y="8027"/>
                  </a:lnTo>
                  <a:lnTo>
                    <a:pt x="148480" y="6596"/>
                  </a:lnTo>
                  <a:lnTo>
                    <a:pt x="148350" y="5173"/>
                  </a:lnTo>
                  <a:lnTo>
                    <a:pt x="148212" y="3742"/>
                  </a:lnTo>
                  <a:lnTo>
                    <a:pt x="148186" y="3538"/>
                  </a:lnTo>
                  <a:lnTo>
                    <a:pt x="148135" y="3335"/>
                  </a:lnTo>
                  <a:lnTo>
                    <a:pt x="148074" y="3146"/>
                  </a:lnTo>
                  <a:lnTo>
                    <a:pt x="147988" y="2957"/>
                  </a:lnTo>
                  <a:lnTo>
                    <a:pt x="147893" y="2783"/>
                  </a:lnTo>
                  <a:lnTo>
                    <a:pt x="147781" y="2616"/>
                  </a:lnTo>
                  <a:lnTo>
                    <a:pt x="147651" y="2456"/>
                  </a:lnTo>
                  <a:lnTo>
                    <a:pt x="147574" y="2383"/>
                  </a:lnTo>
                  <a:lnTo>
                    <a:pt x="147505" y="2311"/>
                  </a:lnTo>
                  <a:lnTo>
                    <a:pt x="147418" y="2245"/>
                  </a:lnTo>
                  <a:lnTo>
                    <a:pt x="147341" y="2180"/>
                  </a:lnTo>
                  <a:lnTo>
                    <a:pt x="147254" y="2122"/>
                  </a:lnTo>
                  <a:lnTo>
                    <a:pt x="147159" y="2064"/>
                  </a:lnTo>
                  <a:lnTo>
                    <a:pt x="147073" y="2013"/>
                  </a:lnTo>
                  <a:lnTo>
                    <a:pt x="146970" y="1962"/>
                  </a:lnTo>
                  <a:lnTo>
                    <a:pt x="146875" y="1919"/>
                  </a:lnTo>
                  <a:lnTo>
                    <a:pt x="146771" y="1875"/>
                  </a:lnTo>
                  <a:lnTo>
                    <a:pt x="146659" y="1839"/>
                  </a:lnTo>
                  <a:lnTo>
                    <a:pt x="146555" y="1810"/>
                  </a:lnTo>
                  <a:lnTo>
                    <a:pt x="146443" y="1780"/>
                  </a:lnTo>
                  <a:lnTo>
                    <a:pt x="146322" y="1759"/>
                  </a:lnTo>
                  <a:lnTo>
                    <a:pt x="146210" y="1737"/>
                  </a:lnTo>
                  <a:lnTo>
                    <a:pt x="146081" y="1722"/>
                  </a:lnTo>
                  <a:lnTo>
                    <a:pt x="145960" y="1715"/>
                  </a:lnTo>
                  <a:lnTo>
                    <a:pt x="145831" y="1715"/>
                  </a:lnTo>
                  <a:lnTo>
                    <a:pt x="130471" y="1577"/>
                  </a:lnTo>
                  <a:lnTo>
                    <a:pt x="115111" y="1432"/>
                  </a:lnTo>
                  <a:lnTo>
                    <a:pt x="84384" y="1149"/>
                  </a:lnTo>
                  <a:lnTo>
                    <a:pt x="69015" y="1018"/>
                  </a:lnTo>
                  <a:lnTo>
                    <a:pt x="53647" y="887"/>
                  </a:lnTo>
                  <a:lnTo>
                    <a:pt x="38279" y="771"/>
                  </a:lnTo>
                  <a:lnTo>
                    <a:pt x="22902" y="662"/>
                  </a:lnTo>
                  <a:lnTo>
                    <a:pt x="22272" y="655"/>
                  </a:lnTo>
                  <a:lnTo>
                    <a:pt x="21608" y="626"/>
                  </a:lnTo>
                  <a:lnTo>
                    <a:pt x="20909" y="589"/>
                  </a:lnTo>
                  <a:lnTo>
                    <a:pt x="20192" y="546"/>
                  </a:lnTo>
                  <a:lnTo>
                    <a:pt x="19450" y="488"/>
                  </a:lnTo>
                  <a:lnTo>
                    <a:pt x="18691" y="429"/>
                  </a:lnTo>
                  <a:lnTo>
                    <a:pt x="17112" y="299"/>
                  </a:lnTo>
                  <a:lnTo>
                    <a:pt x="16301" y="233"/>
                  </a:lnTo>
                  <a:lnTo>
                    <a:pt x="15481" y="175"/>
                  </a:lnTo>
                  <a:lnTo>
                    <a:pt x="14661" y="117"/>
                  </a:lnTo>
                  <a:lnTo>
                    <a:pt x="13833" y="73"/>
                  </a:lnTo>
                  <a:lnTo>
                    <a:pt x="13004" y="37"/>
                  </a:lnTo>
                  <a:lnTo>
                    <a:pt x="12176" y="15"/>
                  </a:lnTo>
                  <a:lnTo>
                    <a:pt x="1135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-1984825" y="-3870000"/>
              <a:ext cx="237975" cy="202500"/>
            </a:xfrm>
            <a:custGeom>
              <a:avLst/>
              <a:gdLst/>
              <a:ahLst/>
              <a:cxnLst/>
              <a:rect l="l" t="t" r="r" b="b"/>
              <a:pathLst>
                <a:path w="9519" h="8100" extrusionOk="0">
                  <a:moveTo>
                    <a:pt x="5385" y="0"/>
                  </a:moveTo>
                  <a:lnTo>
                    <a:pt x="5222" y="8"/>
                  </a:lnTo>
                  <a:lnTo>
                    <a:pt x="5049" y="8"/>
                  </a:lnTo>
                  <a:lnTo>
                    <a:pt x="4773" y="29"/>
                  </a:lnTo>
                  <a:lnTo>
                    <a:pt x="4488" y="66"/>
                  </a:lnTo>
                  <a:lnTo>
                    <a:pt x="4212" y="109"/>
                  </a:lnTo>
                  <a:lnTo>
                    <a:pt x="3944" y="167"/>
                  </a:lnTo>
                  <a:lnTo>
                    <a:pt x="3668" y="240"/>
                  </a:lnTo>
                  <a:lnTo>
                    <a:pt x="3401" y="327"/>
                  </a:lnTo>
                  <a:lnTo>
                    <a:pt x="3142" y="422"/>
                  </a:lnTo>
                  <a:lnTo>
                    <a:pt x="2892" y="531"/>
                  </a:lnTo>
                  <a:lnTo>
                    <a:pt x="2641" y="647"/>
                  </a:lnTo>
                  <a:lnTo>
                    <a:pt x="2408" y="778"/>
                  </a:lnTo>
                  <a:lnTo>
                    <a:pt x="2175" y="916"/>
                  </a:lnTo>
                  <a:lnTo>
                    <a:pt x="1960" y="1068"/>
                  </a:lnTo>
                  <a:lnTo>
                    <a:pt x="1753" y="1235"/>
                  </a:lnTo>
                  <a:lnTo>
                    <a:pt x="1563" y="1402"/>
                  </a:lnTo>
                  <a:lnTo>
                    <a:pt x="1382" y="1584"/>
                  </a:lnTo>
                  <a:lnTo>
                    <a:pt x="1209" y="1780"/>
                  </a:lnTo>
                  <a:lnTo>
                    <a:pt x="1105" y="1918"/>
                  </a:lnTo>
                  <a:lnTo>
                    <a:pt x="1002" y="2063"/>
                  </a:lnTo>
                  <a:lnTo>
                    <a:pt x="907" y="2209"/>
                  </a:lnTo>
                  <a:lnTo>
                    <a:pt x="821" y="2368"/>
                  </a:lnTo>
                  <a:lnTo>
                    <a:pt x="752" y="2521"/>
                  </a:lnTo>
                  <a:lnTo>
                    <a:pt x="683" y="2681"/>
                  </a:lnTo>
                  <a:lnTo>
                    <a:pt x="622" y="2848"/>
                  </a:lnTo>
                  <a:lnTo>
                    <a:pt x="570" y="3008"/>
                  </a:lnTo>
                  <a:lnTo>
                    <a:pt x="450" y="3204"/>
                  </a:lnTo>
                  <a:lnTo>
                    <a:pt x="337" y="3400"/>
                  </a:lnTo>
                  <a:lnTo>
                    <a:pt x="243" y="3603"/>
                  </a:lnTo>
                  <a:lnTo>
                    <a:pt x="156" y="3814"/>
                  </a:lnTo>
                  <a:lnTo>
                    <a:pt x="96" y="4032"/>
                  </a:lnTo>
                  <a:lnTo>
                    <a:pt x="44" y="4257"/>
                  </a:lnTo>
                  <a:lnTo>
                    <a:pt x="10" y="4475"/>
                  </a:lnTo>
                  <a:lnTo>
                    <a:pt x="1" y="4700"/>
                  </a:lnTo>
                  <a:lnTo>
                    <a:pt x="1" y="4925"/>
                  </a:lnTo>
                  <a:lnTo>
                    <a:pt x="27" y="5158"/>
                  </a:lnTo>
                  <a:lnTo>
                    <a:pt x="44" y="5267"/>
                  </a:lnTo>
                  <a:lnTo>
                    <a:pt x="70" y="5383"/>
                  </a:lnTo>
                  <a:lnTo>
                    <a:pt x="105" y="5492"/>
                  </a:lnTo>
                  <a:lnTo>
                    <a:pt x="139" y="5608"/>
                  </a:lnTo>
                  <a:lnTo>
                    <a:pt x="182" y="5717"/>
                  </a:lnTo>
                  <a:lnTo>
                    <a:pt x="225" y="5826"/>
                  </a:lnTo>
                  <a:lnTo>
                    <a:pt x="277" y="5935"/>
                  </a:lnTo>
                  <a:lnTo>
                    <a:pt x="337" y="6044"/>
                  </a:lnTo>
                  <a:lnTo>
                    <a:pt x="407" y="6153"/>
                  </a:lnTo>
                  <a:lnTo>
                    <a:pt x="476" y="6262"/>
                  </a:lnTo>
                  <a:lnTo>
                    <a:pt x="553" y="6363"/>
                  </a:lnTo>
                  <a:lnTo>
                    <a:pt x="631" y="6472"/>
                  </a:lnTo>
                  <a:lnTo>
                    <a:pt x="734" y="6589"/>
                  </a:lnTo>
                  <a:lnTo>
                    <a:pt x="847" y="6705"/>
                  </a:lnTo>
                  <a:lnTo>
                    <a:pt x="950" y="6814"/>
                  </a:lnTo>
                  <a:lnTo>
                    <a:pt x="1062" y="6923"/>
                  </a:lnTo>
                  <a:lnTo>
                    <a:pt x="1183" y="7024"/>
                  </a:lnTo>
                  <a:lnTo>
                    <a:pt x="1304" y="7119"/>
                  </a:lnTo>
                  <a:lnTo>
                    <a:pt x="1425" y="7213"/>
                  </a:lnTo>
                  <a:lnTo>
                    <a:pt x="1546" y="7301"/>
                  </a:lnTo>
                  <a:lnTo>
                    <a:pt x="1675" y="7380"/>
                  </a:lnTo>
                  <a:lnTo>
                    <a:pt x="1804" y="7453"/>
                  </a:lnTo>
                  <a:lnTo>
                    <a:pt x="1934" y="7526"/>
                  </a:lnTo>
                  <a:lnTo>
                    <a:pt x="2063" y="7598"/>
                  </a:lnTo>
                  <a:lnTo>
                    <a:pt x="2201" y="7664"/>
                  </a:lnTo>
                  <a:lnTo>
                    <a:pt x="2339" y="7722"/>
                  </a:lnTo>
                  <a:lnTo>
                    <a:pt x="2477" y="7773"/>
                  </a:lnTo>
                  <a:lnTo>
                    <a:pt x="2616" y="7824"/>
                  </a:lnTo>
                  <a:lnTo>
                    <a:pt x="2762" y="7874"/>
                  </a:lnTo>
                  <a:lnTo>
                    <a:pt x="2900" y="7911"/>
                  </a:lnTo>
                  <a:lnTo>
                    <a:pt x="3047" y="7954"/>
                  </a:lnTo>
                  <a:lnTo>
                    <a:pt x="3194" y="7983"/>
                  </a:lnTo>
                  <a:lnTo>
                    <a:pt x="3487" y="8034"/>
                  </a:lnTo>
                  <a:lnTo>
                    <a:pt x="3789" y="8078"/>
                  </a:lnTo>
                  <a:lnTo>
                    <a:pt x="4091" y="8092"/>
                  </a:lnTo>
                  <a:lnTo>
                    <a:pt x="4393" y="8100"/>
                  </a:lnTo>
                  <a:lnTo>
                    <a:pt x="4695" y="8085"/>
                  </a:lnTo>
                  <a:lnTo>
                    <a:pt x="4997" y="8063"/>
                  </a:lnTo>
                  <a:lnTo>
                    <a:pt x="5299" y="8020"/>
                  </a:lnTo>
                  <a:lnTo>
                    <a:pt x="5593" y="7962"/>
                  </a:lnTo>
                  <a:lnTo>
                    <a:pt x="5886" y="7889"/>
                  </a:lnTo>
                  <a:lnTo>
                    <a:pt x="6179" y="7802"/>
                  </a:lnTo>
                  <a:lnTo>
                    <a:pt x="6464" y="7700"/>
                  </a:lnTo>
                  <a:lnTo>
                    <a:pt x="6740" y="7584"/>
                  </a:lnTo>
                  <a:lnTo>
                    <a:pt x="7008" y="7460"/>
                  </a:lnTo>
                  <a:lnTo>
                    <a:pt x="7275" y="7315"/>
                  </a:lnTo>
                  <a:lnTo>
                    <a:pt x="7525" y="7163"/>
                  </a:lnTo>
                  <a:lnTo>
                    <a:pt x="7767" y="6988"/>
                  </a:lnTo>
                  <a:lnTo>
                    <a:pt x="8000" y="6814"/>
                  </a:lnTo>
                  <a:lnTo>
                    <a:pt x="8216" y="6618"/>
                  </a:lnTo>
                  <a:lnTo>
                    <a:pt x="8423" y="6414"/>
                  </a:lnTo>
                  <a:lnTo>
                    <a:pt x="8613" y="6196"/>
                  </a:lnTo>
                  <a:lnTo>
                    <a:pt x="8785" y="5964"/>
                  </a:lnTo>
                  <a:lnTo>
                    <a:pt x="8872" y="5848"/>
                  </a:lnTo>
                  <a:lnTo>
                    <a:pt x="8949" y="5724"/>
                  </a:lnTo>
                  <a:lnTo>
                    <a:pt x="9087" y="5492"/>
                  </a:lnTo>
                  <a:lnTo>
                    <a:pt x="9208" y="5252"/>
                  </a:lnTo>
                  <a:lnTo>
                    <a:pt x="9303" y="5005"/>
                  </a:lnTo>
                  <a:lnTo>
                    <a:pt x="9389" y="4758"/>
                  </a:lnTo>
                  <a:lnTo>
                    <a:pt x="9450" y="4511"/>
                  </a:lnTo>
                  <a:lnTo>
                    <a:pt x="9493" y="4264"/>
                  </a:lnTo>
                  <a:lnTo>
                    <a:pt x="9519" y="4010"/>
                  </a:lnTo>
                  <a:lnTo>
                    <a:pt x="9519" y="3763"/>
                  </a:lnTo>
                  <a:lnTo>
                    <a:pt x="9510" y="3509"/>
                  </a:lnTo>
                  <a:lnTo>
                    <a:pt x="9484" y="3262"/>
                  </a:lnTo>
                  <a:lnTo>
                    <a:pt x="9441" y="3022"/>
                  </a:lnTo>
                  <a:lnTo>
                    <a:pt x="9372" y="2775"/>
                  </a:lnTo>
                  <a:lnTo>
                    <a:pt x="9294" y="2543"/>
                  </a:lnTo>
                  <a:lnTo>
                    <a:pt x="9199" y="2310"/>
                  </a:lnTo>
                  <a:lnTo>
                    <a:pt x="9087" y="2085"/>
                  </a:lnTo>
                  <a:lnTo>
                    <a:pt x="8966" y="1867"/>
                  </a:lnTo>
                  <a:lnTo>
                    <a:pt x="8820" y="1656"/>
                  </a:lnTo>
                  <a:lnTo>
                    <a:pt x="8664" y="1460"/>
                  </a:lnTo>
                  <a:lnTo>
                    <a:pt x="8492" y="1264"/>
                  </a:lnTo>
                  <a:lnTo>
                    <a:pt x="8311" y="1083"/>
                  </a:lnTo>
                  <a:lnTo>
                    <a:pt x="8104" y="916"/>
                  </a:lnTo>
                  <a:lnTo>
                    <a:pt x="7896" y="756"/>
                  </a:lnTo>
                  <a:lnTo>
                    <a:pt x="7784" y="683"/>
                  </a:lnTo>
                  <a:lnTo>
                    <a:pt x="7664" y="610"/>
                  </a:lnTo>
                  <a:lnTo>
                    <a:pt x="7543" y="545"/>
                  </a:lnTo>
                  <a:lnTo>
                    <a:pt x="7422" y="480"/>
                  </a:lnTo>
                  <a:lnTo>
                    <a:pt x="7301" y="414"/>
                  </a:lnTo>
                  <a:lnTo>
                    <a:pt x="7172" y="363"/>
                  </a:lnTo>
                  <a:lnTo>
                    <a:pt x="7034" y="305"/>
                  </a:lnTo>
                  <a:lnTo>
                    <a:pt x="6904" y="255"/>
                  </a:lnTo>
                  <a:lnTo>
                    <a:pt x="6766" y="211"/>
                  </a:lnTo>
                  <a:lnTo>
                    <a:pt x="6619" y="175"/>
                  </a:lnTo>
                  <a:lnTo>
                    <a:pt x="6481" y="131"/>
                  </a:lnTo>
                  <a:lnTo>
                    <a:pt x="6335" y="102"/>
                  </a:lnTo>
                  <a:lnTo>
                    <a:pt x="6179" y="73"/>
                  </a:lnTo>
                  <a:lnTo>
                    <a:pt x="6033" y="51"/>
                  </a:lnTo>
                  <a:lnTo>
                    <a:pt x="5869" y="29"/>
                  </a:lnTo>
                  <a:lnTo>
                    <a:pt x="5713" y="15"/>
                  </a:lnTo>
                  <a:lnTo>
                    <a:pt x="5549" y="8"/>
                  </a:lnTo>
                  <a:lnTo>
                    <a:pt x="53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-5311950" y="-2662925"/>
              <a:ext cx="3511175" cy="1112875"/>
            </a:xfrm>
            <a:custGeom>
              <a:avLst/>
              <a:gdLst/>
              <a:ahLst/>
              <a:cxnLst/>
              <a:rect l="l" t="t" r="r" b="b"/>
              <a:pathLst>
                <a:path w="140447" h="44515" extrusionOk="0">
                  <a:moveTo>
                    <a:pt x="118365" y="7286"/>
                  </a:moveTo>
                  <a:lnTo>
                    <a:pt x="118563" y="7301"/>
                  </a:lnTo>
                  <a:lnTo>
                    <a:pt x="118745" y="7330"/>
                  </a:lnTo>
                  <a:lnTo>
                    <a:pt x="118909" y="7366"/>
                  </a:lnTo>
                  <a:lnTo>
                    <a:pt x="119064" y="7424"/>
                  </a:lnTo>
                  <a:lnTo>
                    <a:pt x="119202" y="7497"/>
                  </a:lnTo>
                  <a:lnTo>
                    <a:pt x="119331" y="7577"/>
                  </a:lnTo>
                  <a:lnTo>
                    <a:pt x="119444" y="7664"/>
                  </a:lnTo>
                  <a:lnTo>
                    <a:pt x="119538" y="7766"/>
                  </a:lnTo>
                  <a:lnTo>
                    <a:pt x="119625" y="7875"/>
                  </a:lnTo>
                  <a:lnTo>
                    <a:pt x="119702" y="7991"/>
                  </a:lnTo>
                  <a:lnTo>
                    <a:pt x="119754" y="8114"/>
                  </a:lnTo>
                  <a:lnTo>
                    <a:pt x="119806" y="8238"/>
                  </a:lnTo>
                  <a:lnTo>
                    <a:pt x="119832" y="8369"/>
                  </a:lnTo>
                  <a:lnTo>
                    <a:pt x="119849" y="8507"/>
                  </a:lnTo>
                  <a:lnTo>
                    <a:pt x="119858" y="8637"/>
                  </a:lnTo>
                  <a:lnTo>
                    <a:pt x="119849" y="8775"/>
                  </a:lnTo>
                  <a:lnTo>
                    <a:pt x="119823" y="8913"/>
                  </a:lnTo>
                  <a:lnTo>
                    <a:pt x="119789" y="9052"/>
                  </a:lnTo>
                  <a:lnTo>
                    <a:pt x="119746" y="9190"/>
                  </a:lnTo>
                  <a:lnTo>
                    <a:pt x="119677" y="9320"/>
                  </a:lnTo>
                  <a:lnTo>
                    <a:pt x="119607" y="9444"/>
                  </a:lnTo>
                  <a:lnTo>
                    <a:pt x="119521" y="9567"/>
                  </a:lnTo>
                  <a:lnTo>
                    <a:pt x="119418" y="9683"/>
                  </a:lnTo>
                  <a:lnTo>
                    <a:pt x="119305" y="9792"/>
                  </a:lnTo>
                  <a:lnTo>
                    <a:pt x="119176" y="9894"/>
                  </a:lnTo>
                  <a:lnTo>
                    <a:pt x="119038" y="9981"/>
                  </a:lnTo>
                  <a:lnTo>
                    <a:pt x="118891" y="10061"/>
                  </a:lnTo>
                  <a:lnTo>
                    <a:pt x="118727" y="10134"/>
                  </a:lnTo>
                  <a:lnTo>
                    <a:pt x="118546" y="10192"/>
                  </a:lnTo>
                  <a:lnTo>
                    <a:pt x="118356" y="10236"/>
                  </a:lnTo>
                  <a:lnTo>
                    <a:pt x="118158" y="10265"/>
                  </a:lnTo>
                  <a:lnTo>
                    <a:pt x="115742" y="10482"/>
                  </a:lnTo>
                  <a:lnTo>
                    <a:pt x="113326" y="10686"/>
                  </a:lnTo>
                  <a:lnTo>
                    <a:pt x="110909" y="10875"/>
                  </a:lnTo>
                  <a:lnTo>
                    <a:pt x="108493" y="11056"/>
                  </a:lnTo>
                  <a:lnTo>
                    <a:pt x="106069" y="11231"/>
                  </a:lnTo>
                  <a:lnTo>
                    <a:pt x="103644" y="11390"/>
                  </a:lnTo>
                  <a:lnTo>
                    <a:pt x="101219" y="11543"/>
                  </a:lnTo>
                  <a:lnTo>
                    <a:pt x="98794" y="11688"/>
                  </a:lnTo>
                  <a:lnTo>
                    <a:pt x="96361" y="11834"/>
                  </a:lnTo>
                  <a:lnTo>
                    <a:pt x="93936" y="11972"/>
                  </a:lnTo>
                  <a:lnTo>
                    <a:pt x="89078" y="12240"/>
                  </a:lnTo>
                  <a:lnTo>
                    <a:pt x="84229" y="12502"/>
                  </a:lnTo>
                  <a:lnTo>
                    <a:pt x="79379" y="12778"/>
                  </a:lnTo>
                  <a:lnTo>
                    <a:pt x="79241" y="12778"/>
                  </a:lnTo>
                  <a:lnTo>
                    <a:pt x="79112" y="12763"/>
                  </a:lnTo>
                  <a:lnTo>
                    <a:pt x="78991" y="12749"/>
                  </a:lnTo>
                  <a:lnTo>
                    <a:pt x="78870" y="12720"/>
                  </a:lnTo>
                  <a:lnTo>
                    <a:pt x="78775" y="12676"/>
                  </a:lnTo>
                  <a:lnTo>
                    <a:pt x="78680" y="12633"/>
                  </a:lnTo>
                  <a:lnTo>
                    <a:pt x="78594" y="12575"/>
                  </a:lnTo>
                  <a:lnTo>
                    <a:pt x="78516" y="12516"/>
                  </a:lnTo>
                  <a:lnTo>
                    <a:pt x="78447" y="12444"/>
                  </a:lnTo>
                  <a:lnTo>
                    <a:pt x="78395" y="12371"/>
                  </a:lnTo>
                  <a:lnTo>
                    <a:pt x="78344" y="12291"/>
                  </a:lnTo>
                  <a:lnTo>
                    <a:pt x="78309" y="12211"/>
                  </a:lnTo>
                  <a:lnTo>
                    <a:pt x="78275" y="12124"/>
                  </a:lnTo>
                  <a:lnTo>
                    <a:pt x="78257" y="12037"/>
                  </a:lnTo>
                  <a:lnTo>
                    <a:pt x="78240" y="11943"/>
                  </a:lnTo>
                  <a:lnTo>
                    <a:pt x="78240" y="11855"/>
                  </a:lnTo>
                  <a:lnTo>
                    <a:pt x="78249" y="11761"/>
                  </a:lnTo>
                  <a:lnTo>
                    <a:pt x="78257" y="11667"/>
                  </a:lnTo>
                  <a:lnTo>
                    <a:pt x="78283" y="11572"/>
                  </a:lnTo>
                  <a:lnTo>
                    <a:pt x="78318" y="11485"/>
                  </a:lnTo>
                  <a:lnTo>
                    <a:pt x="78361" y="11398"/>
                  </a:lnTo>
                  <a:lnTo>
                    <a:pt x="78404" y="11311"/>
                  </a:lnTo>
                  <a:lnTo>
                    <a:pt x="78464" y="11231"/>
                  </a:lnTo>
                  <a:lnTo>
                    <a:pt x="78533" y="11151"/>
                  </a:lnTo>
                  <a:lnTo>
                    <a:pt x="78611" y="11078"/>
                  </a:lnTo>
                  <a:lnTo>
                    <a:pt x="78697" y="11013"/>
                  </a:lnTo>
                  <a:lnTo>
                    <a:pt x="78784" y="10955"/>
                  </a:lnTo>
                  <a:lnTo>
                    <a:pt x="78887" y="10904"/>
                  </a:lnTo>
                  <a:lnTo>
                    <a:pt x="78999" y="10853"/>
                  </a:lnTo>
                  <a:lnTo>
                    <a:pt x="79120" y="10817"/>
                  </a:lnTo>
                  <a:lnTo>
                    <a:pt x="79250" y="10795"/>
                  </a:lnTo>
                  <a:lnTo>
                    <a:pt x="79379" y="10773"/>
                  </a:lnTo>
                  <a:lnTo>
                    <a:pt x="84220" y="10294"/>
                  </a:lnTo>
                  <a:lnTo>
                    <a:pt x="89069" y="9807"/>
                  </a:lnTo>
                  <a:lnTo>
                    <a:pt x="93910" y="9320"/>
                  </a:lnTo>
                  <a:lnTo>
                    <a:pt x="96335" y="9081"/>
                  </a:lnTo>
                  <a:lnTo>
                    <a:pt x="98760" y="8848"/>
                  </a:lnTo>
                  <a:lnTo>
                    <a:pt x="101176" y="8623"/>
                  </a:lnTo>
                  <a:lnTo>
                    <a:pt x="103601" y="8398"/>
                  </a:lnTo>
                  <a:lnTo>
                    <a:pt x="106025" y="8187"/>
                  </a:lnTo>
                  <a:lnTo>
                    <a:pt x="108450" y="7984"/>
                  </a:lnTo>
                  <a:lnTo>
                    <a:pt x="110875" y="7788"/>
                  </a:lnTo>
                  <a:lnTo>
                    <a:pt x="113300" y="7606"/>
                  </a:lnTo>
                  <a:lnTo>
                    <a:pt x="115724" y="7439"/>
                  </a:lnTo>
                  <a:lnTo>
                    <a:pt x="118158" y="7286"/>
                  </a:lnTo>
                  <a:close/>
                  <a:moveTo>
                    <a:pt x="129962" y="5957"/>
                  </a:moveTo>
                  <a:lnTo>
                    <a:pt x="130273" y="5979"/>
                  </a:lnTo>
                  <a:lnTo>
                    <a:pt x="130584" y="6008"/>
                  </a:lnTo>
                  <a:lnTo>
                    <a:pt x="130894" y="6051"/>
                  </a:lnTo>
                  <a:lnTo>
                    <a:pt x="131205" y="6117"/>
                  </a:lnTo>
                  <a:lnTo>
                    <a:pt x="131507" y="6190"/>
                  </a:lnTo>
                  <a:lnTo>
                    <a:pt x="131809" y="6284"/>
                  </a:lnTo>
                  <a:lnTo>
                    <a:pt x="132102" y="6393"/>
                  </a:lnTo>
                  <a:lnTo>
                    <a:pt x="132378" y="6509"/>
                  </a:lnTo>
                  <a:lnTo>
                    <a:pt x="132646" y="6640"/>
                  </a:lnTo>
                  <a:lnTo>
                    <a:pt x="132905" y="6785"/>
                  </a:lnTo>
                  <a:lnTo>
                    <a:pt x="133146" y="6938"/>
                  </a:lnTo>
                  <a:lnTo>
                    <a:pt x="133379" y="7105"/>
                  </a:lnTo>
                  <a:lnTo>
                    <a:pt x="133604" y="7279"/>
                  </a:lnTo>
                  <a:lnTo>
                    <a:pt x="133819" y="7461"/>
                  </a:lnTo>
                  <a:lnTo>
                    <a:pt x="134027" y="7657"/>
                  </a:lnTo>
                  <a:lnTo>
                    <a:pt x="134216" y="7860"/>
                  </a:lnTo>
                  <a:lnTo>
                    <a:pt x="134389" y="8064"/>
                  </a:lnTo>
                  <a:lnTo>
                    <a:pt x="134562" y="8282"/>
                  </a:lnTo>
                  <a:lnTo>
                    <a:pt x="134708" y="8507"/>
                  </a:lnTo>
                  <a:lnTo>
                    <a:pt x="134846" y="8732"/>
                  </a:lnTo>
                  <a:lnTo>
                    <a:pt x="134976" y="8964"/>
                  </a:lnTo>
                  <a:lnTo>
                    <a:pt x="135088" y="9204"/>
                  </a:lnTo>
                  <a:lnTo>
                    <a:pt x="135191" y="9444"/>
                  </a:lnTo>
                  <a:lnTo>
                    <a:pt x="135269" y="9691"/>
                  </a:lnTo>
                  <a:lnTo>
                    <a:pt x="135338" y="9938"/>
                  </a:lnTo>
                  <a:lnTo>
                    <a:pt x="135399" y="10185"/>
                  </a:lnTo>
                  <a:lnTo>
                    <a:pt x="135433" y="10439"/>
                  </a:lnTo>
                  <a:lnTo>
                    <a:pt x="135459" y="10693"/>
                  </a:lnTo>
                  <a:lnTo>
                    <a:pt x="135468" y="10947"/>
                  </a:lnTo>
                  <a:lnTo>
                    <a:pt x="135450" y="11194"/>
                  </a:lnTo>
                  <a:lnTo>
                    <a:pt x="135424" y="11449"/>
                  </a:lnTo>
                  <a:lnTo>
                    <a:pt x="135381" y="11703"/>
                  </a:lnTo>
                  <a:lnTo>
                    <a:pt x="135321" y="11950"/>
                  </a:lnTo>
                  <a:lnTo>
                    <a:pt x="135243" y="12197"/>
                  </a:lnTo>
                  <a:lnTo>
                    <a:pt x="135148" y="12436"/>
                  </a:lnTo>
                  <a:lnTo>
                    <a:pt x="135036" y="12676"/>
                  </a:lnTo>
                  <a:lnTo>
                    <a:pt x="134898" y="12909"/>
                  </a:lnTo>
                  <a:lnTo>
                    <a:pt x="134743" y="13141"/>
                  </a:lnTo>
                  <a:lnTo>
                    <a:pt x="134570" y="13366"/>
                  </a:lnTo>
                  <a:lnTo>
                    <a:pt x="134398" y="13562"/>
                  </a:lnTo>
                  <a:lnTo>
                    <a:pt x="134208" y="13751"/>
                  </a:lnTo>
                  <a:lnTo>
                    <a:pt x="134009" y="13933"/>
                  </a:lnTo>
                  <a:lnTo>
                    <a:pt x="133794" y="14107"/>
                  </a:lnTo>
                  <a:lnTo>
                    <a:pt x="133569" y="14267"/>
                  </a:lnTo>
                  <a:lnTo>
                    <a:pt x="133336" y="14412"/>
                  </a:lnTo>
                  <a:lnTo>
                    <a:pt x="133086" y="14558"/>
                  </a:lnTo>
                  <a:lnTo>
                    <a:pt x="132836" y="14681"/>
                  </a:lnTo>
                  <a:lnTo>
                    <a:pt x="132577" y="14805"/>
                  </a:lnTo>
                  <a:lnTo>
                    <a:pt x="132309" y="14906"/>
                  </a:lnTo>
                  <a:lnTo>
                    <a:pt x="132033" y="15008"/>
                  </a:lnTo>
                  <a:lnTo>
                    <a:pt x="131757" y="15088"/>
                  </a:lnTo>
                  <a:lnTo>
                    <a:pt x="131472" y="15160"/>
                  </a:lnTo>
                  <a:lnTo>
                    <a:pt x="131188" y="15219"/>
                  </a:lnTo>
                  <a:lnTo>
                    <a:pt x="130903" y="15269"/>
                  </a:lnTo>
                  <a:lnTo>
                    <a:pt x="130609" y="15306"/>
                  </a:lnTo>
                  <a:lnTo>
                    <a:pt x="130316" y="15328"/>
                  </a:lnTo>
                  <a:lnTo>
                    <a:pt x="130023" y="15342"/>
                  </a:lnTo>
                  <a:lnTo>
                    <a:pt x="129729" y="15342"/>
                  </a:lnTo>
                  <a:lnTo>
                    <a:pt x="129436" y="15328"/>
                  </a:lnTo>
                  <a:lnTo>
                    <a:pt x="129151" y="15298"/>
                  </a:lnTo>
                  <a:lnTo>
                    <a:pt x="128866" y="15255"/>
                  </a:lnTo>
                  <a:lnTo>
                    <a:pt x="128582" y="15197"/>
                  </a:lnTo>
                  <a:lnTo>
                    <a:pt x="128306" y="15131"/>
                  </a:lnTo>
                  <a:lnTo>
                    <a:pt x="128029" y="15052"/>
                  </a:lnTo>
                  <a:lnTo>
                    <a:pt x="127771" y="14950"/>
                  </a:lnTo>
                  <a:lnTo>
                    <a:pt x="127512" y="14841"/>
                  </a:lnTo>
                  <a:lnTo>
                    <a:pt x="127253" y="14710"/>
                  </a:lnTo>
                  <a:lnTo>
                    <a:pt x="127011" y="14572"/>
                  </a:lnTo>
                  <a:lnTo>
                    <a:pt x="126778" y="14412"/>
                  </a:lnTo>
                  <a:lnTo>
                    <a:pt x="126666" y="14332"/>
                  </a:lnTo>
                  <a:lnTo>
                    <a:pt x="126562" y="14245"/>
                  </a:lnTo>
                  <a:lnTo>
                    <a:pt x="126450" y="14151"/>
                  </a:lnTo>
                  <a:lnTo>
                    <a:pt x="126347" y="14056"/>
                  </a:lnTo>
                  <a:lnTo>
                    <a:pt x="126174" y="13882"/>
                  </a:lnTo>
                  <a:lnTo>
                    <a:pt x="126019" y="13700"/>
                  </a:lnTo>
                  <a:lnTo>
                    <a:pt x="125881" y="13512"/>
                  </a:lnTo>
                  <a:lnTo>
                    <a:pt x="125751" y="13315"/>
                  </a:lnTo>
                  <a:lnTo>
                    <a:pt x="125639" y="13119"/>
                  </a:lnTo>
                  <a:lnTo>
                    <a:pt x="125536" y="12916"/>
                  </a:lnTo>
                  <a:lnTo>
                    <a:pt x="125449" y="12713"/>
                  </a:lnTo>
                  <a:lnTo>
                    <a:pt x="125380" y="12502"/>
                  </a:lnTo>
                  <a:lnTo>
                    <a:pt x="125320" y="12291"/>
                  </a:lnTo>
                  <a:lnTo>
                    <a:pt x="125277" y="12081"/>
                  </a:lnTo>
                  <a:lnTo>
                    <a:pt x="125242" y="11863"/>
                  </a:lnTo>
                  <a:lnTo>
                    <a:pt x="125225" y="11645"/>
                  </a:lnTo>
                  <a:lnTo>
                    <a:pt x="125216" y="11427"/>
                  </a:lnTo>
                  <a:lnTo>
                    <a:pt x="125225" y="11209"/>
                  </a:lnTo>
                  <a:lnTo>
                    <a:pt x="125251" y="10991"/>
                  </a:lnTo>
                  <a:lnTo>
                    <a:pt x="125285" y="10773"/>
                  </a:lnTo>
                  <a:lnTo>
                    <a:pt x="125139" y="10780"/>
                  </a:lnTo>
                  <a:lnTo>
                    <a:pt x="125001" y="10766"/>
                  </a:lnTo>
                  <a:lnTo>
                    <a:pt x="124863" y="10744"/>
                  </a:lnTo>
                  <a:lnTo>
                    <a:pt x="124724" y="10715"/>
                  </a:lnTo>
                  <a:lnTo>
                    <a:pt x="124595" y="10664"/>
                  </a:lnTo>
                  <a:lnTo>
                    <a:pt x="124474" y="10606"/>
                  </a:lnTo>
                  <a:lnTo>
                    <a:pt x="124362" y="10541"/>
                  </a:lnTo>
                  <a:lnTo>
                    <a:pt x="124259" y="10461"/>
                  </a:lnTo>
                  <a:lnTo>
                    <a:pt x="124172" y="10374"/>
                  </a:lnTo>
                  <a:lnTo>
                    <a:pt x="124095" y="10272"/>
                  </a:lnTo>
                  <a:lnTo>
                    <a:pt x="124026" y="10163"/>
                  </a:lnTo>
                  <a:lnTo>
                    <a:pt x="123982" y="10047"/>
                  </a:lnTo>
                  <a:lnTo>
                    <a:pt x="123948" y="9923"/>
                  </a:lnTo>
                  <a:lnTo>
                    <a:pt x="123939" y="9785"/>
                  </a:lnTo>
                  <a:lnTo>
                    <a:pt x="123939" y="9640"/>
                  </a:lnTo>
                  <a:lnTo>
                    <a:pt x="123974" y="9495"/>
                  </a:lnTo>
                  <a:lnTo>
                    <a:pt x="124017" y="9364"/>
                  </a:lnTo>
                  <a:lnTo>
                    <a:pt x="124060" y="9233"/>
                  </a:lnTo>
                  <a:lnTo>
                    <a:pt x="124172" y="8979"/>
                  </a:lnTo>
                  <a:lnTo>
                    <a:pt x="124293" y="8732"/>
                  </a:lnTo>
                  <a:lnTo>
                    <a:pt x="124440" y="8492"/>
                  </a:lnTo>
                  <a:lnTo>
                    <a:pt x="124595" y="8267"/>
                  </a:lnTo>
                  <a:lnTo>
                    <a:pt x="124776" y="8042"/>
                  </a:lnTo>
                  <a:lnTo>
                    <a:pt x="124966" y="7831"/>
                  </a:lnTo>
                  <a:lnTo>
                    <a:pt x="125165" y="7635"/>
                  </a:lnTo>
                  <a:lnTo>
                    <a:pt x="125380" y="7446"/>
                  </a:lnTo>
                  <a:lnTo>
                    <a:pt x="125613" y="7265"/>
                  </a:lnTo>
                  <a:lnTo>
                    <a:pt x="125846" y="7098"/>
                  </a:lnTo>
                  <a:lnTo>
                    <a:pt x="126096" y="6938"/>
                  </a:lnTo>
                  <a:lnTo>
                    <a:pt x="126364" y="6785"/>
                  </a:lnTo>
                  <a:lnTo>
                    <a:pt x="126631" y="6654"/>
                  </a:lnTo>
                  <a:lnTo>
                    <a:pt x="126908" y="6524"/>
                  </a:lnTo>
                  <a:lnTo>
                    <a:pt x="127192" y="6415"/>
                  </a:lnTo>
                  <a:lnTo>
                    <a:pt x="127486" y="6313"/>
                  </a:lnTo>
                  <a:lnTo>
                    <a:pt x="127779" y="6219"/>
                  </a:lnTo>
                  <a:lnTo>
                    <a:pt x="128081" y="6146"/>
                  </a:lnTo>
                  <a:lnTo>
                    <a:pt x="128392" y="6081"/>
                  </a:lnTo>
                  <a:lnTo>
                    <a:pt x="128702" y="6030"/>
                  </a:lnTo>
                  <a:lnTo>
                    <a:pt x="129013" y="5993"/>
                  </a:lnTo>
                  <a:lnTo>
                    <a:pt x="129324" y="5964"/>
                  </a:lnTo>
                  <a:lnTo>
                    <a:pt x="129643" y="5957"/>
                  </a:lnTo>
                  <a:close/>
                  <a:moveTo>
                    <a:pt x="118374" y="22286"/>
                  </a:moveTo>
                  <a:lnTo>
                    <a:pt x="118555" y="22301"/>
                  </a:lnTo>
                  <a:lnTo>
                    <a:pt x="118719" y="22330"/>
                  </a:lnTo>
                  <a:lnTo>
                    <a:pt x="118874" y="22374"/>
                  </a:lnTo>
                  <a:lnTo>
                    <a:pt x="119012" y="22432"/>
                  </a:lnTo>
                  <a:lnTo>
                    <a:pt x="119142" y="22497"/>
                  </a:lnTo>
                  <a:lnTo>
                    <a:pt x="119254" y="22570"/>
                  </a:lnTo>
                  <a:lnTo>
                    <a:pt x="119357" y="22657"/>
                  </a:lnTo>
                  <a:lnTo>
                    <a:pt x="119452" y="22751"/>
                  </a:lnTo>
                  <a:lnTo>
                    <a:pt x="119530" y="22853"/>
                  </a:lnTo>
                  <a:lnTo>
                    <a:pt x="119590" y="22962"/>
                  </a:lnTo>
                  <a:lnTo>
                    <a:pt x="119651" y="23071"/>
                  </a:lnTo>
                  <a:lnTo>
                    <a:pt x="119685" y="23187"/>
                  </a:lnTo>
                  <a:lnTo>
                    <a:pt x="119720" y="23311"/>
                  </a:lnTo>
                  <a:lnTo>
                    <a:pt x="119737" y="23434"/>
                  </a:lnTo>
                  <a:lnTo>
                    <a:pt x="119737" y="23558"/>
                  </a:lnTo>
                  <a:lnTo>
                    <a:pt x="119728" y="23688"/>
                  </a:lnTo>
                  <a:lnTo>
                    <a:pt x="119711" y="23812"/>
                  </a:lnTo>
                  <a:lnTo>
                    <a:pt x="119677" y="23935"/>
                  </a:lnTo>
                  <a:lnTo>
                    <a:pt x="119633" y="24059"/>
                  </a:lnTo>
                  <a:lnTo>
                    <a:pt x="119582" y="24175"/>
                  </a:lnTo>
                  <a:lnTo>
                    <a:pt x="119513" y="24291"/>
                  </a:lnTo>
                  <a:lnTo>
                    <a:pt x="119435" y="24400"/>
                  </a:lnTo>
                  <a:lnTo>
                    <a:pt x="119340" y="24502"/>
                  </a:lnTo>
                  <a:lnTo>
                    <a:pt x="119236" y="24604"/>
                  </a:lnTo>
                  <a:lnTo>
                    <a:pt x="119124" y="24691"/>
                  </a:lnTo>
                  <a:lnTo>
                    <a:pt x="118995" y="24771"/>
                  </a:lnTo>
                  <a:lnTo>
                    <a:pt x="118857" y="24843"/>
                  </a:lnTo>
                  <a:lnTo>
                    <a:pt x="118710" y="24901"/>
                  </a:lnTo>
                  <a:lnTo>
                    <a:pt x="118546" y="24945"/>
                  </a:lnTo>
                  <a:lnTo>
                    <a:pt x="118374" y="24981"/>
                  </a:lnTo>
                  <a:lnTo>
                    <a:pt x="118184" y="25003"/>
                  </a:lnTo>
                  <a:lnTo>
                    <a:pt x="117071" y="25090"/>
                  </a:lnTo>
                  <a:lnTo>
                    <a:pt x="115957" y="25163"/>
                  </a:lnTo>
                  <a:lnTo>
                    <a:pt x="114844" y="25228"/>
                  </a:lnTo>
                  <a:lnTo>
                    <a:pt x="113731" y="25286"/>
                  </a:lnTo>
                  <a:lnTo>
                    <a:pt x="112618" y="25337"/>
                  </a:lnTo>
                  <a:lnTo>
                    <a:pt x="111496" y="25381"/>
                  </a:lnTo>
                  <a:lnTo>
                    <a:pt x="110383" y="25417"/>
                  </a:lnTo>
                  <a:lnTo>
                    <a:pt x="109261" y="25453"/>
                  </a:lnTo>
                  <a:lnTo>
                    <a:pt x="108140" y="25475"/>
                  </a:lnTo>
                  <a:lnTo>
                    <a:pt x="107018" y="25497"/>
                  </a:lnTo>
                  <a:lnTo>
                    <a:pt x="105896" y="25512"/>
                  </a:lnTo>
                  <a:lnTo>
                    <a:pt x="104774" y="25519"/>
                  </a:lnTo>
                  <a:lnTo>
                    <a:pt x="102531" y="25519"/>
                  </a:lnTo>
                  <a:lnTo>
                    <a:pt x="101409" y="25512"/>
                  </a:lnTo>
                  <a:lnTo>
                    <a:pt x="100287" y="25497"/>
                  </a:lnTo>
                  <a:lnTo>
                    <a:pt x="98044" y="25468"/>
                  </a:lnTo>
                  <a:lnTo>
                    <a:pt x="95800" y="25417"/>
                  </a:lnTo>
                  <a:lnTo>
                    <a:pt x="93557" y="25359"/>
                  </a:lnTo>
                  <a:lnTo>
                    <a:pt x="91322" y="25286"/>
                  </a:lnTo>
                  <a:lnTo>
                    <a:pt x="89087" y="25206"/>
                  </a:lnTo>
                  <a:lnTo>
                    <a:pt x="86852" y="25127"/>
                  </a:lnTo>
                  <a:lnTo>
                    <a:pt x="82399" y="24952"/>
                  </a:lnTo>
                  <a:lnTo>
                    <a:pt x="82287" y="24945"/>
                  </a:lnTo>
                  <a:lnTo>
                    <a:pt x="82184" y="24930"/>
                  </a:lnTo>
                  <a:lnTo>
                    <a:pt x="82089" y="24901"/>
                  </a:lnTo>
                  <a:lnTo>
                    <a:pt x="81994" y="24872"/>
                  </a:lnTo>
                  <a:lnTo>
                    <a:pt x="81916" y="24829"/>
                  </a:lnTo>
                  <a:lnTo>
                    <a:pt x="81838" y="24785"/>
                  </a:lnTo>
                  <a:lnTo>
                    <a:pt x="81769" y="24734"/>
                  </a:lnTo>
                  <a:lnTo>
                    <a:pt x="81709" y="24683"/>
                  </a:lnTo>
                  <a:lnTo>
                    <a:pt x="81657" y="24618"/>
                  </a:lnTo>
                  <a:lnTo>
                    <a:pt x="81614" y="24560"/>
                  </a:lnTo>
                  <a:lnTo>
                    <a:pt x="81571" y="24487"/>
                  </a:lnTo>
                  <a:lnTo>
                    <a:pt x="81536" y="24422"/>
                  </a:lnTo>
                  <a:lnTo>
                    <a:pt x="81519" y="24349"/>
                  </a:lnTo>
                  <a:lnTo>
                    <a:pt x="81493" y="24277"/>
                  </a:lnTo>
                  <a:lnTo>
                    <a:pt x="81485" y="24204"/>
                  </a:lnTo>
                  <a:lnTo>
                    <a:pt x="81485" y="24131"/>
                  </a:lnTo>
                  <a:lnTo>
                    <a:pt x="81485" y="24059"/>
                  </a:lnTo>
                  <a:lnTo>
                    <a:pt x="81493" y="23986"/>
                  </a:lnTo>
                  <a:lnTo>
                    <a:pt x="81519" y="23914"/>
                  </a:lnTo>
                  <a:lnTo>
                    <a:pt x="81536" y="23841"/>
                  </a:lnTo>
                  <a:lnTo>
                    <a:pt x="81571" y="23776"/>
                  </a:lnTo>
                  <a:lnTo>
                    <a:pt x="81614" y="23710"/>
                  </a:lnTo>
                  <a:lnTo>
                    <a:pt x="81657" y="23652"/>
                  </a:lnTo>
                  <a:lnTo>
                    <a:pt x="81709" y="23594"/>
                  </a:lnTo>
                  <a:lnTo>
                    <a:pt x="81769" y="23543"/>
                  </a:lnTo>
                  <a:lnTo>
                    <a:pt x="81838" y="23499"/>
                  </a:lnTo>
                  <a:lnTo>
                    <a:pt x="81916" y="23456"/>
                  </a:lnTo>
                  <a:lnTo>
                    <a:pt x="81994" y="23420"/>
                  </a:lnTo>
                  <a:lnTo>
                    <a:pt x="82089" y="23398"/>
                  </a:lnTo>
                  <a:lnTo>
                    <a:pt x="82184" y="23376"/>
                  </a:lnTo>
                  <a:lnTo>
                    <a:pt x="82287" y="23369"/>
                  </a:lnTo>
                  <a:lnTo>
                    <a:pt x="82399" y="23361"/>
                  </a:lnTo>
                  <a:lnTo>
                    <a:pt x="83521" y="23391"/>
                  </a:lnTo>
                  <a:lnTo>
                    <a:pt x="84643" y="23405"/>
                  </a:lnTo>
                  <a:lnTo>
                    <a:pt x="85765" y="23412"/>
                  </a:lnTo>
                  <a:lnTo>
                    <a:pt x="86886" y="23420"/>
                  </a:lnTo>
                  <a:lnTo>
                    <a:pt x="88008" y="23420"/>
                  </a:lnTo>
                  <a:lnTo>
                    <a:pt x="89130" y="23412"/>
                  </a:lnTo>
                  <a:lnTo>
                    <a:pt x="90252" y="23398"/>
                  </a:lnTo>
                  <a:lnTo>
                    <a:pt x="91365" y="23383"/>
                  </a:lnTo>
                  <a:lnTo>
                    <a:pt x="93600" y="23340"/>
                  </a:lnTo>
                  <a:lnTo>
                    <a:pt x="95835" y="23274"/>
                  </a:lnTo>
                  <a:lnTo>
                    <a:pt x="98070" y="23202"/>
                  </a:lnTo>
                  <a:lnTo>
                    <a:pt x="100304" y="23114"/>
                  </a:lnTo>
                  <a:lnTo>
                    <a:pt x="102531" y="23020"/>
                  </a:lnTo>
                  <a:lnTo>
                    <a:pt x="104766" y="22918"/>
                  </a:lnTo>
                  <a:lnTo>
                    <a:pt x="109227" y="22700"/>
                  </a:lnTo>
                  <a:lnTo>
                    <a:pt x="113705" y="22483"/>
                  </a:lnTo>
                  <a:lnTo>
                    <a:pt x="115940" y="22381"/>
                  </a:lnTo>
                  <a:lnTo>
                    <a:pt x="118184" y="22286"/>
                  </a:lnTo>
                  <a:close/>
                  <a:moveTo>
                    <a:pt x="129488" y="21277"/>
                  </a:moveTo>
                  <a:lnTo>
                    <a:pt x="129772" y="21284"/>
                  </a:lnTo>
                  <a:lnTo>
                    <a:pt x="130057" y="21298"/>
                  </a:lnTo>
                  <a:lnTo>
                    <a:pt x="130342" y="21335"/>
                  </a:lnTo>
                  <a:lnTo>
                    <a:pt x="130627" y="21378"/>
                  </a:lnTo>
                  <a:lnTo>
                    <a:pt x="130911" y="21437"/>
                  </a:lnTo>
                  <a:lnTo>
                    <a:pt x="131188" y="21502"/>
                  </a:lnTo>
                  <a:lnTo>
                    <a:pt x="131464" y="21582"/>
                  </a:lnTo>
                  <a:lnTo>
                    <a:pt x="131740" y="21676"/>
                  </a:lnTo>
                  <a:lnTo>
                    <a:pt x="132007" y="21778"/>
                  </a:lnTo>
                  <a:lnTo>
                    <a:pt x="132266" y="21887"/>
                  </a:lnTo>
                  <a:lnTo>
                    <a:pt x="132516" y="22010"/>
                  </a:lnTo>
                  <a:lnTo>
                    <a:pt x="132758" y="22148"/>
                  </a:lnTo>
                  <a:lnTo>
                    <a:pt x="133000" y="22294"/>
                  </a:lnTo>
                  <a:lnTo>
                    <a:pt x="133233" y="22446"/>
                  </a:lnTo>
                  <a:lnTo>
                    <a:pt x="133448" y="22606"/>
                  </a:lnTo>
                  <a:lnTo>
                    <a:pt x="133664" y="22780"/>
                  </a:lnTo>
                  <a:lnTo>
                    <a:pt x="133863" y="22969"/>
                  </a:lnTo>
                  <a:lnTo>
                    <a:pt x="134052" y="23158"/>
                  </a:lnTo>
                  <a:lnTo>
                    <a:pt x="134225" y="23361"/>
                  </a:lnTo>
                  <a:lnTo>
                    <a:pt x="134389" y="23572"/>
                  </a:lnTo>
                  <a:lnTo>
                    <a:pt x="134544" y="23790"/>
                  </a:lnTo>
                  <a:lnTo>
                    <a:pt x="134674" y="24015"/>
                  </a:lnTo>
                  <a:lnTo>
                    <a:pt x="134795" y="24240"/>
                  </a:lnTo>
                  <a:lnTo>
                    <a:pt x="134889" y="24473"/>
                  </a:lnTo>
                  <a:lnTo>
                    <a:pt x="134967" y="24705"/>
                  </a:lnTo>
                  <a:lnTo>
                    <a:pt x="135027" y="24930"/>
                  </a:lnTo>
                  <a:lnTo>
                    <a:pt x="135079" y="25163"/>
                  </a:lnTo>
                  <a:lnTo>
                    <a:pt x="135105" y="25395"/>
                  </a:lnTo>
                  <a:lnTo>
                    <a:pt x="135114" y="25621"/>
                  </a:lnTo>
                  <a:lnTo>
                    <a:pt x="135114" y="25853"/>
                  </a:lnTo>
                  <a:lnTo>
                    <a:pt x="135088" y="26078"/>
                  </a:lnTo>
                  <a:lnTo>
                    <a:pt x="135053" y="26303"/>
                  </a:lnTo>
                  <a:lnTo>
                    <a:pt x="135010" y="26529"/>
                  </a:lnTo>
                  <a:lnTo>
                    <a:pt x="134941" y="26746"/>
                  </a:lnTo>
                  <a:lnTo>
                    <a:pt x="134864" y="26964"/>
                  </a:lnTo>
                  <a:lnTo>
                    <a:pt x="134769" y="27182"/>
                  </a:lnTo>
                  <a:lnTo>
                    <a:pt x="134665" y="27393"/>
                  </a:lnTo>
                  <a:lnTo>
                    <a:pt x="134544" y="27596"/>
                  </a:lnTo>
                  <a:lnTo>
                    <a:pt x="134406" y="27800"/>
                  </a:lnTo>
                  <a:lnTo>
                    <a:pt x="134268" y="27996"/>
                  </a:lnTo>
                  <a:lnTo>
                    <a:pt x="134104" y="28185"/>
                  </a:lnTo>
                  <a:lnTo>
                    <a:pt x="133940" y="28366"/>
                  </a:lnTo>
                  <a:lnTo>
                    <a:pt x="133759" y="28541"/>
                  </a:lnTo>
                  <a:lnTo>
                    <a:pt x="133569" y="28715"/>
                  </a:lnTo>
                  <a:lnTo>
                    <a:pt x="133362" y="28875"/>
                  </a:lnTo>
                  <a:lnTo>
                    <a:pt x="133155" y="29035"/>
                  </a:lnTo>
                  <a:lnTo>
                    <a:pt x="132931" y="29180"/>
                  </a:lnTo>
                  <a:lnTo>
                    <a:pt x="132698" y="29318"/>
                  </a:lnTo>
                  <a:lnTo>
                    <a:pt x="132456" y="29449"/>
                  </a:lnTo>
                  <a:lnTo>
                    <a:pt x="132206" y="29565"/>
                  </a:lnTo>
                  <a:lnTo>
                    <a:pt x="131947" y="29674"/>
                  </a:lnTo>
                  <a:lnTo>
                    <a:pt x="131679" y="29776"/>
                  </a:lnTo>
                  <a:lnTo>
                    <a:pt x="131412" y="29863"/>
                  </a:lnTo>
                  <a:lnTo>
                    <a:pt x="131153" y="29935"/>
                  </a:lnTo>
                  <a:lnTo>
                    <a:pt x="130886" y="29993"/>
                  </a:lnTo>
                  <a:lnTo>
                    <a:pt x="130609" y="30052"/>
                  </a:lnTo>
                  <a:lnTo>
                    <a:pt x="130342" y="30088"/>
                  </a:lnTo>
                  <a:lnTo>
                    <a:pt x="130066" y="30117"/>
                  </a:lnTo>
                  <a:lnTo>
                    <a:pt x="129790" y="30139"/>
                  </a:lnTo>
                  <a:lnTo>
                    <a:pt x="129514" y="30146"/>
                  </a:lnTo>
                  <a:lnTo>
                    <a:pt x="129246" y="30139"/>
                  </a:lnTo>
                  <a:lnTo>
                    <a:pt x="128970" y="30124"/>
                  </a:lnTo>
                  <a:lnTo>
                    <a:pt x="128702" y="30102"/>
                  </a:lnTo>
                  <a:lnTo>
                    <a:pt x="128435" y="30066"/>
                  </a:lnTo>
                  <a:lnTo>
                    <a:pt x="128167" y="30015"/>
                  </a:lnTo>
                  <a:lnTo>
                    <a:pt x="127909" y="29957"/>
                  </a:lnTo>
                  <a:lnTo>
                    <a:pt x="127658" y="29892"/>
                  </a:lnTo>
                  <a:lnTo>
                    <a:pt x="127408" y="29812"/>
                  </a:lnTo>
                  <a:lnTo>
                    <a:pt x="127158" y="29717"/>
                  </a:lnTo>
                  <a:lnTo>
                    <a:pt x="126925" y="29616"/>
                  </a:lnTo>
                  <a:lnTo>
                    <a:pt x="126692" y="29507"/>
                  </a:lnTo>
                  <a:lnTo>
                    <a:pt x="126476" y="29383"/>
                  </a:lnTo>
                  <a:lnTo>
                    <a:pt x="126260" y="29253"/>
                  </a:lnTo>
                  <a:lnTo>
                    <a:pt x="126053" y="29114"/>
                  </a:lnTo>
                  <a:lnTo>
                    <a:pt x="125855" y="28962"/>
                  </a:lnTo>
                  <a:lnTo>
                    <a:pt x="125674" y="28795"/>
                  </a:lnTo>
                  <a:lnTo>
                    <a:pt x="125501" y="28621"/>
                  </a:lnTo>
                  <a:lnTo>
                    <a:pt x="125337" y="28439"/>
                  </a:lnTo>
                  <a:lnTo>
                    <a:pt x="125190" y="28250"/>
                  </a:lnTo>
                  <a:lnTo>
                    <a:pt x="125052" y="28047"/>
                  </a:lnTo>
                  <a:lnTo>
                    <a:pt x="124923" y="27829"/>
                  </a:lnTo>
                  <a:lnTo>
                    <a:pt x="124819" y="27611"/>
                  </a:lnTo>
                  <a:lnTo>
                    <a:pt x="124724" y="27378"/>
                  </a:lnTo>
                  <a:lnTo>
                    <a:pt x="124638" y="27131"/>
                  </a:lnTo>
                  <a:lnTo>
                    <a:pt x="124586" y="26870"/>
                  </a:lnTo>
                  <a:lnTo>
                    <a:pt x="124543" y="26608"/>
                  </a:lnTo>
                  <a:lnTo>
                    <a:pt x="124517" y="26340"/>
                  </a:lnTo>
                  <a:lnTo>
                    <a:pt x="124517" y="26071"/>
                  </a:lnTo>
                  <a:lnTo>
                    <a:pt x="124535" y="25802"/>
                  </a:lnTo>
                  <a:lnTo>
                    <a:pt x="124569" y="25533"/>
                  </a:lnTo>
                  <a:lnTo>
                    <a:pt x="124612" y="25265"/>
                  </a:lnTo>
                  <a:lnTo>
                    <a:pt x="124681" y="24996"/>
                  </a:lnTo>
                  <a:lnTo>
                    <a:pt x="124768" y="24734"/>
                  </a:lnTo>
                  <a:lnTo>
                    <a:pt x="124871" y="24480"/>
                  </a:lnTo>
                  <a:lnTo>
                    <a:pt x="124983" y="24226"/>
                  </a:lnTo>
                  <a:lnTo>
                    <a:pt x="125121" y="23972"/>
                  </a:lnTo>
                  <a:lnTo>
                    <a:pt x="125268" y="23732"/>
                  </a:lnTo>
                  <a:lnTo>
                    <a:pt x="125432" y="23499"/>
                  </a:lnTo>
                  <a:lnTo>
                    <a:pt x="125605" y="23274"/>
                  </a:lnTo>
                  <a:lnTo>
                    <a:pt x="125803" y="23056"/>
                  </a:lnTo>
                  <a:lnTo>
                    <a:pt x="125803" y="22947"/>
                  </a:lnTo>
                  <a:lnTo>
                    <a:pt x="125820" y="22846"/>
                  </a:lnTo>
                  <a:lnTo>
                    <a:pt x="125855" y="22744"/>
                  </a:lnTo>
                  <a:lnTo>
                    <a:pt x="125898" y="22642"/>
                  </a:lnTo>
                  <a:lnTo>
                    <a:pt x="125967" y="22541"/>
                  </a:lnTo>
                  <a:lnTo>
                    <a:pt x="126045" y="22446"/>
                  </a:lnTo>
                  <a:lnTo>
                    <a:pt x="126140" y="22352"/>
                  </a:lnTo>
                  <a:lnTo>
                    <a:pt x="126260" y="22265"/>
                  </a:lnTo>
                  <a:lnTo>
                    <a:pt x="126493" y="22098"/>
                  </a:lnTo>
                  <a:lnTo>
                    <a:pt x="126744" y="21952"/>
                  </a:lnTo>
                  <a:lnTo>
                    <a:pt x="126994" y="21822"/>
                  </a:lnTo>
                  <a:lnTo>
                    <a:pt x="127253" y="21698"/>
                  </a:lnTo>
                  <a:lnTo>
                    <a:pt x="127520" y="21596"/>
                  </a:lnTo>
                  <a:lnTo>
                    <a:pt x="127788" y="21509"/>
                  </a:lnTo>
                  <a:lnTo>
                    <a:pt x="128064" y="21437"/>
                  </a:lnTo>
                  <a:lnTo>
                    <a:pt x="128349" y="21378"/>
                  </a:lnTo>
                  <a:lnTo>
                    <a:pt x="128625" y="21328"/>
                  </a:lnTo>
                  <a:lnTo>
                    <a:pt x="128910" y="21298"/>
                  </a:lnTo>
                  <a:lnTo>
                    <a:pt x="129194" y="21277"/>
                  </a:lnTo>
                  <a:close/>
                  <a:moveTo>
                    <a:pt x="40264" y="8361"/>
                  </a:moveTo>
                  <a:lnTo>
                    <a:pt x="41040" y="8369"/>
                  </a:lnTo>
                  <a:lnTo>
                    <a:pt x="41808" y="8390"/>
                  </a:lnTo>
                  <a:lnTo>
                    <a:pt x="42585" y="8427"/>
                  </a:lnTo>
                  <a:lnTo>
                    <a:pt x="43362" y="8470"/>
                  </a:lnTo>
                  <a:lnTo>
                    <a:pt x="44130" y="8536"/>
                  </a:lnTo>
                  <a:lnTo>
                    <a:pt x="44898" y="8601"/>
                  </a:lnTo>
                  <a:lnTo>
                    <a:pt x="45666" y="8688"/>
                  </a:lnTo>
                  <a:lnTo>
                    <a:pt x="46434" y="8783"/>
                  </a:lnTo>
                  <a:lnTo>
                    <a:pt x="47193" y="8892"/>
                  </a:lnTo>
                  <a:lnTo>
                    <a:pt x="47952" y="9015"/>
                  </a:lnTo>
                  <a:lnTo>
                    <a:pt x="48712" y="9146"/>
                  </a:lnTo>
                  <a:lnTo>
                    <a:pt x="49462" y="9298"/>
                  </a:lnTo>
                  <a:lnTo>
                    <a:pt x="50204" y="9451"/>
                  </a:lnTo>
                  <a:lnTo>
                    <a:pt x="50947" y="9625"/>
                  </a:lnTo>
                  <a:lnTo>
                    <a:pt x="51680" y="9807"/>
                  </a:lnTo>
                  <a:lnTo>
                    <a:pt x="52405" y="10003"/>
                  </a:lnTo>
                  <a:lnTo>
                    <a:pt x="53121" y="10214"/>
                  </a:lnTo>
                  <a:lnTo>
                    <a:pt x="53837" y="10432"/>
                  </a:lnTo>
                  <a:lnTo>
                    <a:pt x="54545" y="10671"/>
                  </a:lnTo>
                  <a:lnTo>
                    <a:pt x="55235" y="10911"/>
                  </a:lnTo>
                  <a:lnTo>
                    <a:pt x="55926" y="11173"/>
                  </a:lnTo>
                  <a:lnTo>
                    <a:pt x="56599" y="11441"/>
                  </a:lnTo>
                  <a:lnTo>
                    <a:pt x="57263" y="11725"/>
                  </a:lnTo>
                  <a:lnTo>
                    <a:pt x="57919" y="12022"/>
                  </a:lnTo>
                  <a:lnTo>
                    <a:pt x="58566" y="12335"/>
                  </a:lnTo>
                  <a:lnTo>
                    <a:pt x="59196" y="12654"/>
                  </a:lnTo>
                  <a:lnTo>
                    <a:pt x="59817" y="12989"/>
                  </a:lnTo>
                  <a:lnTo>
                    <a:pt x="60430" y="13337"/>
                  </a:lnTo>
                  <a:lnTo>
                    <a:pt x="61025" y="13693"/>
                  </a:lnTo>
                  <a:lnTo>
                    <a:pt x="61612" y="14064"/>
                  </a:lnTo>
                  <a:lnTo>
                    <a:pt x="62173" y="14449"/>
                  </a:lnTo>
                  <a:lnTo>
                    <a:pt x="62458" y="14645"/>
                  </a:lnTo>
                  <a:lnTo>
                    <a:pt x="62725" y="14848"/>
                  </a:lnTo>
                  <a:lnTo>
                    <a:pt x="63001" y="15052"/>
                  </a:lnTo>
                  <a:lnTo>
                    <a:pt x="63269" y="15255"/>
                  </a:lnTo>
                  <a:lnTo>
                    <a:pt x="63528" y="15466"/>
                  </a:lnTo>
                  <a:lnTo>
                    <a:pt x="63787" y="15676"/>
                  </a:lnTo>
                  <a:lnTo>
                    <a:pt x="64045" y="15894"/>
                  </a:lnTo>
                  <a:lnTo>
                    <a:pt x="64296" y="16112"/>
                  </a:lnTo>
                  <a:lnTo>
                    <a:pt x="64546" y="16330"/>
                  </a:lnTo>
                  <a:lnTo>
                    <a:pt x="64787" y="16555"/>
                  </a:lnTo>
                  <a:lnTo>
                    <a:pt x="65029" y="16788"/>
                  </a:lnTo>
                  <a:lnTo>
                    <a:pt x="65262" y="17020"/>
                  </a:lnTo>
                  <a:lnTo>
                    <a:pt x="65486" y="17252"/>
                  </a:lnTo>
                  <a:lnTo>
                    <a:pt x="65719" y="17492"/>
                  </a:lnTo>
                  <a:lnTo>
                    <a:pt x="65935" y="17732"/>
                  </a:lnTo>
                  <a:lnTo>
                    <a:pt x="66151" y="17979"/>
                  </a:lnTo>
                  <a:lnTo>
                    <a:pt x="66367" y="18226"/>
                  </a:lnTo>
                  <a:lnTo>
                    <a:pt x="66574" y="18473"/>
                  </a:lnTo>
                  <a:lnTo>
                    <a:pt x="66772" y="18727"/>
                  </a:lnTo>
                  <a:lnTo>
                    <a:pt x="66971" y="18981"/>
                  </a:lnTo>
                  <a:lnTo>
                    <a:pt x="67160" y="19243"/>
                  </a:lnTo>
                  <a:lnTo>
                    <a:pt x="67350" y="19504"/>
                  </a:lnTo>
                  <a:lnTo>
                    <a:pt x="67532" y="19773"/>
                  </a:lnTo>
                  <a:lnTo>
                    <a:pt x="67713" y="20042"/>
                  </a:lnTo>
                  <a:lnTo>
                    <a:pt x="67885" y="20318"/>
                  </a:lnTo>
                  <a:lnTo>
                    <a:pt x="68049" y="20594"/>
                  </a:lnTo>
                  <a:lnTo>
                    <a:pt x="68213" y="20870"/>
                  </a:lnTo>
                  <a:lnTo>
                    <a:pt x="68369" y="21153"/>
                  </a:lnTo>
                  <a:lnTo>
                    <a:pt x="68524" y="21437"/>
                  </a:lnTo>
                  <a:lnTo>
                    <a:pt x="68671" y="21727"/>
                  </a:lnTo>
                  <a:lnTo>
                    <a:pt x="68809" y="22018"/>
                  </a:lnTo>
                  <a:lnTo>
                    <a:pt x="68947" y="22315"/>
                  </a:lnTo>
                  <a:lnTo>
                    <a:pt x="69076" y="22613"/>
                  </a:lnTo>
                  <a:lnTo>
                    <a:pt x="69197" y="22911"/>
                  </a:lnTo>
                  <a:lnTo>
                    <a:pt x="69309" y="23216"/>
                  </a:lnTo>
                  <a:lnTo>
                    <a:pt x="69421" y="23529"/>
                  </a:lnTo>
                  <a:lnTo>
                    <a:pt x="69533" y="23834"/>
                  </a:lnTo>
                  <a:lnTo>
                    <a:pt x="69628" y="24153"/>
                  </a:lnTo>
                  <a:lnTo>
                    <a:pt x="69723" y="24466"/>
                  </a:lnTo>
                  <a:lnTo>
                    <a:pt x="69810" y="24785"/>
                  </a:lnTo>
                  <a:lnTo>
                    <a:pt x="69896" y="25112"/>
                  </a:lnTo>
                  <a:lnTo>
                    <a:pt x="69974" y="25439"/>
                  </a:lnTo>
                  <a:lnTo>
                    <a:pt x="70043" y="25766"/>
                  </a:lnTo>
                  <a:lnTo>
                    <a:pt x="70103" y="26100"/>
                  </a:lnTo>
                  <a:lnTo>
                    <a:pt x="70163" y="26441"/>
                  </a:lnTo>
                  <a:lnTo>
                    <a:pt x="70206" y="26776"/>
                  </a:lnTo>
                  <a:lnTo>
                    <a:pt x="70250" y="27124"/>
                  </a:lnTo>
                  <a:lnTo>
                    <a:pt x="70293" y="27466"/>
                  </a:lnTo>
                  <a:lnTo>
                    <a:pt x="70319" y="27814"/>
                  </a:lnTo>
                  <a:lnTo>
                    <a:pt x="70345" y="28170"/>
                  </a:lnTo>
                  <a:lnTo>
                    <a:pt x="70362" y="28526"/>
                  </a:lnTo>
                  <a:lnTo>
                    <a:pt x="70370" y="28882"/>
                  </a:lnTo>
                  <a:lnTo>
                    <a:pt x="70379" y="29245"/>
                  </a:lnTo>
                  <a:lnTo>
                    <a:pt x="70370" y="29608"/>
                  </a:lnTo>
                  <a:lnTo>
                    <a:pt x="70362" y="29979"/>
                  </a:lnTo>
                  <a:lnTo>
                    <a:pt x="70345" y="30349"/>
                  </a:lnTo>
                  <a:lnTo>
                    <a:pt x="70319" y="30727"/>
                  </a:lnTo>
                  <a:lnTo>
                    <a:pt x="70284" y="31105"/>
                  </a:lnTo>
                  <a:lnTo>
                    <a:pt x="70250" y="31483"/>
                  </a:lnTo>
                  <a:lnTo>
                    <a:pt x="70198" y="31868"/>
                  </a:lnTo>
                  <a:lnTo>
                    <a:pt x="70146" y="32260"/>
                  </a:lnTo>
                  <a:lnTo>
                    <a:pt x="70086" y="32652"/>
                  </a:lnTo>
                  <a:lnTo>
                    <a:pt x="70017" y="33044"/>
                  </a:lnTo>
                  <a:lnTo>
                    <a:pt x="69939" y="33444"/>
                  </a:lnTo>
                  <a:lnTo>
                    <a:pt x="70086" y="33480"/>
                  </a:lnTo>
                  <a:lnTo>
                    <a:pt x="70224" y="33531"/>
                  </a:lnTo>
                  <a:lnTo>
                    <a:pt x="70345" y="33596"/>
                  </a:lnTo>
                  <a:lnTo>
                    <a:pt x="70457" y="33662"/>
                  </a:lnTo>
                  <a:lnTo>
                    <a:pt x="70569" y="33734"/>
                  </a:lnTo>
                  <a:lnTo>
                    <a:pt x="70655" y="33822"/>
                  </a:lnTo>
                  <a:lnTo>
                    <a:pt x="70741" y="33909"/>
                  </a:lnTo>
                  <a:lnTo>
                    <a:pt x="70811" y="34003"/>
                  </a:lnTo>
                  <a:lnTo>
                    <a:pt x="70880" y="34105"/>
                  </a:lnTo>
                  <a:lnTo>
                    <a:pt x="70931" y="34207"/>
                  </a:lnTo>
                  <a:lnTo>
                    <a:pt x="70974" y="34315"/>
                  </a:lnTo>
                  <a:lnTo>
                    <a:pt x="71000" y="34424"/>
                  </a:lnTo>
                  <a:lnTo>
                    <a:pt x="71026" y="34541"/>
                  </a:lnTo>
                  <a:lnTo>
                    <a:pt x="71035" y="34650"/>
                  </a:lnTo>
                  <a:lnTo>
                    <a:pt x="71035" y="34766"/>
                  </a:lnTo>
                  <a:lnTo>
                    <a:pt x="71026" y="34882"/>
                  </a:lnTo>
                  <a:lnTo>
                    <a:pt x="71000" y="34991"/>
                  </a:lnTo>
                  <a:lnTo>
                    <a:pt x="70974" y="35107"/>
                  </a:lnTo>
                  <a:lnTo>
                    <a:pt x="70931" y="35216"/>
                  </a:lnTo>
                  <a:lnTo>
                    <a:pt x="70880" y="35318"/>
                  </a:lnTo>
                  <a:lnTo>
                    <a:pt x="70819" y="35420"/>
                  </a:lnTo>
                  <a:lnTo>
                    <a:pt x="70750" y="35521"/>
                  </a:lnTo>
                  <a:lnTo>
                    <a:pt x="70672" y="35616"/>
                  </a:lnTo>
                  <a:lnTo>
                    <a:pt x="70578" y="35703"/>
                  </a:lnTo>
                  <a:lnTo>
                    <a:pt x="70474" y="35783"/>
                  </a:lnTo>
                  <a:lnTo>
                    <a:pt x="70362" y="35855"/>
                  </a:lnTo>
                  <a:lnTo>
                    <a:pt x="70241" y="35921"/>
                  </a:lnTo>
                  <a:lnTo>
                    <a:pt x="70112" y="35979"/>
                  </a:lnTo>
                  <a:lnTo>
                    <a:pt x="69965" y="36030"/>
                  </a:lnTo>
                  <a:lnTo>
                    <a:pt x="69818" y="36066"/>
                  </a:lnTo>
                  <a:lnTo>
                    <a:pt x="69654" y="36095"/>
                  </a:lnTo>
                  <a:lnTo>
                    <a:pt x="69482" y="36110"/>
                  </a:lnTo>
                  <a:lnTo>
                    <a:pt x="66082" y="36240"/>
                  </a:lnTo>
                  <a:lnTo>
                    <a:pt x="62665" y="36364"/>
                  </a:lnTo>
                  <a:lnTo>
                    <a:pt x="59239" y="36466"/>
                  </a:lnTo>
                  <a:lnTo>
                    <a:pt x="57531" y="36516"/>
                  </a:lnTo>
                  <a:lnTo>
                    <a:pt x="55813" y="36560"/>
                  </a:lnTo>
                  <a:lnTo>
                    <a:pt x="54096" y="36596"/>
                  </a:lnTo>
                  <a:lnTo>
                    <a:pt x="52370" y="36633"/>
                  </a:lnTo>
                  <a:lnTo>
                    <a:pt x="50653" y="36662"/>
                  </a:lnTo>
                  <a:lnTo>
                    <a:pt x="48936" y="36684"/>
                  </a:lnTo>
                  <a:lnTo>
                    <a:pt x="47210" y="36698"/>
                  </a:lnTo>
                  <a:lnTo>
                    <a:pt x="45493" y="36713"/>
                  </a:lnTo>
                  <a:lnTo>
                    <a:pt x="43767" y="36720"/>
                  </a:lnTo>
                  <a:lnTo>
                    <a:pt x="42050" y="36713"/>
                  </a:lnTo>
                  <a:lnTo>
                    <a:pt x="40324" y="36713"/>
                  </a:lnTo>
                  <a:lnTo>
                    <a:pt x="38607" y="36698"/>
                  </a:lnTo>
                  <a:lnTo>
                    <a:pt x="36881" y="36676"/>
                  </a:lnTo>
                  <a:lnTo>
                    <a:pt x="35164" y="36647"/>
                  </a:lnTo>
                  <a:lnTo>
                    <a:pt x="33447" y="36611"/>
                  </a:lnTo>
                  <a:lnTo>
                    <a:pt x="31730" y="36567"/>
                  </a:lnTo>
                  <a:lnTo>
                    <a:pt x="30013" y="36516"/>
                  </a:lnTo>
                  <a:lnTo>
                    <a:pt x="28295" y="36458"/>
                  </a:lnTo>
                  <a:lnTo>
                    <a:pt x="26587" y="36393"/>
                  </a:lnTo>
                  <a:lnTo>
                    <a:pt x="24870" y="36320"/>
                  </a:lnTo>
                  <a:lnTo>
                    <a:pt x="23161" y="36233"/>
                  </a:lnTo>
                  <a:lnTo>
                    <a:pt x="21453" y="36139"/>
                  </a:lnTo>
                  <a:lnTo>
                    <a:pt x="19753" y="36037"/>
                  </a:lnTo>
                  <a:lnTo>
                    <a:pt x="18053" y="35928"/>
                  </a:lnTo>
                  <a:lnTo>
                    <a:pt x="16353" y="35805"/>
                  </a:lnTo>
                  <a:lnTo>
                    <a:pt x="14662" y="35674"/>
                  </a:lnTo>
                  <a:lnTo>
                    <a:pt x="14532" y="35659"/>
                  </a:lnTo>
                  <a:lnTo>
                    <a:pt x="14420" y="35638"/>
                  </a:lnTo>
                  <a:lnTo>
                    <a:pt x="14316" y="35608"/>
                  </a:lnTo>
                  <a:lnTo>
                    <a:pt x="14213" y="35565"/>
                  </a:lnTo>
                  <a:lnTo>
                    <a:pt x="14127" y="35521"/>
                  </a:lnTo>
                  <a:lnTo>
                    <a:pt x="14040" y="35478"/>
                  </a:lnTo>
                  <a:lnTo>
                    <a:pt x="13971" y="35420"/>
                  </a:lnTo>
                  <a:lnTo>
                    <a:pt x="13902" y="35361"/>
                  </a:lnTo>
                  <a:lnTo>
                    <a:pt x="13842" y="35296"/>
                  </a:lnTo>
                  <a:lnTo>
                    <a:pt x="13790" y="35223"/>
                  </a:lnTo>
                  <a:lnTo>
                    <a:pt x="13747" y="35151"/>
                  </a:lnTo>
                  <a:lnTo>
                    <a:pt x="13704" y="35078"/>
                  </a:lnTo>
                  <a:lnTo>
                    <a:pt x="13678" y="35006"/>
                  </a:lnTo>
                  <a:lnTo>
                    <a:pt x="13661" y="34926"/>
                  </a:lnTo>
                  <a:lnTo>
                    <a:pt x="13643" y="34846"/>
                  </a:lnTo>
                  <a:lnTo>
                    <a:pt x="13643" y="34766"/>
                  </a:lnTo>
                  <a:lnTo>
                    <a:pt x="13643" y="34686"/>
                  </a:lnTo>
                  <a:lnTo>
                    <a:pt x="13652" y="34613"/>
                  </a:lnTo>
                  <a:lnTo>
                    <a:pt x="13678" y="34533"/>
                  </a:lnTo>
                  <a:lnTo>
                    <a:pt x="13704" y="34461"/>
                  </a:lnTo>
                  <a:lnTo>
                    <a:pt x="13738" y="34381"/>
                  </a:lnTo>
                  <a:lnTo>
                    <a:pt x="13782" y="34315"/>
                  </a:lnTo>
                  <a:lnTo>
                    <a:pt x="13833" y="34250"/>
                  </a:lnTo>
                  <a:lnTo>
                    <a:pt x="13894" y="34185"/>
                  </a:lnTo>
                  <a:lnTo>
                    <a:pt x="13963" y="34127"/>
                  </a:lnTo>
                  <a:lnTo>
                    <a:pt x="14032" y="34076"/>
                  </a:lnTo>
                  <a:lnTo>
                    <a:pt x="14118" y="34032"/>
                  </a:lnTo>
                  <a:lnTo>
                    <a:pt x="14213" y="33989"/>
                  </a:lnTo>
                  <a:lnTo>
                    <a:pt x="14308" y="33952"/>
                  </a:lnTo>
                  <a:lnTo>
                    <a:pt x="14420" y="33930"/>
                  </a:lnTo>
                  <a:lnTo>
                    <a:pt x="14532" y="33909"/>
                  </a:lnTo>
                  <a:lnTo>
                    <a:pt x="14662" y="33901"/>
                  </a:lnTo>
                  <a:lnTo>
                    <a:pt x="14782" y="33901"/>
                  </a:lnTo>
                  <a:lnTo>
                    <a:pt x="14731" y="33843"/>
                  </a:lnTo>
                  <a:lnTo>
                    <a:pt x="14688" y="33800"/>
                  </a:lnTo>
                  <a:lnTo>
                    <a:pt x="14524" y="33407"/>
                  </a:lnTo>
                  <a:lnTo>
                    <a:pt x="14368" y="33022"/>
                  </a:lnTo>
                  <a:lnTo>
                    <a:pt x="14222" y="32645"/>
                  </a:lnTo>
                  <a:lnTo>
                    <a:pt x="14084" y="32260"/>
                  </a:lnTo>
                  <a:lnTo>
                    <a:pt x="13945" y="31882"/>
                  </a:lnTo>
                  <a:lnTo>
                    <a:pt x="13825" y="31512"/>
                  </a:lnTo>
                  <a:lnTo>
                    <a:pt x="13712" y="31141"/>
                  </a:lnTo>
                  <a:lnTo>
                    <a:pt x="13600" y="30771"/>
                  </a:lnTo>
                  <a:lnTo>
                    <a:pt x="13505" y="30407"/>
                  </a:lnTo>
                  <a:lnTo>
                    <a:pt x="13410" y="30044"/>
                  </a:lnTo>
                  <a:lnTo>
                    <a:pt x="13324" y="29688"/>
                  </a:lnTo>
                  <a:lnTo>
                    <a:pt x="13247" y="29325"/>
                  </a:lnTo>
                  <a:lnTo>
                    <a:pt x="13177" y="28976"/>
                  </a:lnTo>
                  <a:lnTo>
                    <a:pt x="13117" y="28628"/>
                  </a:lnTo>
                  <a:lnTo>
                    <a:pt x="13065" y="28279"/>
                  </a:lnTo>
                  <a:lnTo>
                    <a:pt x="13014" y="27930"/>
                  </a:lnTo>
                  <a:lnTo>
                    <a:pt x="12979" y="27589"/>
                  </a:lnTo>
                  <a:lnTo>
                    <a:pt x="12944" y="27255"/>
                  </a:lnTo>
                  <a:lnTo>
                    <a:pt x="12919" y="26914"/>
                  </a:lnTo>
                  <a:lnTo>
                    <a:pt x="12901" y="26587"/>
                  </a:lnTo>
                  <a:lnTo>
                    <a:pt x="12893" y="26253"/>
                  </a:lnTo>
                  <a:lnTo>
                    <a:pt x="12884" y="25926"/>
                  </a:lnTo>
                  <a:lnTo>
                    <a:pt x="12884" y="25606"/>
                  </a:lnTo>
                  <a:lnTo>
                    <a:pt x="12901" y="25286"/>
                  </a:lnTo>
                  <a:lnTo>
                    <a:pt x="12910" y="24967"/>
                  </a:lnTo>
                  <a:lnTo>
                    <a:pt x="12936" y="24654"/>
                  </a:lnTo>
                  <a:lnTo>
                    <a:pt x="12970" y="24342"/>
                  </a:lnTo>
                  <a:lnTo>
                    <a:pt x="13005" y="24030"/>
                  </a:lnTo>
                  <a:lnTo>
                    <a:pt x="13048" y="23725"/>
                  </a:lnTo>
                  <a:lnTo>
                    <a:pt x="13100" y="23420"/>
                  </a:lnTo>
                  <a:lnTo>
                    <a:pt x="13152" y="23122"/>
                  </a:lnTo>
                  <a:lnTo>
                    <a:pt x="13212" y="22824"/>
                  </a:lnTo>
                  <a:lnTo>
                    <a:pt x="13281" y="22533"/>
                  </a:lnTo>
                  <a:lnTo>
                    <a:pt x="13359" y="22243"/>
                  </a:lnTo>
                  <a:lnTo>
                    <a:pt x="13445" y="21952"/>
                  </a:lnTo>
                  <a:lnTo>
                    <a:pt x="13531" y="21669"/>
                  </a:lnTo>
                  <a:lnTo>
                    <a:pt x="13626" y="21386"/>
                  </a:lnTo>
                  <a:lnTo>
                    <a:pt x="13721" y="21110"/>
                  </a:lnTo>
                  <a:lnTo>
                    <a:pt x="13825" y="20834"/>
                  </a:lnTo>
                  <a:lnTo>
                    <a:pt x="13937" y="20558"/>
                  </a:lnTo>
                  <a:lnTo>
                    <a:pt x="14058" y="20289"/>
                  </a:lnTo>
                  <a:lnTo>
                    <a:pt x="14178" y="20020"/>
                  </a:lnTo>
                  <a:lnTo>
                    <a:pt x="14308" y="19759"/>
                  </a:lnTo>
                  <a:lnTo>
                    <a:pt x="14446" y="19497"/>
                  </a:lnTo>
                  <a:lnTo>
                    <a:pt x="14584" y="19236"/>
                  </a:lnTo>
                  <a:lnTo>
                    <a:pt x="14731" y="18981"/>
                  </a:lnTo>
                  <a:lnTo>
                    <a:pt x="14877" y="18727"/>
                  </a:lnTo>
                  <a:lnTo>
                    <a:pt x="15033" y="18480"/>
                  </a:lnTo>
                  <a:lnTo>
                    <a:pt x="15197" y="18233"/>
                  </a:lnTo>
                  <a:lnTo>
                    <a:pt x="15361" y="17993"/>
                  </a:lnTo>
                  <a:lnTo>
                    <a:pt x="15533" y="17754"/>
                  </a:lnTo>
                  <a:lnTo>
                    <a:pt x="15714" y="17514"/>
                  </a:lnTo>
                  <a:lnTo>
                    <a:pt x="15896" y="17282"/>
                  </a:lnTo>
                  <a:lnTo>
                    <a:pt x="16085" y="17049"/>
                  </a:lnTo>
                  <a:lnTo>
                    <a:pt x="16275" y="16824"/>
                  </a:lnTo>
                  <a:lnTo>
                    <a:pt x="16474" y="16599"/>
                  </a:lnTo>
                  <a:lnTo>
                    <a:pt x="16672" y="16374"/>
                  </a:lnTo>
                  <a:lnTo>
                    <a:pt x="16879" y="16156"/>
                  </a:lnTo>
                  <a:lnTo>
                    <a:pt x="17095" y="15938"/>
                  </a:lnTo>
                  <a:lnTo>
                    <a:pt x="17311" y="15727"/>
                  </a:lnTo>
                  <a:lnTo>
                    <a:pt x="17535" y="15516"/>
                  </a:lnTo>
                  <a:lnTo>
                    <a:pt x="17759" y="15306"/>
                  </a:lnTo>
                  <a:lnTo>
                    <a:pt x="17984" y="15102"/>
                  </a:lnTo>
                  <a:lnTo>
                    <a:pt x="18217" y="14906"/>
                  </a:lnTo>
                  <a:lnTo>
                    <a:pt x="18458" y="14703"/>
                  </a:lnTo>
                  <a:lnTo>
                    <a:pt x="18700" y="14514"/>
                  </a:lnTo>
                  <a:lnTo>
                    <a:pt x="18950" y="14318"/>
                  </a:lnTo>
                  <a:lnTo>
                    <a:pt x="19201" y="14129"/>
                  </a:lnTo>
                  <a:lnTo>
                    <a:pt x="19451" y="13947"/>
                  </a:lnTo>
                  <a:lnTo>
                    <a:pt x="19710" y="13759"/>
                  </a:lnTo>
                  <a:lnTo>
                    <a:pt x="19977" y="13584"/>
                  </a:lnTo>
                  <a:lnTo>
                    <a:pt x="20245" y="13403"/>
                  </a:lnTo>
                  <a:lnTo>
                    <a:pt x="20788" y="13061"/>
                  </a:lnTo>
                  <a:lnTo>
                    <a:pt x="21349" y="12727"/>
                  </a:lnTo>
                  <a:lnTo>
                    <a:pt x="21927" y="12407"/>
                  </a:lnTo>
                  <a:lnTo>
                    <a:pt x="22514" y="12102"/>
                  </a:lnTo>
                  <a:lnTo>
                    <a:pt x="23118" y="11805"/>
                  </a:lnTo>
                  <a:lnTo>
                    <a:pt x="23731" y="11521"/>
                  </a:lnTo>
                  <a:lnTo>
                    <a:pt x="24361" y="11245"/>
                  </a:lnTo>
                  <a:lnTo>
                    <a:pt x="24999" y="10991"/>
                  </a:lnTo>
                  <a:lnTo>
                    <a:pt x="25646" y="10744"/>
                  </a:lnTo>
                  <a:lnTo>
                    <a:pt x="26311" y="10504"/>
                  </a:lnTo>
                  <a:lnTo>
                    <a:pt x="26975" y="10279"/>
                  </a:lnTo>
                  <a:lnTo>
                    <a:pt x="27657" y="10068"/>
                  </a:lnTo>
                  <a:lnTo>
                    <a:pt x="28347" y="9872"/>
                  </a:lnTo>
                  <a:lnTo>
                    <a:pt x="29046" y="9683"/>
                  </a:lnTo>
                  <a:lnTo>
                    <a:pt x="29754" y="9509"/>
                  </a:lnTo>
                  <a:lnTo>
                    <a:pt x="30470" y="9349"/>
                  </a:lnTo>
                  <a:lnTo>
                    <a:pt x="31195" y="9197"/>
                  </a:lnTo>
                  <a:lnTo>
                    <a:pt x="31928" y="9066"/>
                  </a:lnTo>
                  <a:lnTo>
                    <a:pt x="32662" y="8935"/>
                  </a:lnTo>
                  <a:lnTo>
                    <a:pt x="33404" y="8826"/>
                  </a:lnTo>
                  <a:lnTo>
                    <a:pt x="34155" y="8725"/>
                  </a:lnTo>
                  <a:lnTo>
                    <a:pt x="34905" y="8637"/>
                  </a:lnTo>
                  <a:lnTo>
                    <a:pt x="35665" y="8558"/>
                  </a:lnTo>
                  <a:lnTo>
                    <a:pt x="36424" y="8492"/>
                  </a:lnTo>
                  <a:lnTo>
                    <a:pt x="37183" y="8441"/>
                  </a:lnTo>
                  <a:lnTo>
                    <a:pt x="37951" y="8405"/>
                  </a:lnTo>
                  <a:lnTo>
                    <a:pt x="38719" y="8376"/>
                  </a:lnTo>
                  <a:lnTo>
                    <a:pt x="39496" y="8361"/>
                  </a:lnTo>
                  <a:close/>
                  <a:moveTo>
                    <a:pt x="110021" y="34555"/>
                  </a:moveTo>
                  <a:lnTo>
                    <a:pt x="111988" y="34570"/>
                  </a:lnTo>
                  <a:lnTo>
                    <a:pt x="113964" y="34599"/>
                  </a:lnTo>
                  <a:lnTo>
                    <a:pt x="115932" y="34642"/>
                  </a:lnTo>
                  <a:lnTo>
                    <a:pt x="116130" y="34657"/>
                  </a:lnTo>
                  <a:lnTo>
                    <a:pt x="116320" y="34686"/>
                  </a:lnTo>
                  <a:lnTo>
                    <a:pt x="116492" y="34730"/>
                  </a:lnTo>
                  <a:lnTo>
                    <a:pt x="116648" y="34788"/>
                  </a:lnTo>
                  <a:lnTo>
                    <a:pt x="116794" y="34853"/>
                  </a:lnTo>
                  <a:lnTo>
                    <a:pt x="116932" y="34933"/>
                  </a:lnTo>
                  <a:lnTo>
                    <a:pt x="117053" y="35027"/>
                  </a:lnTo>
                  <a:lnTo>
                    <a:pt x="117165" y="35129"/>
                  </a:lnTo>
                  <a:lnTo>
                    <a:pt x="117260" y="35238"/>
                  </a:lnTo>
                  <a:lnTo>
                    <a:pt x="117347" y="35347"/>
                  </a:lnTo>
                  <a:lnTo>
                    <a:pt x="117416" y="35470"/>
                  </a:lnTo>
                  <a:lnTo>
                    <a:pt x="117476" y="35594"/>
                  </a:lnTo>
                  <a:lnTo>
                    <a:pt x="117519" y="35725"/>
                  </a:lnTo>
                  <a:lnTo>
                    <a:pt x="117554" y="35863"/>
                  </a:lnTo>
                  <a:lnTo>
                    <a:pt x="117571" y="35993"/>
                  </a:lnTo>
                  <a:lnTo>
                    <a:pt x="117580" y="36131"/>
                  </a:lnTo>
                  <a:lnTo>
                    <a:pt x="117571" y="36262"/>
                  </a:lnTo>
                  <a:lnTo>
                    <a:pt x="117554" y="36400"/>
                  </a:lnTo>
                  <a:lnTo>
                    <a:pt x="117519" y="36531"/>
                  </a:lnTo>
                  <a:lnTo>
                    <a:pt x="117476" y="36654"/>
                  </a:lnTo>
                  <a:lnTo>
                    <a:pt x="117416" y="36778"/>
                  </a:lnTo>
                  <a:lnTo>
                    <a:pt x="117347" y="36894"/>
                  </a:lnTo>
                  <a:lnTo>
                    <a:pt x="117260" y="37003"/>
                  </a:lnTo>
                  <a:lnTo>
                    <a:pt x="117165" y="37105"/>
                  </a:lnTo>
                  <a:lnTo>
                    <a:pt x="117053" y="37199"/>
                  </a:lnTo>
                  <a:lnTo>
                    <a:pt x="116932" y="37286"/>
                  </a:lnTo>
                  <a:lnTo>
                    <a:pt x="116794" y="37359"/>
                  </a:lnTo>
                  <a:lnTo>
                    <a:pt x="116648" y="37417"/>
                  </a:lnTo>
                  <a:lnTo>
                    <a:pt x="116492" y="37468"/>
                  </a:lnTo>
                  <a:lnTo>
                    <a:pt x="116320" y="37497"/>
                  </a:lnTo>
                  <a:lnTo>
                    <a:pt x="116130" y="37519"/>
                  </a:lnTo>
                  <a:lnTo>
                    <a:pt x="115932" y="37519"/>
                  </a:lnTo>
                  <a:lnTo>
                    <a:pt x="113973" y="37453"/>
                  </a:lnTo>
                  <a:lnTo>
                    <a:pt x="112014" y="37403"/>
                  </a:lnTo>
                  <a:lnTo>
                    <a:pt x="110064" y="37359"/>
                  </a:lnTo>
                  <a:lnTo>
                    <a:pt x="108114" y="37323"/>
                  </a:lnTo>
                  <a:lnTo>
                    <a:pt x="106155" y="37294"/>
                  </a:lnTo>
                  <a:lnTo>
                    <a:pt x="104205" y="37272"/>
                  </a:lnTo>
                  <a:lnTo>
                    <a:pt x="102255" y="37257"/>
                  </a:lnTo>
                  <a:lnTo>
                    <a:pt x="98363" y="37257"/>
                  </a:lnTo>
                  <a:lnTo>
                    <a:pt x="96413" y="37265"/>
                  </a:lnTo>
                  <a:lnTo>
                    <a:pt x="94463" y="37272"/>
                  </a:lnTo>
                  <a:lnTo>
                    <a:pt x="92512" y="37294"/>
                  </a:lnTo>
                  <a:lnTo>
                    <a:pt x="90562" y="37315"/>
                  </a:lnTo>
                  <a:lnTo>
                    <a:pt x="88612" y="37345"/>
                  </a:lnTo>
                  <a:lnTo>
                    <a:pt x="84712" y="37417"/>
                  </a:lnTo>
                  <a:lnTo>
                    <a:pt x="84617" y="37410"/>
                  </a:lnTo>
                  <a:lnTo>
                    <a:pt x="84531" y="37403"/>
                  </a:lnTo>
                  <a:lnTo>
                    <a:pt x="84453" y="37388"/>
                  </a:lnTo>
                  <a:lnTo>
                    <a:pt x="84375" y="37366"/>
                  </a:lnTo>
                  <a:lnTo>
                    <a:pt x="84298" y="37337"/>
                  </a:lnTo>
                  <a:lnTo>
                    <a:pt x="84229" y="37301"/>
                  </a:lnTo>
                  <a:lnTo>
                    <a:pt x="84168" y="37257"/>
                  </a:lnTo>
                  <a:lnTo>
                    <a:pt x="84108" y="37214"/>
                  </a:lnTo>
                  <a:lnTo>
                    <a:pt x="84056" y="37163"/>
                  </a:lnTo>
                  <a:lnTo>
                    <a:pt x="84004" y="37105"/>
                  </a:lnTo>
                  <a:lnTo>
                    <a:pt x="83961" y="37054"/>
                  </a:lnTo>
                  <a:lnTo>
                    <a:pt x="83927" y="36989"/>
                  </a:lnTo>
                  <a:lnTo>
                    <a:pt x="83892" y="36930"/>
                  </a:lnTo>
                  <a:lnTo>
                    <a:pt x="83866" y="36865"/>
                  </a:lnTo>
                  <a:lnTo>
                    <a:pt x="83849" y="36800"/>
                  </a:lnTo>
                  <a:lnTo>
                    <a:pt x="83832" y="36734"/>
                  </a:lnTo>
                  <a:lnTo>
                    <a:pt x="83832" y="36662"/>
                  </a:lnTo>
                  <a:lnTo>
                    <a:pt x="83823" y="36596"/>
                  </a:lnTo>
                  <a:lnTo>
                    <a:pt x="83832" y="36531"/>
                  </a:lnTo>
                  <a:lnTo>
                    <a:pt x="83840" y="36466"/>
                  </a:lnTo>
                  <a:lnTo>
                    <a:pt x="83858" y="36407"/>
                  </a:lnTo>
                  <a:lnTo>
                    <a:pt x="83875" y="36342"/>
                  </a:lnTo>
                  <a:lnTo>
                    <a:pt x="83909" y="36284"/>
                  </a:lnTo>
                  <a:lnTo>
                    <a:pt x="83944" y="36226"/>
                  </a:lnTo>
                  <a:lnTo>
                    <a:pt x="83978" y="36175"/>
                  </a:lnTo>
                  <a:lnTo>
                    <a:pt x="84030" y="36131"/>
                  </a:lnTo>
                  <a:lnTo>
                    <a:pt x="84091" y="36088"/>
                  </a:lnTo>
                  <a:lnTo>
                    <a:pt x="84151" y="36044"/>
                  </a:lnTo>
                  <a:lnTo>
                    <a:pt x="84220" y="36015"/>
                  </a:lnTo>
                  <a:lnTo>
                    <a:pt x="84298" y="35986"/>
                  </a:lnTo>
                  <a:lnTo>
                    <a:pt x="84375" y="35964"/>
                  </a:lnTo>
                  <a:lnTo>
                    <a:pt x="84470" y="35950"/>
                  </a:lnTo>
                  <a:lnTo>
                    <a:pt x="85445" y="35841"/>
                  </a:lnTo>
                  <a:lnTo>
                    <a:pt x="86420" y="35739"/>
                  </a:lnTo>
                  <a:lnTo>
                    <a:pt x="87404" y="35638"/>
                  </a:lnTo>
                  <a:lnTo>
                    <a:pt x="88379" y="35536"/>
                  </a:lnTo>
                  <a:lnTo>
                    <a:pt x="89363" y="35449"/>
                  </a:lnTo>
                  <a:lnTo>
                    <a:pt x="90338" y="35361"/>
                  </a:lnTo>
                  <a:lnTo>
                    <a:pt x="91322" y="35282"/>
                  </a:lnTo>
                  <a:lnTo>
                    <a:pt x="92297" y="35202"/>
                  </a:lnTo>
                  <a:lnTo>
                    <a:pt x="93280" y="35129"/>
                  </a:lnTo>
                  <a:lnTo>
                    <a:pt x="94264" y="35056"/>
                  </a:lnTo>
                  <a:lnTo>
                    <a:pt x="95248" y="34998"/>
                  </a:lnTo>
                  <a:lnTo>
                    <a:pt x="96232" y="34933"/>
                  </a:lnTo>
                  <a:lnTo>
                    <a:pt x="97215" y="34882"/>
                  </a:lnTo>
                  <a:lnTo>
                    <a:pt x="98199" y="34831"/>
                  </a:lnTo>
                  <a:lnTo>
                    <a:pt x="99183" y="34780"/>
                  </a:lnTo>
                  <a:lnTo>
                    <a:pt x="100166" y="34744"/>
                  </a:lnTo>
                  <a:lnTo>
                    <a:pt x="102134" y="34671"/>
                  </a:lnTo>
                  <a:lnTo>
                    <a:pt x="104101" y="34621"/>
                  </a:lnTo>
                  <a:lnTo>
                    <a:pt x="106077" y="34584"/>
                  </a:lnTo>
                  <a:lnTo>
                    <a:pt x="108045" y="34562"/>
                  </a:lnTo>
                  <a:lnTo>
                    <a:pt x="110021" y="34555"/>
                  </a:lnTo>
                  <a:close/>
                  <a:moveTo>
                    <a:pt x="127995" y="34054"/>
                  </a:moveTo>
                  <a:lnTo>
                    <a:pt x="128055" y="34061"/>
                  </a:lnTo>
                  <a:lnTo>
                    <a:pt x="128116" y="34068"/>
                  </a:lnTo>
                  <a:lnTo>
                    <a:pt x="128167" y="34083"/>
                  </a:lnTo>
                  <a:lnTo>
                    <a:pt x="128211" y="34105"/>
                  </a:lnTo>
                  <a:lnTo>
                    <a:pt x="128297" y="34156"/>
                  </a:lnTo>
                  <a:lnTo>
                    <a:pt x="128392" y="34207"/>
                  </a:lnTo>
                  <a:lnTo>
                    <a:pt x="128530" y="34185"/>
                  </a:lnTo>
                  <a:lnTo>
                    <a:pt x="128677" y="34156"/>
                  </a:lnTo>
                  <a:lnTo>
                    <a:pt x="128823" y="34141"/>
                  </a:lnTo>
                  <a:lnTo>
                    <a:pt x="128970" y="34127"/>
                  </a:lnTo>
                  <a:lnTo>
                    <a:pt x="129125" y="34119"/>
                  </a:lnTo>
                  <a:lnTo>
                    <a:pt x="129272" y="34112"/>
                  </a:lnTo>
                  <a:lnTo>
                    <a:pt x="129427" y="34119"/>
                  </a:lnTo>
                  <a:lnTo>
                    <a:pt x="129574" y="34127"/>
                  </a:lnTo>
                  <a:lnTo>
                    <a:pt x="129729" y="34134"/>
                  </a:lnTo>
                  <a:lnTo>
                    <a:pt x="129885" y="34156"/>
                  </a:lnTo>
                  <a:lnTo>
                    <a:pt x="130031" y="34177"/>
                  </a:lnTo>
                  <a:lnTo>
                    <a:pt x="130187" y="34207"/>
                  </a:lnTo>
                  <a:lnTo>
                    <a:pt x="130333" y="34236"/>
                  </a:lnTo>
                  <a:lnTo>
                    <a:pt x="130480" y="34272"/>
                  </a:lnTo>
                  <a:lnTo>
                    <a:pt x="130627" y="34315"/>
                  </a:lnTo>
                  <a:lnTo>
                    <a:pt x="130773" y="34359"/>
                  </a:lnTo>
                  <a:lnTo>
                    <a:pt x="130920" y="34410"/>
                  </a:lnTo>
                  <a:lnTo>
                    <a:pt x="131058" y="34468"/>
                  </a:lnTo>
                  <a:lnTo>
                    <a:pt x="131205" y="34526"/>
                  </a:lnTo>
                  <a:lnTo>
                    <a:pt x="131334" y="34591"/>
                  </a:lnTo>
                  <a:lnTo>
                    <a:pt x="131472" y="34664"/>
                  </a:lnTo>
                  <a:lnTo>
                    <a:pt x="131602" y="34737"/>
                  </a:lnTo>
                  <a:lnTo>
                    <a:pt x="131731" y="34817"/>
                  </a:lnTo>
                  <a:lnTo>
                    <a:pt x="131852" y="34897"/>
                  </a:lnTo>
                  <a:lnTo>
                    <a:pt x="131973" y="34984"/>
                  </a:lnTo>
                  <a:lnTo>
                    <a:pt x="132085" y="35078"/>
                  </a:lnTo>
                  <a:lnTo>
                    <a:pt x="132197" y="35173"/>
                  </a:lnTo>
                  <a:lnTo>
                    <a:pt x="132309" y="35274"/>
                  </a:lnTo>
                  <a:lnTo>
                    <a:pt x="132413" y="35383"/>
                  </a:lnTo>
                  <a:lnTo>
                    <a:pt x="132508" y="35492"/>
                  </a:lnTo>
                  <a:lnTo>
                    <a:pt x="132594" y="35601"/>
                  </a:lnTo>
                  <a:lnTo>
                    <a:pt x="132680" y="35725"/>
                  </a:lnTo>
                  <a:lnTo>
                    <a:pt x="132749" y="35834"/>
                  </a:lnTo>
                  <a:lnTo>
                    <a:pt x="132818" y="35943"/>
                  </a:lnTo>
                  <a:lnTo>
                    <a:pt x="132879" y="36052"/>
                  </a:lnTo>
                  <a:lnTo>
                    <a:pt x="132931" y="36168"/>
                  </a:lnTo>
                  <a:lnTo>
                    <a:pt x="133026" y="36393"/>
                  </a:lnTo>
                  <a:lnTo>
                    <a:pt x="133095" y="36618"/>
                  </a:lnTo>
                  <a:lnTo>
                    <a:pt x="133146" y="36843"/>
                  </a:lnTo>
                  <a:lnTo>
                    <a:pt x="133181" y="37076"/>
                  </a:lnTo>
                  <a:lnTo>
                    <a:pt x="133198" y="37301"/>
                  </a:lnTo>
                  <a:lnTo>
                    <a:pt x="133190" y="37533"/>
                  </a:lnTo>
                  <a:lnTo>
                    <a:pt x="133172" y="37759"/>
                  </a:lnTo>
                  <a:lnTo>
                    <a:pt x="133129" y="37984"/>
                  </a:lnTo>
                  <a:lnTo>
                    <a:pt x="133077" y="38209"/>
                  </a:lnTo>
                  <a:lnTo>
                    <a:pt x="133008" y="38434"/>
                  </a:lnTo>
                  <a:lnTo>
                    <a:pt x="132922" y="38652"/>
                  </a:lnTo>
                  <a:lnTo>
                    <a:pt x="132827" y="38870"/>
                  </a:lnTo>
                  <a:lnTo>
                    <a:pt x="132706" y="39081"/>
                  </a:lnTo>
                  <a:lnTo>
                    <a:pt x="132585" y="39284"/>
                  </a:lnTo>
                  <a:lnTo>
                    <a:pt x="132447" y="39487"/>
                  </a:lnTo>
                  <a:lnTo>
                    <a:pt x="132292" y="39691"/>
                  </a:lnTo>
                  <a:lnTo>
                    <a:pt x="132128" y="39880"/>
                  </a:lnTo>
                  <a:lnTo>
                    <a:pt x="131956" y="40061"/>
                  </a:lnTo>
                  <a:lnTo>
                    <a:pt x="131774" y="40243"/>
                  </a:lnTo>
                  <a:lnTo>
                    <a:pt x="131585" y="40417"/>
                  </a:lnTo>
                  <a:lnTo>
                    <a:pt x="131377" y="40577"/>
                  </a:lnTo>
                  <a:lnTo>
                    <a:pt x="131170" y="40737"/>
                  </a:lnTo>
                  <a:lnTo>
                    <a:pt x="130946" y="40882"/>
                  </a:lnTo>
                  <a:lnTo>
                    <a:pt x="130722" y="41020"/>
                  </a:lnTo>
                  <a:lnTo>
                    <a:pt x="130489" y="41144"/>
                  </a:lnTo>
                  <a:lnTo>
                    <a:pt x="130247" y="41260"/>
                  </a:lnTo>
                  <a:lnTo>
                    <a:pt x="130005" y="41369"/>
                  </a:lnTo>
                  <a:lnTo>
                    <a:pt x="129755" y="41463"/>
                  </a:lnTo>
                  <a:lnTo>
                    <a:pt x="129496" y="41550"/>
                  </a:lnTo>
                  <a:lnTo>
                    <a:pt x="129237" y="41623"/>
                  </a:lnTo>
                  <a:lnTo>
                    <a:pt x="128961" y="41681"/>
                  </a:lnTo>
                  <a:lnTo>
                    <a:pt x="128694" y="41732"/>
                  </a:lnTo>
                  <a:lnTo>
                    <a:pt x="128418" y="41761"/>
                  </a:lnTo>
                  <a:lnTo>
                    <a:pt x="128142" y="41783"/>
                  </a:lnTo>
                  <a:lnTo>
                    <a:pt x="127874" y="41790"/>
                  </a:lnTo>
                  <a:lnTo>
                    <a:pt x="127615" y="41783"/>
                  </a:lnTo>
                  <a:lnTo>
                    <a:pt x="127356" y="41761"/>
                  </a:lnTo>
                  <a:lnTo>
                    <a:pt x="127097" y="41732"/>
                  </a:lnTo>
                  <a:lnTo>
                    <a:pt x="126847" y="41688"/>
                  </a:lnTo>
                  <a:lnTo>
                    <a:pt x="126597" y="41630"/>
                  </a:lnTo>
                  <a:lnTo>
                    <a:pt x="126364" y="41565"/>
                  </a:lnTo>
                  <a:lnTo>
                    <a:pt x="126122" y="41485"/>
                  </a:lnTo>
                  <a:lnTo>
                    <a:pt x="125898" y="41398"/>
                  </a:lnTo>
                  <a:lnTo>
                    <a:pt x="125682" y="41296"/>
                  </a:lnTo>
                  <a:lnTo>
                    <a:pt x="125467" y="41180"/>
                  </a:lnTo>
                  <a:lnTo>
                    <a:pt x="125268" y="41064"/>
                  </a:lnTo>
                  <a:lnTo>
                    <a:pt x="125070" y="40933"/>
                  </a:lnTo>
                  <a:lnTo>
                    <a:pt x="124888" y="40788"/>
                  </a:lnTo>
                  <a:lnTo>
                    <a:pt x="124716" y="40642"/>
                  </a:lnTo>
                  <a:lnTo>
                    <a:pt x="124552" y="40483"/>
                  </a:lnTo>
                  <a:lnTo>
                    <a:pt x="124397" y="40315"/>
                  </a:lnTo>
                  <a:lnTo>
                    <a:pt x="124259" y="40141"/>
                  </a:lnTo>
                  <a:lnTo>
                    <a:pt x="124120" y="39960"/>
                  </a:lnTo>
                  <a:lnTo>
                    <a:pt x="124008" y="39763"/>
                  </a:lnTo>
                  <a:lnTo>
                    <a:pt x="123905" y="39567"/>
                  </a:lnTo>
                  <a:lnTo>
                    <a:pt x="123810" y="39364"/>
                  </a:lnTo>
                  <a:lnTo>
                    <a:pt x="123732" y="39153"/>
                  </a:lnTo>
                  <a:lnTo>
                    <a:pt x="123672" y="38935"/>
                  </a:lnTo>
                  <a:lnTo>
                    <a:pt x="123620" y="38710"/>
                  </a:lnTo>
                  <a:lnTo>
                    <a:pt x="123594" y="38478"/>
                  </a:lnTo>
                  <a:lnTo>
                    <a:pt x="123577" y="38245"/>
                  </a:lnTo>
                  <a:lnTo>
                    <a:pt x="123577" y="38006"/>
                  </a:lnTo>
                  <a:lnTo>
                    <a:pt x="123585" y="37817"/>
                  </a:lnTo>
                  <a:lnTo>
                    <a:pt x="123611" y="37628"/>
                  </a:lnTo>
                  <a:lnTo>
                    <a:pt x="123637" y="37439"/>
                  </a:lnTo>
                  <a:lnTo>
                    <a:pt x="123680" y="37250"/>
                  </a:lnTo>
                  <a:lnTo>
                    <a:pt x="123732" y="37069"/>
                  </a:lnTo>
                  <a:lnTo>
                    <a:pt x="123793" y="36887"/>
                  </a:lnTo>
                  <a:lnTo>
                    <a:pt x="123862" y="36705"/>
                  </a:lnTo>
                  <a:lnTo>
                    <a:pt x="123939" y="36524"/>
                  </a:lnTo>
                  <a:lnTo>
                    <a:pt x="124026" y="36349"/>
                  </a:lnTo>
                  <a:lnTo>
                    <a:pt x="124120" y="36182"/>
                  </a:lnTo>
                  <a:lnTo>
                    <a:pt x="124233" y="36015"/>
                  </a:lnTo>
                  <a:lnTo>
                    <a:pt x="124345" y="35848"/>
                  </a:lnTo>
                  <a:lnTo>
                    <a:pt x="124466" y="35696"/>
                  </a:lnTo>
                  <a:lnTo>
                    <a:pt x="124595" y="35543"/>
                  </a:lnTo>
                  <a:lnTo>
                    <a:pt x="124724" y="35391"/>
                  </a:lnTo>
                  <a:lnTo>
                    <a:pt x="124871" y="35253"/>
                  </a:lnTo>
                  <a:lnTo>
                    <a:pt x="125018" y="35115"/>
                  </a:lnTo>
                  <a:lnTo>
                    <a:pt x="125182" y="34984"/>
                  </a:lnTo>
                  <a:lnTo>
                    <a:pt x="125346" y="34868"/>
                  </a:lnTo>
                  <a:lnTo>
                    <a:pt x="125510" y="34751"/>
                  </a:lnTo>
                  <a:lnTo>
                    <a:pt x="125691" y="34642"/>
                  </a:lnTo>
                  <a:lnTo>
                    <a:pt x="125872" y="34541"/>
                  </a:lnTo>
                  <a:lnTo>
                    <a:pt x="126062" y="34446"/>
                  </a:lnTo>
                  <a:lnTo>
                    <a:pt x="126260" y="34366"/>
                  </a:lnTo>
                  <a:lnTo>
                    <a:pt x="126459" y="34294"/>
                  </a:lnTo>
                  <a:lnTo>
                    <a:pt x="126666" y="34228"/>
                  </a:lnTo>
                  <a:lnTo>
                    <a:pt x="126873" y="34170"/>
                  </a:lnTo>
                  <a:lnTo>
                    <a:pt x="127089" y="34127"/>
                  </a:lnTo>
                  <a:lnTo>
                    <a:pt x="127305" y="34090"/>
                  </a:lnTo>
                  <a:lnTo>
                    <a:pt x="127529" y="34068"/>
                  </a:lnTo>
                  <a:lnTo>
                    <a:pt x="127762" y="34054"/>
                  </a:lnTo>
                  <a:close/>
                  <a:moveTo>
                    <a:pt x="25077" y="1"/>
                  </a:moveTo>
                  <a:lnTo>
                    <a:pt x="23109" y="22"/>
                  </a:lnTo>
                  <a:lnTo>
                    <a:pt x="21142" y="51"/>
                  </a:lnTo>
                  <a:lnTo>
                    <a:pt x="19183" y="102"/>
                  </a:lnTo>
                  <a:lnTo>
                    <a:pt x="18208" y="131"/>
                  </a:lnTo>
                  <a:lnTo>
                    <a:pt x="17233" y="168"/>
                  </a:lnTo>
                  <a:lnTo>
                    <a:pt x="16258" y="204"/>
                  </a:lnTo>
                  <a:lnTo>
                    <a:pt x="15292" y="248"/>
                  </a:lnTo>
                  <a:lnTo>
                    <a:pt x="14325" y="298"/>
                  </a:lnTo>
                  <a:lnTo>
                    <a:pt x="13359" y="349"/>
                  </a:lnTo>
                  <a:lnTo>
                    <a:pt x="12392" y="415"/>
                  </a:lnTo>
                  <a:lnTo>
                    <a:pt x="11426" y="480"/>
                  </a:lnTo>
                  <a:lnTo>
                    <a:pt x="10468" y="545"/>
                  </a:lnTo>
                  <a:lnTo>
                    <a:pt x="9510" y="625"/>
                  </a:lnTo>
                  <a:lnTo>
                    <a:pt x="9130" y="654"/>
                  </a:lnTo>
                  <a:lnTo>
                    <a:pt x="8759" y="676"/>
                  </a:lnTo>
                  <a:lnTo>
                    <a:pt x="8397" y="691"/>
                  </a:lnTo>
                  <a:lnTo>
                    <a:pt x="8043" y="698"/>
                  </a:lnTo>
                  <a:lnTo>
                    <a:pt x="7353" y="705"/>
                  </a:lnTo>
                  <a:lnTo>
                    <a:pt x="6076" y="705"/>
                  </a:lnTo>
                  <a:lnTo>
                    <a:pt x="5472" y="713"/>
                  </a:lnTo>
                  <a:lnTo>
                    <a:pt x="5178" y="727"/>
                  </a:lnTo>
                  <a:lnTo>
                    <a:pt x="4894" y="742"/>
                  </a:lnTo>
                  <a:lnTo>
                    <a:pt x="4618" y="763"/>
                  </a:lnTo>
                  <a:lnTo>
                    <a:pt x="4341" y="800"/>
                  </a:lnTo>
                  <a:lnTo>
                    <a:pt x="4074" y="836"/>
                  </a:lnTo>
                  <a:lnTo>
                    <a:pt x="3806" y="894"/>
                  </a:lnTo>
                  <a:lnTo>
                    <a:pt x="3539" y="952"/>
                  </a:lnTo>
                  <a:lnTo>
                    <a:pt x="3289" y="1032"/>
                  </a:lnTo>
                  <a:lnTo>
                    <a:pt x="3030" y="1119"/>
                  </a:lnTo>
                  <a:lnTo>
                    <a:pt x="2780" y="1228"/>
                  </a:lnTo>
                  <a:lnTo>
                    <a:pt x="2538" y="1344"/>
                  </a:lnTo>
                  <a:lnTo>
                    <a:pt x="2288" y="1482"/>
                  </a:lnTo>
                  <a:lnTo>
                    <a:pt x="2046" y="1642"/>
                  </a:lnTo>
                  <a:lnTo>
                    <a:pt x="1804" y="1817"/>
                  </a:lnTo>
                  <a:lnTo>
                    <a:pt x="1571" y="2013"/>
                  </a:lnTo>
                  <a:lnTo>
                    <a:pt x="1338" y="2231"/>
                  </a:lnTo>
                  <a:lnTo>
                    <a:pt x="1097" y="2470"/>
                  </a:lnTo>
                  <a:lnTo>
                    <a:pt x="864" y="2732"/>
                  </a:lnTo>
                  <a:lnTo>
                    <a:pt x="640" y="3022"/>
                  </a:lnTo>
                  <a:lnTo>
                    <a:pt x="407" y="3342"/>
                  </a:lnTo>
                  <a:lnTo>
                    <a:pt x="346" y="3429"/>
                  </a:lnTo>
                  <a:lnTo>
                    <a:pt x="294" y="3538"/>
                  </a:lnTo>
                  <a:lnTo>
                    <a:pt x="243" y="3654"/>
                  </a:lnTo>
                  <a:lnTo>
                    <a:pt x="199" y="3785"/>
                  </a:lnTo>
                  <a:lnTo>
                    <a:pt x="165" y="3930"/>
                  </a:lnTo>
                  <a:lnTo>
                    <a:pt x="130" y="4083"/>
                  </a:lnTo>
                  <a:lnTo>
                    <a:pt x="96" y="4250"/>
                  </a:lnTo>
                  <a:lnTo>
                    <a:pt x="70" y="4424"/>
                  </a:lnTo>
                  <a:lnTo>
                    <a:pt x="36" y="4809"/>
                  </a:lnTo>
                  <a:lnTo>
                    <a:pt x="10" y="5231"/>
                  </a:lnTo>
                  <a:lnTo>
                    <a:pt x="1" y="5681"/>
                  </a:lnTo>
                  <a:lnTo>
                    <a:pt x="1" y="6168"/>
                  </a:lnTo>
                  <a:lnTo>
                    <a:pt x="10" y="6683"/>
                  </a:lnTo>
                  <a:lnTo>
                    <a:pt x="36" y="7221"/>
                  </a:lnTo>
                  <a:lnTo>
                    <a:pt x="79" y="7780"/>
                  </a:lnTo>
                  <a:lnTo>
                    <a:pt x="122" y="8361"/>
                  </a:lnTo>
                  <a:lnTo>
                    <a:pt x="174" y="8950"/>
                  </a:lnTo>
                  <a:lnTo>
                    <a:pt x="234" y="9553"/>
                  </a:lnTo>
                  <a:lnTo>
                    <a:pt x="372" y="10780"/>
                  </a:lnTo>
                  <a:lnTo>
                    <a:pt x="527" y="12015"/>
                  </a:lnTo>
                  <a:lnTo>
                    <a:pt x="683" y="13221"/>
                  </a:lnTo>
                  <a:lnTo>
                    <a:pt x="847" y="14376"/>
                  </a:lnTo>
                  <a:lnTo>
                    <a:pt x="1011" y="15458"/>
                  </a:lnTo>
                  <a:lnTo>
                    <a:pt x="1149" y="16439"/>
                  </a:lnTo>
                  <a:lnTo>
                    <a:pt x="1269" y="17289"/>
                  </a:lnTo>
                  <a:lnTo>
                    <a:pt x="1356" y="17986"/>
                  </a:lnTo>
                  <a:lnTo>
                    <a:pt x="1390" y="18262"/>
                  </a:lnTo>
                  <a:lnTo>
                    <a:pt x="1408" y="18495"/>
                  </a:lnTo>
                  <a:lnTo>
                    <a:pt x="1623" y="21647"/>
                  </a:lnTo>
                  <a:lnTo>
                    <a:pt x="1830" y="24800"/>
                  </a:lnTo>
                  <a:lnTo>
                    <a:pt x="2037" y="27952"/>
                  </a:lnTo>
                  <a:lnTo>
                    <a:pt x="2141" y="29529"/>
                  </a:lnTo>
                  <a:lnTo>
                    <a:pt x="2227" y="31105"/>
                  </a:lnTo>
                  <a:lnTo>
                    <a:pt x="2314" y="32681"/>
                  </a:lnTo>
                  <a:lnTo>
                    <a:pt x="2391" y="34257"/>
                  </a:lnTo>
                  <a:lnTo>
                    <a:pt x="2460" y="35841"/>
                  </a:lnTo>
                  <a:lnTo>
                    <a:pt x="2512" y="37417"/>
                  </a:lnTo>
                  <a:lnTo>
                    <a:pt x="2555" y="38993"/>
                  </a:lnTo>
                  <a:lnTo>
                    <a:pt x="2590" y="40570"/>
                  </a:lnTo>
                  <a:lnTo>
                    <a:pt x="2598" y="42146"/>
                  </a:lnTo>
                  <a:lnTo>
                    <a:pt x="2598" y="43722"/>
                  </a:lnTo>
                  <a:lnTo>
                    <a:pt x="2590" y="43817"/>
                  </a:lnTo>
                  <a:lnTo>
                    <a:pt x="2581" y="43897"/>
                  </a:lnTo>
                  <a:lnTo>
                    <a:pt x="2538" y="44056"/>
                  </a:lnTo>
                  <a:lnTo>
                    <a:pt x="4652" y="43991"/>
                  </a:lnTo>
                  <a:lnTo>
                    <a:pt x="6775" y="43933"/>
                  </a:lnTo>
                  <a:lnTo>
                    <a:pt x="8897" y="43875"/>
                  </a:lnTo>
                  <a:lnTo>
                    <a:pt x="11020" y="43831"/>
                  </a:lnTo>
                  <a:lnTo>
                    <a:pt x="13143" y="43788"/>
                  </a:lnTo>
                  <a:lnTo>
                    <a:pt x="15266" y="43751"/>
                  </a:lnTo>
                  <a:lnTo>
                    <a:pt x="17388" y="43715"/>
                  </a:lnTo>
                  <a:lnTo>
                    <a:pt x="19511" y="43686"/>
                  </a:lnTo>
                  <a:lnTo>
                    <a:pt x="23757" y="43642"/>
                  </a:lnTo>
                  <a:lnTo>
                    <a:pt x="28011" y="43613"/>
                  </a:lnTo>
                  <a:lnTo>
                    <a:pt x="32265" y="43599"/>
                  </a:lnTo>
                  <a:lnTo>
                    <a:pt x="36519" y="43599"/>
                  </a:lnTo>
                  <a:lnTo>
                    <a:pt x="40782" y="43613"/>
                  </a:lnTo>
                  <a:lnTo>
                    <a:pt x="45044" y="43635"/>
                  </a:lnTo>
                  <a:lnTo>
                    <a:pt x="49298" y="43671"/>
                  </a:lnTo>
                  <a:lnTo>
                    <a:pt x="53561" y="43715"/>
                  </a:lnTo>
                  <a:lnTo>
                    <a:pt x="57824" y="43766"/>
                  </a:lnTo>
                  <a:lnTo>
                    <a:pt x="62095" y="43817"/>
                  </a:lnTo>
                  <a:lnTo>
                    <a:pt x="70621" y="43940"/>
                  </a:lnTo>
                  <a:lnTo>
                    <a:pt x="79155" y="44078"/>
                  </a:lnTo>
                  <a:lnTo>
                    <a:pt x="87680" y="44209"/>
                  </a:lnTo>
                  <a:lnTo>
                    <a:pt x="91943" y="44274"/>
                  </a:lnTo>
                  <a:lnTo>
                    <a:pt x="96214" y="44332"/>
                  </a:lnTo>
                  <a:lnTo>
                    <a:pt x="100477" y="44383"/>
                  </a:lnTo>
                  <a:lnTo>
                    <a:pt x="104740" y="44427"/>
                  </a:lnTo>
                  <a:lnTo>
                    <a:pt x="108994" y="44463"/>
                  </a:lnTo>
                  <a:lnTo>
                    <a:pt x="113257" y="44492"/>
                  </a:lnTo>
                  <a:lnTo>
                    <a:pt x="117511" y="44507"/>
                  </a:lnTo>
                  <a:lnTo>
                    <a:pt x="121773" y="44514"/>
                  </a:lnTo>
                  <a:lnTo>
                    <a:pt x="126027" y="44507"/>
                  </a:lnTo>
                  <a:lnTo>
                    <a:pt x="130282" y="44485"/>
                  </a:lnTo>
                  <a:lnTo>
                    <a:pt x="134527" y="44441"/>
                  </a:lnTo>
                  <a:lnTo>
                    <a:pt x="136650" y="44420"/>
                  </a:lnTo>
                  <a:lnTo>
                    <a:pt x="138772" y="44391"/>
                  </a:lnTo>
                  <a:lnTo>
                    <a:pt x="138842" y="44398"/>
                  </a:lnTo>
                  <a:lnTo>
                    <a:pt x="138893" y="44412"/>
                  </a:lnTo>
                  <a:lnTo>
                    <a:pt x="138954" y="44434"/>
                  </a:lnTo>
                  <a:lnTo>
                    <a:pt x="139014" y="44441"/>
                  </a:lnTo>
                  <a:lnTo>
                    <a:pt x="139161" y="42952"/>
                  </a:lnTo>
                  <a:lnTo>
                    <a:pt x="139290" y="41463"/>
                  </a:lnTo>
                  <a:lnTo>
                    <a:pt x="139420" y="39974"/>
                  </a:lnTo>
                  <a:lnTo>
                    <a:pt x="139540" y="38485"/>
                  </a:lnTo>
                  <a:lnTo>
                    <a:pt x="139653" y="36996"/>
                  </a:lnTo>
                  <a:lnTo>
                    <a:pt x="139756" y="35507"/>
                  </a:lnTo>
                  <a:lnTo>
                    <a:pt x="139851" y="34018"/>
                  </a:lnTo>
                  <a:lnTo>
                    <a:pt x="139937" y="32529"/>
                  </a:lnTo>
                  <a:lnTo>
                    <a:pt x="140015" y="31039"/>
                  </a:lnTo>
                  <a:lnTo>
                    <a:pt x="140075" y="29550"/>
                  </a:lnTo>
                  <a:lnTo>
                    <a:pt x="140136" y="28061"/>
                  </a:lnTo>
                  <a:lnTo>
                    <a:pt x="140179" y="26565"/>
                  </a:lnTo>
                  <a:lnTo>
                    <a:pt x="140214" y="25076"/>
                  </a:lnTo>
                  <a:lnTo>
                    <a:pt x="140231" y="23587"/>
                  </a:lnTo>
                  <a:lnTo>
                    <a:pt x="140239" y="22090"/>
                  </a:lnTo>
                  <a:lnTo>
                    <a:pt x="140239" y="20594"/>
                  </a:lnTo>
                  <a:lnTo>
                    <a:pt x="140239" y="19868"/>
                  </a:lnTo>
                  <a:lnTo>
                    <a:pt x="140248" y="19134"/>
                  </a:lnTo>
                  <a:lnTo>
                    <a:pt x="140274" y="18393"/>
                  </a:lnTo>
                  <a:lnTo>
                    <a:pt x="140300" y="17652"/>
                  </a:lnTo>
                  <a:lnTo>
                    <a:pt x="140369" y="16163"/>
                  </a:lnTo>
                  <a:lnTo>
                    <a:pt x="140395" y="15429"/>
                  </a:lnTo>
                  <a:lnTo>
                    <a:pt x="140421" y="14688"/>
                  </a:lnTo>
                  <a:lnTo>
                    <a:pt x="140438" y="13955"/>
                  </a:lnTo>
                  <a:lnTo>
                    <a:pt x="140447" y="13236"/>
                  </a:lnTo>
                  <a:lnTo>
                    <a:pt x="140447" y="12516"/>
                  </a:lnTo>
                  <a:lnTo>
                    <a:pt x="140421" y="11812"/>
                  </a:lnTo>
                  <a:lnTo>
                    <a:pt x="140412" y="11456"/>
                  </a:lnTo>
                  <a:lnTo>
                    <a:pt x="140386" y="11114"/>
                  </a:lnTo>
                  <a:lnTo>
                    <a:pt x="140360" y="10766"/>
                  </a:lnTo>
                  <a:lnTo>
                    <a:pt x="140326" y="10424"/>
                  </a:lnTo>
                  <a:lnTo>
                    <a:pt x="140283" y="10090"/>
                  </a:lnTo>
                  <a:lnTo>
                    <a:pt x="140239" y="9756"/>
                  </a:lnTo>
                  <a:lnTo>
                    <a:pt x="140188" y="9429"/>
                  </a:lnTo>
                  <a:lnTo>
                    <a:pt x="140127" y="9102"/>
                  </a:lnTo>
                  <a:lnTo>
                    <a:pt x="140067" y="8783"/>
                  </a:lnTo>
                  <a:lnTo>
                    <a:pt x="139989" y="8463"/>
                  </a:lnTo>
                  <a:lnTo>
                    <a:pt x="139903" y="8151"/>
                  </a:lnTo>
                  <a:lnTo>
                    <a:pt x="139817" y="7846"/>
                  </a:lnTo>
                  <a:lnTo>
                    <a:pt x="139713" y="7541"/>
                  </a:lnTo>
                  <a:lnTo>
                    <a:pt x="139609" y="7243"/>
                  </a:lnTo>
                  <a:lnTo>
                    <a:pt x="139489" y="6952"/>
                  </a:lnTo>
                  <a:lnTo>
                    <a:pt x="139359" y="6669"/>
                  </a:lnTo>
                  <a:lnTo>
                    <a:pt x="139221" y="6386"/>
                  </a:lnTo>
                  <a:lnTo>
                    <a:pt x="139074" y="6110"/>
                  </a:lnTo>
                  <a:lnTo>
                    <a:pt x="138911" y="5841"/>
                  </a:lnTo>
                  <a:lnTo>
                    <a:pt x="138747" y="5579"/>
                  </a:lnTo>
                  <a:lnTo>
                    <a:pt x="138557" y="5325"/>
                  </a:lnTo>
                  <a:lnTo>
                    <a:pt x="138367" y="5078"/>
                  </a:lnTo>
                  <a:lnTo>
                    <a:pt x="138160" y="4838"/>
                  </a:lnTo>
                  <a:lnTo>
                    <a:pt x="137944" y="4599"/>
                  </a:lnTo>
                  <a:lnTo>
                    <a:pt x="137711" y="4374"/>
                  </a:lnTo>
                  <a:lnTo>
                    <a:pt x="137461" y="4156"/>
                  </a:lnTo>
                  <a:lnTo>
                    <a:pt x="137202" y="3938"/>
                  </a:lnTo>
                  <a:lnTo>
                    <a:pt x="136935" y="3734"/>
                  </a:lnTo>
                  <a:lnTo>
                    <a:pt x="136641" y="3538"/>
                  </a:lnTo>
                  <a:lnTo>
                    <a:pt x="136339" y="3349"/>
                  </a:lnTo>
                  <a:lnTo>
                    <a:pt x="136028" y="3168"/>
                  </a:lnTo>
                  <a:lnTo>
                    <a:pt x="135692" y="3001"/>
                  </a:lnTo>
                  <a:lnTo>
                    <a:pt x="135347" y="2834"/>
                  </a:lnTo>
                  <a:lnTo>
                    <a:pt x="134984" y="2681"/>
                  </a:lnTo>
                  <a:lnTo>
                    <a:pt x="134596" y="2536"/>
                  </a:lnTo>
                  <a:lnTo>
                    <a:pt x="134199" y="2398"/>
                  </a:lnTo>
                  <a:lnTo>
                    <a:pt x="133785" y="2274"/>
                  </a:lnTo>
                  <a:lnTo>
                    <a:pt x="133353" y="2158"/>
                  </a:lnTo>
                  <a:lnTo>
                    <a:pt x="132905" y="2049"/>
                  </a:lnTo>
                  <a:lnTo>
                    <a:pt x="132439" y="1955"/>
                  </a:lnTo>
                  <a:lnTo>
                    <a:pt x="132016" y="1875"/>
                  </a:lnTo>
                  <a:lnTo>
                    <a:pt x="131585" y="1802"/>
                  </a:lnTo>
                  <a:lnTo>
                    <a:pt x="131153" y="1737"/>
                  </a:lnTo>
                  <a:lnTo>
                    <a:pt x="130713" y="1671"/>
                  </a:lnTo>
                  <a:lnTo>
                    <a:pt x="130273" y="1606"/>
                  </a:lnTo>
                  <a:lnTo>
                    <a:pt x="129833" y="1555"/>
                  </a:lnTo>
                  <a:lnTo>
                    <a:pt x="128935" y="1453"/>
                  </a:lnTo>
                  <a:lnTo>
                    <a:pt x="128029" y="1366"/>
                  </a:lnTo>
                  <a:lnTo>
                    <a:pt x="127106" y="1301"/>
                  </a:lnTo>
                  <a:lnTo>
                    <a:pt x="126183" y="1243"/>
                  </a:lnTo>
                  <a:lnTo>
                    <a:pt x="125242" y="1199"/>
                  </a:lnTo>
                  <a:lnTo>
                    <a:pt x="124302" y="1163"/>
                  </a:lnTo>
                  <a:lnTo>
                    <a:pt x="123352" y="1141"/>
                  </a:lnTo>
                  <a:lnTo>
                    <a:pt x="122395" y="1134"/>
                  </a:lnTo>
                  <a:lnTo>
                    <a:pt x="121428" y="1134"/>
                  </a:lnTo>
                  <a:lnTo>
                    <a:pt x="120462" y="1141"/>
                  </a:lnTo>
                  <a:lnTo>
                    <a:pt x="119487" y="1148"/>
                  </a:lnTo>
                  <a:lnTo>
                    <a:pt x="118520" y="1170"/>
                  </a:lnTo>
                  <a:lnTo>
                    <a:pt x="117545" y="1199"/>
                  </a:lnTo>
                  <a:lnTo>
                    <a:pt x="115586" y="1265"/>
                  </a:lnTo>
                  <a:lnTo>
                    <a:pt x="113645" y="1344"/>
                  </a:lnTo>
                  <a:lnTo>
                    <a:pt x="109788" y="1504"/>
                  </a:lnTo>
                  <a:lnTo>
                    <a:pt x="107889" y="1577"/>
                  </a:lnTo>
                  <a:lnTo>
                    <a:pt x="106957" y="1613"/>
                  </a:lnTo>
                  <a:lnTo>
                    <a:pt x="106034" y="1635"/>
                  </a:lnTo>
                  <a:lnTo>
                    <a:pt x="105119" y="1657"/>
                  </a:lnTo>
                  <a:lnTo>
                    <a:pt x="104213" y="1671"/>
                  </a:lnTo>
                  <a:lnTo>
                    <a:pt x="103316" y="1679"/>
                  </a:lnTo>
                  <a:lnTo>
                    <a:pt x="102436" y="1671"/>
                  </a:lnTo>
                  <a:lnTo>
                    <a:pt x="94946" y="1584"/>
                  </a:lnTo>
                  <a:lnTo>
                    <a:pt x="87456" y="1497"/>
                  </a:lnTo>
                  <a:lnTo>
                    <a:pt x="72467" y="1337"/>
                  </a:lnTo>
                  <a:lnTo>
                    <a:pt x="70543" y="1315"/>
                  </a:lnTo>
                  <a:lnTo>
                    <a:pt x="68610" y="1279"/>
                  </a:lnTo>
                  <a:lnTo>
                    <a:pt x="66660" y="1236"/>
                  </a:lnTo>
                  <a:lnTo>
                    <a:pt x="64710" y="1185"/>
                  </a:lnTo>
                  <a:lnTo>
                    <a:pt x="62760" y="1119"/>
                  </a:lnTo>
                  <a:lnTo>
                    <a:pt x="60792" y="1054"/>
                  </a:lnTo>
                  <a:lnTo>
                    <a:pt x="56849" y="909"/>
                  </a:lnTo>
                  <a:lnTo>
                    <a:pt x="52897" y="749"/>
                  </a:lnTo>
                  <a:lnTo>
                    <a:pt x="48919" y="582"/>
                  </a:lnTo>
                  <a:lnTo>
                    <a:pt x="44941" y="422"/>
                  </a:lnTo>
                  <a:lnTo>
                    <a:pt x="42948" y="349"/>
                  </a:lnTo>
                  <a:lnTo>
                    <a:pt x="40954" y="277"/>
                  </a:lnTo>
                  <a:lnTo>
                    <a:pt x="38961" y="211"/>
                  </a:lnTo>
                  <a:lnTo>
                    <a:pt x="36968" y="153"/>
                  </a:lnTo>
                  <a:lnTo>
                    <a:pt x="34983" y="102"/>
                  </a:lnTo>
                  <a:lnTo>
                    <a:pt x="32990" y="59"/>
                  </a:lnTo>
                  <a:lnTo>
                    <a:pt x="31005" y="30"/>
                  </a:lnTo>
                  <a:lnTo>
                    <a:pt x="29029" y="8"/>
                  </a:lnTo>
                  <a:lnTo>
                    <a:pt x="270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-2213475" y="-2514000"/>
              <a:ext cx="288225" cy="234650"/>
            </a:xfrm>
            <a:custGeom>
              <a:avLst/>
              <a:gdLst/>
              <a:ahLst/>
              <a:cxnLst/>
              <a:rect l="l" t="t" r="r" b="b"/>
              <a:pathLst>
                <a:path w="11529" h="9386" extrusionOk="0">
                  <a:moveTo>
                    <a:pt x="5764" y="2630"/>
                  </a:moveTo>
                  <a:lnTo>
                    <a:pt x="5894" y="2644"/>
                  </a:lnTo>
                  <a:lnTo>
                    <a:pt x="6032" y="2659"/>
                  </a:lnTo>
                  <a:lnTo>
                    <a:pt x="6170" y="2680"/>
                  </a:lnTo>
                  <a:lnTo>
                    <a:pt x="6308" y="2717"/>
                  </a:lnTo>
                  <a:lnTo>
                    <a:pt x="6437" y="2746"/>
                  </a:lnTo>
                  <a:lnTo>
                    <a:pt x="6576" y="2789"/>
                  </a:lnTo>
                  <a:lnTo>
                    <a:pt x="6696" y="2833"/>
                  </a:lnTo>
                  <a:lnTo>
                    <a:pt x="6826" y="2884"/>
                  </a:lnTo>
                  <a:lnTo>
                    <a:pt x="6947" y="2942"/>
                  </a:lnTo>
                  <a:lnTo>
                    <a:pt x="7067" y="3007"/>
                  </a:lnTo>
                  <a:lnTo>
                    <a:pt x="7180" y="3080"/>
                  </a:lnTo>
                  <a:lnTo>
                    <a:pt x="7292" y="3153"/>
                  </a:lnTo>
                  <a:lnTo>
                    <a:pt x="7404" y="3240"/>
                  </a:lnTo>
                  <a:lnTo>
                    <a:pt x="7507" y="3320"/>
                  </a:lnTo>
                  <a:lnTo>
                    <a:pt x="7602" y="3414"/>
                  </a:lnTo>
                  <a:lnTo>
                    <a:pt x="7697" y="3509"/>
                  </a:lnTo>
                  <a:lnTo>
                    <a:pt x="7784" y="3603"/>
                  </a:lnTo>
                  <a:lnTo>
                    <a:pt x="7870" y="3705"/>
                  </a:lnTo>
                  <a:lnTo>
                    <a:pt x="7948" y="3806"/>
                  </a:lnTo>
                  <a:lnTo>
                    <a:pt x="8017" y="3915"/>
                  </a:lnTo>
                  <a:lnTo>
                    <a:pt x="8077" y="4024"/>
                  </a:lnTo>
                  <a:lnTo>
                    <a:pt x="8137" y="4133"/>
                  </a:lnTo>
                  <a:lnTo>
                    <a:pt x="8189" y="4249"/>
                  </a:lnTo>
                  <a:lnTo>
                    <a:pt x="8232" y="4366"/>
                  </a:lnTo>
                  <a:lnTo>
                    <a:pt x="8267" y="4482"/>
                  </a:lnTo>
                  <a:lnTo>
                    <a:pt x="8301" y="4598"/>
                  </a:lnTo>
                  <a:lnTo>
                    <a:pt x="8319" y="4714"/>
                  </a:lnTo>
                  <a:lnTo>
                    <a:pt x="8336" y="4838"/>
                  </a:lnTo>
                  <a:lnTo>
                    <a:pt x="8336" y="4954"/>
                  </a:lnTo>
                  <a:lnTo>
                    <a:pt x="8336" y="5070"/>
                  </a:lnTo>
                  <a:lnTo>
                    <a:pt x="8319" y="5194"/>
                  </a:lnTo>
                  <a:lnTo>
                    <a:pt x="8293" y="5310"/>
                  </a:lnTo>
                  <a:lnTo>
                    <a:pt x="8267" y="5426"/>
                  </a:lnTo>
                  <a:lnTo>
                    <a:pt x="8224" y="5542"/>
                  </a:lnTo>
                  <a:lnTo>
                    <a:pt x="8163" y="5651"/>
                  </a:lnTo>
                  <a:lnTo>
                    <a:pt x="8103" y="5768"/>
                  </a:lnTo>
                  <a:lnTo>
                    <a:pt x="8042" y="5862"/>
                  </a:lnTo>
                  <a:lnTo>
                    <a:pt x="7982" y="5949"/>
                  </a:lnTo>
                  <a:lnTo>
                    <a:pt x="7913" y="6029"/>
                  </a:lnTo>
                  <a:lnTo>
                    <a:pt x="7835" y="6116"/>
                  </a:lnTo>
                  <a:lnTo>
                    <a:pt x="7749" y="6189"/>
                  </a:lnTo>
                  <a:lnTo>
                    <a:pt x="7654" y="6269"/>
                  </a:lnTo>
                  <a:lnTo>
                    <a:pt x="7559" y="6334"/>
                  </a:lnTo>
                  <a:lnTo>
                    <a:pt x="7464" y="6400"/>
                  </a:lnTo>
                  <a:lnTo>
                    <a:pt x="7361" y="6465"/>
                  </a:lnTo>
                  <a:lnTo>
                    <a:pt x="7249" y="6523"/>
                  </a:lnTo>
                  <a:lnTo>
                    <a:pt x="7136" y="6574"/>
                  </a:lnTo>
                  <a:lnTo>
                    <a:pt x="7024" y="6625"/>
                  </a:lnTo>
                  <a:lnTo>
                    <a:pt x="6903" y="6668"/>
                  </a:lnTo>
                  <a:lnTo>
                    <a:pt x="6783" y="6705"/>
                  </a:lnTo>
                  <a:lnTo>
                    <a:pt x="6662" y="6741"/>
                  </a:lnTo>
                  <a:lnTo>
                    <a:pt x="6541" y="6770"/>
                  </a:lnTo>
                  <a:lnTo>
                    <a:pt x="6412" y="6792"/>
                  </a:lnTo>
                  <a:lnTo>
                    <a:pt x="6291" y="6806"/>
                  </a:lnTo>
                  <a:lnTo>
                    <a:pt x="6161" y="6821"/>
                  </a:lnTo>
                  <a:lnTo>
                    <a:pt x="6032" y="6828"/>
                  </a:lnTo>
                  <a:lnTo>
                    <a:pt x="5902" y="6835"/>
                  </a:lnTo>
                  <a:lnTo>
                    <a:pt x="5782" y="6828"/>
                  </a:lnTo>
                  <a:lnTo>
                    <a:pt x="5652" y="6821"/>
                  </a:lnTo>
                  <a:lnTo>
                    <a:pt x="5531" y="6806"/>
                  </a:lnTo>
                  <a:lnTo>
                    <a:pt x="5411" y="6785"/>
                  </a:lnTo>
                  <a:lnTo>
                    <a:pt x="5290" y="6756"/>
                  </a:lnTo>
                  <a:lnTo>
                    <a:pt x="5169" y="6726"/>
                  </a:lnTo>
                  <a:lnTo>
                    <a:pt x="5057" y="6683"/>
                  </a:lnTo>
                  <a:lnTo>
                    <a:pt x="4945" y="6639"/>
                  </a:lnTo>
                  <a:lnTo>
                    <a:pt x="4832" y="6581"/>
                  </a:lnTo>
                  <a:lnTo>
                    <a:pt x="4729" y="6523"/>
                  </a:lnTo>
                  <a:lnTo>
                    <a:pt x="4634" y="6458"/>
                  </a:lnTo>
                  <a:lnTo>
                    <a:pt x="4522" y="6378"/>
                  </a:lnTo>
                  <a:lnTo>
                    <a:pt x="4427" y="6283"/>
                  </a:lnTo>
                  <a:lnTo>
                    <a:pt x="4341" y="6196"/>
                  </a:lnTo>
                  <a:lnTo>
                    <a:pt x="4263" y="6095"/>
                  </a:lnTo>
                  <a:lnTo>
                    <a:pt x="4185" y="6000"/>
                  </a:lnTo>
                  <a:lnTo>
                    <a:pt x="4125" y="5898"/>
                  </a:lnTo>
                  <a:lnTo>
                    <a:pt x="4073" y="5789"/>
                  </a:lnTo>
                  <a:lnTo>
                    <a:pt x="4021" y="5680"/>
                  </a:lnTo>
                  <a:lnTo>
                    <a:pt x="3987" y="5572"/>
                  </a:lnTo>
                  <a:lnTo>
                    <a:pt x="3952" y="5463"/>
                  </a:lnTo>
                  <a:lnTo>
                    <a:pt x="3935" y="5346"/>
                  </a:lnTo>
                  <a:lnTo>
                    <a:pt x="3918" y="5230"/>
                  </a:lnTo>
                  <a:lnTo>
                    <a:pt x="3909" y="5121"/>
                  </a:lnTo>
                  <a:lnTo>
                    <a:pt x="3909" y="5005"/>
                  </a:lnTo>
                  <a:lnTo>
                    <a:pt x="3909" y="4889"/>
                  </a:lnTo>
                  <a:lnTo>
                    <a:pt x="3926" y="4772"/>
                  </a:lnTo>
                  <a:lnTo>
                    <a:pt x="3944" y="4656"/>
                  </a:lnTo>
                  <a:lnTo>
                    <a:pt x="3970" y="4540"/>
                  </a:lnTo>
                  <a:lnTo>
                    <a:pt x="4004" y="4424"/>
                  </a:lnTo>
                  <a:lnTo>
                    <a:pt x="4039" y="4315"/>
                  </a:lnTo>
                  <a:lnTo>
                    <a:pt x="4082" y="4199"/>
                  </a:lnTo>
                  <a:lnTo>
                    <a:pt x="4134" y="4090"/>
                  </a:lnTo>
                  <a:lnTo>
                    <a:pt x="4185" y="3988"/>
                  </a:lnTo>
                  <a:lnTo>
                    <a:pt x="4246" y="3879"/>
                  </a:lnTo>
                  <a:lnTo>
                    <a:pt x="4315" y="3777"/>
                  </a:lnTo>
                  <a:lnTo>
                    <a:pt x="4384" y="3683"/>
                  </a:lnTo>
                  <a:lnTo>
                    <a:pt x="4461" y="3588"/>
                  </a:lnTo>
                  <a:lnTo>
                    <a:pt x="4539" y="3494"/>
                  </a:lnTo>
                  <a:lnTo>
                    <a:pt x="4625" y="3407"/>
                  </a:lnTo>
                  <a:lnTo>
                    <a:pt x="4712" y="3327"/>
                  </a:lnTo>
                  <a:lnTo>
                    <a:pt x="4807" y="3247"/>
                  </a:lnTo>
                  <a:lnTo>
                    <a:pt x="4910" y="3174"/>
                  </a:lnTo>
                  <a:lnTo>
                    <a:pt x="4988" y="3116"/>
                  </a:lnTo>
                  <a:lnTo>
                    <a:pt x="5065" y="3058"/>
                  </a:lnTo>
                  <a:lnTo>
                    <a:pt x="5117" y="2993"/>
                  </a:lnTo>
                  <a:lnTo>
                    <a:pt x="5169" y="2927"/>
                  </a:lnTo>
                  <a:lnTo>
                    <a:pt x="5204" y="2862"/>
                  </a:lnTo>
                  <a:lnTo>
                    <a:pt x="5221" y="2797"/>
                  </a:lnTo>
                  <a:lnTo>
                    <a:pt x="5238" y="2731"/>
                  </a:lnTo>
                  <a:lnTo>
                    <a:pt x="5238" y="2666"/>
                  </a:lnTo>
                  <a:lnTo>
                    <a:pt x="5367" y="2644"/>
                  </a:lnTo>
                  <a:lnTo>
                    <a:pt x="5497" y="2637"/>
                  </a:lnTo>
                  <a:lnTo>
                    <a:pt x="5626" y="2630"/>
                  </a:lnTo>
                  <a:close/>
                  <a:moveTo>
                    <a:pt x="5704" y="0"/>
                  </a:moveTo>
                  <a:lnTo>
                    <a:pt x="5385" y="7"/>
                  </a:lnTo>
                  <a:lnTo>
                    <a:pt x="5074" y="36"/>
                  </a:lnTo>
                  <a:lnTo>
                    <a:pt x="4763" y="73"/>
                  </a:lnTo>
                  <a:lnTo>
                    <a:pt x="4453" y="124"/>
                  </a:lnTo>
                  <a:lnTo>
                    <a:pt x="4142" y="189"/>
                  </a:lnTo>
                  <a:lnTo>
                    <a:pt x="3840" y="262"/>
                  </a:lnTo>
                  <a:lnTo>
                    <a:pt x="3547" y="356"/>
                  </a:lnTo>
                  <a:lnTo>
                    <a:pt x="3253" y="458"/>
                  </a:lnTo>
                  <a:lnTo>
                    <a:pt x="2969" y="567"/>
                  </a:lnTo>
                  <a:lnTo>
                    <a:pt x="2692" y="697"/>
                  </a:lnTo>
                  <a:lnTo>
                    <a:pt x="2425" y="828"/>
                  </a:lnTo>
                  <a:lnTo>
                    <a:pt x="2157" y="981"/>
                  </a:lnTo>
                  <a:lnTo>
                    <a:pt x="1907" y="1141"/>
                  </a:lnTo>
                  <a:lnTo>
                    <a:pt x="1674" y="1308"/>
                  </a:lnTo>
                  <a:lnTo>
                    <a:pt x="1441" y="1489"/>
                  </a:lnTo>
                  <a:lnTo>
                    <a:pt x="1226" y="1678"/>
                  </a:lnTo>
                  <a:lnTo>
                    <a:pt x="1027" y="1874"/>
                  </a:lnTo>
                  <a:lnTo>
                    <a:pt x="837" y="2085"/>
                  </a:lnTo>
                  <a:lnTo>
                    <a:pt x="656" y="2310"/>
                  </a:lnTo>
                  <a:lnTo>
                    <a:pt x="501" y="2535"/>
                  </a:lnTo>
                  <a:lnTo>
                    <a:pt x="354" y="2775"/>
                  </a:lnTo>
                  <a:lnTo>
                    <a:pt x="233" y="3022"/>
                  </a:lnTo>
                  <a:lnTo>
                    <a:pt x="121" y="3276"/>
                  </a:lnTo>
                  <a:lnTo>
                    <a:pt x="78" y="3407"/>
                  </a:lnTo>
                  <a:lnTo>
                    <a:pt x="35" y="3538"/>
                  </a:lnTo>
                  <a:lnTo>
                    <a:pt x="0" y="3683"/>
                  </a:lnTo>
                  <a:lnTo>
                    <a:pt x="0" y="3828"/>
                  </a:lnTo>
                  <a:lnTo>
                    <a:pt x="9" y="3966"/>
                  </a:lnTo>
                  <a:lnTo>
                    <a:pt x="43" y="4090"/>
                  </a:lnTo>
                  <a:lnTo>
                    <a:pt x="87" y="4206"/>
                  </a:lnTo>
                  <a:lnTo>
                    <a:pt x="156" y="4315"/>
                  </a:lnTo>
                  <a:lnTo>
                    <a:pt x="233" y="4417"/>
                  </a:lnTo>
                  <a:lnTo>
                    <a:pt x="320" y="4504"/>
                  </a:lnTo>
                  <a:lnTo>
                    <a:pt x="423" y="4584"/>
                  </a:lnTo>
                  <a:lnTo>
                    <a:pt x="535" y="4649"/>
                  </a:lnTo>
                  <a:lnTo>
                    <a:pt x="656" y="4707"/>
                  </a:lnTo>
                  <a:lnTo>
                    <a:pt x="785" y="4758"/>
                  </a:lnTo>
                  <a:lnTo>
                    <a:pt x="924" y="4787"/>
                  </a:lnTo>
                  <a:lnTo>
                    <a:pt x="1062" y="4809"/>
                  </a:lnTo>
                  <a:lnTo>
                    <a:pt x="1200" y="4823"/>
                  </a:lnTo>
                  <a:lnTo>
                    <a:pt x="1346" y="4816"/>
                  </a:lnTo>
                  <a:lnTo>
                    <a:pt x="1312" y="5034"/>
                  </a:lnTo>
                  <a:lnTo>
                    <a:pt x="1286" y="5252"/>
                  </a:lnTo>
                  <a:lnTo>
                    <a:pt x="1277" y="5470"/>
                  </a:lnTo>
                  <a:lnTo>
                    <a:pt x="1286" y="5688"/>
                  </a:lnTo>
                  <a:lnTo>
                    <a:pt x="1303" y="5906"/>
                  </a:lnTo>
                  <a:lnTo>
                    <a:pt x="1338" y="6124"/>
                  </a:lnTo>
                  <a:lnTo>
                    <a:pt x="1381" y="6334"/>
                  </a:lnTo>
                  <a:lnTo>
                    <a:pt x="1441" y="6545"/>
                  </a:lnTo>
                  <a:lnTo>
                    <a:pt x="1510" y="6756"/>
                  </a:lnTo>
                  <a:lnTo>
                    <a:pt x="1597" y="6959"/>
                  </a:lnTo>
                  <a:lnTo>
                    <a:pt x="1700" y="7162"/>
                  </a:lnTo>
                  <a:lnTo>
                    <a:pt x="1812" y="7358"/>
                  </a:lnTo>
                  <a:lnTo>
                    <a:pt x="1942" y="7555"/>
                  </a:lnTo>
                  <a:lnTo>
                    <a:pt x="2080" y="7743"/>
                  </a:lnTo>
                  <a:lnTo>
                    <a:pt x="2235" y="7925"/>
                  </a:lnTo>
                  <a:lnTo>
                    <a:pt x="2408" y="8099"/>
                  </a:lnTo>
                  <a:lnTo>
                    <a:pt x="2511" y="8194"/>
                  </a:lnTo>
                  <a:lnTo>
                    <a:pt x="2623" y="8288"/>
                  </a:lnTo>
                  <a:lnTo>
                    <a:pt x="2727" y="8375"/>
                  </a:lnTo>
                  <a:lnTo>
                    <a:pt x="2839" y="8455"/>
                  </a:lnTo>
                  <a:lnTo>
                    <a:pt x="3072" y="8615"/>
                  </a:lnTo>
                  <a:lnTo>
                    <a:pt x="3314" y="8753"/>
                  </a:lnTo>
                  <a:lnTo>
                    <a:pt x="3573" y="8884"/>
                  </a:lnTo>
                  <a:lnTo>
                    <a:pt x="3832" y="8993"/>
                  </a:lnTo>
                  <a:lnTo>
                    <a:pt x="4090" y="9095"/>
                  </a:lnTo>
                  <a:lnTo>
                    <a:pt x="4367" y="9174"/>
                  </a:lnTo>
                  <a:lnTo>
                    <a:pt x="4643" y="9240"/>
                  </a:lnTo>
                  <a:lnTo>
                    <a:pt x="4927" y="9298"/>
                  </a:lnTo>
                  <a:lnTo>
                    <a:pt x="5212" y="9341"/>
                  </a:lnTo>
                  <a:lnTo>
                    <a:pt x="5497" y="9371"/>
                  </a:lnTo>
                  <a:lnTo>
                    <a:pt x="5790" y="9385"/>
                  </a:lnTo>
                  <a:lnTo>
                    <a:pt x="6084" y="9385"/>
                  </a:lnTo>
                  <a:lnTo>
                    <a:pt x="6377" y="9371"/>
                  </a:lnTo>
                  <a:lnTo>
                    <a:pt x="6670" y="9349"/>
                  </a:lnTo>
                  <a:lnTo>
                    <a:pt x="6964" y="9312"/>
                  </a:lnTo>
                  <a:lnTo>
                    <a:pt x="7249" y="9262"/>
                  </a:lnTo>
                  <a:lnTo>
                    <a:pt x="7533" y="9203"/>
                  </a:lnTo>
                  <a:lnTo>
                    <a:pt x="7818" y="9131"/>
                  </a:lnTo>
                  <a:lnTo>
                    <a:pt x="8094" y="9051"/>
                  </a:lnTo>
                  <a:lnTo>
                    <a:pt x="8370" y="8949"/>
                  </a:lnTo>
                  <a:lnTo>
                    <a:pt x="8638" y="8848"/>
                  </a:lnTo>
                  <a:lnTo>
                    <a:pt x="8897" y="8724"/>
                  </a:lnTo>
                  <a:lnTo>
                    <a:pt x="9147" y="8601"/>
                  </a:lnTo>
                  <a:lnTo>
                    <a:pt x="9397" y="8455"/>
                  </a:lnTo>
                  <a:lnTo>
                    <a:pt x="9630" y="8310"/>
                  </a:lnTo>
                  <a:lnTo>
                    <a:pt x="9855" y="8150"/>
                  </a:lnTo>
                  <a:lnTo>
                    <a:pt x="10070" y="7976"/>
                  </a:lnTo>
                  <a:lnTo>
                    <a:pt x="10269" y="7794"/>
                  </a:lnTo>
                  <a:lnTo>
                    <a:pt x="10459" y="7605"/>
                  </a:lnTo>
                  <a:lnTo>
                    <a:pt x="10631" y="7409"/>
                  </a:lnTo>
                  <a:lnTo>
                    <a:pt x="10804" y="7184"/>
                  </a:lnTo>
                  <a:lnTo>
                    <a:pt x="10959" y="6952"/>
                  </a:lnTo>
                  <a:lnTo>
                    <a:pt x="11097" y="6719"/>
                  </a:lnTo>
                  <a:lnTo>
                    <a:pt x="11209" y="6479"/>
                  </a:lnTo>
                  <a:lnTo>
                    <a:pt x="11304" y="6240"/>
                  </a:lnTo>
                  <a:lnTo>
                    <a:pt x="11382" y="5993"/>
                  </a:lnTo>
                  <a:lnTo>
                    <a:pt x="11442" y="5746"/>
                  </a:lnTo>
                  <a:lnTo>
                    <a:pt x="11485" y="5492"/>
                  </a:lnTo>
                  <a:lnTo>
                    <a:pt x="11511" y="5237"/>
                  </a:lnTo>
                  <a:lnTo>
                    <a:pt x="11529" y="4990"/>
                  </a:lnTo>
                  <a:lnTo>
                    <a:pt x="11520" y="4736"/>
                  </a:lnTo>
                  <a:lnTo>
                    <a:pt x="11494" y="4482"/>
                  </a:lnTo>
                  <a:lnTo>
                    <a:pt x="11460" y="4228"/>
                  </a:lnTo>
                  <a:lnTo>
                    <a:pt x="11399" y="3981"/>
                  </a:lnTo>
                  <a:lnTo>
                    <a:pt x="11330" y="3734"/>
                  </a:lnTo>
                  <a:lnTo>
                    <a:pt x="11252" y="3487"/>
                  </a:lnTo>
                  <a:lnTo>
                    <a:pt x="11149" y="3247"/>
                  </a:lnTo>
                  <a:lnTo>
                    <a:pt x="11037" y="3007"/>
                  </a:lnTo>
                  <a:lnTo>
                    <a:pt x="10907" y="2775"/>
                  </a:lnTo>
                  <a:lnTo>
                    <a:pt x="10769" y="2550"/>
                  </a:lnTo>
                  <a:lnTo>
                    <a:pt x="10623" y="2325"/>
                  </a:lnTo>
                  <a:lnTo>
                    <a:pt x="10450" y="2107"/>
                  </a:lnTo>
                  <a:lnTo>
                    <a:pt x="10277" y="1903"/>
                  </a:lnTo>
                  <a:lnTo>
                    <a:pt x="10088" y="1700"/>
                  </a:lnTo>
                  <a:lnTo>
                    <a:pt x="9880" y="1504"/>
                  </a:lnTo>
                  <a:lnTo>
                    <a:pt x="9665" y="1322"/>
                  </a:lnTo>
                  <a:lnTo>
                    <a:pt x="9440" y="1148"/>
                  </a:lnTo>
                  <a:lnTo>
                    <a:pt x="9207" y="981"/>
                  </a:lnTo>
                  <a:lnTo>
                    <a:pt x="8966" y="828"/>
                  </a:lnTo>
                  <a:lnTo>
                    <a:pt x="8707" y="683"/>
                  </a:lnTo>
                  <a:lnTo>
                    <a:pt x="8439" y="552"/>
                  </a:lnTo>
                  <a:lnTo>
                    <a:pt x="8163" y="436"/>
                  </a:lnTo>
                  <a:lnTo>
                    <a:pt x="7870" y="327"/>
                  </a:lnTo>
                  <a:lnTo>
                    <a:pt x="7568" y="233"/>
                  </a:lnTo>
                  <a:lnTo>
                    <a:pt x="7266" y="160"/>
                  </a:lnTo>
                  <a:lnTo>
                    <a:pt x="6955" y="94"/>
                  </a:lnTo>
                  <a:lnTo>
                    <a:pt x="6645" y="51"/>
                  </a:lnTo>
                  <a:lnTo>
                    <a:pt x="6334" y="22"/>
                  </a:lnTo>
                  <a:lnTo>
                    <a:pt x="602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-2199025" y="-2131025"/>
              <a:ext cx="264925" cy="221750"/>
            </a:xfrm>
            <a:custGeom>
              <a:avLst/>
              <a:gdLst/>
              <a:ahLst/>
              <a:cxnLst/>
              <a:rect l="l" t="t" r="r" b="b"/>
              <a:pathLst>
                <a:path w="10597" h="8870" extrusionOk="0">
                  <a:moveTo>
                    <a:pt x="4962" y="2667"/>
                  </a:moveTo>
                  <a:lnTo>
                    <a:pt x="5091" y="2674"/>
                  </a:lnTo>
                  <a:lnTo>
                    <a:pt x="5212" y="2688"/>
                  </a:lnTo>
                  <a:lnTo>
                    <a:pt x="5333" y="2703"/>
                  </a:lnTo>
                  <a:lnTo>
                    <a:pt x="5454" y="2725"/>
                  </a:lnTo>
                  <a:lnTo>
                    <a:pt x="5566" y="2754"/>
                  </a:lnTo>
                  <a:lnTo>
                    <a:pt x="5687" y="2783"/>
                  </a:lnTo>
                  <a:lnTo>
                    <a:pt x="5799" y="2819"/>
                  </a:lnTo>
                  <a:lnTo>
                    <a:pt x="5903" y="2855"/>
                  </a:lnTo>
                  <a:lnTo>
                    <a:pt x="6015" y="2899"/>
                  </a:lnTo>
                  <a:lnTo>
                    <a:pt x="6222" y="2993"/>
                  </a:lnTo>
                  <a:lnTo>
                    <a:pt x="6412" y="3102"/>
                  </a:lnTo>
                  <a:lnTo>
                    <a:pt x="6593" y="3226"/>
                  </a:lnTo>
                  <a:lnTo>
                    <a:pt x="6766" y="3357"/>
                  </a:lnTo>
                  <a:lnTo>
                    <a:pt x="6912" y="3502"/>
                  </a:lnTo>
                  <a:lnTo>
                    <a:pt x="7050" y="3654"/>
                  </a:lnTo>
                  <a:lnTo>
                    <a:pt x="7162" y="3807"/>
                  </a:lnTo>
                  <a:lnTo>
                    <a:pt x="7214" y="3894"/>
                  </a:lnTo>
                  <a:lnTo>
                    <a:pt x="7257" y="3974"/>
                  </a:lnTo>
                  <a:lnTo>
                    <a:pt x="7301" y="4061"/>
                  </a:lnTo>
                  <a:lnTo>
                    <a:pt x="7335" y="4141"/>
                  </a:lnTo>
                  <a:lnTo>
                    <a:pt x="7361" y="4228"/>
                  </a:lnTo>
                  <a:lnTo>
                    <a:pt x="7387" y="4315"/>
                  </a:lnTo>
                  <a:lnTo>
                    <a:pt x="7404" y="4403"/>
                  </a:lnTo>
                  <a:lnTo>
                    <a:pt x="7413" y="4490"/>
                  </a:lnTo>
                  <a:lnTo>
                    <a:pt x="7421" y="4577"/>
                  </a:lnTo>
                  <a:lnTo>
                    <a:pt x="7421" y="4664"/>
                  </a:lnTo>
                  <a:lnTo>
                    <a:pt x="7413" y="4751"/>
                  </a:lnTo>
                  <a:lnTo>
                    <a:pt x="7395" y="4838"/>
                  </a:lnTo>
                  <a:lnTo>
                    <a:pt x="7378" y="4926"/>
                  </a:lnTo>
                  <a:lnTo>
                    <a:pt x="7352" y="5013"/>
                  </a:lnTo>
                  <a:lnTo>
                    <a:pt x="7318" y="5100"/>
                  </a:lnTo>
                  <a:lnTo>
                    <a:pt x="7275" y="5187"/>
                  </a:lnTo>
                  <a:lnTo>
                    <a:pt x="7223" y="5267"/>
                  </a:lnTo>
                  <a:lnTo>
                    <a:pt x="7171" y="5354"/>
                  </a:lnTo>
                  <a:lnTo>
                    <a:pt x="7102" y="5434"/>
                  </a:lnTo>
                  <a:lnTo>
                    <a:pt x="7033" y="5514"/>
                  </a:lnTo>
                  <a:lnTo>
                    <a:pt x="6955" y="5594"/>
                  </a:lnTo>
                  <a:lnTo>
                    <a:pt x="6860" y="5667"/>
                  </a:lnTo>
                  <a:lnTo>
                    <a:pt x="6766" y="5739"/>
                  </a:lnTo>
                  <a:lnTo>
                    <a:pt x="6662" y="5812"/>
                  </a:lnTo>
                  <a:lnTo>
                    <a:pt x="6550" y="5884"/>
                  </a:lnTo>
                  <a:lnTo>
                    <a:pt x="6429" y="5950"/>
                  </a:lnTo>
                  <a:lnTo>
                    <a:pt x="6300" y="6015"/>
                  </a:lnTo>
                  <a:lnTo>
                    <a:pt x="6161" y="6073"/>
                  </a:lnTo>
                  <a:lnTo>
                    <a:pt x="6006" y="6131"/>
                  </a:lnTo>
                  <a:lnTo>
                    <a:pt x="5851" y="6190"/>
                  </a:lnTo>
                  <a:lnTo>
                    <a:pt x="5609" y="6262"/>
                  </a:lnTo>
                  <a:lnTo>
                    <a:pt x="5376" y="6320"/>
                  </a:lnTo>
                  <a:lnTo>
                    <a:pt x="5152" y="6357"/>
                  </a:lnTo>
                  <a:lnTo>
                    <a:pt x="4936" y="6378"/>
                  </a:lnTo>
                  <a:lnTo>
                    <a:pt x="4729" y="6378"/>
                  </a:lnTo>
                  <a:lnTo>
                    <a:pt x="4531" y="6371"/>
                  </a:lnTo>
                  <a:lnTo>
                    <a:pt x="4349" y="6349"/>
                  </a:lnTo>
                  <a:lnTo>
                    <a:pt x="4168" y="6306"/>
                  </a:lnTo>
                  <a:lnTo>
                    <a:pt x="4004" y="6255"/>
                  </a:lnTo>
                  <a:lnTo>
                    <a:pt x="3849" y="6197"/>
                  </a:lnTo>
                  <a:lnTo>
                    <a:pt x="3702" y="6117"/>
                  </a:lnTo>
                  <a:lnTo>
                    <a:pt x="3564" y="6030"/>
                  </a:lnTo>
                  <a:lnTo>
                    <a:pt x="3443" y="5935"/>
                  </a:lnTo>
                  <a:lnTo>
                    <a:pt x="3323" y="5834"/>
                  </a:lnTo>
                  <a:lnTo>
                    <a:pt x="3219" y="5717"/>
                  </a:lnTo>
                  <a:lnTo>
                    <a:pt x="3124" y="5594"/>
                  </a:lnTo>
                  <a:lnTo>
                    <a:pt x="3038" y="5463"/>
                  </a:lnTo>
                  <a:lnTo>
                    <a:pt x="2960" y="5325"/>
                  </a:lnTo>
                  <a:lnTo>
                    <a:pt x="2900" y="5187"/>
                  </a:lnTo>
                  <a:lnTo>
                    <a:pt x="2839" y="5035"/>
                  </a:lnTo>
                  <a:lnTo>
                    <a:pt x="2796" y="4889"/>
                  </a:lnTo>
                  <a:lnTo>
                    <a:pt x="2762" y="4730"/>
                  </a:lnTo>
                  <a:lnTo>
                    <a:pt x="2744" y="4570"/>
                  </a:lnTo>
                  <a:lnTo>
                    <a:pt x="2727" y="4410"/>
                  </a:lnTo>
                  <a:lnTo>
                    <a:pt x="2727" y="4243"/>
                  </a:lnTo>
                  <a:lnTo>
                    <a:pt x="2736" y="4083"/>
                  </a:lnTo>
                  <a:lnTo>
                    <a:pt x="2753" y="3916"/>
                  </a:lnTo>
                  <a:lnTo>
                    <a:pt x="2788" y="3756"/>
                  </a:lnTo>
                  <a:lnTo>
                    <a:pt x="2831" y="3589"/>
                  </a:lnTo>
                  <a:lnTo>
                    <a:pt x="2882" y="3429"/>
                  </a:lnTo>
                  <a:lnTo>
                    <a:pt x="2943" y="3269"/>
                  </a:lnTo>
                  <a:lnTo>
                    <a:pt x="3021" y="3117"/>
                  </a:lnTo>
                  <a:lnTo>
                    <a:pt x="3150" y="3088"/>
                  </a:lnTo>
                  <a:lnTo>
                    <a:pt x="3279" y="3059"/>
                  </a:lnTo>
                  <a:lnTo>
                    <a:pt x="3400" y="3015"/>
                  </a:lnTo>
                  <a:lnTo>
                    <a:pt x="3538" y="2957"/>
                  </a:lnTo>
                  <a:lnTo>
                    <a:pt x="3668" y="2899"/>
                  </a:lnTo>
                  <a:lnTo>
                    <a:pt x="3797" y="2848"/>
                  </a:lnTo>
                  <a:lnTo>
                    <a:pt x="3927" y="2805"/>
                  </a:lnTo>
                  <a:lnTo>
                    <a:pt x="4065" y="2768"/>
                  </a:lnTo>
                  <a:lnTo>
                    <a:pt x="4194" y="2739"/>
                  </a:lnTo>
                  <a:lnTo>
                    <a:pt x="4324" y="2710"/>
                  </a:lnTo>
                  <a:lnTo>
                    <a:pt x="4453" y="2688"/>
                  </a:lnTo>
                  <a:lnTo>
                    <a:pt x="4582" y="2674"/>
                  </a:lnTo>
                  <a:lnTo>
                    <a:pt x="4712" y="2667"/>
                  </a:lnTo>
                  <a:close/>
                  <a:moveTo>
                    <a:pt x="4677" y="1"/>
                  </a:moveTo>
                  <a:lnTo>
                    <a:pt x="4393" y="22"/>
                  </a:lnTo>
                  <a:lnTo>
                    <a:pt x="4108" y="52"/>
                  </a:lnTo>
                  <a:lnTo>
                    <a:pt x="3832" y="102"/>
                  </a:lnTo>
                  <a:lnTo>
                    <a:pt x="3547" y="161"/>
                  </a:lnTo>
                  <a:lnTo>
                    <a:pt x="3271" y="233"/>
                  </a:lnTo>
                  <a:lnTo>
                    <a:pt x="3003" y="320"/>
                  </a:lnTo>
                  <a:lnTo>
                    <a:pt x="2736" y="422"/>
                  </a:lnTo>
                  <a:lnTo>
                    <a:pt x="2477" y="546"/>
                  </a:lnTo>
                  <a:lnTo>
                    <a:pt x="2227" y="676"/>
                  </a:lnTo>
                  <a:lnTo>
                    <a:pt x="1976" y="822"/>
                  </a:lnTo>
                  <a:lnTo>
                    <a:pt x="1743" y="989"/>
                  </a:lnTo>
                  <a:lnTo>
                    <a:pt x="1623" y="1076"/>
                  </a:lnTo>
                  <a:lnTo>
                    <a:pt x="1528" y="1170"/>
                  </a:lnTo>
                  <a:lnTo>
                    <a:pt x="1450" y="1265"/>
                  </a:lnTo>
                  <a:lnTo>
                    <a:pt x="1381" y="1366"/>
                  </a:lnTo>
                  <a:lnTo>
                    <a:pt x="1338" y="1468"/>
                  </a:lnTo>
                  <a:lnTo>
                    <a:pt x="1303" y="1570"/>
                  </a:lnTo>
                  <a:lnTo>
                    <a:pt x="1286" y="1671"/>
                  </a:lnTo>
                  <a:lnTo>
                    <a:pt x="1286" y="1780"/>
                  </a:lnTo>
                  <a:lnTo>
                    <a:pt x="1088" y="1998"/>
                  </a:lnTo>
                  <a:lnTo>
                    <a:pt x="915" y="2223"/>
                  </a:lnTo>
                  <a:lnTo>
                    <a:pt x="751" y="2456"/>
                  </a:lnTo>
                  <a:lnTo>
                    <a:pt x="604" y="2696"/>
                  </a:lnTo>
                  <a:lnTo>
                    <a:pt x="466" y="2950"/>
                  </a:lnTo>
                  <a:lnTo>
                    <a:pt x="354" y="3204"/>
                  </a:lnTo>
                  <a:lnTo>
                    <a:pt x="251" y="3458"/>
                  </a:lnTo>
                  <a:lnTo>
                    <a:pt x="164" y="3720"/>
                  </a:lnTo>
                  <a:lnTo>
                    <a:pt x="95" y="3989"/>
                  </a:lnTo>
                  <a:lnTo>
                    <a:pt x="52" y="4257"/>
                  </a:lnTo>
                  <a:lnTo>
                    <a:pt x="18" y="4526"/>
                  </a:lnTo>
                  <a:lnTo>
                    <a:pt x="0" y="4795"/>
                  </a:lnTo>
                  <a:lnTo>
                    <a:pt x="0" y="5064"/>
                  </a:lnTo>
                  <a:lnTo>
                    <a:pt x="26" y="5332"/>
                  </a:lnTo>
                  <a:lnTo>
                    <a:pt x="69" y="5594"/>
                  </a:lnTo>
                  <a:lnTo>
                    <a:pt x="121" y="5855"/>
                  </a:lnTo>
                  <a:lnTo>
                    <a:pt x="207" y="6102"/>
                  </a:lnTo>
                  <a:lnTo>
                    <a:pt x="302" y="6335"/>
                  </a:lnTo>
                  <a:lnTo>
                    <a:pt x="406" y="6553"/>
                  </a:lnTo>
                  <a:lnTo>
                    <a:pt x="535" y="6771"/>
                  </a:lnTo>
                  <a:lnTo>
                    <a:pt x="673" y="6974"/>
                  </a:lnTo>
                  <a:lnTo>
                    <a:pt x="820" y="7163"/>
                  </a:lnTo>
                  <a:lnTo>
                    <a:pt x="984" y="7345"/>
                  </a:lnTo>
                  <a:lnTo>
                    <a:pt x="1157" y="7519"/>
                  </a:lnTo>
                  <a:lnTo>
                    <a:pt x="1338" y="7686"/>
                  </a:lnTo>
                  <a:lnTo>
                    <a:pt x="1536" y="7838"/>
                  </a:lnTo>
                  <a:lnTo>
                    <a:pt x="1743" y="7977"/>
                  </a:lnTo>
                  <a:lnTo>
                    <a:pt x="1959" y="8107"/>
                  </a:lnTo>
                  <a:lnTo>
                    <a:pt x="2175" y="8231"/>
                  </a:lnTo>
                  <a:lnTo>
                    <a:pt x="2408" y="8340"/>
                  </a:lnTo>
                  <a:lnTo>
                    <a:pt x="2641" y="8441"/>
                  </a:lnTo>
                  <a:lnTo>
                    <a:pt x="2891" y="8536"/>
                  </a:lnTo>
                  <a:lnTo>
                    <a:pt x="3141" y="8616"/>
                  </a:lnTo>
                  <a:lnTo>
                    <a:pt x="3392" y="8681"/>
                  </a:lnTo>
                  <a:lnTo>
                    <a:pt x="3650" y="8739"/>
                  </a:lnTo>
                  <a:lnTo>
                    <a:pt x="3918" y="8790"/>
                  </a:lnTo>
                  <a:lnTo>
                    <a:pt x="4185" y="8826"/>
                  </a:lnTo>
                  <a:lnTo>
                    <a:pt x="4453" y="8848"/>
                  </a:lnTo>
                  <a:lnTo>
                    <a:pt x="4729" y="8863"/>
                  </a:lnTo>
                  <a:lnTo>
                    <a:pt x="4997" y="8870"/>
                  </a:lnTo>
                  <a:lnTo>
                    <a:pt x="5273" y="8863"/>
                  </a:lnTo>
                  <a:lnTo>
                    <a:pt x="5549" y="8841"/>
                  </a:lnTo>
                  <a:lnTo>
                    <a:pt x="5825" y="8812"/>
                  </a:lnTo>
                  <a:lnTo>
                    <a:pt x="6092" y="8776"/>
                  </a:lnTo>
                  <a:lnTo>
                    <a:pt x="6369" y="8717"/>
                  </a:lnTo>
                  <a:lnTo>
                    <a:pt x="6636" y="8659"/>
                  </a:lnTo>
                  <a:lnTo>
                    <a:pt x="6895" y="8587"/>
                  </a:lnTo>
                  <a:lnTo>
                    <a:pt x="7162" y="8500"/>
                  </a:lnTo>
                  <a:lnTo>
                    <a:pt x="7430" y="8398"/>
                  </a:lnTo>
                  <a:lnTo>
                    <a:pt x="7689" y="8289"/>
                  </a:lnTo>
                  <a:lnTo>
                    <a:pt x="7939" y="8173"/>
                  </a:lnTo>
                  <a:lnTo>
                    <a:pt x="8181" y="8042"/>
                  </a:lnTo>
                  <a:lnTo>
                    <a:pt x="8414" y="7904"/>
                  </a:lnTo>
                  <a:lnTo>
                    <a:pt x="8638" y="7759"/>
                  </a:lnTo>
                  <a:lnTo>
                    <a:pt x="8845" y="7599"/>
                  </a:lnTo>
                  <a:lnTo>
                    <a:pt x="9052" y="7439"/>
                  </a:lnTo>
                  <a:lnTo>
                    <a:pt x="9242" y="7265"/>
                  </a:lnTo>
                  <a:lnTo>
                    <a:pt x="9423" y="7090"/>
                  </a:lnTo>
                  <a:lnTo>
                    <a:pt x="9587" y="6909"/>
                  </a:lnTo>
                  <a:lnTo>
                    <a:pt x="9751" y="6720"/>
                  </a:lnTo>
                  <a:lnTo>
                    <a:pt x="9889" y="6524"/>
                  </a:lnTo>
                  <a:lnTo>
                    <a:pt x="10027" y="6320"/>
                  </a:lnTo>
                  <a:lnTo>
                    <a:pt x="10148" y="6117"/>
                  </a:lnTo>
                  <a:lnTo>
                    <a:pt x="10252" y="5906"/>
                  </a:lnTo>
                  <a:lnTo>
                    <a:pt x="10347" y="5688"/>
                  </a:lnTo>
                  <a:lnTo>
                    <a:pt x="10424" y="5470"/>
                  </a:lnTo>
                  <a:lnTo>
                    <a:pt x="10493" y="5253"/>
                  </a:lnTo>
                  <a:lnTo>
                    <a:pt x="10536" y="5027"/>
                  </a:lnTo>
                  <a:lnTo>
                    <a:pt x="10571" y="4802"/>
                  </a:lnTo>
                  <a:lnTo>
                    <a:pt x="10597" y="4577"/>
                  </a:lnTo>
                  <a:lnTo>
                    <a:pt x="10597" y="4345"/>
                  </a:lnTo>
                  <a:lnTo>
                    <a:pt x="10588" y="4119"/>
                  </a:lnTo>
                  <a:lnTo>
                    <a:pt x="10562" y="3887"/>
                  </a:lnTo>
                  <a:lnTo>
                    <a:pt x="10510" y="3654"/>
                  </a:lnTo>
                  <a:lnTo>
                    <a:pt x="10450" y="3429"/>
                  </a:lnTo>
                  <a:lnTo>
                    <a:pt x="10372" y="3197"/>
                  </a:lnTo>
                  <a:lnTo>
                    <a:pt x="10278" y="2964"/>
                  </a:lnTo>
                  <a:lnTo>
                    <a:pt x="10157" y="2739"/>
                  </a:lnTo>
                  <a:lnTo>
                    <a:pt x="10027" y="2514"/>
                  </a:lnTo>
                  <a:lnTo>
                    <a:pt x="9872" y="2296"/>
                  </a:lnTo>
                  <a:lnTo>
                    <a:pt x="9708" y="2085"/>
                  </a:lnTo>
                  <a:lnTo>
                    <a:pt x="9535" y="1882"/>
                  </a:lnTo>
                  <a:lnTo>
                    <a:pt x="9346" y="1693"/>
                  </a:lnTo>
                  <a:lnTo>
                    <a:pt x="9147" y="1504"/>
                  </a:lnTo>
                  <a:lnTo>
                    <a:pt x="8931" y="1330"/>
                  </a:lnTo>
                  <a:lnTo>
                    <a:pt x="8716" y="1170"/>
                  </a:lnTo>
                  <a:lnTo>
                    <a:pt x="8483" y="1018"/>
                  </a:lnTo>
                  <a:lnTo>
                    <a:pt x="8241" y="872"/>
                  </a:lnTo>
                  <a:lnTo>
                    <a:pt x="7999" y="734"/>
                  </a:lnTo>
                  <a:lnTo>
                    <a:pt x="7749" y="611"/>
                  </a:lnTo>
                  <a:lnTo>
                    <a:pt x="7490" y="502"/>
                  </a:lnTo>
                  <a:lnTo>
                    <a:pt x="7223" y="400"/>
                  </a:lnTo>
                  <a:lnTo>
                    <a:pt x="6947" y="306"/>
                  </a:lnTo>
                  <a:lnTo>
                    <a:pt x="6671" y="226"/>
                  </a:lnTo>
                  <a:lnTo>
                    <a:pt x="6394" y="161"/>
                  </a:lnTo>
                  <a:lnTo>
                    <a:pt x="6110" y="102"/>
                  </a:lnTo>
                  <a:lnTo>
                    <a:pt x="5825" y="59"/>
                  </a:lnTo>
                  <a:lnTo>
                    <a:pt x="5540" y="22"/>
                  </a:lnTo>
                  <a:lnTo>
                    <a:pt x="5255" y="8"/>
                  </a:lnTo>
                  <a:lnTo>
                    <a:pt x="497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-2222550" y="-1811600"/>
              <a:ext cx="240575" cy="193450"/>
            </a:xfrm>
            <a:custGeom>
              <a:avLst/>
              <a:gdLst/>
              <a:ahLst/>
              <a:cxnLst/>
              <a:rect l="l" t="t" r="r" b="b"/>
              <a:pathLst>
                <a:path w="9623" h="7738" extrusionOk="0">
                  <a:moveTo>
                    <a:pt x="5696" y="2696"/>
                  </a:moveTo>
                  <a:lnTo>
                    <a:pt x="5808" y="2718"/>
                  </a:lnTo>
                  <a:lnTo>
                    <a:pt x="5929" y="2754"/>
                  </a:lnTo>
                  <a:lnTo>
                    <a:pt x="5989" y="2776"/>
                  </a:lnTo>
                  <a:lnTo>
                    <a:pt x="6050" y="2798"/>
                  </a:lnTo>
                  <a:lnTo>
                    <a:pt x="6093" y="2819"/>
                  </a:lnTo>
                  <a:lnTo>
                    <a:pt x="6119" y="2848"/>
                  </a:lnTo>
                  <a:lnTo>
                    <a:pt x="6214" y="2965"/>
                  </a:lnTo>
                  <a:lnTo>
                    <a:pt x="6283" y="3074"/>
                  </a:lnTo>
                  <a:lnTo>
                    <a:pt x="6309" y="3132"/>
                  </a:lnTo>
                  <a:lnTo>
                    <a:pt x="6326" y="3190"/>
                  </a:lnTo>
                  <a:lnTo>
                    <a:pt x="6343" y="3248"/>
                  </a:lnTo>
                  <a:lnTo>
                    <a:pt x="6352" y="3306"/>
                  </a:lnTo>
                  <a:lnTo>
                    <a:pt x="6360" y="3364"/>
                  </a:lnTo>
                  <a:lnTo>
                    <a:pt x="6360" y="3430"/>
                  </a:lnTo>
                  <a:lnTo>
                    <a:pt x="6343" y="3553"/>
                  </a:lnTo>
                  <a:lnTo>
                    <a:pt x="6300" y="3684"/>
                  </a:lnTo>
                  <a:lnTo>
                    <a:pt x="6240" y="3822"/>
                  </a:lnTo>
                  <a:lnTo>
                    <a:pt x="6179" y="3960"/>
                  </a:lnTo>
                  <a:lnTo>
                    <a:pt x="6093" y="4091"/>
                  </a:lnTo>
                  <a:lnTo>
                    <a:pt x="5989" y="4229"/>
                  </a:lnTo>
                  <a:lnTo>
                    <a:pt x="5869" y="4352"/>
                  </a:lnTo>
                  <a:lnTo>
                    <a:pt x="5730" y="4476"/>
                  </a:lnTo>
                  <a:lnTo>
                    <a:pt x="5584" y="4599"/>
                  </a:lnTo>
                  <a:lnTo>
                    <a:pt x="5428" y="4708"/>
                  </a:lnTo>
                  <a:lnTo>
                    <a:pt x="5265" y="4802"/>
                  </a:lnTo>
                  <a:lnTo>
                    <a:pt x="5092" y="4890"/>
                  </a:lnTo>
                  <a:lnTo>
                    <a:pt x="4911" y="4969"/>
                  </a:lnTo>
                  <a:lnTo>
                    <a:pt x="4730" y="5028"/>
                  </a:lnTo>
                  <a:lnTo>
                    <a:pt x="4540" y="5071"/>
                  </a:lnTo>
                  <a:lnTo>
                    <a:pt x="4453" y="5086"/>
                  </a:lnTo>
                  <a:lnTo>
                    <a:pt x="4358" y="5100"/>
                  </a:lnTo>
                  <a:lnTo>
                    <a:pt x="4264" y="5100"/>
                  </a:lnTo>
                  <a:lnTo>
                    <a:pt x="4169" y="5108"/>
                  </a:lnTo>
                  <a:lnTo>
                    <a:pt x="4082" y="5100"/>
                  </a:lnTo>
                  <a:lnTo>
                    <a:pt x="3987" y="5093"/>
                  </a:lnTo>
                  <a:lnTo>
                    <a:pt x="3892" y="5078"/>
                  </a:lnTo>
                  <a:lnTo>
                    <a:pt x="3806" y="5057"/>
                  </a:lnTo>
                  <a:lnTo>
                    <a:pt x="3703" y="5020"/>
                  </a:lnTo>
                  <a:lnTo>
                    <a:pt x="3599" y="4984"/>
                  </a:lnTo>
                  <a:lnTo>
                    <a:pt x="3504" y="4940"/>
                  </a:lnTo>
                  <a:lnTo>
                    <a:pt x="3409" y="4897"/>
                  </a:lnTo>
                  <a:lnTo>
                    <a:pt x="3332" y="4853"/>
                  </a:lnTo>
                  <a:lnTo>
                    <a:pt x="3254" y="4802"/>
                  </a:lnTo>
                  <a:lnTo>
                    <a:pt x="3185" y="4744"/>
                  </a:lnTo>
                  <a:lnTo>
                    <a:pt x="3116" y="4686"/>
                  </a:lnTo>
                  <a:lnTo>
                    <a:pt x="3055" y="4628"/>
                  </a:lnTo>
                  <a:lnTo>
                    <a:pt x="3004" y="4563"/>
                  </a:lnTo>
                  <a:lnTo>
                    <a:pt x="2952" y="4497"/>
                  </a:lnTo>
                  <a:lnTo>
                    <a:pt x="2909" y="4432"/>
                  </a:lnTo>
                  <a:lnTo>
                    <a:pt x="2874" y="4359"/>
                  </a:lnTo>
                  <a:lnTo>
                    <a:pt x="2840" y="4287"/>
                  </a:lnTo>
                  <a:lnTo>
                    <a:pt x="2814" y="4214"/>
                  </a:lnTo>
                  <a:lnTo>
                    <a:pt x="2788" y="4134"/>
                  </a:lnTo>
                  <a:lnTo>
                    <a:pt x="2762" y="3982"/>
                  </a:lnTo>
                  <a:lnTo>
                    <a:pt x="2745" y="3815"/>
                  </a:lnTo>
                  <a:lnTo>
                    <a:pt x="2745" y="3655"/>
                  </a:lnTo>
                  <a:lnTo>
                    <a:pt x="2762" y="3480"/>
                  </a:lnTo>
                  <a:lnTo>
                    <a:pt x="2797" y="3313"/>
                  </a:lnTo>
                  <a:lnTo>
                    <a:pt x="2848" y="3139"/>
                  </a:lnTo>
                  <a:lnTo>
                    <a:pt x="2909" y="2965"/>
                  </a:lnTo>
                  <a:lnTo>
                    <a:pt x="2986" y="2798"/>
                  </a:lnTo>
                  <a:lnTo>
                    <a:pt x="3038" y="2863"/>
                  </a:lnTo>
                  <a:lnTo>
                    <a:pt x="3099" y="2928"/>
                  </a:lnTo>
                  <a:lnTo>
                    <a:pt x="3168" y="2994"/>
                  </a:lnTo>
                  <a:lnTo>
                    <a:pt x="3237" y="3052"/>
                  </a:lnTo>
                  <a:lnTo>
                    <a:pt x="3314" y="3103"/>
                  </a:lnTo>
                  <a:lnTo>
                    <a:pt x="3392" y="3154"/>
                  </a:lnTo>
                  <a:lnTo>
                    <a:pt x="3478" y="3197"/>
                  </a:lnTo>
                  <a:lnTo>
                    <a:pt x="3565" y="3241"/>
                  </a:lnTo>
                  <a:lnTo>
                    <a:pt x="3660" y="3277"/>
                  </a:lnTo>
                  <a:lnTo>
                    <a:pt x="3754" y="3313"/>
                  </a:lnTo>
                  <a:lnTo>
                    <a:pt x="3849" y="3342"/>
                  </a:lnTo>
                  <a:lnTo>
                    <a:pt x="3944" y="3364"/>
                  </a:lnTo>
                  <a:lnTo>
                    <a:pt x="4039" y="3386"/>
                  </a:lnTo>
                  <a:lnTo>
                    <a:pt x="4143" y="3408"/>
                  </a:lnTo>
                  <a:lnTo>
                    <a:pt x="4246" y="3415"/>
                  </a:lnTo>
                  <a:lnTo>
                    <a:pt x="4341" y="3422"/>
                  </a:lnTo>
                  <a:lnTo>
                    <a:pt x="4548" y="3422"/>
                  </a:lnTo>
                  <a:lnTo>
                    <a:pt x="4643" y="3415"/>
                  </a:lnTo>
                  <a:lnTo>
                    <a:pt x="4738" y="3400"/>
                  </a:lnTo>
                  <a:lnTo>
                    <a:pt x="4833" y="3379"/>
                  </a:lnTo>
                  <a:lnTo>
                    <a:pt x="4928" y="3357"/>
                  </a:lnTo>
                  <a:lnTo>
                    <a:pt x="5014" y="3328"/>
                  </a:lnTo>
                  <a:lnTo>
                    <a:pt x="5109" y="3292"/>
                  </a:lnTo>
                  <a:lnTo>
                    <a:pt x="5187" y="3248"/>
                  </a:lnTo>
                  <a:lnTo>
                    <a:pt x="5265" y="3204"/>
                  </a:lnTo>
                  <a:lnTo>
                    <a:pt x="5342" y="3154"/>
                  </a:lnTo>
                  <a:lnTo>
                    <a:pt x="5411" y="3095"/>
                  </a:lnTo>
                  <a:lnTo>
                    <a:pt x="5480" y="3030"/>
                  </a:lnTo>
                  <a:lnTo>
                    <a:pt x="5532" y="2957"/>
                  </a:lnTo>
                  <a:lnTo>
                    <a:pt x="5592" y="2877"/>
                  </a:lnTo>
                  <a:lnTo>
                    <a:pt x="5636" y="2798"/>
                  </a:lnTo>
                  <a:lnTo>
                    <a:pt x="5653" y="2769"/>
                  </a:lnTo>
                  <a:lnTo>
                    <a:pt x="5679" y="2747"/>
                  </a:lnTo>
                  <a:lnTo>
                    <a:pt x="5687" y="2725"/>
                  </a:lnTo>
                  <a:lnTo>
                    <a:pt x="5696" y="2696"/>
                  </a:lnTo>
                  <a:close/>
                  <a:moveTo>
                    <a:pt x="4186" y="1"/>
                  </a:moveTo>
                  <a:lnTo>
                    <a:pt x="3953" y="15"/>
                  </a:lnTo>
                  <a:lnTo>
                    <a:pt x="3729" y="37"/>
                  </a:lnTo>
                  <a:lnTo>
                    <a:pt x="3513" y="74"/>
                  </a:lnTo>
                  <a:lnTo>
                    <a:pt x="3297" y="117"/>
                  </a:lnTo>
                  <a:lnTo>
                    <a:pt x="3090" y="175"/>
                  </a:lnTo>
                  <a:lnTo>
                    <a:pt x="2883" y="241"/>
                  </a:lnTo>
                  <a:lnTo>
                    <a:pt x="2684" y="313"/>
                  </a:lnTo>
                  <a:lnTo>
                    <a:pt x="2486" y="393"/>
                  </a:lnTo>
                  <a:lnTo>
                    <a:pt x="2296" y="488"/>
                  </a:lnTo>
                  <a:lnTo>
                    <a:pt x="2115" y="589"/>
                  </a:lnTo>
                  <a:lnTo>
                    <a:pt x="1934" y="698"/>
                  </a:lnTo>
                  <a:lnTo>
                    <a:pt x="1770" y="815"/>
                  </a:lnTo>
                  <a:lnTo>
                    <a:pt x="1606" y="931"/>
                  </a:lnTo>
                  <a:lnTo>
                    <a:pt x="1442" y="1062"/>
                  </a:lnTo>
                  <a:lnTo>
                    <a:pt x="1295" y="1200"/>
                  </a:lnTo>
                  <a:lnTo>
                    <a:pt x="1148" y="1338"/>
                  </a:lnTo>
                  <a:lnTo>
                    <a:pt x="1019" y="1490"/>
                  </a:lnTo>
                  <a:lnTo>
                    <a:pt x="890" y="1643"/>
                  </a:lnTo>
                  <a:lnTo>
                    <a:pt x="769" y="1795"/>
                  </a:lnTo>
                  <a:lnTo>
                    <a:pt x="657" y="1962"/>
                  </a:lnTo>
                  <a:lnTo>
                    <a:pt x="544" y="2129"/>
                  </a:lnTo>
                  <a:lnTo>
                    <a:pt x="450" y="2296"/>
                  </a:lnTo>
                  <a:lnTo>
                    <a:pt x="363" y="2471"/>
                  </a:lnTo>
                  <a:lnTo>
                    <a:pt x="286" y="2652"/>
                  </a:lnTo>
                  <a:lnTo>
                    <a:pt x="217" y="2834"/>
                  </a:lnTo>
                  <a:lnTo>
                    <a:pt x="156" y="3016"/>
                  </a:lnTo>
                  <a:lnTo>
                    <a:pt x="104" y="3197"/>
                  </a:lnTo>
                  <a:lnTo>
                    <a:pt x="61" y="3386"/>
                  </a:lnTo>
                  <a:lnTo>
                    <a:pt x="35" y="3575"/>
                  </a:lnTo>
                  <a:lnTo>
                    <a:pt x="9" y="3764"/>
                  </a:lnTo>
                  <a:lnTo>
                    <a:pt x="1" y="3953"/>
                  </a:lnTo>
                  <a:lnTo>
                    <a:pt x="1" y="4192"/>
                  </a:lnTo>
                  <a:lnTo>
                    <a:pt x="18" y="4425"/>
                  </a:lnTo>
                  <a:lnTo>
                    <a:pt x="44" y="4657"/>
                  </a:lnTo>
                  <a:lnTo>
                    <a:pt x="96" y="4882"/>
                  </a:lnTo>
                  <a:lnTo>
                    <a:pt x="156" y="5100"/>
                  </a:lnTo>
                  <a:lnTo>
                    <a:pt x="234" y="5311"/>
                  </a:lnTo>
                  <a:lnTo>
                    <a:pt x="329" y="5514"/>
                  </a:lnTo>
                  <a:lnTo>
                    <a:pt x="432" y="5710"/>
                  </a:lnTo>
                  <a:lnTo>
                    <a:pt x="544" y="5907"/>
                  </a:lnTo>
                  <a:lnTo>
                    <a:pt x="683" y="6088"/>
                  </a:lnTo>
                  <a:lnTo>
                    <a:pt x="821" y="6262"/>
                  </a:lnTo>
                  <a:lnTo>
                    <a:pt x="976" y="6430"/>
                  </a:lnTo>
                  <a:lnTo>
                    <a:pt x="1140" y="6589"/>
                  </a:lnTo>
                  <a:lnTo>
                    <a:pt x="1312" y="6735"/>
                  </a:lnTo>
                  <a:lnTo>
                    <a:pt x="1494" y="6880"/>
                  </a:lnTo>
                  <a:lnTo>
                    <a:pt x="1692" y="7011"/>
                  </a:lnTo>
                  <a:lnTo>
                    <a:pt x="1891" y="7127"/>
                  </a:lnTo>
                  <a:lnTo>
                    <a:pt x="2106" y="7243"/>
                  </a:lnTo>
                  <a:lnTo>
                    <a:pt x="2322" y="7345"/>
                  </a:lnTo>
                  <a:lnTo>
                    <a:pt x="2546" y="7432"/>
                  </a:lnTo>
                  <a:lnTo>
                    <a:pt x="2788" y="7512"/>
                  </a:lnTo>
                  <a:lnTo>
                    <a:pt x="3021" y="7577"/>
                  </a:lnTo>
                  <a:lnTo>
                    <a:pt x="3271" y="7635"/>
                  </a:lnTo>
                  <a:lnTo>
                    <a:pt x="3521" y="7679"/>
                  </a:lnTo>
                  <a:lnTo>
                    <a:pt x="3780" y="7708"/>
                  </a:lnTo>
                  <a:lnTo>
                    <a:pt x="4039" y="7730"/>
                  </a:lnTo>
                  <a:lnTo>
                    <a:pt x="4298" y="7737"/>
                  </a:lnTo>
                  <a:lnTo>
                    <a:pt x="4566" y="7730"/>
                  </a:lnTo>
                  <a:lnTo>
                    <a:pt x="4842" y="7708"/>
                  </a:lnTo>
                  <a:lnTo>
                    <a:pt x="5118" y="7679"/>
                  </a:lnTo>
                  <a:lnTo>
                    <a:pt x="5385" y="7628"/>
                  </a:lnTo>
                  <a:lnTo>
                    <a:pt x="5661" y="7570"/>
                  </a:lnTo>
                  <a:lnTo>
                    <a:pt x="5920" y="7497"/>
                  </a:lnTo>
                  <a:lnTo>
                    <a:pt x="6179" y="7410"/>
                  </a:lnTo>
                  <a:lnTo>
                    <a:pt x="6429" y="7316"/>
                  </a:lnTo>
                  <a:lnTo>
                    <a:pt x="6671" y="7207"/>
                  </a:lnTo>
                  <a:lnTo>
                    <a:pt x="6913" y="7091"/>
                  </a:lnTo>
                  <a:lnTo>
                    <a:pt x="7146" y="6967"/>
                  </a:lnTo>
                  <a:lnTo>
                    <a:pt x="7370" y="6829"/>
                  </a:lnTo>
                  <a:lnTo>
                    <a:pt x="7594" y="6684"/>
                  </a:lnTo>
                  <a:lnTo>
                    <a:pt x="7801" y="6524"/>
                  </a:lnTo>
                  <a:lnTo>
                    <a:pt x="8009" y="6364"/>
                  </a:lnTo>
                  <a:lnTo>
                    <a:pt x="8198" y="6190"/>
                  </a:lnTo>
                  <a:lnTo>
                    <a:pt x="8380" y="6008"/>
                  </a:lnTo>
                  <a:lnTo>
                    <a:pt x="8552" y="5827"/>
                  </a:lnTo>
                  <a:lnTo>
                    <a:pt x="8716" y="5638"/>
                  </a:lnTo>
                  <a:lnTo>
                    <a:pt x="8871" y="5434"/>
                  </a:lnTo>
                  <a:lnTo>
                    <a:pt x="9009" y="5231"/>
                  </a:lnTo>
                  <a:lnTo>
                    <a:pt x="9130" y="5028"/>
                  </a:lnTo>
                  <a:lnTo>
                    <a:pt x="9251" y="4817"/>
                  </a:lnTo>
                  <a:lnTo>
                    <a:pt x="9346" y="4599"/>
                  </a:lnTo>
                  <a:lnTo>
                    <a:pt x="9432" y="4381"/>
                  </a:lnTo>
                  <a:lnTo>
                    <a:pt x="9501" y="4156"/>
                  </a:lnTo>
                  <a:lnTo>
                    <a:pt x="9553" y="3931"/>
                  </a:lnTo>
                  <a:lnTo>
                    <a:pt x="9596" y="3706"/>
                  </a:lnTo>
                  <a:lnTo>
                    <a:pt x="9614" y="3480"/>
                  </a:lnTo>
                  <a:lnTo>
                    <a:pt x="9622" y="3248"/>
                  </a:lnTo>
                  <a:lnTo>
                    <a:pt x="9605" y="3023"/>
                  </a:lnTo>
                  <a:lnTo>
                    <a:pt x="9570" y="2790"/>
                  </a:lnTo>
                  <a:lnTo>
                    <a:pt x="9519" y="2565"/>
                  </a:lnTo>
                  <a:lnTo>
                    <a:pt x="9450" y="2340"/>
                  </a:lnTo>
                  <a:lnTo>
                    <a:pt x="9355" y="2115"/>
                  </a:lnTo>
                  <a:lnTo>
                    <a:pt x="9303" y="1999"/>
                  </a:lnTo>
                  <a:lnTo>
                    <a:pt x="9242" y="1890"/>
                  </a:lnTo>
                  <a:lnTo>
                    <a:pt x="9173" y="1781"/>
                  </a:lnTo>
                  <a:lnTo>
                    <a:pt x="9104" y="1672"/>
                  </a:lnTo>
                  <a:lnTo>
                    <a:pt x="9018" y="1548"/>
                  </a:lnTo>
                  <a:lnTo>
                    <a:pt x="8932" y="1439"/>
                  </a:lnTo>
                  <a:lnTo>
                    <a:pt x="8837" y="1330"/>
                  </a:lnTo>
                  <a:lnTo>
                    <a:pt x="8733" y="1221"/>
                  </a:lnTo>
                  <a:lnTo>
                    <a:pt x="8621" y="1120"/>
                  </a:lnTo>
                  <a:lnTo>
                    <a:pt x="8509" y="1025"/>
                  </a:lnTo>
                  <a:lnTo>
                    <a:pt x="8397" y="931"/>
                  </a:lnTo>
                  <a:lnTo>
                    <a:pt x="8276" y="844"/>
                  </a:lnTo>
                  <a:lnTo>
                    <a:pt x="8155" y="764"/>
                  </a:lnTo>
                  <a:lnTo>
                    <a:pt x="8026" y="684"/>
                  </a:lnTo>
                  <a:lnTo>
                    <a:pt x="7896" y="611"/>
                  </a:lnTo>
                  <a:lnTo>
                    <a:pt x="7758" y="538"/>
                  </a:lnTo>
                  <a:lnTo>
                    <a:pt x="7629" y="473"/>
                  </a:lnTo>
                  <a:lnTo>
                    <a:pt x="7482" y="415"/>
                  </a:lnTo>
                  <a:lnTo>
                    <a:pt x="7344" y="357"/>
                  </a:lnTo>
                  <a:lnTo>
                    <a:pt x="7197" y="306"/>
                  </a:lnTo>
                  <a:lnTo>
                    <a:pt x="7051" y="262"/>
                  </a:lnTo>
                  <a:lnTo>
                    <a:pt x="6904" y="219"/>
                  </a:lnTo>
                  <a:lnTo>
                    <a:pt x="6757" y="183"/>
                  </a:lnTo>
                  <a:lnTo>
                    <a:pt x="6611" y="154"/>
                  </a:lnTo>
                  <a:lnTo>
                    <a:pt x="6455" y="124"/>
                  </a:lnTo>
                  <a:lnTo>
                    <a:pt x="6309" y="103"/>
                  </a:lnTo>
                  <a:lnTo>
                    <a:pt x="6153" y="81"/>
                  </a:lnTo>
                  <a:lnTo>
                    <a:pt x="5998" y="74"/>
                  </a:lnTo>
                  <a:lnTo>
                    <a:pt x="5851" y="66"/>
                  </a:lnTo>
                  <a:lnTo>
                    <a:pt x="5696" y="59"/>
                  </a:lnTo>
                  <a:lnTo>
                    <a:pt x="5549" y="66"/>
                  </a:lnTo>
                  <a:lnTo>
                    <a:pt x="5394" y="74"/>
                  </a:lnTo>
                  <a:lnTo>
                    <a:pt x="5247" y="88"/>
                  </a:lnTo>
                  <a:lnTo>
                    <a:pt x="5101" y="103"/>
                  </a:lnTo>
                  <a:lnTo>
                    <a:pt x="4954" y="132"/>
                  </a:lnTo>
                  <a:lnTo>
                    <a:pt x="4816" y="154"/>
                  </a:lnTo>
                  <a:lnTo>
                    <a:pt x="4721" y="103"/>
                  </a:lnTo>
                  <a:lnTo>
                    <a:pt x="4635" y="52"/>
                  </a:lnTo>
                  <a:lnTo>
                    <a:pt x="4591" y="30"/>
                  </a:lnTo>
                  <a:lnTo>
                    <a:pt x="4540" y="15"/>
                  </a:lnTo>
                  <a:lnTo>
                    <a:pt x="4479" y="8"/>
                  </a:lnTo>
                  <a:lnTo>
                    <a:pt x="44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-2115750" y="-2448275"/>
              <a:ext cx="110675" cy="105175"/>
            </a:xfrm>
            <a:custGeom>
              <a:avLst/>
              <a:gdLst/>
              <a:ahLst/>
              <a:cxnLst/>
              <a:rect l="l" t="t" r="r" b="b"/>
              <a:pathLst>
                <a:path w="4427" h="4207" extrusionOk="0">
                  <a:moveTo>
                    <a:pt x="1717" y="1"/>
                  </a:moveTo>
                  <a:lnTo>
                    <a:pt x="1588" y="8"/>
                  </a:lnTo>
                  <a:lnTo>
                    <a:pt x="1458" y="15"/>
                  </a:lnTo>
                  <a:lnTo>
                    <a:pt x="1329" y="37"/>
                  </a:lnTo>
                  <a:lnTo>
                    <a:pt x="1329" y="102"/>
                  </a:lnTo>
                  <a:lnTo>
                    <a:pt x="1312" y="168"/>
                  </a:lnTo>
                  <a:lnTo>
                    <a:pt x="1295" y="233"/>
                  </a:lnTo>
                  <a:lnTo>
                    <a:pt x="1260" y="298"/>
                  </a:lnTo>
                  <a:lnTo>
                    <a:pt x="1208" y="364"/>
                  </a:lnTo>
                  <a:lnTo>
                    <a:pt x="1156" y="429"/>
                  </a:lnTo>
                  <a:lnTo>
                    <a:pt x="1079" y="487"/>
                  </a:lnTo>
                  <a:lnTo>
                    <a:pt x="1001" y="545"/>
                  </a:lnTo>
                  <a:lnTo>
                    <a:pt x="898" y="618"/>
                  </a:lnTo>
                  <a:lnTo>
                    <a:pt x="803" y="698"/>
                  </a:lnTo>
                  <a:lnTo>
                    <a:pt x="716" y="778"/>
                  </a:lnTo>
                  <a:lnTo>
                    <a:pt x="630" y="865"/>
                  </a:lnTo>
                  <a:lnTo>
                    <a:pt x="552" y="959"/>
                  </a:lnTo>
                  <a:lnTo>
                    <a:pt x="475" y="1054"/>
                  </a:lnTo>
                  <a:lnTo>
                    <a:pt x="406" y="1148"/>
                  </a:lnTo>
                  <a:lnTo>
                    <a:pt x="337" y="1250"/>
                  </a:lnTo>
                  <a:lnTo>
                    <a:pt x="276" y="1359"/>
                  </a:lnTo>
                  <a:lnTo>
                    <a:pt x="225" y="1461"/>
                  </a:lnTo>
                  <a:lnTo>
                    <a:pt x="173" y="1570"/>
                  </a:lnTo>
                  <a:lnTo>
                    <a:pt x="130" y="1686"/>
                  </a:lnTo>
                  <a:lnTo>
                    <a:pt x="95" y="1795"/>
                  </a:lnTo>
                  <a:lnTo>
                    <a:pt x="61" y="1911"/>
                  </a:lnTo>
                  <a:lnTo>
                    <a:pt x="35" y="2027"/>
                  </a:lnTo>
                  <a:lnTo>
                    <a:pt x="17" y="2143"/>
                  </a:lnTo>
                  <a:lnTo>
                    <a:pt x="0" y="2260"/>
                  </a:lnTo>
                  <a:lnTo>
                    <a:pt x="0" y="2376"/>
                  </a:lnTo>
                  <a:lnTo>
                    <a:pt x="0" y="2492"/>
                  </a:lnTo>
                  <a:lnTo>
                    <a:pt x="9" y="2601"/>
                  </a:lnTo>
                  <a:lnTo>
                    <a:pt x="26" y="2717"/>
                  </a:lnTo>
                  <a:lnTo>
                    <a:pt x="43" y="2834"/>
                  </a:lnTo>
                  <a:lnTo>
                    <a:pt x="78" y="2943"/>
                  </a:lnTo>
                  <a:lnTo>
                    <a:pt x="112" y="3051"/>
                  </a:lnTo>
                  <a:lnTo>
                    <a:pt x="164" y="3160"/>
                  </a:lnTo>
                  <a:lnTo>
                    <a:pt x="216" y="3269"/>
                  </a:lnTo>
                  <a:lnTo>
                    <a:pt x="276" y="3371"/>
                  </a:lnTo>
                  <a:lnTo>
                    <a:pt x="354" y="3466"/>
                  </a:lnTo>
                  <a:lnTo>
                    <a:pt x="432" y="3567"/>
                  </a:lnTo>
                  <a:lnTo>
                    <a:pt x="518" y="3654"/>
                  </a:lnTo>
                  <a:lnTo>
                    <a:pt x="613" y="3749"/>
                  </a:lnTo>
                  <a:lnTo>
                    <a:pt x="725" y="3829"/>
                  </a:lnTo>
                  <a:lnTo>
                    <a:pt x="820" y="3894"/>
                  </a:lnTo>
                  <a:lnTo>
                    <a:pt x="923" y="3952"/>
                  </a:lnTo>
                  <a:lnTo>
                    <a:pt x="1036" y="4010"/>
                  </a:lnTo>
                  <a:lnTo>
                    <a:pt x="1148" y="4054"/>
                  </a:lnTo>
                  <a:lnTo>
                    <a:pt x="1260" y="4097"/>
                  </a:lnTo>
                  <a:lnTo>
                    <a:pt x="1381" y="4127"/>
                  </a:lnTo>
                  <a:lnTo>
                    <a:pt x="1502" y="4156"/>
                  </a:lnTo>
                  <a:lnTo>
                    <a:pt x="1622" y="4177"/>
                  </a:lnTo>
                  <a:lnTo>
                    <a:pt x="1743" y="4192"/>
                  </a:lnTo>
                  <a:lnTo>
                    <a:pt x="1873" y="4199"/>
                  </a:lnTo>
                  <a:lnTo>
                    <a:pt x="1993" y="4206"/>
                  </a:lnTo>
                  <a:lnTo>
                    <a:pt x="2123" y="4199"/>
                  </a:lnTo>
                  <a:lnTo>
                    <a:pt x="2252" y="4192"/>
                  </a:lnTo>
                  <a:lnTo>
                    <a:pt x="2382" y="4177"/>
                  </a:lnTo>
                  <a:lnTo>
                    <a:pt x="2503" y="4163"/>
                  </a:lnTo>
                  <a:lnTo>
                    <a:pt x="2632" y="4141"/>
                  </a:lnTo>
                  <a:lnTo>
                    <a:pt x="2753" y="4112"/>
                  </a:lnTo>
                  <a:lnTo>
                    <a:pt x="2874" y="4076"/>
                  </a:lnTo>
                  <a:lnTo>
                    <a:pt x="2994" y="4039"/>
                  </a:lnTo>
                  <a:lnTo>
                    <a:pt x="3115" y="3996"/>
                  </a:lnTo>
                  <a:lnTo>
                    <a:pt x="3227" y="3945"/>
                  </a:lnTo>
                  <a:lnTo>
                    <a:pt x="3340" y="3894"/>
                  </a:lnTo>
                  <a:lnTo>
                    <a:pt x="3452" y="3836"/>
                  </a:lnTo>
                  <a:lnTo>
                    <a:pt x="3555" y="3771"/>
                  </a:lnTo>
                  <a:lnTo>
                    <a:pt x="3650" y="3705"/>
                  </a:lnTo>
                  <a:lnTo>
                    <a:pt x="3745" y="3640"/>
                  </a:lnTo>
                  <a:lnTo>
                    <a:pt x="3840" y="3560"/>
                  </a:lnTo>
                  <a:lnTo>
                    <a:pt x="3926" y="3487"/>
                  </a:lnTo>
                  <a:lnTo>
                    <a:pt x="4004" y="3400"/>
                  </a:lnTo>
                  <a:lnTo>
                    <a:pt x="4073" y="3320"/>
                  </a:lnTo>
                  <a:lnTo>
                    <a:pt x="4133" y="3233"/>
                  </a:lnTo>
                  <a:lnTo>
                    <a:pt x="4194" y="3139"/>
                  </a:lnTo>
                  <a:lnTo>
                    <a:pt x="4254" y="3022"/>
                  </a:lnTo>
                  <a:lnTo>
                    <a:pt x="4315" y="2913"/>
                  </a:lnTo>
                  <a:lnTo>
                    <a:pt x="4358" y="2797"/>
                  </a:lnTo>
                  <a:lnTo>
                    <a:pt x="4384" y="2681"/>
                  </a:lnTo>
                  <a:lnTo>
                    <a:pt x="4410" y="2565"/>
                  </a:lnTo>
                  <a:lnTo>
                    <a:pt x="4427" y="2441"/>
                  </a:lnTo>
                  <a:lnTo>
                    <a:pt x="4427" y="2325"/>
                  </a:lnTo>
                  <a:lnTo>
                    <a:pt x="4427" y="2209"/>
                  </a:lnTo>
                  <a:lnTo>
                    <a:pt x="4410" y="2085"/>
                  </a:lnTo>
                  <a:lnTo>
                    <a:pt x="4392" y="1969"/>
                  </a:lnTo>
                  <a:lnTo>
                    <a:pt x="4358" y="1853"/>
                  </a:lnTo>
                  <a:lnTo>
                    <a:pt x="4323" y="1737"/>
                  </a:lnTo>
                  <a:lnTo>
                    <a:pt x="4280" y="1620"/>
                  </a:lnTo>
                  <a:lnTo>
                    <a:pt x="4228" y="1504"/>
                  </a:lnTo>
                  <a:lnTo>
                    <a:pt x="4168" y="1395"/>
                  </a:lnTo>
                  <a:lnTo>
                    <a:pt x="4108" y="1286"/>
                  </a:lnTo>
                  <a:lnTo>
                    <a:pt x="4039" y="1177"/>
                  </a:lnTo>
                  <a:lnTo>
                    <a:pt x="3961" y="1076"/>
                  </a:lnTo>
                  <a:lnTo>
                    <a:pt x="3875" y="974"/>
                  </a:lnTo>
                  <a:lnTo>
                    <a:pt x="3788" y="880"/>
                  </a:lnTo>
                  <a:lnTo>
                    <a:pt x="3693" y="785"/>
                  </a:lnTo>
                  <a:lnTo>
                    <a:pt x="3598" y="691"/>
                  </a:lnTo>
                  <a:lnTo>
                    <a:pt x="3495" y="611"/>
                  </a:lnTo>
                  <a:lnTo>
                    <a:pt x="3383" y="524"/>
                  </a:lnTo>
                  <a:lnTo>
                    <a:pt x="3271" y="451"/>
                  </a:lnTo>
                  <a:lnTo>
                    <a:pt x="3158" y="378"/>
                  </a:lnTo>
                  <a:lnTo>
                    <a:pt x="3038" y="313"/>
                  </a:lnTo>
                  <a:lnTo>
                    <a:pt x="2917" y="255"/>
                  </a:lnTo>
                  <a:lnTo>
                    <a:pt x="2787" y="204"/>
                  </a:lnTo>
                  <a:lnTo>
                    <a:pt x="2667" y="160"/>
                  </a:lnTo>
                  <a:lnTo>
                    <a:pt x="2528" y="117"/>
                  </a:lnTo>
                  <a:lnTo>
                    <a:pt x="2399" y="88"/>
                  </a:lnTo>
                  <a:lnTo>
                    <a:pt x="2261" y="51"/>
                  </a:lnTo>
                  <a:lnTo>
                    <a:pt x="2123" y="30"/>
                  </a:lnTo>
                  <a:lnTo>
                    <a:pt x="1985" y="15"/>
                  </a:lnTo>
                  <a:lnTo>
                    <a:pt x="185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-2130850" y="-2064375"/>
              <a:ext cx="117375" cy="92825"/>
            </a:xfrm>
            <a:custGeom>
              <a:avLst/>
              <a:gdLst/>
              <a:ahLst/>
              <a:cxnLst/>
              <a:rect l="l" t="t" r="r" b="b"/>
              <a:pathLst>
                <a:path w="4695" h="3713" extrusionOk="0">
                  <a:moveTo>
                    <a:pt x="1985" y="1"/>
                  </a:moveTo>
                  <a:lnTo>
                    <a:pt x="1855" y="8"/>
                  </a:lnTo>
                  <a:lnTo>
                    <a:pt x="1726" y="22"/>
                  </a:lnTo>
                  <a:lnTo>
                    <a:pt x="1597" y="44"/>
                  </a:lnTo>
                  <a:lnTo>
                    <a:pt x="1467" y="73"/>
                  </a:lnTo>
                  <a:lnTo>
                    <a:pt x="1338" y="102"/>
                  </a:lnTo>
                  <a:lnTo>
                    <a:pt x="1200" y="139"/>
                  </a:lnTo>
                  <a:lnTo>
                    <a:pt x="1070" y="182"/>
                  </a:lnTo>
                  <a:lnTo>
                    <a:pt x="941" y="233"/>
                  </a:lnTo>
                  <a:lnTo>
                    <a:pt x="811" y="291"/>
                  </a:lnTo>
                  <a:lnTo>
                    <a:pt x="673" y="349"/>
                  </a:lnTo>
                  <a:lnTo>
                    <a:pt x="552" y="393"/>
                  </a:lnTo>
                  <a:lnTo>
                    <a:pt x="423" y="422"/>
                  </a:lnTo>
                  <a:lnTo>
                    <a:pt x="294" y="451"/>
                  </a:lnTo>
                  <a:lnTo>
                    <a:pt x="216" y="603"/>
                  </a:lnTo>
                  <a:lnTo>
                    <a:pt x="155" y="763"/>
                  </a:lnTo>
                  <a:lnTo>
                    <a:pt x="104" y="923"/>
                  </a:lnTo>
                  <a:lnTo>
                    <a:pt x="61" y="1090"/>
                  </a:lnTo>
                  <a:lnTo>
                    <a:pt x="26" y="1250"/>
                  </a:lnTo>
                  <a:lnTo>
                    <a:pt x="9" y="1417"/>
                  </a:lnTo>
                  <a:lnTo>
                    <a:pt x="0" y="1577"/>
                  </a:lnTo>
                  <a:lnTo>
                    <a:pt x="0" y="1744"/>
                  </a:lnTo>
                  <a:lnTo>
                    <a:pt x="17" y="1904"/>
                  </a:lnTo>
                  <a:lnTo>
                    <a:pt x="35" y="2064"/>
                  </a:lnTo>
                  <a:lnTo>
                    <a:pt x="69" y="2223"/>
                  </a:lnTo>
                  <a:lnTo>
                    <a:pt x="112" y="2369"/>
                  </a:lnTo>
                  <a:lnTo>
                    <a:pt x="173" y="2521"/>
                  </a:lnTo>
                  <a:lnTo>
                    <a:pt x="233" y="2659"/>
                  </a:lnTo>
                  <a:lnTo>
                    <a:pt x="311" y="2797"/>
                  </a:lnTo>
                  <a:lnTo>
                    <a:pt x="397" y="2928"/>
                  </a:lnTo>
                  <a:lnTo>
                    <a:pt x="492" y="3051"/>
                  </a:lnTo>
                  <a:lnTo>
                    <a:pt x="596" y="3168"/>
                  </a:lnTo>
                  <a:lnTo>
                    <a:pt x="716" y="3269"/>
                  </a:lnTo>
                  <a:lnTo>
                    <a:pt x="837" y="3364"/>
                  </a:lnTo>
                  <a:lnTo>
                    <a:pt x="975" y="3451"/>
                  </a:lnTo>
                  <a:lnTo>
                    <a:pt x="1122" y="3531"/>
                  </a:lnTo>
                  <a:lnTo>
                    <a:pt x="1277" y="3589"/>
                  </a:lnTo>
                  <a:lnTo>
                    <a:pt x="1441" y="3640"/>
                  </a:lnTo>
                  <a:lnTo>
                    <a:pt x="1622" y="3683"/>
                  </a:lnTo>
                  <a:lnTo>
                    <a:pt x="1804" y="3705"/>
                  </a:lnTo>
                  <a:lnTo>
                    <a:pt x="2002" y="3712"/>
                  </a:lnTo>
                  <a:lnTo>
                    <a:pt x="2209" y="3712"/>
                  </a:lnTo>
                  <a:lnTo>
                    <a:pt x="2425" y="3691"/>
                  </a:lnTo>
                  <a:lnTo>
                    <a:pt x="2649" y="3654"/>
                  </a:lnTo>
                  <a:lnTo>
                    <a:pt x="2882" y="3596"/>
                  </a:lnTo>
                  <a:lnTo>
                    <a:pt x="3124" y="3524"/>
                  </a:lnTo>
                  <a:lnTo>
                    <a:pt x="3279" y="3465"/>
                  </a:lnTo>
                  <a:lnTo>
                    <a:pt x="3434" y="3407"/>
                  </a:lnTo>
                  <a:lnTo>
                    <a:pt x="3573" y="3349"/>
                  </a:lnTo>
                  <a:lnTo>
                    <a:pt x="3702" y="3284"/>
                  </a:lnTo>
                  <a:lnTo>
                    <a:pt x="3823" y="3218"/>
                  </a:lnTo>
                  <a:lnTo>
                    <a:pt x="3935" y="3146"/>
                  </a:lnTo>
                  <a:lnTo>
                    <a:pt x="4039" y="3073"/>
                  </a:lnTo>
                  <a:lnTo>
                    <a:pt x="4133" y="3001"/>
                  </a:lnTo>
                  <a:lnTo>
                    <a:pt x="4228" y="2928"/>
                  </a:lnTo>
                  <a:lnTo>
                    <a:pt x="4306" y="2848"/>
                  </a:lnTo>
                  <a:lnTo>
                    <a:pt x="4375" y="2768"/>
                  </a:lnTo>
                  <a:lnTo>
                    <a:pt x="4444" y="2688"/>
                  </a:lnTo>
                  <a:lnTo>
                    <a:pt x="4496" y="2601"/>
                  </a:lnTo>
                  <a:lnTo>
                    <a:pt x="4548" y="2521"/>
                  </a:lnTo>
                  <a:lnTo>
                    <a:pt x="4591" y="2434"/>
                  </a:lnTo>
                  <a:lnTo>
                    <a:pt x="4625" y="2347"/>
                  </a:lnTo>
                  <a:lnTo>
                    <a:pt x="4651" y="2260"/>
                  </a:lnTo>
                  <a:lnTo>
                    <a:pt x="4668" y="2172"/>
                  </a:lnTo>
                  <a:lnTo>
                    <a:pt x="4686" y="2085"/>
                  </a:lnTo>
                  <a:lnTo>
                    <a:pt x="4694" y="1998"/>
                  </a:lnTo>
                  <a:lnTo>
                    <a:pt x="4694" y="1911"/>
                  </a:lnTo>
                  <a:lnTo>
                    <a:pt x="4686" y="1824"/>
                  </a:lnTo>
                  <a:lnTo>
                    <a:pt x="4677" y="1737"/>
                  </a:lnTo>
                  <a:lnTo>
                    <a:pt x="4660" y="1649"/>
                  </a:lnTo>
                  <a:lnTo>
                    <a:pt x="4634" y="1562"/>
                  </a:lnTo>
                  <a:lnTo>
                    <a:pt x="4608" y="1475"/>
                  </a:lnTo>
                  <a:lnTo>
                    <a:pt x="4574" y="1395"/>
                  </a:lnTo>
                  <a:lnTo>
                    <a:pt x="4530" y="1308"/>
                  </a:lnTo>
                  <a:lnTo>
                    <a:pt x="4487" y="1228"/>
                  </a:lnTo>
                  <a:lnTo>
                    <a:pt x="4435" y="1141"/>
                  </a:lnTo>
                  <a:lnTo>
                    <a:pt x="4323" y="988"/>
                  </a:lnTo>
                  <a:lnTo>
                    <a:pt x="4185" y="836"/>
                  </a:lnTo>
                  <a:lnTo>
                    <a:pt x="4039" y="691"/>
                  </a:lnTo>
                  <a:lnTo>
                    <a:pt x="3866" y="560"/>
                  </a:lnTo>
                  <a:lnTo>
                    <a:pt x="3685" y="436"/>
                  </a:lnTo>
                  <a:lnTo>
                    <a:pt x="3495" y="327"/>
                  </a:lnTo>
                  <a:lnTo>
                    <a:pt x="3288" y="233"/>
                  </a:lnTo>
                  <a:lnTo>
                    <a:pt x="3176" y="189"/>
                  </a:lnTo>
                  <a:lnTo>
                    <a:pt x="3072" y="153"/>
                  </a:lnTo>
                  <a:lnTo>
                    <a:pt x="2960" y="117"/>
                  </a:lnTo>
                  <a:lnTo>
                    <a:pt x="2839" y="88"/>
                  </a:lnTo>
                  <a:lnTo>
                    <a:pt x="2727" y="59"/>
                  </a:lnTo>
                  <a:lnTo>
                    <a:pt x="2606" y="37"/>
                  </a:lnTo>
                  <a:lnTo>
                    <a:pt x="2485" y="22"/>
                  </a:lnTo>
                  <a:lnTo>
                    <a:pt x="2364" y="8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-2153950" y="-1744225"/>
              <a:ext cx="90425" cy="60325"/>
            </a:xfrm>
            <a:custGeom>
              <a:avLst/>
              <a:gdLst/>
              <a:ahLst/>
              <a:cxnLst/>
              <a:rect l="l" t="t" r="r" b="b"/>
              <a:pathLst>
                <a:path w="3617" h="2413" extrusionOk="0">
                  <a:moveTo>
                    <a:pt x="2952" y="1"/>
                  </a:moveTo>
                  <a:lnTo>
                    <a:pt x="2943" y="30"/>
                  </a:lnTo>
                  <a:lnTo>
                    <a:pt x="2935" y="52"/>
                  </a:lnTo>
                  <a:lnTo>
                    <a:pt x="2909" y="74"/>
                  </a:lnTo>
                  <a:lnTo>
                    <a:pt x="2892" y="103"/>
                  </a:lnTo>
                  <a:lnTo>
                    <a:pt x="2848" y="182"/>
                  </a:lnTo>
                  <a:lnTo>
                    <a:pt x="2788" y="262"/>
                  </a:lnTo>
                  <a:lnTo>
                    <a:pt x="2736" y="335"/>
                  </a:lnTo>
                  <a:lnTo>
                    <a:pt x="2667" y="400"/>
                  </a:lnTo>
                  <a:lnTo>
                    <a:pt x="2598" y="459"/>
                  </a:lnTo>
                  <a:lnTo>
                    <a:pt x="2521" y="509"/>
                  </a:lnTo>
                  <a:lnTo>
                    <a:pt x="2443" y="553"/>
                  </a:lnTo>
                  <a:lnTo>
                    <a:pt x="2365" y="597"/>
                  </a:lnTo>
                  <a:lnTo>
                    <a:pt x="2270" y="633"/>
                  </a:lnTo>
                  <a:lnTo>
                    <a:pt x="2184" y="662"/>
                  </a:lnTo>
                  <a:lnTo>
                    <a:pt x="2089" y="684"/>
                  </a:lnTo>
                  <a:lnTo>
                    <a:pt x="1994" y="705"/>
                  </a:lnTo>
                  <a:lnTo>
                    <a:pt x="1899" y="720"/>
                  </a:lnTo>
                  <a:lnTo>
                    <a:pt x="1804" y="727"/>
                  </a:lnTo>
                  <a:lnTo>
                    <a:pt x="1597" y="727"/>
                  </a:lnTo>
                  <a:lnTo>
                    <a:pt x="1502" y="720"/>
                  </a:lnTo>
                  <a:lnTo>
                    <a:pt x="1399" y="713"/>
                  </a:lnTo>
                  <a:lnTo>
                    <a:pt x="1295" y="691"/>
                  </a:lnTo>
                  <a:lnTo>
                    <a:pt x="1200" y="669"/>
                  </a:lnTo>
                  <a:lnTo>
                    <a:pt x="1105" y="647"/>
                  </a:lnTo>
                  <a:lnTo>
                    <a:pt x="1010" y="618"/>
                  </a:lnTo>
                  <a:lnTo>
                    <a:pt x="916" y="582"/>
                  </a:lnTo>
                  <a:lnTo>
                    <a:pt x="821" y="546"/>
                  </a:lnTo>
                  <a:lnTo>
                    <a:pt x="734" y="502"/>
                  </a:lnTo>
                  <a:lnTo>
                    <a:pt x="648" y="459"/>
                  </a:lnTo>
                  <a:lnTo>
                    <a:pt x="570" y="408"/>
                  </a:lnTo>
                  <a:lnTo>
                    <a:pt x="493" y="357"/>
                  </a:lnTo>
                  <a:lnTo>
                    <a:pt x="424" y="299"/>
                  </a:lnTo>
                  <a:lnTo>
                    <a:pt x="355" y="233"/>
                  </a:lnTo>
                  <a:lnTo>
                    <a:pt x="294" y="168"/>
                  </a:lnTo>
                  <a:lnTo>
                    <a:pt x="242" y="103"/>
                  </a:lnTo>
                  <a:lnTo>
                    <a:pt x="165" y="270"/>
                  </a:lnTo>
                  <a:lnTo>
                    <a:pt x="104" y="444"/>
                  </a:lnTo>
                  <a:lnTo>
                    <a:pt x="53" y="618"/>
                  </a:lnTo>
                  <a:lnTo>
                    <a:pt x="18" y="785"/>
                  </a:lnTo>
                  <a:lnTo>
                    <a:pt x="1" y="960"/>
                  </a:lnTo>
                  <a:lnTo>
                    <a:pt x="1" y="1120"/>
                  </a:lnTo>
                  <a:lnTo>
                    <a:pt x="18" y="1287"/>
                  </a:lnTo>
                  <a:lnTo>
                    <a:pt x="44" y="1439"/>
                  </a:lnTo>
                  <a:lnTo>
                    <a:pt x="70" y="1519"/>
                  </a:lnTo>
                  <a:lnTo>
                    <a:pt x="96" y="1592"/>
                  </a:lnTo>
                  <a:lnTo>
                    <a:pt x="130" y="1664"/>
                  </a:lnTo>
                  <a:lnTo>
                    <a:pt x="165" y="1737"/>
                  </a:lnTo>
                  <a:lnTo>
                    <a:pt x="208" y="1802"/>
                  </a:lnTo>
                  <a:lnTo>
                    <a:pt x="260" y="1868"/>
                  </a:lnTo>
                  <a:lnTo>
                    <a:pt x="311" y="1933"/>
                  </a:lnTo>
                  <a:lnTo>
                    <a:pt x="372" y="1991"/>
                  </a:lnTo>
                  <a:lnTo>
                    <a:pt x="441" y="2049"/>
                  </a:lnTo>
                  <a:lnTo>
                    <a:pt x="510" y="2107"/>
                  </a:lnTo>
                  <a:lnTo>
                    <a:pt x="588" y="2158"/>
                  </a:lnTo>
                  <a:lnTo>
                    <a:pt x="665" y="2202"/>
                  </a:lnTo>
                  <a:lnTo>
                    <a:pt x="760" y="2245"/>
                  </a:lnTo>
                  <a:lnTo>
                    <a:pt x="855" y="2289"/>
                  </a:lnTo>
                  <a:lnTo>
                    <a:pt x="959" y="2325"/>
                  </a:lnTo>
                  <a:lnTo>
                    <a:pt x="1062" y="2362"/>
                  </a:lnTo>
                  <a:lnTo>
                    <a:pt x="1148" y="2383"/>
                  </a:lnTo>
                  <a:lnTo>
                    <a:pt x="1243" y="2398"/>
                  </a:lnTo>
                  <a:lnTo>
                    <a:pt x="1338" y="2405"/>
                  </a:lnTo>
                  <a:lnTo>
                    <a:pt x="1425" y="2413"/>
                  </a:lnTo>
                  <a:lnTo>
                    <a:pt x="1520" y="2405"/>
                  </a:lnTo>
                  <a:lnTo>
                    <a:pt x="1614" y="2405"/>
                  </a:lnTo>
                  <a:lnTo>
                    <a:pt x="1709" y="2391"/>
                  </a:lnTo>
                  <a:lnTo>
                    <a:pt x="1796" y="2376"/>
                  </a:lnTo>
                  <a:lnTo>
                    <a:pt x="1986" y="2333"/>
                  </a:lnTo>
                  <a:lnTo>
                    <a:pt x="2167" y="2274"/>
                  </a:lnTo>
                  <a:lnTo>
                    <a:pt x="2348" y="2195"/>
                  </a:lnTo>
                  <a:lnTo>
                    <a:pt x="2521" y="2107"/>
                  </a:lnTo>
                  <a:lnTo>
                    <a:pt x="2684" y="2013"/>
                  </a:lnTo>
                  <a:lnTo>
                    <a:pt x="2840" y="1904"/>
                  </a:lnTo>
                  <a:lnTo>
                    <a:pt x="2986" y="1781"/>
                  </a:lnTo>
                  <a:lnTo>
                    <a:pt x="3125" y="1657"/>
                  </a:lnTo>
                  <a:lnTo>
                    <a:pt x="3245" y="1534"/>
                  </a:lnTo>
                  <a:lnTo>
                    <a:pt x="3349" y="1396"/>
                  </a:lnTo>
                  <a:lnTo>
                    <a:pt x="3435" y="1265"/>
                  </a:lnTo>
                  <a:lnTo>
                    <a:pt x="3496" y="1127"/>
                  </a:lnTo>
                  <a:lnTo>
                    <a:pt x="3556" y="989"/>
                  </a:lnTo>
                  <a:lnTo>
                    <a:pt x="3599" y="858"/>
                  </a:lnTo>
                  <a:lnTo>
                    <a:pt x="3616" y="735"/>
                  </a:lnTo>
                  <a:lnTo>
                    <a:pt x="3616" y="669"/>
                  </a:lnTo>
                  <a:lnTo>
                    <a:pt x="3608" y="611"/>
                  </a:lnTo>
                  <a:lnTo>
                    <a:pt x="3599" y="553"/>
                  </a:lnTo>
                  <a:lnTo>
                    <a:pt x="3582" y="495"/>
                  </a:lnTo>
                  <a:lnTo>
                    <a:pt x="3565" y="437"/>
                  </a:lnTo>
                  <a:lnTo>
                    <a:pt x="3539" y="379"/>
                  </a:lnTo>
                  <a:lnTo>
                    <a:pt x="3470" y="270"/>
                  </a:lnTo>
                  <a:lnTo>
                    <a:pt x="3375" y="153"/>
                  </a:lnTo>
                  <a:lnTo>
                    <a:pt x="3349" y="124"/>
                  </a:lnTo>
                  <a:lnTo>
                    <a:pt x="3306" y="103"/>
                  </a:lnTo>
                  <a:lnTo>
                    <a:pt x="3245" y="81"/>
                  </a:lnTo>
                  <a:lnTo>
                    <a:pt x="3185" y="59"/>
                  </a:lnTo>
                  <a:lnTo>
                    <a:pt x="3064" y="23"/>
                  </a:lnTo>
                  <a:lnTo>
                    <a:pt x="29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-3355950" y="-2480775"/>
              <a:ext cx="1040450" cy="137300"/>
            </a:xfrm>
            <a:custGeom>
              <a:avLst/>
              <a:gdLst/>
              <a:ahLst/>
              <a:cxnLst/>
              <a:rect l="l" t="t" r="r" b="b"/>
              <a:pathLst>
                <a:path w="41618" h="5492" extrusionOk="0">
                  <a:moveTo>
                    <a:pt x="39918" y="0"/>
                  </a:moveTo>
                  <a:lnTo>
                    <a:pt x="37484" y="153"/>
                  </a:lnTo>
                  <a:lnTo>
                    <a:pt x="35060" y="320"/>
                  </a:lnTo>
                  <a:lnTo>
                    <a:pt x="32635" y="502"/>
                  </a:lnTo>
                  <a:lnTo>
                    <a:pt x="30210" y="698"/>
                  </a:lnTo>
                  <a:lnTo>
                    <a:pt x="27785" y="901"/>
                  </a:lnTo>
                  <a:lnTo>
                    <a:pt x="25361" y="1112"/>
                  </a:lnTo>
                  <a:lnTo>
                    <a:pt x="22936" y="1337"/>
                  </a:lnTo>
                  <a:lnTo>
                    <a:pt x="20520" y="1562"/>
                  </a:lnTo>
                  <a:lnTo>
                    <a:pt x="18095" y="1795"/>
                  </a:lnTo>
                  <a:lnTo>
                    <a:pt x="15670" y="2034"/>
                  </a:lnTo>
                  <a:lnTo>
                    <a:pt x="10829" y="2521"/>
                  </a:lnTo>
                  <a:lnTo>
                    <a:pt x="5980" y="3008"/>
                  </a:lnTo>
                  <a:lnTo>
                    <a:pt x="1139" y="3487"/>
                  </a:lnTo>
                  <a:lnTo>
                    <a:pt x="1010" y="3509"/>
                  </a:lnTo>
                  <a:lnTo>
                    <a:pt x="880" y="3531"/>
                  </a:lnTo>
                  <a:lnTo>
                    <a:pt x="759" y="3567"/>
                  </a:lnTo>
                  <a:lnTo>
                    <a:pt x="647" y="3618"/>
                  </a:lnTo>
                  <a:lnTo>
                    <a:pt x="544" y="3669"/>
                  </a:lnTo>
                  <a:lnTo>
                    <a:pt x="457" y="3727"/>
                  </a:lnTo>
                  <a:lnTo>
                    <a:pt x="371" y="3792"/>
                  </a:lnTo>
                  <a:lnTo>
                    <a:pt x="293" y="3865"/>
                  </a:lnTo>
                  <a:lnTo>
                    <a:pt x="224" y="3945"/>
                  </a:lnTo>
                  <a:lnTo>
                    <a:pt x="164" y="4025"/>
                  </a:lnTo>
                  <a:lnTo>
                    <a:pt x="121" y="4112"/>
                  </a:lnTo>
                  <a:lnTo>
                    <a:pt x="78" y="4199"/>
                  </a:lnTo>
                  <a:lnTo>
                    <a:pt x="43" y="4286"/>
                  </a:lnTo>
                  <a:lnTo>
                    <a:pt x="17" y="4381"/>
                  </a:lnTo>
                  <a:lnTo>
                    <a:pt x="9" y="4475"/>
                  </a:lnTo>
                  <a:lnTo>
                    <a:pt x="0" y="4569"/>
                  </a:lnTo>
                  <a:lnTo>
                    <a:pt x="0" y="4657"/>
                  </a:lnTo>
                  <a:lnTo>
                    <a:pt x="17" y="4751"/>
                  </a:lnTo>
                  <a:lnTo>
                    <a:pt x="35" y="4838"/>
                  </a:lnTo>
                  <a:lnTo>
                    <a:pt x="69" y="4925"/>
                  </a:lnTo>
                  <a:lnTo>
                    <a:pt x="104" y="5005"/>
                  </a:lnTo>
                  <a:lnTo>
                    <a:pt x="155" y="5085"/>
                  </a:lnTo>
                  <a:lnTo>
                    <a:pt x="207" y="5158"/>
                  </a:lnTo>
                  <a:lnTo>
                    <a:pt x="276" y="5230"/>
                  </a:lnTo>
                  <a:lnTo>
                    <a:pt x="354" y="5289"/>
                  </a:lnTo>
                  <a:lnTo>
                    <a:pt x="440" y="5347"/>
                  </a:lnTo>
                  <a:lnTo>
                    <a:pt x="535" y="5390"/>
                  </a:lnTo>
                  <a:lnTo>
                    <a:pt x="630" y="5434"/>
                  </a:lnTo>
                  <a:lnTo>
                    <a:pt x="751" y="5463"/>
                  </a:lnTo>
                  <a:lnTo>
                    <a:pt x="872" y="5477"/>
                  </a:lnTo>
                  <a:lnTo>
                    <a:pt x="1001" y="5492"/>
                  </a:lnTo>
                  <a:lnTo>
                    <a:pt x="1139" y="5492"/>
                  </a:lnTo>
                  <a:lnTo>
                    <a:pt x="5989" y="5216"/>
                  </a:lnTo>
                  <a:lnTo>
                    <a:pt x="10838" y="4954"/>
                  </a:lnTo>
                  <a:lnTo>
                    <a:pt x="15696" y="4686"/>
                  </a:lnTo>
                  <a:lnTo>
                    <a:pt x="18121" y="4548"/>
                  </a:lnTo>
                  <a:lnTo>
                    <a:pt x="20554" y="4402"/>
                  </a:lnTo>
                  <a:lnTo>
                    <a:pt x="22979" y="4257"/>
                  </a:lnTo>
                  <a:lnTo>
                    <a:pt x="25404" y="4104"/>
                  </a:lnTo>
                  <a:lnTo>
                    <a:pt x="27829" y="3945"/>
                  </a:lnTo>
                  <a:lnTo>
                    <a:pt x="30253" y="3770"/>
                  </a:lnTo>
                  <a:lnTo>
                    <a:pt x="32669" y="3589"/>
                  </a:lnTo>
                  <a:lnTo>
                    <a:pt x="35086" y="3400"/>
                  </a:lnTo>
                  <a:lnTo>
                    <a:pt x="37502" y="3196"/>
                  </a:lnTo>
                  <a:lnTo>
                    <a:pt x="39918" y="2979"/>
                  </a:lnTo>
                  <a:lnTo>
                    <a:pt x="40116" y="2950"/>
                  </a:lnTo>
                  <a:lnTo>
                    <a:pt x="40306" y="2906"/>
                  </a:lnTo>
                  <a:lnTo>
                    <a:pt x="40487" y="2848"/>
                  </a:lnTo>
                  <a:lnTo>
                    <a:pt x="40651" y="2775"/>
                  </a:lnTo>
                  <a:lnTo>
                    <a:pt x="40798" y="2695"/>
                  </a:lnTo>
                  <a:lnTo>
                    <a:pt x="40936" y="2608"/>
                  </a:lnTo>
                  <a:lnTo>
                    <a:pt x="41065" y="2506"/>
                  </a:lnTo>
                  <a:lnTo>
                    <a:pt x="41178" y="2397"/>
                  </a:lnTo>
                  <a:lnTo>
                    <a:pt x="41281" y="2281"/>
                  </a:lnTo>
                  <a:lnTo>
                    <a:pt x="41367" y="2158"/>
                  </a:lnTo>
                  <a:lnTo>
                    <a:pt x="41437" y="2034"/>
                  </a:lnTo>
                  <a:lnTo>
                    <a:pt x="41506" y="1904"/>
                  </a:lnTo>
                  <a:lnTo>
                    <a:pt x="41549" y="1766"/>
                  </a:lnTo>
                  <a:lnTo>
                    <a:pt x="41583" y="1627"/>
                  </a:lnTo>
                  <a:lnTo>
                    <a:pt x="41609" y="1489"/>
                  </a:lnTo>
                  <a:lnTo>
                    <a:pt x="41618" y="1351"/>
                  </a:lnTo>
                  <a:lnTo>
                    <a:pt x="41609" y="1221"/>
                  </a:lnTo>
                  <a:lnTo>
                    <a:pt x="41592" y="1083"/>
                  </a:lnTo>
                  <a:lnTo>
                    <a:pt x="41566" y="952"/>
                  </a:lnTo>
                  <a:lnTo>
                    <a:pt x="41514" y="828"/>
                  </a:lnTo>
                  <a:lnTo>
                    <a:pt x="41462" y="705"/>
                  </a:lnTo>
                  <a:lnTo>
                    <a:pt x="41385" y="589"/>
                  </a:lnTo>
                  <a:lnTo>
                    <a:pt x="41298" y="480"/>
                  </a:lnTo>
                  <a:lnTo>
                    <a:pt x="41204" y="378"/>
                  </a:lnTo>
                  <a:lnTo>
                    <a:pt x="41091" y="291"/>
                  </a:lnTo>
                  <a:lnTo>
                    <a:pt x="40962" y="211"/>
                  </a:lnTo>
                  <a:lnTo>
                    <a:pt x="40824" y="138"/>
                  </a:lnTo>
                  <a:lnTo>
                    <a:pt x="40669" y="80"/>
                  </a:lnTo>
                  <a:lnTo>
                    <a:pt x="40505" y="44"/>
                  </a:lnTo>
                  <a:lnTo>
                    <a:pt x="40323" y="15"/>
                  </a:lnTo>
                  <a:lnTo>
                    <a:pt x="401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-3274850" y="-2105775"/>
              <a:ext cx="956325" cy="80825"/>
            </a:xfrm>
            <a:custGeom>
              <a:avLst/>
              <a:gdLst/>
              <a:ahLst/>
              <a:cxnLst/>
              <a:rect l="l" t="t" r="r" b="b"/>
              <a:pathLst>
                <a:path w="38253" h="3233" extrusionOk="0">
                  <a:moveTo>
                    <a:pt x="36700" y="0"/>
                  </a:moveTo>
                  <a:lnTo>
                    <a:pt x="34456" y="95"/>
                  </a:lnTo>
                  <a:lnTo>
                    <a:pt x="32221" y="197"/>
                  </a:lnTo>
                  <a:lnTo>
                    <a:pt x="27743" y="414"/>
                  </a:lnTo>
                  <a:lnTo>
                    <a:pt x="23282" y="632"/>
                  </a:lnTo>
                  <a:lnTo>
                    <a:pt x="21047" y="734"/>
                  </a:lnTo>
                  <a:lnTo>
                    <a:pt x="18820" y="828"/>
                  </a:lnTo>
                  <a:lnTo>
                    <a:pt x="16586" y="916"/>
                  </a:lnTo>
                  <a:lnTo>
                    <a:pt x="14351" y="988"/>
                  </a:lnTo>
                  <a:lnTo>
                    <a:pt x="12116" y="1054"/>
                  </a:lnTo>
                  <a:lnTo>
                    <a:pt x="9881" y="1097"/>
                  </a:lnTo>
                  <a:lnTo>
                    <a:pt x="8768" y="1112"/>
                  </a:lnTo>
                  <a:lnTo>
                    <a:pt x="7646" y="1126"/>
                  </a:lnTo>
                  <a:lnTo>
                    <a:pt x="6524" y="1134"/>
                  </a:lnTo>
                  <a:lnTo>
                    <a:pt x="5402" y="1134"/>
                  </a:lnTo>
                  <a:lnTo>
                    <a:pt x="4281" y="1126"/>
                  </a:lnTo>
                  <a:lnTo>
                    <a:pt x="3159" y="1119"/>
                  </a:lnTo>
                  <a:lnTo>
                    <a:pt x="2037" y="1105"/>
                  </a:lnTo>
                  <a:lnTo>
                    <a:pt x="915" y="1075"/>
                  </a:lnTo>
                  <a:lnTo>
                    <a:pt x="803" y="1083"/>
                  </a:lnTo>
                  <a:lnTo>
                    <a:pt x="700" y="1090"/>
                  </a:lnTo>
                  <a:lnTo>
                    <a:pt x="605" y="1112"/>
                  </a:lnTo>
                  <a:lnTo>
                    <a:pt x="510" y="1134"/>
                  </a:lnTo>
                  <a:lnTo>
                    <a:pt x="432" y="1170"/>
                  </a:lnTo>
                  <a:lnTo>
                    <a:pt x="354" y="1213"/>
                  </a:lnTo>
                  <a:lnTo>
                    <a:pt x="285" y="1257"/>
                  </a:lnTo>
                  <a:lnTo>
                    <a:pt x="225" y="1308"/>
                  </a:lnTo>
                  <a:lnTo>
                    <a:pt x="173" y="1366"/>
                  </a:lnTo>
                  <a:lnTo>
                    <a:pt x="130" y="1424"/>
                  </a:lnTo>
                  <a:lnTo>
                    <a:pt x="87" y="1490"/>
                  </a:lnTo>
                  <a:lnTo>
                    <a:pt x="52" y="1555"/>
                  </a:lnTo>
                  <a:lnTo>
                    <a:pt x="35" y="1628"/>
                  </a:lnTo>
                  <a:lnTo>
                    <a:pt x="9" y="1700"/>
                  </a:lnTo>
                  <a:lnTo>
                    <a:pt x="1" y="1773"/>
                  </a:lnTo>
                  <a:lnTo>
                    <a:pt x="1" y="1845"/>
                  </a:lnTo>
                  <a:lnTo>
                    <a:pt x="1" y="1918"/>
                  </a:lnTo>
                  <a:lnTo>
                    <a:pt x="9" y="1991"/>
                  </a:lnTo>
                  <a:lnTo>
                    <a:pt x="35" y="2063"/>
                  </a:lnTo>
                  <a:lnTo>
                    <a:pt x="52" y="2136"/>
                  </a:lnTo>
                  <a:lnTo>
                    <a:pt x="87" y="2201"/>
                  </a:lnTo>
                  <a:lnTo>
                    <a:pt x="130" y="2274"/>
                  </a:lnTo>
                  <a:lnTo>
                    <a:pt x="173" y="2332"/>
                  </a:lnTo>
                  <a:lnTo>
                    <a:pt x="225" y="2397"/>
                  </a:lnTo>
                  <a:lnTo>
                    <a:pt x="285" y="2448"/>
                  </a:lnTo>
                  <a:lnTo>
                    <a:pt x="354" y="2499"/>
                  </a:lnTo>
                  <a:lnTo>
                    <a:pt x="432" y="2543"/>
                  </a:lnTo>
                  <a:lnTo>
                    <a:pt x="510" y="2586"/>
                  </a:lnTo>
                  <a:lnTo>
                    <a:pt x="605" y="2615"/>
                  </a:lnTo>
                  <a:lnTo>
                    <a:pt x="700" y="2644"/>
                  </a:lnTo>
                  <a:lnTo>
                    <a:pt x="803" y="2659"/>
                  </a:lnTo>
                  <a:lnTo>
                    <a:pt x="915" y="2666"/>
                  </a:lnTo>
                  <a:lnTo>
                    <a:pt x="5368" y="2841"/>
                  </a:lnTo>
                  <a:lnTo>
                    <a:pt x="7603" y="2920"/>
                  </a:lnTo>
                  <a:lnTo>
                    <a:pt x="9838" y="3000"/>
                  </a:lnTo>
                  <a:lnTo>
                    <a:pt x="12073" y="3073"/>
                  </a:lnTo>
                  <a:lnTo>
                    <a:pt x="14316" y="3131"/>
                  </a:lnTo>
                  <a:lnTo>
                    <a:pt x="16560" y="3182"/>
                  </a:lnTo>
                  <a:lnTo>
                    <a:pt x="18803" y="3211"/>
                  </a:lnTo>
                  <a:lnTo>
                    <a:pt x="19925" y="3226"/>
                  </a:lnTo>
                  <a:lnTo>
                    <a:pt x="21047" y="3233"/>
                  </a:lnTo>
                  <a:lnTo>
                    <a:pt x="23290" y="3233"/>
                  </a:lnTo>
                  <a:lnTo>
                    <a:pt x="24412" y="3226"/>
                  </a:lnTo>
                  <a:lnTo>
                    <a:pt x="25534" y="3211"/>
                  </a:lnTo>
                  <a:lnTo>
                    <a:pt x="26656" y="3189"/>
                  </a:lnTo>
                  <a:lnTo>
                    <a:pt x="27777" y="3167"/>
                  </a:lnTo>
                  <a:lnTo>
                    <a:pt x="28899" y="3131"/>
                  </a:lnTo>
                  <a:lnTo>
                    <a:pt x="30012" y="3095"/>
                  </a:lnTo>
                  <a:lnTo>
                    <a:pt x="31134" y="3051"/>
                  </a:lnTo>
                  <a:lnTo>
                    <a:pt x="32247" y="3000"/>
                  </a:lnTo>
                  <a:lnTo>
                    <a:pt x="33360" y="2942"/>
                  </a:lnTo>
                  <a:lnTo>
                    <a:pt x="34473" y="2877"/>
                  </a:lnTo>
                  <a:lnTo>
                    <a:pt x="35587" y="2804"/>
                  </a:lnTo>
                  <a:lnTo>
                    <a:pt x="36700" y="2717"/>
                  </a:lnTo>
                  <a:lnTo>
                    <a:pt x="36890" y="2695"/>
                  </a:lnTo>
                  <a:lnTo>
                    <a:pt x="37062" y="2659"/>
                  </a:lnTo>
                  <a:lnTo>
                    <a:pt x="37226" y="2615"/>
                  </a:lnTo>
                  <a:lnTo>
                    <a:pt x="37373" y="2557"/>
                  </a:lnTo>
                  <a:lnTo>
                    <a:pt x="37511" y="2485"/>
                  </a:lnTo>
                  <a:lnTo>
                    <a:pt x="37640" y="2405"/>
                  </a:lnTo>
                  <a:lnTo>
                    <a:pt x="37752" y="2318"/>
                  </a:lnTo>
                  <a:lnTo>
                    <a:pt x="37856" y="2216"/>
                  </a:lnTo>
                  <a:lnTo>
                    <a:pt x="37951" y="2114"/>
                  </a:lnTo>
                  <a:lnTo>
                    <a:pt x="38029" y="2005"/>
                  </a:lnTo>
                  <a:lnTo>
                    <a:pt x="38098" y="1889"/>
                  </a:lnTo>
                  <a:lnTo>
                    <a:pt x="38149" y="1773"/>
                  </a:lnTo>
                  <a:lnTo>
                    <a:pt x="38193" y="1649"/>
                  </a:lnTo>
                  <a:lnTo>
                    <a:pt x="38227" y="1526"/>
                  </a:lnTo>
                  <a:lnTo>
                    <a:pt x="38244" y="1402"/>
                  </a:lnTo>
                  <a:lnTo>
                    <a:pt x="38253" y="1272"/>
                  </a:lnTo>
                  <a:lnTo>
                    <a:pt x="38253" y="1148"/>
                  </a:lnTo>
                  <a:lnTo>
                    <a:pt x="38236" y="1025"/>
                  </a:lnTo>
                  <a:lnTo>
                    <a:pt x="38201" y="901"/>
                  </a:lnTo>
                  <a:lnTo>
                    <a:pt x="38167" y="785"/>
                  </a:lnTo>
                  <a:lnTo>
                    <a:pt x="38106" y="676"/>
                  </a:lnTo>
                  <a:lnTo>
                    <a:pt x="38046" y="567"/>
                  </a:lnTo>
                  <a:lnTo>
                    <a:pt x="37968" y="465"/>
                  </a:lnTo>
                  <a:lnTo>
                    <a:pt x="37873" y="371"/>
                  </a:lnTo>
                  <a:lnTo>
                    <a:pt x="37770" y="284"/>
                  </a:lnTo>
                  <a:lnTo>
                    <a:pt x="37658" y="211"/>
                  </a:lnTo>
                  <a:lnTo>
                    <a:pt x="37528" y="146"/>
                  </a:lnTo>
                  <a:lnTo>
                    <a:pt x="37390" y="88"/>
                  </a:lnTo>
                  <a:lnTo>
                    <a:pt x="37235" y="44"/>
                  </a:lnTo>
                  <a:lnTo>
                    <a:pt x="37071" y="15"/>
                  </a:lnTo>
                  <a:lnTo>
                    <a:pt x="3689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-3216375" y="-1799050"/>
              <a:ext cx="843925" cy="74100"/>
            </a:xfrm>
            <a:custGeom>
              <a:avLst/>
              <a:gdLst/>
              <a:ahLst/>
              <a:cxnLst/>
              <a:rect l="l" t="t" r="r" b="b"/>
              <a:pathLst>
                <a:path w="33757" h="2964" extrusionOk="0">
                  <a:moveTo>
                    <a:pt x="26198" y="0"/>
                  </a:moveTo>
                  <a:lnTo>
                    <a:pt x="24222" y="7"/>
                  </a:lnTo>
                  <a:lnTo>
                    <a:pt x="22254" y="29"/>
                  </a:lnTo>
                  <a:lnTo>
                    <a:pt x="20278" y="66"/>
                  </a:lnTo>
                  <a:lnTo>
                    <a:pt x="18311" y="116"/>
                  </a:lnTo>
                  <a:lnTo>
                    <a:pt x="16343" y="189"/>
                  </a:lnTo>
                  <a:lnTo>
                    <a:pt x="15360" y="225"/>
                  </a:lnTo>
                  <a:lnTo>
                    <a:pt x="14376" y="276"/>
                  </a:lnTo>
                  <a:lnTo>
                    <a:pt x="13392" y="327"/>
                  </a:lnTo>
                  <a:lnTo>
                    <a:pt x="12409" y="378"/>
                  </a:lnTo>
                  <a:lnTo>
                    <a:pt x="11425" y="443"/>
                  </a:lnTo>
                  <a:lnTo>
                    <a:pt x="10441" y="501"/>
                  </a:lnTo>
                  <a:lnTo>
                    <a:pt x="9457" y="574"/>
                  </a:lnTo>
                  <a:lnTo>
                    <a:pt x="8474" y="647"/>
                  </a:lnTo>
                  <a:lnTo>
                    <a:pt x="7499" y="727"/>
                  </a:lnTo>
                  <a:lnTo>
                    <a:pt x="6515" y="806"/>
                  </a:lnTo>
                  <a:lnTo>
                    <a:pt x="5540" y="894"/>
                  </a:lnTo>
                  <a:lnTo>
                    <a:pt x="4556" y="981"/>
                  </a:lnTo>
                  <a:lnTo>
                    <a:pt x="3581" y="1083"/>
                  </a:lnTo>
                  <a:lnTo>
                    <a:pt x="2597" y="1184"/>
                  </a:lnTo>
                  <a:lnTo>
                    <a:pt x="1622" y="1286"/>
                  </a:lnTo>
                  <a:lnTo>
                    <a:pt x="647" y="1395"/>
                  </a:lnTo>
                  <a:lnTo>
                    <a:pt x="552" y="1409"/>
                  </a:lnTo>
                  <a:lnTo>
                    <a:pt x="475" y="1431"/>
                  </a:lnTo>
                  <a:lnTo>
                    <a:pt x="397" y="1460"/>
                  </a:lnTo>
                  <a:lnTo>
                    <a:pt x="328" y="1489"/>
                  </a:lnTo>
                  <a:lnTo>
                    <a:pt x="268" y="1533"/>
                  </a:lnTo>
                  <a:lnTo>
                    <a:pt x="207" y="1576"/>
                  </a:lnTo>
                  <a:lnTo>
                    <a:pt x="155" y="1620"/>
                  </a:lnTo>
                  <a:lnTo>
                    <a:pt x="121" y="1671"/>
                  </a:lnTo>
                  <a:lnTo>
                    <a:pt x="86" y="1729"/>
                  </a:lnTo>
                  <a:lnTo>
                    <a:pt x="52" y="1787"/>
                  </a:lnTo>
                  <a:lnTo>
                    <a:pt x="35" y="1852"/>
                  </a:lnTo>
                  <a:lnTo>
                    <a:pt x="17" y="1911"/>
                  </a:lnTo>
                  <a:lnTo>
                    <a:pt x="9" y="1976"/>
                  </a:lnTo>
                  <a:lnTo>
                    <a:pt x="0" y="2041"/>
                  </a:lnTo>
                  <a:lnTo>
                    <a:pt x="9" y="2107"/>
                  </a:lnTo>
                  <a:lnTo>
                    <a:pt x="9" y="2179"/>
                  </a:lnTo>
                  <a:lnTo>
                    <a:pt x="26" y="2245"/>
                  </a:lnTo>
                  <a:lnTo>
                    <a:pt x="43" y="2310"/>
                  </a:lnTo>
                  <a:lnTo>
                    <a:pt x="69" y="2375"/>
                  </a:lnTo>
                  <a:lnTo>
                    <a:pt x="104" y="2434"/>
                  </a:lnTo>
                  <a:lnTo>
                    <a:pt x="138" y="2499"/>
                  </a:lnTo>
                  <a:lnTo>
                    <a:pt x="181" y="2550"/>
                  </a:lnTo>
                  <a:lnTo>
                    <a:pt x="233" y="2608"/>
                  </a:lnTo>
                  <a:lnTo>
                    <a:pt x="285" y="2659"/>
                  </a:lnTo>
                  <a:lnTo>
                    <a:pt x="345" y="2702"/>
                  </a:lnTo>
                  <a:lnTo>
                    <a:pt x="406" y="2746"/>
                  </a:lnTo>
                  <a:lnTo>
                    <a:pt x="475" y="2782"/>
                  </a:lnTo>
                  <a:lnTo>
                    <a:pt x="552" y="2811"/>
                  </a:lnTo>
                  <a:lnTo>
                    <a:pt x="630" y="2833"/>
                  </a:lnTo>
                  <a:lnTo>
                    <a:pt x="708" y="2848"/>
                  </a:lnTo>
                  <a:lnTo>
                    <a:pt x="794" y="2855"/>
                  </a:lnTo>
                  <a:lnTo>
                    <a:pt x="889" y="2862"/>
                  </a:lnTo>
                  <a:lnTo>
                    <a:pt x="4789" y="2790"/>
                  </a:lnTo>
                  <a:lnTo>
                    <a:pt x="6739" y="2760"/>
                  </a:lnTo>
                  <a:lnTo>
                    <a:pt x="8689" y="2739"/>
                  </a:lnTo>
                  <a:lnTo>
                    <a:pt x="10640" y="2717"/>
                  </a:lnTo>
                  <a:lnTo>
                    <a:pt x="12590" y="2710"/>
                  </a:lnTo>
                  <a:lnTo>
                    <a:pt x="14540" y="2702"/>
                  </a:lnTo>
                  <a:lnTo>
                    <a:pt x="18432" y="2702"/>
                  </a:lnTo>
                  <a:lnTo>
                    <a:pt x="20382" y="2717"/>
                  </a:lnTo>
                  <a:lnTo>
                    <a:pt x="22332" y="2739"/>
                  </a:lnTo>
                  <a:lnTo>
                    <a:pt x="24291" y="2768"/>
                  </a:lnTo>
                  <a:lnTo>
                    <a:pt x="26241" y="2804"/>
                  </a:lnTo>
                  <a:lnTo>
                    <a:pt x="28191" y="2848"/>
                  </a:lnTo>
                  <a:lnTo>
                    <a:pt x="30150" y="2898"/>
                  </a:lnTo>
                  <a:lnTo>
                    <a:pt x="32109" y="2964"/>
                  </a:lnTo>
                  <a:lnTo>
                    <a:pt x="32307" y="2964"/>
                  </a:lnTo>
                  <a:lnTo>
                    <a:pt x="32497" y="2942"/>
                  </a:lnTo>
                  <a:lnTo>
                    <a:pt x="32669" y="2913"/>
                  </a:lnTo>
                  <a:lnTo>
                    <a:pt x="32825" y="2862"/>
                  </a:lnTo>
                  <a:lnTo>
                    <a:pt x="32971" y="2804"/>
                  </a:lnTo>
                  <a:lnTo>
                    <a:pt x="33109" y="2731"/>
                  </a:lnTo>
                  <a:lnTo>
                    <a:pt x="33230" y="2644"/>
                  </a:lnTo>
                  <a:lnTo>
                    <a:pt x="33342" y="2550"/>
                  </a:lnTo>
                  <a:lnTo>
                    <a:pt x="33437" y="2448"/>
                  </a:lnTo>
                  <a:lnTo>
                    <a:pt x="33524" y="2339"/>
                  </a:lnTo>
                  <a:lnTo>
                    <a:pt x="33593" y="2223"/>
                  </a:lnTo>
                  <a:lnTo>
                    <a:pt x="33653" y="2099"/>
                  </a:lnTo>
                  <a:lnTo>
                    <a:pt x="33696" y="1976"/>
                  </a:lnTo>
                  <a:lnTo>
                    <a:pt x="33731" y="1845"/>
                  </a:lnTo>
                  <a:lnTo>
                    <a:pt x="33748" y="1707"/>
                  </a:lnTo>
                  <a:lnTo>
                    <a:pt x="33757" y="1576"/>
                  </a:lnTo>
                  <a:lnTo>
                    <a:pt x="33748" y="1438"/>
                  </a:lnTo>
                  <a:lnTo>
                    <a:pt x="33731" y="1308"/>
                  </a:lnTo>
                  <a:lnTo>
                    <a:pt x="33696" y="1170"/>
                  </a:lnTo>
                  <a:lnTo>
                    <a:pt x="33653" y="1039"/>
                  </a:lnTo>
                  <a:lnTo>
                    <a:pt x="33593" y="915"/>
                  </a:lnTo>
                  <a:lnTo>
                    <a:pt x="33524" y="792"/>
                  </a:lnTo>
                  <a:lnTo>
                    <a:pt x="33437" y="683"/>
                  </a:lnTo>
                  <a:lnTo>
                    <a:pt x="33342" y="574"/>
                  </a:lnTo>
                  <a:lnTo>
                    <a:pt x="33230" y="472"/>
                  </a:lnTo>
                  <a:lnTo>
                    <a:pt x="33109" y="378"/>
                  </a:lnTo>
                  <a:lnTo>
                    <a:pt x="32971" y="298"/>
                  </a:lnTo>
                  <a:lnTo>
                    <a:pt x="32825" y="233"/>
                  </a:lnTo>
                  <a:lnTo>
                    <a:pt x="32669" y="175"/>
                  </a:lnTo>
                  <a:lnTo>
                    <a:pt x="32497" y="131"/>
                  </a:lnTo>
                  <a:lnTo>
                    <a:pt x="32307" y="102"/>
                  </a:lnTo>
                  <a:lnTo>
                    <a:pt x="32109" y="87"/>
                  </a:lnTo>
                  <a:lnTo>
                    <a:pt x="30141" y="44"/>
                  </a:lnTo>
                  <a:lnTo>
                    <a:pt x="28165" y="15"/>
                  </a:lnTo>
                  <a:lnTo>
                    <a:pt x="2619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-4249050" y="-3668075"/>
              <a:ext cx="1659800" cy="334175"/>
            </a:xfrm>
            <a:custGeom>
              <a:avLst/>
              <a:gdLst/>
              <a:ahLst/>
              <a:cxnLst/>
              <a:rect l="l" t="t" r="r" b="b"/>
              <a:pathLst>
                <a:path w="66392" h="13367" extrusionOk="0">
                  <a:moveTo>
                    <a:pt x="53983" y="3829"/>
                  </a:moveTo>
                  <a:lnTo>
                    <a:pt x="56063" y="3843"/>
                  </a:lnTo>
                  <a:lnTo>
                    <a:pt x="58142" y="3858"/>
                  </a:lnTo>
                  <a:lnTo>
                    <a:pt x="60230" y="3865"/>
                  </a:lnTo>
                  <a:lnTo>
                    <a:pt x="62327" y="3880"/>
                  </a:lnTo>
                  <a:lnTo>
                    <a:pt x="62319" y="4040"/>
                  </a:lnTo>
                  <a:lnTo>
                    <a:pt x="62301" y="4192"/>
                  </a:lnTo>
                  <a:lnTo>
                    <a:pt x="62275" y="4352"/>
                  </a:lnTo>
                  <a:lnTo>
                    <a:pt x="62250" y="4497"/>
                  </a:lnTo>
                  <a:lnTo>
                    <a:pt x="62224" y="4650"/>
                  </a:lnTo>
                  <a:lnTo>
                    <a:pt x="62181" y="4795"/>
                  </a:lnTo>
                  <a:lnTo>
                    <a:pt x="62137" y="4933"/>
                  </a:lnTo>
                  <a:lnTo>
                    <a:pt x="62094" y="5078"/>
                  </a:lnTo>
                  <a:lnTo>
                    <a:pt x="62043" y="5216"/>
                  </a:lnTo>
                  <a:lnTo>
                    <a:pt x="61982" y="5347"/>
                  </a:lnTo>
                  <a:lnTo>
                    <a:pt x="61922" y="5485"/>
                  </a:lnTo>
                  <a:lnTo>
                    <a:pt x="61853" y="5616"/>
                  </a:lnTo>
                  <a:lnTo>
                    <a:pt x="61784" y="5739"/>
                  </a:lnTo>
                  <a:lnTo>
                    <a:pt x="61706" y="5870"/>
                  </a:lnTo>
                  <a:lnTo>
                    <a:pt x="61628" y="5994"/>
                  </a:lnTo>
                  <a:lnTo>
                    <a:pt x="61542" y="6110"/>
                  </a:lnTo>
                  <a:lnTo>
                    <a:pt x="61456" y="6233"/>
                  </a:lnTo>
                  <a:lnTo>
                    <a:pt x="61361" y="6349"/>
                  </a:lnTo>
                  <a:lnTo>
                    <a:pt x="61162" y="6575"/>
                  </a:lnTo>
                  <a:lnTo>
                    <a:pt x="60947" y="6793"/>
                  </a:lnTo>
                  <a:lnTo>
                    <a:pt x="60714" y="6996"/>
                  </a:lnTo>
                  <a:lnTo>
                    <a:pt x="60463" y="7199"/>
                  </a:lnTo>
                  <a:lnTo>
                    <a:pt x="60196" y="7388"/>
                  </a:lnTo>
                  <a:lnTo>
                    <a:pt x="59920" y="7577"/>
                  </a:lnTo>
                  <a:lnTo>
                    <a:pt x="59618" y="7751"/>
                  </a:lnTo>
                  <a:lnTo>
                    <a:pt x="59316" y="7918"/>
                  </a:lnTo>
                  <a:lnTo>
                    <a:pt x="58988" y="8078"/>
                  </a:lnTo>
                  <a:lnTo>
                    <a:pt x="58651" y="8231"/>
                  </a:lnTo>
                  <a:lnTo>
                    <a:pt x="58306" y="8376"/>
                  </a:lnTo>
                  <a:lnTo>
                    <a:pt x="57944" y="8514"/>
                  </a:lnTo>
                  <a:lnTo>
                    <a:pt x="57573" y="8638"/>
                  </a:lnTo>
                  <a:lnTo>
                    <a:pt x="57184" y="8768"/>
                  </a:lnTo>
                  <a:lnTo>
                    <a:pt x="56787" y="8885"/>
                  </a:lnTo>
                  <a:lnTo>
                    <a:pt x="56382" y="8994"/>
                  </a:lnTo>
                  <a:lnTo>
                    <a:pt x="55968" y="9095"/>
                  </a:lnTo>
                  <a:lnTo>
                    <a:pt x="55545" y="9197"/>
                  </a:lnTo>
                  <a:lnTo>
                    <a:pt x="55105" y="9284"/>
                  </a:lnTo>
                  <a:lnTo>
                    <a:pt x="54665" y="9371"/>
                  </a:lnTo>
                  <a:lnTo>
                    <a:pt x="54207" y="9451"/>
                  </a:lnTo>
                  <a:lnTo>
                    <a:pt x="53750" y="9531"/>
                  </a:lnTo>
                  <a:lnTo>
                    <a:pt x="53284" y="9596"/>
                  </a:lnTo>
                  <a:lnTo>
                    <a:pt x="53275" y="9190"/>
                  </a:lnTo>
                  <a:lnTo>
                    <a:pt x="53275" y="8776"/>
                  </a:lnTo>
                  <a:lnTo>
                    <a:pt x="53275" y="8369"/>
                  </a:lnTo>
                  <a:lnTo>
                    <a:pt x="53293" y="7955"/>
                  </a:lnTo>
                  <a:lnTo>
                    <a:pt x="53310" y="7548"/>
                  </a:lnTo>
                  <a:lnTo>
                    <a:pt x="53344" y="7141"/>
                  </a:lnTo>
                  <a:lnTo>
                    <a:pt x="53379" y="6727"/>
                  </a:lnTo>
                  <a:lnTo>
                    <a:pt x="53431" y="6313"/>
                  </a:lnTo>
                  <a:lnTo>
                    <a:pt x="53483" y="6008"/>
                  </a:lnTo>
                  <a:lnTo>
                    <a:pt x="53552" y="5703"/>
                  </a:lnTo>
                  <a:lnTo>
                    <a:pt x="53621" y="5391"/>
                  </a:lnTo>
                  <a:lnTo>
                    <a:pt x="53698" y="5086"/>
                  </a:lnTo>
                  <a:lnTo>
                    <a:pt x="53854" y="4461"/>
                  </a:lnTo>
                  <a:lnTo>
                    <a:pt x="53923" y="4148"/>
                  </a:lnTo>
                  <a:lnTo>
                    <a:pt x="53983" y="3829"/>
                  </a:lnTo>
                  <a:close/>
                  <a:moveTo>
                    <a:pt x="23643" y="3698"/>
                  </a:moveTo>
                  <a:lnTo>
                    <a:pt x="25499" y="3705"/>
                  </a:lnTo>
                  <a:lnTo>
                    <a:pt x="27345" y="3713"/>
                  </a:lnTo>
                  <a:lnTo>
                    <a:pt x="29201" y="3720"/>
                  </a:lnTo>
                  <a:lnTo>
                    <a:pt x="31047" y="3727"/>
                  </a:lnTo>
                  <a:lnTo>
                    <a:pt x="30995" y="4098"/>
                  </a:lnTo>
                  <a:lnTo>
                    <a:pt x="30961" y="4475"/>
                  </a:lnTo>
                  <a:lnTo>
                    <a:pt x="30935" y="4853"/>
                  </a:lnTo>
                  <a:lnTo>
                    <a:pt x="30918" y="5238"/>
                  </a:lnTo>
                  <a:lnTo>
                    <a:pt x="30918" y="5616"/>
                  </a:lnTo>
                  <a:lnTo>
                    <a:pt x="30918" y="6001"/>
                  </a:lnTo>
                  <a:lnTo>
                    <a:pt x="30935" y="6386"/>
                  </a:lnTo>
                  <a:lnTo>
                    <a:pt x="30952" y="6771"/>
                  </a:lnTo>
                  <a:lnTo>
                    <a:pt x="30987" y="7156"/>
                  </a:lnTo>
                  <a:lnTo>
                    <a:pt x="31021" y="7541"/>
                  </a:lnTo>
                  <a:lnTo>
                    <a:pt x="31064" y="7918"/>
                  </a:lnTo>
                  <a:lnTo>
                    <a:pt x="31108" y="8296"/>
                  </a:lnTo>
                  <a:lnTo>
                    <a:pt x="31211" y="9044"/>
                  </a:lnTo>
                  <a:lnTo>
                    <a:pt x="31323" y="9778"/>
                  </a:lnTo>
                  <a:lnTo>
                    <a:pt x="29356" y="9807"/>
                  </a:lnTo>
                  <a:lnTo>
                    <a:pt x="27397" y="9829"/>
                  </a:lnTo>
                  <a:lnTo>
                    <a:pt x="25430" y="9836"/>
                  </a:lnTo>
                  <a:lnTo>
                    <a:pt x="23462" y="9858"/>
                  </a:lnTo>
                  <a:lnTo>
                    <a:pt x="23462" y="9858"/>
                  </a:lnTo>
                  <a:lnTo>
                    <a:pt x="23609" y="8456"/>
                  </a:lnTo>
                  <a:lnTo>
                    <a:pt x="23678" y="7759"/>
                  </a:lnTo>
                  <a:lnTo>
                    <a:pt x="23738" y="7061"/>
                  </a:lnTo>
                  <a:lnTo>
                    <a:pt x="23782" y="6640"/>
                  </a:lnTo>
                  <a:lnTo>
                    <a:pt x="23825" y="6219"/>
                  </a:lnTo>
                  <a:lnTo>
                    <a:pt x="23859" y="5790"/>
                  </a:lnTo>
                  <a:lnTo>
                    <a:pt x="23876" y="5572"/>
                  </a:lnTo>
                  <a:lnTo>
                    <a:pt x="23885" y="5362"/>
                  </a:lnTo>
                  <a:lnTo>
                    <a:pt x="23894" y="5151"/>
                  </a:lnTo>
                  <a:lnTo>
                    <a:pt x="23885" y="4933"/>
                  </a:lnTo>
                  <a:lnTo>
                    <a:pt x="23876" y="4722"/>
                  </a:lnTo>
                  <a:lnTo>
                    <a:pt x="23851" y="4512"/>
                  </a:lnTo>
                  <a:lnTo>
                    <a:pt x="23825" y="4308"/>
                  </a:lnTo>
                  <a:lnTo>
                    <a:pt x="23773" y="4105"/>
                  </a:lnTo>
                  <a:lnTo>
                    <a:pt x="23721" y="3901"/>
                  </a:lnTo>
                  <a:lnTo>
                    <a:pt x="23643" y="3698"/>
                  </a:lnTo>
                  <a:close/>
                  <a:moveTo>
                    <a:pt x="16550" y="3662"/>
                  </a:moveTo>
                  <a:lnTo>
                    <a:pt x="18069" y="3669"/>
                  </a:lnTo>
                  <a:lnTo>
                    <a:pt x="19596" y="3669"/>
                  </a:lnTo>
                  <a:lnTo>
                    <a:pt x="21115" y="3676"/>
                  </a:lnTo>
                  <a:lnTo>
                    <a:pt x="21046" y="3872"/>
                  </a:lnTo>
                  <a:lnTo>
                    <a:pt x="20986" y="4076"/>
                  </a:lnTo>
                  <a:lnTo>
                    <a:pt x="20943" y="4286"/>
                  </a:lnTo>
                  <a:lnTo>
                    <a:pt x="20917" y="4490"/>
                  </a:lnTo>
                  <a:lnTo>
                    <a:pt x="20899" y="4708"/>
                  </a:lnTo>
                  <a:lnTo>
                    <a:pt x="20882" y="4918"/>
                  </a:lnTo>
                  <a:lnTo>
                    <a:pt x="20882" y="5136"/>
                  </a:lnTo>
                  <a:lnTo>
                    <a:pt x="20891" y="5347"/>
                  </a:lnTo>
                  <a:lnTo>
                    <a:pt x="20917" y="5783"/>
                  </a:lnTo>
                  <a:lnTo>
                    <a:pt x="20960" y="6211"/>
                  </a:lnTo>
                  <a:lnTo>
                    <a:pt x="20994" y="6640"/>
                  </a:lnTo>
                  <a:lnTo>
                    <a:pt x="21029" y="7061"/>
                  </a:lnTo>
                  <a:lnTo>
                    <a:pt x="21081" y="7766"/>
                  </a:lnTo>
                  <a:lnTo>
                    <a:pt x="21150" y="8471"/>
                  </a:lnTo>
                  <a:lnTo>
                    <a:pt x="21227" y="9175"/>
                  </a:lnTo>
                  <a:lnTo>
                    <a:pt x="21305" y="9880"/>
                  </a:lnTo>
                  <a:lnTo>
                    <a:pt x="18147" y="9916"/>
                  </a:lnTo>
                  <a:lnTo>
                    <a:pt x="16576" y="9931"/>
                  </a:lnTo>
                  <a:lnTo>
                    <a:pt x="14997" y="9931"/>
                  </a:lnTo>
                  <a:lnTo>
                    <a:pt x="15178" y="6778"/>
                  </a:lnTo>
                  <a:lnTo>
                    <a:pt x="15222" y="6378"/>
                  </a:lnTo>
                  <a:lnTo>
                    <a:pt x="15256" y="5979"/>
                  </a:lnTo>
                  <a:lnTo>
                    <a:pt x="15291" y="5587"/>
                  </a:lnTo>
                  <a:lnTo>
                    <a:pt x="15299" y="5391"/>
                  </a:lnTo>
                  <a:lnTo>
                    <a:pt x="15308" y="5194"/>
                  </a:lnTo>
                  <a:lnTo>
                    <a:pt x="15308" y="5006"/>
                  </a:lnTo>
                  <a:lnTo>
                    <a:pt x="15299" y="4809"/>
                  </a:lnTo>
                  <a:lnTo>
                    <a:pt x="15282" y="4621"/>
                  </a:lnTo>
                  <a:lnTo>
                    <a:pt x="15256" y="4432"/>
                  </a:lnTo>
                  <a:lnTo>
                    <a:pt x="15222" y="4243"/>
                  </a:lnTo>
                  <a:lnTo>
                    <a:pt x="15170" y="4054"/>
                  </a:lnTo>
                  <a:lnTo>
                    <a:pt x="15101" y="3865"/>
                  </a:lnTo>
                  <a:lnTo>
                    <a:pt x="15023" y="3676"/>
                  </a:lnTo>
                  <a:lnTo>
                    <a:pt x="16550" y="3662"/>
                  </a:lnTo>
                  <a:close/>
                  <a:moveTo>
                    <a:pt x="12987" y="3676"/>
                  </a:moveTo>
                  <a:lnTo>
                    <a:pt x="12909" y="3865"/>
                  </a:lnTo>
                  <a:lnTo>
                    <a:pt x="12857" y="4054"/>
                  </a:lnTo>
                  <a:lnTo>
                    <a:pt x="12805" y="4243"/>
                  </a:lnTo>
                  <a:lnTo>
                    <a:pt x="12771" y="4432"/>
                  </a:lnTo>
                  <a:lnTo>
                    <a:pt x="12745" y="4621"/>
                  </a:lnTo>
                  <a:lnTo>
                    <a:pt x="12728" y="4809"/>
                  </a:lnTo>
                  <a:lnTo>
                    <a:pt x="12719" y="5006"/>
                  </a:lnTo>
                  <a:lnTo>
                    <a:pt x="12719" y="5194"/>
                  </a:lnTo>
                  <a:lnTo>
                    <a:pt x="12719" y="5391"/>
                  </a:lnTo>
                  <a:lnTo>
                    <a:pt x="12728" y="5587"/>
                  </a:lnTo>
                  <a:lnTo>
                    <a:pt x="12762" y="5979"/>
                  </a:lnTo>
                  <a:lnTo>
                    <a:pt x="12831" y="6778"/>
                  </a:lnTo>
                  <a:lnTo>
                    <a:pt x="12926" y="8369"/>
                  </a:lnTo>
                  <a:lnTo>
                    <a:pt x="12987" y="9168"/>
                  </a:lnTo>
                  <a:lnTo>
                    <a:pt x="13047" y="9960"/>
                  </a:lnTo>
                  <a:lnTo>
                    <a:pt x="11813" y="9967"/>
                  </a:lnTo>
                  <a:lnTo>
                    <a:pt x="11235" y="9967"/>
                  </a:lnTo>
                  <a:lnTo>
                    <a:pt x="10691" y="9960"/>
                  </a:lnTo>
                  <a:lnTo>
                    <a:pt x="10165" y="9952"/>
                  </a:lnTo>
                  <a:lnTo>
                    <a:pt x="9673" y="9931"/>
                  </a:lnTo>
                  <a:lnTo>
                    <a:pt x="9199" y="9909"/>
                  </a:lnTo>
                  <a:lnTo>
                    <a:pt x="8750" y="9880"/>
                  </a:lnTo>
                  <a:lnTo>
                    <a:pt x="8327" y="9836"/>
                  </a:lnTo>
                  <a:lnTo>
                    <a:pt x="7921" y="9785"/>
                  </a:lnTo>
                  <a:lnTo>
                    <a:pt x="7542" y="9720"/>
                  </a:lnTo>
                  <a:lnTo>
                    <a:pt x="7179" y="9640"/>
                  </a:lnTo>
                  <a:lnTo>
                    <a:pt x="7007" y="9596"/>
                  </a:lnTo>
                  <a:lnTo>
                    <a:pt x="6834" y="9553"/>
                  </a:lnTo>
                  <a:lnTo>
                    <a:pt x="6670" y="9502"/>
                  </a:lnTo>
                  <a:lnTo>
                    <a:pt x="6515" y="9444"/>
                  </a:lnTo>
                  <a:lnTo>
                    <a:pt x="6360" y="9386"/>
                  </a:lnTo>
                  <a:lnTo>
                    <a:pt x="6213" y="9328"/>
                  </a:lnTo>
                  <a:lnTo>
                    <a:pt x="6066" y="9255"/>
                  </a:lnTo>
                  <a:lnTo>
                    <a:pt x="5920" y="9182"/>
                  </a:lnTo>
                  <a:lnTo>
                    <a:pt x="5790" y="9110"/>
                  </a:lnTo>
                  <a:lnTo>
                    <a:pt x="5652" y="9030"/>
                  </a:lnTo>
                  <a:lnTo>
                    <a:pt x="5523" y="8943"/>
                  </a:lnTo>
                  <a:lnTo>
                    <a:pt x="5402" y="8848"/>
                  </a:lnTo>
                  <a:lnTo>
                    <a:pt x="5281" y="8754"/>
                  </a:lnTo>
                  <a:lnTo>
                    <a:pt x="5160" y="8652"/>
                  </a:lnTo>
                  <a:lnTo>
                    <a:pt x="5048" y="8543"/>
                  </a:lnTo>
                  <a:lnTo>
                    <a:pt x="4936" y="8434"/>
                  </a:lnTo>
                  <a:lnTo>
                    <a:pt x="4832" y="8311"/>
                  </a:lnTo>
                  <a:lnTo>
                    <a:pt x="4729" y="8187"/>
                  </a:lnTo>
                  <a:lnTo>
                    <a:pt x="4634" y="8056"/>
                  </a:lnTo>
                  <a:lnTo>
                    <a:pt x="4530" y="7926"/>
                  </a:lnTo>
                  <a:lnTo>
                    <a:pt x="4444" y="7780"/>
                  </a:lnTo>
                  <a:lnTo>
                    <a:pt x="4349" y="7635"/>
                  </a:lnTo>
                  <a:lnTo>
                    <a:pt x="4263" y="7475"/>
                  </a:lnTo>
                  <a:lnTo>
                    <a:pt x="4176" y="7316"/>
                  </a:lnTo>
                  <a:lnTo>
                    <a:pt x="4090" y="7148"/>
                  </a:lnTo>
                  <a:lnTo>
                    <a:pt x="4013" y="6967"/>
                  </a:lnTo>
                  <a:lnTo>
                    <a:pt x="3866" y="6596"/>
                  </a:lnTo>
                  <a:lnTo>
                    <a:pt x="3719" y="6197"/>
                  </a:lnTo>
                  <a:lnTo>
                    <a:pt x="3590" y="5761"/>
                  </a:lnTo>
                  <a:lnTo>
                    <a:pt x="3460" y="5296"/>
                  </a:lnTo>
                  <a:lnTo>
                    <a:pt x="3339" y="4802"/>
                  </a:lnTo>
                  <a:lnTo>
                    <a:pt x="3227" y="4265"/>
                  </a:lnTo>
                  <a:lnTo>
                    <a:pt x="3115" y="3698"/>
                  </a:lnTo>
                  <a:lnTo>
                    <a:pt x="3236" y="3734"/>
                  </a:lnTo>
                  <a:lnTo>
                    <a:pt x="3296" y="3749"/>
                  </a:lnTo>
                  <a:lnTo>
                    <a:pt x="3365" y="3756"/>
                  </a:lnTo>
                  <a:lnTo>
                    <a:pt x="5764" y="3720"/>
                  </a:lnTo>
                  <a:lnTo>
                    <a:pt x="8172" y="3705"/>
                  </a:lnTo>
                  <a:lnTo>
                    <a:pt x="10579" y="3691"/>
                  </a:lnTo>
                  <a:lnTo>
                    <a:pt x="12987" y="3676"/>
                  </a:lnTo>
                  <a:close/>
                  <a:moveTo>
                    <a:pt x="33852" y="3727"/>
                  </a:moveTo>
                  <a:lnTo>
                    <a:pt x="38736" y="3763"/>
                  </a:lnTo>
                  <a:lnTo>
                    <a:pt x="41186" y="3771"/>
                  </a:lnTo>
                  <a:lnTo>
                    <a:pt x="43628" y="3778"/>
                  </a:lnTo>
                  <a:lnTo>
                    <a:pt x="43611" y="4170"/>
                  </a:lnTo>
                  <a:lnTo>
                    <a:pt x="43611" y="4563"/>
                  </a:lnTo>
                  <a:lnTo>
                    <a:pt x="43611" y="4955"/>
                  </a:lnTo>
                  <a:lnTo>
                    <a:pt x="43620" y="5347"/>
                  </a:lnTo>
                  <a:lnTo>
                    <a:pt x="43628" y="5747"/>
                  </a:lnTo>
                  <a:lnTo>
                    <a:pt x="43645" y="6139"/>
                  </a:lnTo>
                  <a:lnTo>
                    <a:pt x="43697" y="6931"/>
                  </a:lnTo>
                  <a:lnTo>
                    <a:pt x="43766" y="7722"/>
                  </a:lnTo>
                  <a:lnTo>
                    <a:pt x="43844" y="8514"/>
                  </a:lnTo>
                  <a:lnTo>
                    <a:pt x="43930" y="9306"/>
                  </a:lnTo>
                  <a:lnTo>
                    <a:pt x="44025" y="10083"/>
                  </a:lnTo>
                  <a:lnTo>
                    <a:pt x="43266" y="10083"/>
                  </a:lnTo>
                  <a:lnTo>
                    <a:pt x="42515" y="10076"/>
                  </a:lnTo>
                  <a:lnTo>
                    <a:pt x="41031" y="10047"/>
                  </a:lnTo>
                  <a:lnTo>
                    <a:pt x="39581" y="10010"/>
                  </a:lnTo>
                  <a:lnTo>
                    <a:pt x="38183" y="9967"/>
                  </a:lnTo>
                  <a:lnTo>
                    <a:pt x="35577" y="9872"/>
                  </a:lnTo>
                  <a:lnTo>
                    <a:pt x="34395" y="9829"/>
                  </a:lnTo>
                  <a:lnTo>
                    <a:pt x="33299" y="9807"/>
                  </a:lnTo>
                  <a:lnTo>
                    <a:pt x="33273" y="9364"/>
                  </a:lnTo>
                  <a:lnTo>
                    <a:pt x="33239" y="8921"/>
                  </a:lnTo>
                  <a:lnTo>
                    <a:pt x="33222" y="8485"/>
                  </a:lnTo>
                  <a:lnTo>
                    <a:pt x="33213" y="8049"/>
                  </a:lnTo>
                  <a:lnTo>
                    <a:pt x="33213" y="7613"/>
                  </a:lnTo>
                  <a:lnTo>
                    <a:pt x="33222" y="7185"/>
                  </a:lnTo>
                  <a:lnTo>
                    <a:pt x="33256" y="6749"/>
                  </a:lnTo>
                  <a:lnTo>
                    <a:pt x="33299" y="6313"/>
                  </a:lnTo>
                  <a:lnTo>
                    <a:pt x="33342" y="5994"/>
                  </a:lnTo>
                  <a:lnTo>
                    <a:pt x="33394" y="5667"/>
                  </a:lnTo>
                  <a:lnTo>
                    <a:pt x="33463" y="5347"/>
                  </a:lnTo>
                  <a:lnTo>
                    <a:pt x="33532" y="5020"/>
                  </a:lnTo>
                  <a:lnTo>
                    <a:pt x="33688" y="4374"/>
                  </a:lnTo>
                  <a:lnTo>
                    <a:pt x="33852" y="3727"/>
                  </a:lnTo>
                  <a:close/>
                  <a:moveTo>
                    <a:pt x="48650" y="3807"/>
                  </a:moveTo>
                  <a:lnTo>
                    <a:pt x="49565" y="3814"/>
                  </a:lnTo>
                  <a:lnTo>
                    <a:pt x="50480" y="3829"/>
                  </a:lnTo>
                  <a:lnTo>
                    <a:pt x="50419" y="4192"/>
                  </a:lnTo>
                  <a:lnTo>
                    <a:pt x="50376" y="4563"/>
                  </a:lnTo>
                  <a:lnTo>
                    <a:pt x="50350" y="4940"/>
                  </a:lnTo>
                  <a:lnTo>
                    <a:pt x="50342" y="5325"/>
                  </a:lnTo>
                  <a:lnTo>
                    <a:pt x="50342" y="5710"/>
                  </a:lnTo>
                  <a:lnTo>
                    <a:pt x="50359" y="6095"/>
                  </a:lnTo>
                  <a:lnTo>
                    <a:pt x="50385" y="6480"/>
                  </a:lnTo>
                  <a:lnTo>
                    <a:pt x="50419" y="6872"/>
                  </a:lnTo>
                  <a:lnTo>
                    <a:pt x="50471" y="7257"/>
                  </a:lnTo>
                  <a:lnTo>
                    <a:pt x="50523" y="7642"/>
                  </a:lnTo>
                  <a:lnTo>
                    <a:pt x="50583" y="8027"/>
                  </a:lnTo>
                  <a:lnTo>
                    <a:pt x="50644" y="8405"/>
                  </a:lnTo>
                  <a:lnTo>
                    <a:pt x="50790" y="9146"/>
                  </a:lnTo>
                  <a:lnTo>
                    <a:pt x="50937" y="9858"/>
                  </a:lnTo>
                  <a:lnTo>
                    <a:pt x="50385" y="9902"/>
                  </a:lnTo>
                  <a:lnTo>
                    <a:pt x="49832" y="9938"/>
                  </a:lnTo>
                  <a:lnTo>
                    <a:pt x="49272" y="9974"/>
                  </a:lnTo>
                  <a:lnTo>
                    <a:pt x="48711" y="9996"/>
                  </a:lnTo>
                  <a:lnTo>
                    <a:pt x="47580" y="10047"/>
                  </a:lnTo>
                  <a:lnTo>
                    <a:pt x="46459" y="10083"/>
                  </a:lnTo>
                  <a:lnTo>
                    <a:pt x="46545" y="9299"/>
                  </a:lnTo>
                  <a:lnTo>
                    <a:pt x="46631" y="8507"/>
                  </a:lnTo>
                  <a:lnTo>
                    <a:pt x="46709" y="7722"/>
                  </a:lnTo>
                  <a:lnTo>
                    <a:pt x="46769" y="6938"/>
                  </a:lnTo>
                  <a:lnTo>
                    <a:pt x="46812" y="6153"/>
                  </a:lnTo>
                  <a:lnTo>
                    <a:pt x="46830" y="5761"/>
                  </a:lnTo>
                  <a:lnTo>
                    <a:pt x="46838" y="5369"/>
                  </a:lnTo>
                  <a:lnTo>
                    <a:pt x="46847" y="4977"/>
                  </a:lnTo>
                  <a:lnTo>
                    <a:pt x="46847" y="4584"/>
                  </a:lnTo>
                  <a:lnTo>
                    <a:pt x="46838" y="4192"/>
                  </a:lnTo>
                  <a:lnTo>
                    <a:pt x="46821" y="3807"/>
                  </a:lnTo>
                  <a:close/>
                  <a:moveTo>
                    <a:pt x="39081" y="1"/>
                  </a:moveTo>
                  <a:lnTo>
                    <a:pt x="37191" y="8"/>
                  </a:lnTo>
                  <a:lnTo>
                    <a:pt x="35301" y="30"/>
                  </a:lnTo>
                  <a:lnTo>
                    <a:pt x="33420" y="59"/>
                  </a:lnTo>
                  <a:lnTo>
                    <a:pt x="31530" y="95"/>
                  </a:lnTo>
                  <a:lnTo>
                    <a:pt x="29641" y="146"/>
                  </a:lnTo>
                  <a:lnTo>
                    <a:pt x="27760" y="211"/>
                  </a:lnTo>
                  <a:lnTo>
                    <a:pt x="25870" y="277"/>
                  </a:lnTo>
                  <a:lnTo>
                    <a:pt x="23989" y="357"/>
                  </a:lnTo>
                  <a:lnTo>
                    <a:pt x="22099" y="444"/>
                  </a:lnTo>
                  <a:lnTo>
                    <a:pt x="20218" y="546"/>
                  </a:lnTo>
                  <a:lnTo>
                    <a:pt x="18337" y="647"/>
                  </a:lnTo>
                  <a:lnTo>
                    <a:pt x="16456" y="763"/>
                  </a:lnTo>
                  <a:lnTo>
                    <a:pt x="14583" y="887"/>
                  </a:lnTo>
                  <a:lnTo>
                    <a:pt x="12702" y="1025"/>
                  </a:lnTo>
                  <a:lnTo>
                    <a:pt x="10829" y="1163"/>
                  </a:lnTo>
                  <a:lnTo>
                    <a:pt x="8957" y="1308"/>
                  </a:lnTo>
                  <a:lnTo>
                    <a:pt x="7093" y="1468"/>
                  </a:lnTo>
                  <a:lnTo>
                    <a:pt x="5221" y="1635"/>
                  </a:lnTo>
                  <a:lnTo>
                    <a:pt x="3365" y="1802"/>
                  </a:lnTo>
                  <a:lnTo>
                    <a:pt x="3262" y="1817"/>
                  </a:lnTo>
                  <a:lnTo>
                    <a:pt x="3158" y="1839"/>
                  </a:lnTo>
                  <a:lnTo>
                    <a:pt x="3063" y="1868"/>
                  </a:lnTo>
                  <a:lnTo>
                    <a:pt x="2977" y="1897"/>
                  </a:lnTo>
                  <a:lnTo>
                    <a:pt x="2891" y="1933"/>
                  </a:lnTo>
                  <a:lnTo>
                    <a:pt x="2813" y="1984"/>
                  </a:lnTo>
                  <a:lnTo>
                    <a:pt x="2735" y="2027"/>
                  </a:lnTo>
                  <a:lnTo>
                    <a:pt x="2658" y="2086"/>
                  </a:lnTo>
                  <a:lnTo>
                    <a:pt x="2606" y="2027"/>
                  </a:lnTo>
                  <a:lnTo>
                    <a:pt x="2554" y="1969"/>
                  </a:lnTo>
                  <a:lnTo>
                    <a:pt x="2494" y="1918"/>
                  </a:lnTo>
                  <a:lnTo>
                    <a:pt x="2433" y="1875"/>
                  </a:lnTo>
                  <a:lnTo>
                    <a:pt x="2373" y="1831"/>
                  </a:lnTo>
                  <a:lnTo>
                    <a:pt x="2304" y="1795"/>
                  </a:lnTo>
                  <a:lnTo>
                    <a:pt x="2235" y="1759"/>
                  </a:lnTo>
                  <a:lnTo>
                    <a:pt x="2157" y="1730"/>
                  </a:lnTo>
                  <a:lnTo>
                    <a:pt x="2088" y="1708"/>
                  </a:lnTo>
                  <a:lnTo>
                    <a:pt x="2011" y="1693"/>
                  </a:lnTo>
                  <a:lnTo>
                    <a:pt x="1933" y="1679"/>
                  </a:lnTo>
                  <a:lnTo>
                    <a:pt x="1855" y="1664"/>
                  </a:lnTo>
                  <a:lnTo>
                    <a:pt x="1709" y="1664"/>
                  </a:lnTo>
                  <a:lnTo>
                    <a:pt x="1631" y="1671"/>
                  </a:lnTo>
                  <a:lnTo>
                    <a:pt x="1553" y="1679"/>
                  </a:lnTo>
                  <a:lnTo>
                    <a:pt x="1476" y="1693"/>
                  </a:lnTo>
                  <a:lnTo>
                    <a:pt x="1407" y="1715"/>
                  </a:lnTo>
                  <a:lnTo>
                    <a:pt x="1338" y="1737"/>
                  </a:lnTo>
                  <a:lnTo>
                    <a:pt x="1269" y="1766"/>
                  </a:lnTo>
                  <a:lnTo>
                    <a:pt x="1199" y="1802"/>
                  </a:lnTo>
                  <a:lnTo>
                    <a:pt x="1139" y="1846"/>
                  </a:lnTo>
                  <a:lnTo>
                    <a:pt x="1079" y="1889"/>
                  </a:lnTo>
                  <a:lnTo>
                    <a:pt x="1018" y="1940"/>
                  </a:lnTo>
                  <a:lnTo>
                    <a:pt x="966" y="1991"/>
                  </a:lnTo>
                  <a:lnTo>
                    <a:pt x="923" y="2056"/>
                  </a:lnTo>
                  <a:lnTo>
                    <a:pt x="880" y="2122"/>
                  </a:lnTo>
                  <a:lnTo>
                    <a:pt x="837" y="2187"/>
                  </a:lnTo>
                  <a:lnTo>
                    <a:pt x="803" y="2267"/>
                  </a:lnTo>
                  <a:lnTo>
                    <a:pt x="777" y="2347"/>
                  </a:lnTo>
                  <a:lnTo>
                    <a:pt x="759" y="2434"/>
                  </a:lnTo>
                  <a:lnTo>
                    <a:pt x="742" y="2521"/>
                  </a:lnTo>
                  <a:lnTo>
                    <a:pt x="621" y="3248"/>
                  </a:lnTo>
                  <a:lnTo>
                    <a:pt x="483" y="3974"/>
                  </a:lnTo>
                  <a:lnTo>
                    <a:pt x="354" y="4693"/>
                  </a:lnTo>
                  <a:lnTo>
                    <a:pt x="224" y="5420"/>
                  </a:lnTo>
                  <a:lnTo>
                    <a:pt x="173" y="5776"/>
                  </a:lnTo>
                  <a:lnTo>
                    <a:pt x="121" y="6132"/>
                  </a:lnTo>
                  <a:lnTo>
                    <a:pt x="78" y="6487"/>
                  </a:lnTo>
                  <a:lnTo>
                    <a:pt x="43" y="6836"/>
                  </a:lnTo>
                  <a:lnTo>
                    <a:pt x="17" y="7185"/>
                  </a:lnTo>
                  <a:lnTo>
                    <a:pt x="0" y="7533"/>
                  </a:lnTo>
                  <a:lnTo>
                    <a:pt x="0" y="7875"/>
                  </a:lnTo>
                  <a:lnTo>
                    <a:pt x="9" y="8209"/>
                  </a:lnTo>
                  <a:lnTo>
                    <a:pt x="35" y="8543"/>
                  </a:lnTo>
                  <a:lnTo>
                    <a:pt x="69" y="8870"/>
                  </a:lnTo>
                  <a:lnTo>
                    <a:pt x="129" y="9190"/>
                  </a:lnTo>
                  <a:lnTo>
                    <a:pt x="199" y="9509"/>
                  </a:lnTo>
                  <a:lnTo>
                    <a:pt x="242" y="9662"/>
                  </a:lnTo>
                  <a:lnTo>
                    <a:pt x="293" y="9822"/>
                  </a:lnTo>
                  <a:lnTo>
                    <a:pt x="345" y="9974"/>
                  </a:lnTo>
                  <a:lnTo>
                    <a:pt x="406" y="10127"/>
                  </a:lnTo>
                  <a:lnTo>
                    <a:pt x="466" y="10272"/>
                  </a:lnTo>
                  <a:lnTo>
                    <a:pt x="535" y="10417"/>
                  </a:lnTo>
                  <a:lnTo>
                    <a:pt x="613" y="10570"/>
                  </a:lnTo>
                  <a:lnTo>
                    <a:pt x="699" y="10708"/>
                  </a:lnTo>
                  <a:lnTo>
                    <a:pt x="785" y="10853"/>
                  </a:lnTo>
                  <a:lnTo>
                    <a:pt x="872" y="10991"/>
                  </a:lnTo>
                  <a:lnTo>
                    <a:pt x="975" y="11129"/>
                  </a:lnTo>
                  <a:lnTo>
                    <a:pt x="1079" y="11267"/>
                  </a:lnTo>
                  <a:lnTo>
                    <a:pt x="1191" y="11398"/>
                  </a:lnTo>
                  <a:lnTo>
                    <a:pt x="1312" y="11536"/>
                  </a:lnTo>
                  <a:lnTo>
                    <a:pt x="1441" y="11667"/>
                  </a:lnTo>
                  <a:lnTo>
                    <a:pt x="1571" y="11790"/>
                  </a:lnTo>
                  <a:lnTo>
                    <a:pt x="1709" y="11914"/>
                  </a:lnTo>
                  <a:lnTo>
                    <a:pt x="1855" y="12037"/>
                  </a:lnTo>
                  <a:lnTo>
                    <a:pt x="2011" y="12161"/>
                  </a:lnTo>
                  <a:lnTo>
                    <a:pt x="2175" y="12277"/>
                  </a:lnTo>
                  <a:lnTo>
                    <a:pt x="2347" y="12393"/>
                  </a:lnTo>
                  <a:lnTo>
                    <a:pt x="2528" y="12509"/>
                  </a:lnTo>
                  <a:lnTo>
                    <a:pt x="2710" y="12618"/>
                  </a:lnTo>
                  <a:lnTo>
                    <a:pt x="2908" y="12727"/>
                  </a:lnTo>
                  <a:lnTo>
                    <a:pt x="3115" y="12829"/>
                  </a:lnTo>
                  <a:lnTo>
                    <a:pt x="3339" y="12923"/>
                  </a:lnTo>
                  <a:lnTo>
                    <a:pt x="3572" y="13010"/>
                  </a:lnTo>
                  <a:lnTo>
                    <a:pt x="3823" y="13083"/>
                  </a:lnTo>
                  <a:lnTo>
                    <a:pt x="4090" y="13141"/>
                  </a:lnTo>
                  <a:lnTo>
                    <a:pt x="4366" y="13199"/>
                  </a:lnTo>
                  <a:lnTo>
                    <a:pt x="4651" y="13243"/>
                  </a:lnTo>
                  <a:lnTo>
                    <a:pt x="4953" y="13279"/>
                  </a:lnTo>
                  <a:lnTo>
                    <a:pt x="5255" y="13308"/>
                  </a:lnTo>
                  <a:lnTo>
                    <a:pt x="5566" y="13330"/>
                  </a:lnTo>
                  <a:lnTo>
                    <a:pt x="5885" y="13352"/>
                  </a:lnTo>
                  <a:lnTo>
                    <a:pt x="6213" y="13359"/>
                  </a:lnTo>
                  <a:lnTo>
                    <a:pt x="6541" y="13366"/>
                  </a:lnTo>
                  <a:lnTo>
                    <a:pt x="6877" y="13366"/>
                  </a:lnTo>
                  <a:lnTo>
                    <a:pt x="7550" y="13352"/>
                  </a:lnTo>
                  <a:lnTo>
                    <a:pt x="8223" y="13323"/>
                  </a:lnTo>
                  <a:lnTo>
                    <a:pt x="8897" y="13287"/>
                  </a:lnTo>
                  <a:lnTo>
                    <a:pt x="10191" y="13207"/>
                  </a:lnTo>
                  <a:lnTo>
                    <a:pt x="10804" y="13170"/>
                  </a:lnTo>
                  <a:lnTo>
                    <a:pt x="11373" y="13134"/>
                  </a:lnTo>
                  <a:lnTo>
                    <a:pt x="11899" y="13112"/>
                  </a:lnTo>
                  <a:lnTo>
                    <a:pt x="12374" y="13112"/>
                  </a:lnTo>
                  <a:lnTo>
                    <a:pt x="15049" y="13127"/>
                  </a:lnTo>
                  <a:lnTo>
                    <a:pt x="17724" y="13134"/>
                  </a:lnTo>
                  <a:lnTo>
                    <a:pt x="20408" y="13127"/>
                  </a:lnTo>
                  <a:lnTo>
                    <a:pt x="23083" y="13119"/>
                  </a:lnTo>
                  <a:lnTo>
                    <a:pt x="25758" y="13105"/>
                  </a:lnTo>
                  <a:lnTo>
                    <a:pt x="28441" y="13083"/>
                  </a:lnTo>
                  <a:lnTo>
                    <a:pt x="33791" y="13032"/>
                  </a:lnTo>
                  <a:lnTo>
                    <a:pt x="36164" y="13003"/>
                  </a:lnTo>
                  <a:lnTo>
                    <a:pt x="38546" y="12967"/>
                  </a:lnTo>
                  <a:lnTo>
                    <a:pt x="40927" y="12923"/>
                  </a:lnTo>
                  <a:lnTo>
                    <a:pt x="43309" y="12880"/>
                  </a:lnTo>
                  <a:lnTo>
                    <a:pt x="45691" y="12829"/>
                  </a:lnTo>
                  <a:lnTo>
                    <a:pt x="48072" y="12778"/>
                  </a:lnTo>
                  <a:lnTo>
                    <a:pt x="50445" y="12713"/>
                  </a:lnTo>
                  <a:lnTo>
                    <a:pt x="52827" y="12647"/>
                  </a:lnTo>
                  <a:lnTo>
                    <a:pt x="53379" y="12647"/>
                  </a:lnTo>
                  <a:lnTo>
                    <a:pt x="54018" y="12662"/>
                  </a:lnTo>
                  <a:lnTo>
                    <a:pt x="54716" y="12691"/>
                  </a:lnTo>
                  <a:lnTo>
                    <a:pt x="55467" y="12734"/>
                  </a:lnTo>
                  <a:lnTo>
                    <a:pt x="56261" y="12771"/>
                  </a:lnTo>
                  <a:lnTo>
                    <a:pt x="57081" y="12807"/>
                  </a:lnTo>
                  <a:lnTo>
                    <a:pt x="57926" y="12843"/>
                  </a:lnTo>
                  <a:lnTo>
                    <a:pt x="58781" y="12858"/>
                  </a:lnTo>
                  <a:lnTo>
                    <a:pt x="59626" y="12858"/>
                  </a:lnTo>
                  <a:lnTo>
                    <a:pt x="60049" y="12843"/>
                  </a:lnTo>
                  <a:lnTo>
                    <a:pt x="60455" y="12829"/>
                  </a:lnTo>
                  <a:lnTo>
                    <a:pt x="60860" y="12807"/>
                  </a:lnTo>
                  <a:lnTo>
                    <a:pt x="61257" y="12771"/>
                  </a:lnTo>
                  <a:lnTo>
                    <a:pt x="61646" y="12734"/>
                  </a:lnTo>
                  <a:lnTo>
                    <a:pt x="62025" y="12684"/>
                  </a:lnTo>
                  <a:lnTo>
                    <a:pt x="62388" y="12618"/>
                  </a:lnTo>
                  <a:lnTo>
                    <a:pt x="62741" y="12553"/>
                  </a:lnTo>
                  <a:lnTo>
                    <a:pt x="63069" y="12466"/>
                  </a:lnTo>
                  <a:lnTo>
                    <a:pt x="63389" y="12371"/>
                  </a:lnTo>
                  <a:lnTo>
                    <a:pt x="63544" y="12320"/>
                  </a:lnTo>
                  <a:lnTo>
                    <a:pt x="63691" y="12262"/>
                  </a:lnTo>
                  <a:lnTo>
                    <a:pt x="63829" y="12204"/>
                  </a:lnTo>
                  <a:lnTo>
                    <a:pt x="63967" y="12139"/>
                  </a:lnTo>
                  <a:lnTo>
                    <a:pt x="64096" y="12073"/>
                  </a:lnTo>
                  <a:lnTo>
                    <a:pt x="64226" y="12008"/>
                  </a:lnTo>
                  <a:lnTo>
                    <a:pt x="64346" y="11935"/>
                  </a:lnTo>
                  <a:lnTo>
                    <a:pt x="64459" y="11856"/>
                  </a:lnTo>
                  <a:lnTo>
                    <a:pt x="64597" y="11754"/>
                  </a:lnTo>
                  <a:lnTo>
                    <a:pt x="64726" y="11652"/>
                  </a:lnTo>
                  <a:lnTo>
                    <a:pt x="64847" y="11550"/>
                  </a:lnTo>
                  <a:lnTo>
                    <a:pt x="64968" y="11449"/>
                  </a:lnTo>
                  <a:lnTo>
                    <a:pt x="65080" y="11340"/>
                  </a:lnTo>
                  <a:lnTo>
                    <a:pt x="65192" y="11231"/>
                  </a:lnTo>
                  <a:lnTo>
                    <a:pt x="65287" y="11122"/>
                  </a:lnTo>
                  <a:lnTo>
                    <a:pt x="65391" y="11006"/>
                  </a:lnTo>
                  <a:lnTo>
                    <a:pt x="65477" y="10897"/>
                  </a:lnTo>
                  <a:lnTo>
                    <a:pt x="65563" y="10780"/>
                  </a:lnTo>
                  <a:lnTo>
                    <a:pt x="65727" y="10541"/>
                  </a:lnTo>
                  <a:lnTo>
                    <a:pt x="65865" y="10301"/>
                  </a:lnTo>
                  <a:lnTo>
                    <a:pt x="65986" y="10054"/>
                  </a:lnTo>
                  <a:lnTo>
                    <a:pt x="66090" y="9807"/>
                  </a:lnTo>
                  <a:lnTo>
                    <a:pt x="66176" y="9553"/>
                  </a:lnTo>
                  <a:lnTo>
                    <a:pt x="66245" y="9291"/>
                  </a:lnTo>
                  <a:lnTo>
                    <a:pt x="66305" y="9023"/>
                  </a:lnTo>
                  <a:lnTo>
                    <a:pt x="66340" y="8754"/>
                  </a:lnTo>
                  <a:lnTo>
                    <a:pt x="66374" y="8485"/>
                  </a:lnTo>
                  <a:lnTo>
                    <a:pt x="66383" y="8209"/>
                  </a:lnTo>
                  <a:lnTo>
                    <a:pt x="66392" y="7933"/>
                  </a:lnTo>
                  <a:lnTo>
                    <a:pt x="66383" y="7650"/>
                  </a:lnTo>
                  <a:lnTo>
                    <a:pt x="66366" y="7366"/>
                  </a:lnTo>
                  <a:lnTo>
                    <a:pt x="66340" y="7083"/>
                  </a:lnTo>
                  <a:lnTo>
                    <a:pt x="66305" y="6800"/>
                  </a:lnTo>
                  <a:lnTo>
                    <a:pt x="66253" y="6517"/>
                  </a:lnTo>
                  <a:lnTo>
                    <a:pt x="66202" y="6226"/>
                  </a:lnTo>
                  <a:lnTo>
                    <a:pt x="66150" y="5943"/>
                  </a:lnTo>
                  <a:lnTo>
                    <a:pt x="66081" y="5652"/>
                  </a:lnTo>
                  <a:lnTo>
                    <a:pt x="65943" y="5078"/>
                  </a:lnTo>
                  <a:lnTo>
                    <a:pt x="65787" y="4512"/>
                  </a:lnTo>
                  <a:lnTo>
                    <a:pt x="65468" y="3393"/>
                  </a:lnTo>
                  <a:lnTo>
                    <a:pt x="65442" y="3320"/>
                  </a:lnTo>
                  <a:lnTo>
                    <a:pt x="65408" y="3248"/>
                  </a:lnTo>
                  <a:lnTo>
                    <a:pt x="65373" y="3182"/>
                  </a:lnTo>
                  <a:lnTo>
                    <a:pt x="65330" y="3117"/>
                  </a:lnTo>
                  <a:lnTo>
                    <a:pt x="65235" y="2994"/>
                  </a:lnTo>
                  <a:lnTo>
                    <a:pt x="65132" y="2877"/>
                  </a:lnTo>
                  <a:lnTo>
                    <a:pt x="65175" y="2725"/>
                  </a:lnTo>
                  <a:lnTo>
                    <a:pt x="65192" y="2565"/>
                  </a:lnTo>
                  <a:lnTo>
                    <a:pt x="65201" y="2405"/>
                  </a:lnTo>
                  <a:lnTo>
                    <a:pt x="65183" y="2238"/>
                  </a:lnTo>
                  <a:lnTo>
                    <a:pt x="65149" y="2078"/>
                  </a:lnTo>
                  <a:lnTo>
                    <a:pt x="65097" y="1926"/>
                  </a:lnTo>
                  <a:lnTo>
                    <a:pt x="65020" y="1773"/>
                  </a:lnTo>
                  <a:lnTo>
                    <a:pt x="64976" y="1693"/>
                  </a:lnTo>
                  <a:lnTo>
                    <a:pt x="64925" y="1628"/>
                  </a:lnTo>
                  <a:lnTo>
                    <a:pt x="64873" y="1555"/>
                  </a:lnTo>
                  <a:lnTo>
                    <a:pt x="64821" y="1490"/>
                  </a:lnTo>
                  <a:lnTo>
                    <a:pt x="64752" y="1424"/>
                  </a:lnTo>
                  <a:lnTo>
                    <a:pt x="64692" y="1359"/>
                  </a:lnTo>
                  <a:lnTo>
                    <a:pt x="64614" y="1301"/>
                  </a:lnTo>
                  <a:lnTo>
                    <a:pt x="64536" y="1243"/>
                  </a:lnTo>
                  <a:lnTo>
                    <a:pt x="64459" y="1192"/>
                  </a:lnTo>
                  <a:lnTo>
                    <a:pt x="64372" y="1141"/>
                  </a:lnTo>
                  <a:lnTo>
                    <a:pt x="64277" y="1098"/>
                  </a:lnTo>
                  <a:lnTo>
                    <a:pt x="64183" y="1054"/>
                  </a:lnTo>
                  <a:lnTo>
                    <a:pt x="64088" y="1018"/>
                  </a:lnTo>
                  <a:lnTo>
                    <a:pt x="63984" y="989"/>
                  </a:lnTo>
                  <a:lnTo>
                    <a:pt x="63872" y="960"/>
                  </a:lnTo>
                  <a:lnTo>
                    <a:pt x="63760" y="938"/>
                  </a:lnTo>
                  <a:lnTo>
                    <a:pt x="63639" y="916"/>
                  </a:lnTo>
                  <a:lnTo>
                    <a:pt x="63518" y="909"/>
                  </a:lnTo>
                  <a:lnTo>
                    <a:pt x="61646" y="763"/>
                  </a:lnTo>
                  <a:lnTo>
                    <a:pt x="59773" y="633"/>
                  </a:lnTo>
                  <a:lnTo>
                    <a:pt x="57901" y="517"/>
                  </a:lnTo>
                  <a:lnTo>
                    <a:pt x="56028" y="415"/>
                  </a:lnTo>
                  <a:lnTo>
                    <a:pt x="54147" y="320"/>
                  </a:lnTo>
                  <a:lnTo>
                    <a:pt x="52266" y="240"/>
                  </a:lnTo>
                  <a:lnTo>
                    <a:pt x="50385" y="168"/>
                  </a:lnTo>
                  <a:lnTo>
                    <a:pt x="48504" y="110"/>
                  </a:lnTo>
                  <a:lnTo>
                    <a:pt x="46623" y="66"/>
                  </a:lnTo>
                  <a:lnTo>
                    <a:pt x="44741" y="30"/>
                  </a:lnTo>
                  <a:lnTo>
                    <a:pt x="42852" y="8"/>
                  </a:lnTo>
                  <a:lnTo>
                    <a:pt x="409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-2917175" y="-3572375"/>
              <a:ext cx="226325" cy="144225"/>
            </a:xfrm>
            <a:custGeom>
              <a:avLst/>
              <a:gdLst/>
              <a:ahLst/>
              <a:cxnLst/>
              <a:rect l="l" t="t" r="r" b="b"/>
              <a:pathLst>
                <a:path w="9053" h="5769" extrusionOk="0">
                  <a:moveTo>
                    <a:pt x="708" y="1"/>
                  </a:moveTo>
                  <a:lnTo>
                    <a:pt x="648" y="320"/>
                  </a:lnTo>
                  <a:lnTo>
                    <a:pt x="579" y="633"/>
                  </a:lnTo>
                  <a:lnTo>
                    <a:pt x="423" y="1258"/>
                  </a:lnTo>
                  <a:lnTo>
                    <a:pt x="346" y="1563"/>
                  </a:lnTo>
                  <a:lnTo>
                    <a:pt x="277" y="1875"/>
                  </a:lnTo>
                  <a:lnTo>
                    <a:pt x="208" y="2180"/>
                  </a:lnTo>
                  <a:lnTo>
                    <a:pt x="156" y="2485"/>
                  </a:lnTo>
                  <a:lnTo>
                    <a:pt x="104" y="2899"/>
                  </a:lnTo>
                  <a:lnTo>
                    <a:pt x="69" y="3313"/>
                  </a:lnTo>
                  <a:lnTo>
                    <a:pt x="35" y="3720"/>
                  </a:lnTo>
                  <a:lnTo>
                    <a:pt x="18" y="4127"/>
                  </a:lnTo>
                  <a:lnTo>
                    <a:pt x="0" y="4541"/>
                  </a:lnTo>
                  <a:lnTo>
                    <a:pt x="0" y="4948"/>
                  </a:lnTo>
                  <a:lnTo>
                    <a:pt x="0" y="5362"/>
                  </a:lnTo>
                  <a:lnTo>
                    <a:pt x="9" y="5768"/>
                  </a:lnTo>
                  <a:lnTo>
                    <a:pt x="475" y="5703"/>
                  </a:lnTo>
                  <a:lnTo>
                    <a:pt x="932" y="5623"/>
                  </a:lnTo>
                  <a:lnTo>
                    <a:pt x="1390" y="5543"/>
                  </a:lnTo>
                  <a:lnTo>
                    <a:pt x="1830" y="5456"/>
                  </a:lnTo>
                  <a:lnTo>
                    <a:pt x="2270" y="5369"/>
                  </a:lnTo>
                  <a:lnTo>
                    <a:pt x="2693" y="5267"/>
                  </a:lnTo>
                  <a:lnTo>
                    <a:pt x="3107" y="5166"/>
                  </a:lnTo>
                  <a:lnTo>
                    <a:pt x="3512" y="5057"/>
                  </a:lnTo>
                  <a:lnTo>
                    <a:pt x="3909" y="4940"/>
                  </a:lnTo>
                  <a:lnTo>
                    <a:pt x="4298" y="4810"/>
                  </a:lnTo>
                  <a:lnTo>
                    <a:pt x="4669" y="4686"/>
                  </a:lnTo>
                  <a:lnTo>
                    <a:pt x="5031" y="4548"/>
                  </a:lnTo>
                  <a:lnTo>
                    <a:pt x="5376" y="4403"/>
                  </a:lnTo>
                  <a:lnTo>
                    <a:pt x="5713" y="4250"/>
                  </a:lnTo>
                  <a:lnTo>
                    <a:pt x="6041" y="4090"/>
                  </a:lnTo>
                  <a:lnTo>
                    <a:pt x="6343" y="3923"/>
                  </a:lnTo>
                  <a:lnTo>
                    <a:pt x="6645" y="3749"/>
                  </a:lnTo>
                  <a:lnTo>
                    <a:pt x="6921" y="3560"/>
                  </a:lnTo>
                  <a:lnTo>
                    <a:pt x="7188" y="3371"/>
                  </a:lnTo>
                  <a:lnTo>
                    <a:pt x="7439" y="3168"/>
                  </a:lnTo>
                  <a:lnTo>
                    <a:pt x="7672" y="2965"/>
                  </a:lnTo>
                  <a:lnTo>
                    <a:pt x="7887" y="2747"/>
                  </a:lnTo>
                  <a:lnTo>
                    <a:pt x="8086" y="2521"/>
                  </a:lnTo>
                  <a:lnTo>
                    <a:pt x="8181" y="2405"/>
                  </a:lnTo>
                  <a:lnTo>
                    <a:pt x="8267" y="2282"/>
                  </a:lnTo>
                  <a:lnTo>
                    <a:pt x="8353" y="2166"/>
                  </a:lnTo>
                  <a:lnTo>
                    <a:pt x="8431" y="2042"/>
                  </a:lnTo>
                  <a:lnTo>
                    <a:pt x="8509" y="1911"/>
                  </a:lnTo>
                  <a:lnTo>
                    <a:pt x="8578" y="1788"/>
                  </a:lnTo>
                  <a:lnTo>
                    <a:pt x="8647" y="1657"/>
                  </a:lnTo>
                  <a:lnTo>
                    <a:pt x="8707" y="1519"/>
                  </a:lnTo>
                  <a:lnTo>
                    <a:pt x="8768" y="1388"/>
                  </a:lnTo>
                  <a:lnTo>
                    <a:pt x="8819" y="1250"/>
                  </a:lnTo>
                  <a:lnTo>
                    <a:pt x="8862" y="1105"/>
                  </a:lnTo>
                  <a:lnTo>
                    <a:pt x="8906" y="967"/>
                  </a:lnTo>
                  <a:lnTo>
                    <a:pt x="8949" y="822"/>
                  </a:lnTo>
                  <a:lnTo>
                    <a:pt x="8975" y="669"/>
                  </a:lnTo>
                  <a:lnTo>
                    <a:pt x="9000" y="524"/>
                  </a:lnTo>
                  <a:lnTo>
                    <a:pt x="9026" y="364"/>
                  </a:lnTo>
                  <a:lnTo>
                    <a:pt x="9044" y="212"/>
                  </a:lnTo>
                  <a:lnTo>
                    <a:pt x="9052" y="52"/>
                  </a:lnTo>
                  <a:lnTo>
                    <a:pt x="6955" y="37"/>
                  </a:lnTo>
                  <a:lnTo>
                    <a:pt x="4867" y="30"/>
                  </a:lnTo>
                  <a:lnTo>
                    <a:pt x="2788" y="1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-3087600" y="-3572900"/>
              <a:ext cx="111975" cy="156925"/>
            </a:xfrm>
            <a:custGeom>
              <a:avLst/>
              <a:gdLst/>
              <a:ahLst/>
              <a:cxnLst/>
              <a:rect l="l" t="t" r="r" b="b"/>
              <a:pathLst>
                <a:path w="4479" h="6277" extrusionOk="0">
                  <a:moveTo>
                    <a:pt x="363" y="0"/>
                  </a:moveTo>
                  <a:lnTo>
                    <a:pt x="380" y="385"/>
                  </a:lnTo>
                  <a:lnTo>
                    <a:pt x="389" y="777"/>
                  </a:lnTo>
                  <a:lnTo>
                    <a:pt x="389" y="1170"/>
                  </a:lnTo>
                  <a:lnTo>
                    <a:pt x="380" y="1562"/>
                  </a:lnTo>
                  <a:lnTo>
                    <a:pt x="372" y="1954"/>
                  </a:lnTo>
                  <a:lnTo>
                    <a:pt x="354" y="2346"/>
                  </a:lnTo>
                  <a:lnTo>
                    <a:pt x="311" y="3131"/>
                  </a:lnTo>
                  <a:lnTo>
                    <a:pt x="251" y="3915"/>
                  </a:lnTo>
                  <a:lnTo>
                    <a:pt x="173" y="4700"/>
                  </a:lnTo>
                  <a:lnTo>
                    <a:pt x="87" y="5492"/>
                  </a:lnTo>
                  <a:lnTo>
                    <a:pt x="1" y="6276"/>
                  </a:lnTo>
                  <a:lnTo>
                    <a:pt x="1122" y="6240"/>
                  </a:lnTo>
                  <a:lnTo>
                    <a:pt x="2253" y="6189"/>
                  </a:lnTo>
                  <a:lnTo>
                    <a:pt x="2814" y="6167"/>
                  </a:lnTo>
                  <a:lnTo>
                    <a:pt x="3374" y="6131"/>
                  </a:lnTo>
                  <a:lnTo>
                    <a:pt x="3927" y="6095"/>
                  </a:lnTo>
                  <a:lnTo>
                    <a:pt x="4479" y="6051"/>
                  </a:lnTo>
                  <a:lnTo>
                    <a:pt x="4332" y="5339"/>
                  </a:lnTo>
                  <a:lnTo>
                    <a:pt x="4186" y="4598"/>
                  </a:lnTo>
                  <a:lnTo>
                    <a:pt x="4125" y="4220"/>
                  </a:lnTo>
                  <a:lnTo>
                    <a:pt x="4065" y="3835"/>
                  </a:lnTo>
                  <a:lnTo>
                    <a:pt x="4013" y="3450"/>
                  </a:lnTo>
                  <a:lnTo>
                    <a:pt x="3961" y="3065"/>
                  </a:lnTo>
                  <a:lnTo>
                    <a:pt x="3927" y="2673"/>
                  </a:lnTo>
                  <a:lnTo>
                    <a:pt x="3901" y="2288"/>
                  </a:lnTo>
                  <a:lnTo>
                    <a:pt x="3884" y="1903"/>
                  </a:lnTo>
                  <a:lnTo>
                    <a:pt x="3884" y="1518"/>
                  </a:lnTo>
                  <a:lnTo>
                    <a:pt x="3892" y="1133"/>
                  </a:lnTo>
                  <a:lnTo>
                    <a:pt x="3918" y="756"/>
                  </a:lnTo>
                  <a:lnTo>
                    <a:pt x="3961" y="385"/>
                  </a:lnTo>
                  <a:lnTo>
                    <a:pt x="4022" y="22"/>
                  </a:lnTo>
                  <a:lnTo>
                    <a:pt x="3107" y="7"/>
                  </a:lnTo>
                  <a:lnTo>
                    <a:pt x="2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-3418725" y="-3574900"/>
              <a:ext cx="270325" cy="158925"/>
            </a:xfrm>
            <a:custGeom>
              <a:avLst/>
              <a:gdLst/>
              <a:ahLst/>
              <a:cxnLst/>
              <a:rect l="l" t="t" r="r" b="b"/>
              <a:pathLst>
                <a:path w="10813" h="6357" extrusionOk="0">
                  <a:moveTo>
                    <a:pt x="639" y="0"/>
                  </a:moveTo>
                  <a:lnTo>
                    <a:pt x="475" y="647"/>
                  </a:lnTo>
                  <a:lnTo>
                    <a:pt x="319" y="1293"/>
                  </a:lnTo>
                  <a:lnTo>
                    <a:pt x="250" y="1620"/>
                  </a:lnTo>
                  <a:lnTo>
                    <a:pt x="181" y="1940"/>
                  </a:lnTo>
                  <a:lnTo>
                    <a:pt x="129" y="2267"/>
                  </a:lnTo>
                  <a:lnTo>
                    <a:pt x="86" y="2586"/>
                  </a:lnTo>
                  <a:lnTo>
                    <a:pt x="43" y="3022"/>
                  </a:lnTo>
                  <a:lnTo>
                    <a:pt x="9" y="3458"/>
                  </a:lnTo>
                  <a:lnTo>
                    <a:pt x="0" y="3886"/>
                  </a:lnTo>
                  <a:lnTo>
                    <a:pt x="0" y="4322"/>
                  </a:lnTo>
                  <a:lnTo>
                    <a:pt x="9" y="4758"/>
                  </a:lnTo>
                  <a:lnTo>
                    <a:pt x="26" y="5194"/>
                  </a:lnTo>
                  <a:lnTo>
                    <a:pt x="60" y="5637"/>
                  </a:lnTo>
                  <a:lnTo>
                    <a:pt x="86" y="6080"/>
                  </a:lnTo>
                  <a:lnTo>
                    <a:pt x="1182" y="6102"/>
                  </a:lnTo>
                  <a:lnTo>
                    <a:pt x="2364" y="6145"/>
                  </a:lnTo>
                  <a:lnTo>
                    <a:pt x="4970" y="6240"/>
                  </a:lnTo>
                  <a:lnTo>
                    <a:pt x="6368" y="6283"/>
                  </a:lnTo>
                  <a:lnTo>
                    <a:pt x="7818" y="6320"/>
                  </a:lnTo>
                  <a:lnTo>
                    <a:pt x="9302" y="6349"/>
                  </a:lnTo>
                  <a:lnTo>
                    <a:pt x="10053" y="6356"/>
                  </a:lnTo>
                  <a:lnTo>
                    <a:pt x="10812" y="6356"/>
                  </a:lnTo>
                  <a:lnTo>
                    <a:pt x="10717" y="5579"/>
                  </a:lnTo>
                  <a:lnTo>
                    <a:pt x="10631" y="4787"/>
                  </a:lnTo>
                  <a:lnTo>
                    <a:pt x="10553" y="3995"/>
                  </a:lnTo>
                  <a:lnTo>
                    <a:pt x="10484" y="3204"/>
                  </a:lnTo>
                  <a:lnTo>
                    <a:pt x="10432" y="2412"/>
                  </a:lnTo>
                  <a:lnTo>
                    <a:pt x="10415" y="2020"/>
                  </a:lnTo>
                  <a:lnTo>
                    <a:pt x="10407" y="1620"/>
                  </a:lnTo>
                  <a:lnTo>
                    <a:pt x="10398" y="1228"/>
                  </a:lnTo>
                  <a:lnTo>
                    <a:pt x="10398" y="836"/>
                  </a:lnTo>
                  <a:lnTo>
                    <a:pt x="10398" y="443"/>
                  </a:lnTo>
                  <a:lnTo>
                    <a:pt x="10415" y="51"/>
                  </a:lnTo>
                  <a:lnTo>
                    <a:pt x="7973" y="44"/>
                  </a:lnTo>
                  <a:lnTo>
                    <a:pt x="5523" y="36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-3723350" y="-5884650"/>
              <a:ext cx="366975" cy="109150"/>
            </a:xfrm>
            <a:custGeom>
              <a:avLst/>
              <a:gdLst/>
              <a:ahLst/>
              <a:cxnLst/>
              <a:rect l="l" t="t" r="r" b="b"/>
              <a:pathLst>
                <a:path w="14679" h="4366" extrusionOk="0">
                  <a:moveTo>
                    <a:pt x="7940" y="0"/>
                  </a:moveTo>
                  <a:lnTo>
                    <a:pt x="7620" y="7"/>
                  </a:lnTo>
                  <a:lnTo>
                    <a:pt x="7284" y="29"/>
                  </a:lnTo>
                  <a:lnTo>
                    <a:pt x="6939" y="58"/>
                  </a:lnTo>
                  <a:lnTo>
                    <a:pt x="6593" y="95"/>
                  </a:lnTo>
                  <a:lnTo>
                    <a:pt x="6240" y="145"/>
                  </a:lnTo>
                  <a:lnTo>
                    <a:pt x="5877" y="204"/>
                  </a:lnTo>
                  <a:lnTo>
                    <a:pt x="5523" y="269"/>
                  </a:lnTo>
                  <a:lnTo>
                    <a:pt x="5161" y="342"/>
                  </a:lnTo>
                  <a:lnTo>
                    <a:pt x="4799" y="429"/>
                  </a:lnTo>
                  <a:lnTo>
                    <a:pt x="4436" y="523"/>
                  </a:lnTo>
                  <a:lnTo>
                    <a:pt x="4082" y="625"/>
                  </a:lnTo>
                  <a:lnTo>
                    <a:pt x="3737" y="741"/>
                  </a:lnTo>
                  <a:lnTo>
                    <a:pt x="3392" y="865"/>
                  </a:lnTo>
                  <a:lnTo>
                    <a:pt x="3056" y="995"/>
                  </a:lnTo>
                  <a:lnTo>
                    <a:pt x="2728" y="1141"/>
                  </a:lnTo>
                  <a:lnTo>
                    <a:pt x="2417" y="1293"/>
                  </a:lnTo>
                  <a:lnTo>
                    <a:pt x="2115" y="1453"/>
                  </a:lnTo>
                  <a:lnTo>
                    <a:pt x="1830" y="1620"/>
                  </a:lnTo>
                  <a:lnTo>
                    <a:pt x="1554" y="1802"/>
                  </a:lnTo>
                  <a:lnTo>
                    <a:pt x="1295" y="1983"/>
                  </a:lnTo>
                  <a:lnTo>
                    <a:pt x="1174" y="2085"/>
                  </a:lnTo>
                  <a:lnTo>
                    <a:pt x="1062" y="2187"/>
                  </a:lnTo>
                  <a:lnTo>
                    <a:pt x="950" y="2288"/>
                  </a:lnTo>
                  <a:lnTo>
                    <a:pt x="847" y="2390"/>
                  </a:lnTo>
                  <a:lnTo>
                    <a:pt x="743" y="2499"/>
                  </a:lnTo>
                  <a:lnTo>
                    <a:pt x="648" y="2608"/>
                  </a:lnTo>
                  <a:lnTo>
                    <a:pt x="562" y="2717"/>
                  </a:lnTo>
                  <a:lnTo>
                    <a:pt x="476" y="2833"/>
                  </a:lnTo>
                  <a:lnTo>
                    <a:pt x="398" y="2949"/>
                  </a:lnTo>
                  <a:lnTo>
                    <a:pt x="329" y="3066"/>
                  </a:lnTo>
                  <a:lnTo>
                    <a:pt x="260" y="3182"/>
                  </a:lnTo>
                  <a:lnTo>
                    <a:pt x="199" y="3305"/>
                  </a:lnTo>
                  <a:lnTo>
                    <a:pt x="156" y="3429"/>
                  </a:lnTo>
                  <a:lnTo>
                    <a:pt x="104" y="3559"/>
                  </a:lnTo>
                  <a:lnTo>
                    <a:pt x="70" y="3690"/>
                  </a:lnTo>
                  <a:lnTo>
                    <a:pt x="44" y="3821"/>
                  </a:lnTo>
                  <a:lnTo>
                    <a:pt x="18" y="3952"/>
                  </a:lnTo>
                  <a:lnTo>
                    <a:pt x="1" y="4090"/>
                  </a:lnTo>
                  <a:lnTo>
                    <a:pt x="1" y="4228"/>
                  </a:lnTo>
                  <a:lnTo>
                    <a:pt x="1" y="4366"/>
                  </a:lnTo>
                  <a:lnTo>
                    <a:pt x="898" y="4271"/>
                  </a:lnTo>
                  <a:lnTo>
                    <a:pt x="1796" y="4184"/>
                  </a:lnTo>
                  <a:lnTo>
                    <a:pt x="2702" y="4104"/>
                  </a:lnTo>
                  <a:lnTo>
                    <a:pt x="3608" y="4032"/>
                  </a:lnTo>
                  <a:lnTo>
                    <a:pt x="4514" y="3966"/>
                  </a:lnTo>
                  <a:lnTo>
                    <a:pt x="5429" y="3915"/>
                  </a:lnTo>
                  <a:lnTo>
                    <a:pt x="6343" y="3865"/>
                  </a:lnTo>
                  <a:lnTo>
                    <a:pt x="7258" y="3821"/>
                  </a:lnTo>
                  <a:lnTo>
                    <a:pt x="8181" y="3792"/>
                  </a:lnTo>
                  <a:lnTo>
                    <a:pt x="9104" y="3770"/>
                  </a:lnTo>
                  <a:lnTo>
                    <a:pt x="10028" y="3748"/>
                  </a:lnTo>
                  <a:lnTo>
                    <a:pt x="10951" y="3741"/>
                  </a:lnTo>
                  <a:lnTo>
                    <a:pt x="11883" y="3741"/>
                  </a:lnTo>
                  <a:lnTo>
                    <a:pt x="12815" y="3748"/>
                  </a:lnTo>
                  <a:lnTo>
                    <a:pt x="13747" y="3756"/>
                  </a:lnTo>
                  <a:lnTo>
                    <a:pt x="14679" y="3777"/>
                  </a:lnTo>
                  <a:lnTo>
                    <a:pt x="14618" y="3363"/>
                  </a:lnTo>
                  <a:lnTo>
                    <a:pt x="14558" y="2928"/>
                  </a:lnTo>
                  <a:lnTo>
                    <a:pt x="14515" y="2702"/>
                  </a:lnTo>
                  <a:lnTo>
                    <a:pt x="14463" y="2470"/>
                  </a:lnTo>
                  <a:lnTo>
                    <a:pt x="14394" y="2230"/>
                  </a:lnTo>
                  <a:lnTo>
                    <a:pt x="14316" y="1983"/>
                  </a:lnTo>
                  <a:lnTo>
                    <a:pt x="14239" y="1794"/>
                  </a:lnTo>
                  <a:lnTo>
                    <a:pt x="14152" y="1620"/>
                  </a:lnTo>
                  <a:lnTo>
                    <a:pt x="14058" y="1460"/>
                  </a:lnTo>
                  <a:lnTo>
                    <a:pt x="13945" y="1308"/>
                  </a:lnTo>
                  <a:lnTo>
                    <a:pt x="13833" y="1170"/>
                  </a:lnTo>
                  <a:lnTo>
                    <a:pt x="13704" y="1039"/>
                  </a:lnTo>
                  <a:lnTo>
                    <a:pt x="13566" y="923"/>
                  </a:lnTo>
                  <a:lnTo>
                    <a:pt x="13428" y="814"/>
                  </a:lnTo>
                  <a:lnTo>
                    <a:pt x="13272" y="719"/>
                  </a:lnTo>
                  <a:lnTo>
                    <a:pt x="13108" y="625"/>
                  </a:lnTo>
                  <a:lnTo>
                    <a:pt x="12944" y="545"/>
                  </a:lnTo>
                  <a:lnTo>
                    <a:pt x="12763" y="472"/>
                  </a:lnTo>
                  <a:lnTo>
                    <a:pt x="12582" y="407"/>
                  </a:lnTo>
                  <a:lnTo>
                    <a:pt x="12401" y="349"/>
                  </a:lnTo>
                  <a:lnTo>
                    <a:pt x="12202" y="298"/>
                  </a:lnTo>
                  <a:lnTo>
                    <a:pt x="12004" y="254"/>
                  </a:lnTo>
                  <a:lnTo>
                    <a:pt x="11805" y="218"/>
                  </a:lnTo>
                  <a:lnTo>
                    <a:pt x="11598" y="182"/>
                  </a:lnTo>
                  <a:lnTo>
                    <a:pt x="11391" y="153"/>
                  </a:lnTo>
                  <a:lnTo>
                    <a:pt x="11175" y="131"/>
                  </a:lnTo>
                  <a:lnTo>
                    <a:pt x="10744" y="95"/>
                  </a:lnTo>
                  <a:lnTo>
                    <a:pt x="10304" y="73"/>
                  </a:lnTo>
                  <a:lnTo>
                    <a:pt x="9864" y="51"/>
                  </a:lnTo>
                  <a:lnTo>
                    <a:pt x="9424" y="36"/>
                  </a:lnTo>
                  <a:lnTo>
                    <a:pt x="8984" y="29"/>
                  </a:lnTo>
                  <a:lnTo>
                    <a:pt x="8561" y="7"/>
                  </a:lnTo>
                  <a:lnTo>
                    <a:pt x="825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-3662500" y="-3575625"/>
              <a:ext cx="196550" cy="154000"/>
            </a:xfrm>
            <a:custGeom>
              <a:avLst/>
              <a:gdLst/>
              <a:ahLst/>
              <a:cxnLst/>
              <a:rect l="l" t="t" r="r" b="b"/>
              <a:pathLst>
                <a:path w="7862" h="6160" extrusionOk="0">
                  <a:moveTo>
                    <a:pt x="181" y="0"/>
                  </a:moveTo>
                  <a:lnTo>
                    <a:pt x="259" y="203"/>
                  </a:lnTo>
                  <a:lnTo>
                    <a:pt x="311" y="407"/>
                  </a:lnTo>
                  <a:lnTo>
                    <a:pt x="363" y="610"/>
                  </a:lnTo>
                  <a:lnTo>
                    <a:pt x="389" y="814"/>
                  </a:lnTo>
                  <a:lnTo>
                    <a:pt x="414" y="1024"/>
                  </a:lnTo>
                  <a:lnTo>
                    <a:pt x="423" y="1235"/>
                  </a:lnTo>
                  <a:lnTo>
                    <a:pt x="432" y="1453"/>
                  </a:lnTo>
                  <a:lnTo>
                    <a:pt x="423" y="1664"/>
                  </a:lnTo>
                  <a:lnTo>
                    <a:pt x="414" y="1874"/>
                  </a:lnTo>
                  <a:lnTo>
                    <a:pt x="397" y="2092"/>
                  </a:lnTo>
                  <a:lnTo>
                    <a:pt x="363" y="2521"/>
                  </a:lnTo>
                  <a:lnTo>
                    <a:pt x="320" y="2942"/>
                  </a:lnTo>
                  <a:lnTo>
                    <a:pt x="276" y="3363"/>
                  </a:lnTo>
                  <a:lnTo>
                    <a:pt x="216" y="4061"/>
                  </a:lnTo>
                  <a:lnTo>
                    <a:pt x="147" y="4758"/>
                  </a:lnTo>
                  <a:lnTo>
                    <a:pt x="0" y="6160"/>
                  </a:lnTo>
                  <a:lnTo>
                    <a:pt x="0" y="6160"/>
                  </a:lnTo>
                  <a:lnTo>
                    <a:pt x="1968" y="6138"/>
                  </a:lnTo>
                  <a:lnTo>
                    <a:pt x="3935" y="6131"/>
                  </a:lnTo>
                  <a:lnTo>
                    <a:pt x="5894" y="6109"/>
                  </a:lnTo>
                  <a:lnTo>
                    <a:pt x="7861" y="6080"/>
                  </a:lnTo>
                  <a:lnTo>
                    <a:pt x="7749" y="5346"/>
                  </a:lnTo>
                  <a:lnTo>
                    <a:pt x="7646" y="4598"/>
                  </a:lnTo>
                  <a:lnTo>
                    <a:pt x="7602" y="4220"/>
                  </a:lnTo>
                  <a:lnTo>
                    <a:pt x="7559" y="3843"/>
                  </a:lnTo>
                  <a:lnTo>
                    <a:pt x="7525" y="3458"/>
                  </a:lnTo>
                  <a:lnTo>
                    <a:pt x="7490" y="3073"/>
                  </a:lnTo>
                  <a:lnTo>
                    <a:pt x="7473" y="2688"/>
                  </a:lnTo>
                  <a:lnTo>
                    <a:pt x="7456" y="2303"/>
                  </a:lnTo>
                  <a:lnTo>
                    <a:pt x="7456" y="1918"/>
                  </a:lnTo>
                  <a:lnTo>
                    <a:pt x="7456" y="1540"/>
                  </a:lnTo>
                  <a:lnTo>
                    <a:pt x="7473" y="1155"/>
                  </a:lnTo>
                  <a:lnTo>
                    <a:pt x="7499" y="777"/>
                  </a:lnTo>
                  <a:lnTo>
                    <a:pt x="7533" y="400"/>
                  </a:lnTo>
                  <a:lnTo>
                    <a:pt x="7585" y="29"/>
                  </a:lnTo>
                  <a:lnTo>
                    <a:pt x="5739" y="22"/>
                  </a:lnTo>
                  <a:lnTo>
                    <a:pt x="3883" y="15"/>
                  </a:lnTo>
                  <a:lnTo>
                    <a:pt x="2037" y="7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-3662500" y="-6351550"/>
              <a:ext cx="159225" cy="124050"/>
            </a:xfrm>
            <a:custGeom>
              <a:avLst/>
              <a:gdLst/>
              <a:ahLst/>
              <a:cxnLst/>
              <a:rect l="l" t="t" r="r" b="b"/>
              <a:pathLst>
                <a:path w="6369" h="4962" extrusionOk="0">
                  <a:moveTo>
                    <a:pt x="2839" y="1"/>
                  </a:moveTo>
                  <a:lnTo>
                    <a:pt x="2684" y="8"/>
                  </a:lnTo>
                  <a:lnTo>
                    <a:pt x="2537" y="22"/>
                  </a:lnTo>
                  <a:lnTo>
                    <a:pt x="2391" y="44"/>
                  </a:lnTo>
                  <a:lnTo>
                    <a:pt x="2244" y="73"/>
                  </a:lnTo>
                  <a:lnTo>
                    <a:pt x="2097" y="102"/>
                  </a:lnTo>
                  <a:lnTo>
                    <a:pt x="1959" y="139"/>
                  </a:lnTo>
                  <a:lnTo>
                    <a:pt x="1821" y="175"/>
                  </a:lnTo>
                  <a:lnTo>
                    <a:pt x="1692" y="226"/>
                  </a:lnTo>
                  <a:lnTo>
                    <a:pt x="1562" y="277"/>
                  </a:lnTo>
                  <a:lnTo>
                    <a:pt x="1433" y="335"/>
                  </a:lnTo>
                  <a:lnTo>
                    <a:pt x="1312" y="400"/>
                  </a:lnTo>
                  <a:lnTo>
                    <a:pt x="1191" y="465"/>
                  </a:lnTo>
                  <a:lnTo>
                    <a:pt x="1079" y="538"/>
                  </a:lnTo>
                  <a:lnTo>
                    <a:pt x="967" y="618"/>
                  </a:lnTo>
                  <a:lnTo>
                    <a:pt x="863" y="698"/>
                  </a:lnTo>
                  <a:lnTo>
                    <a:pt x="768" y="785"/>
                  </a:lnTo>
                  <a:lnTo>
                    <a:pt x="673" y="880"/>
                  </a:lnTo>
                  <a:lnTo>
                    <a:pt x="587" y="981"/>
                  </a:lnTo>
                  <a:lnTo>
                    <a:pt x="501" y="1083"/>
                  </a:lnTo>
                  <a:lnTo>
                    <a:pt x="423" y="1192"/>
                  </a:lnTo>
                  <a:lnTo>
                    <a:pt x="354" y="1308"/>
                  </a:lnTo>
                  <a:lnTo>
                    <a:pt x="285" y="1424"/>
                  </a:lnTo>
                  <a:lnTo>
                    <a:pt x="225" y="1548"/>
                  </a:lnTo>
                  <a:lnTo>
                    <a:pt x="173" y="1671"/>
                  </a:lnTo>
                  <a:lnTo>
                    <a:pt x="130" y="1809"/>
                  </a:lnTo>
                  <a:lnTo>
                    <a:pt x="95" y="1940"/>
                  </a:lnTo>
                  <a:lnTo>
                    <a:pt x="52" y="2143"/>
                  </a:lnTo>
                  <a:lnTo>
                    <a:pt x="18" y="2340"/>
                  </a:lnTo>
                  <a:lnTo>
                    <a:pt x="0" y="2536"/>
                  </a:lnTo>
                  <a:lnTo>
                    <a:pt x="0" y="2725"/>
                  </a:lnTo>
                  <a:lnTo>
                    <a:pt x="18" y="2913"/>
                  </a:lnTo>
                  <a:lnTo>
                    <a:pt x="35" y="3102"/>
                  </a:lnTo>
                  <a:lnTo>
                    <a:pt x="69" y="3284"/>
                  </a:lnTo>
                  <a:lnTo>
                    <a:pt x="121" y="3458"/>
                  </a:lnTo>
                  <a:lnTo>
                    <a:pt x="181" y="3633"/>
                  </a:lnTo>
                  <a:lnTo>
                    <a:pt x="251" y="3807"/>
                  </a:lnTo>
                  <a:lnTo>
                    <a:pt x="328" y="3974"/>
                  </a:lnTo>
                  <a:lnTo>
                    <a:pt x="414" y="4141"/>
                  </a:lnTo>
                  <a:lnTo>
                    <a:pt x="509" y="4301"/>
                  </a:lnTo>
                  <a:lnTo>
                    <a:pt x="622" y="4461"/>
                  </a:lnTo>
                  <a:lnTo>
                    <a:pt x="734" y="4613"/>
                  </a:lnTo>
                  <a:lnTo>
                    <a:pt x="855" y="4766"/>
                  </a:lnTo>
                  <a:lnTo>
                    <a:pt x="949" y="4729"/>
                  </a:lnTo>
                  <a:lnTo>
                    <a:pt x="1044" y="4700"/>
                  </a:lnTo>
                  <a:lnTo>
                    <a:pt x="1139" y="4686"/>
                  </a:lnTo>
                  <a:lnTo>
                    <a:pt x="1243" y="4671"/>
                  </a:lnTo>
                  <a:lnTo>
                    <a:pt x="1355" y="4671"/>
                  </a:lnTo>
                  <a:lnTo>
                    <a:pt x="1467" y="4686"/>
                  </a:lnTo>
                  <a:lnTo>
                    <a:pt x="1588" y="4708"/>
                  </a:lnTo>
                  <a:lnTo>
                    <a:pt x="1709" y="4737"/>
                  </a:lnTo>
                  <a:lnTo>
                    <a:pt x="1881" y="4795"/>
                  </a:lnTo>
                  <a:lnTo>
                    <a:pt x="2054" y="4838"/>
                  </a:lnTo>
                  <a:lnTo>
                    <a:pt x="2227" y="4882"/>
                  </a:lnTo>
                  <a:lnTo>
                    <a:pt x="2399" y="4911"/>
                  </a:lnTo>
                  <a:lnTo>
                    <a:pt x="2580" y="4940"/>
                  </a:lnTo>
                  <a:lnTo>
                    <a:pt x="2753" y="4955"/>
                  </a:lnTo>
                  <a:lnTo>
                    <a:pt x="2926" y="4962"/>
                  </a:lnTo>
                  <a:lnTo>
                    <a:pt x="3098" y="4962"/>
                  </a:lnTo>
                  <a:lnTo>
                    <a:pt x="3279" y="4955"/>
                  </a:lnTo>
                  <a:lnTo>
                    <a:pt x="3443" y="4940"/>
                  </a:lnTo>
                  <a:lnTo>
                    <a:pt x="3616" y="4918"/>
                  </a:lnTo>
                  <a:lnTo>
                    <a:pt x="3788" y="4889"/>
                  </a:lnTo>
                  <a:lnTo>
                    <a:pt x="3952" y="4860"/>
                  </a:lnTo>
                  <a:lnTo>
                    <a:pt x="4116" y="4817"/>
                  </a:lnTo>
                  <a:lnTo>
                    <a:pt x="4280" y="4766"/>
                  </a:lnTo>
                  <a:lnTo>
                    <a:pt x="4436" y="4708"/>
                  </a:lnTo>
                  <a:lnTo>
                    <a:pt x="4591" y="4650"/>
                  </a:lnTo>
                  <a:lnTo>
                    <a:pt x="4738" y="4577"/>
                  </a:lnTo>
                  <a:lnTo>
                    <a:pt x="4884" y="4504"/>
                  </a:lnTo>
                  <a:lnTo>
                    <a:pt x="5022" y="4417"/>
                  </a:lnTo>
                  <a:lnTo>
                    <a:pt x="5160" y="4330"/>
                  </a:lnTo>
                  <a:lnTo>
                    <a:pt x="5290" y="4235"/>
                  </a:lnTo>
                  <a:lnTo>
                    <a:pt x="5419" y="4134"/>
                  </a:lnTo>
                  <a:lnTo>
                    <a:pt x="5540" y="4025"/>
                  </a:lnTo>
                  <a:lnTo>
                    <a:pt x="5652" y="3916"/>
                  </a:lnTo>
                  <a:lnTo>
                    <a:pt x="5756" y="3800"/>
                  </a:lnTo>
                  <a:lnTo>
                    <a:pt x="5859" y="3669"/>
                  </a:lnTo>
                  <a:lnTo>
                    <a:pt x="5954" y="3545"/>
                  </a:lnTo>
                  <a:lnTo>
                    <a:pt x="6041" y="3407"/>
                  </a:lnTo>
                  <a:lnTo>
                    <a:pt x="6118" y="3269"/>
                  </a:lnTo>
                  <a:lnTo>
                    <a:pt x="6187" y="3117"/>
                  </a:lnTo>
                  <a:lnTo>
                    <a:pt x="6248" y="2972"/>
                  </a:lnTo>
                  <a:lnTo>
                    <a:pt x="6291" y="2834"/>
                  </a:lnTo>
                  <a:lnTo>
                    <a:pt x="6325" y="2696"/>
                  </a:lnTo>
                  <a:lnTo>
                    <a:pt x="6351" y="2565"/>
                  </a:lnTo>
                  <a:lnTo>
                    <a:pt x="6360" y="2434"/>
                  </a:lnTo>
                  <a:lnTo>
                    <a:pt x="6368" y="2311"/>
                  </a:lnTo>
                  <a:lnTo>
                    <a:pt x="6360" y="2180"/>
                  </a:lnTo>
                  <a:lnTo>
                    <a:pt x="6343" y="2064"/>
                  </a:lnTo>
                  <a:lnTo>
                    <a:pt x="6317" y="1940"/>
                  </a:lnTo>
                  <a:lnTo>
                    <a:pt x="6282" y="1824"/>
                  </a:lnTo>
                  <a:lnTo>
                    <a:pt x="6239" y="1708"/>
                  </a:lnTo>
                  <a:lnTo>
                    <a:pt x="6187" y="1591"/>
                  </a:lnTo>
                  <a:lnTo>
                    <a:pt x="6136" y="1482"/>
                  </a:lnTo>
                  <a:lnTo>
                    <a:pt x="6066" y="1381"/>
                  </a:lnTo>
                  <a:lnTo>
                    <a:pt x="5989" y="1272"/>
                  </a:lnTo>
                  <a:lnTo>
                    <a:pt x="5911" y="1177"/>
                  </a:lnTo>
                  <a:lnTo>
                    <a:pt x="5825" y="1076"/>
                  </a:lnTo>
                  <a:lnTo>
                    <a:pt x="5730" y="981"/>
                  </a:lnTo>
                  <a:lnTo>
                    <a:pt x="5626" y="894"/>
                  </a:lnTo>
                  <a:lnTo>
                    <a:pt x="5523" y="807"/>
                  </a:lnTo>
                  <a:lnTo>
                    <a:pt x="5411" y="727"/>
                  </a:lnTo>
                  <a:lnTo>
                    <a:pt x="5298" y="647"/>
                  </a:lnTo>
                  <a:lnTo>
                    <a:pt x="5178" y="574"/>
                  </a:lnTo>
                  <a:lnTo>
                    <a:pt x="5048" y="502"/>
                  </a:lnTo>
                  <a:lnTo>
                    <a:pt x="4919" y="436"/>
                  </a:lnTo>
                  <a:lnTo>
                    <a:pt x="4789" y="378"/>
                  </a:lnTo>
                  <a:lnTo>
                    <a:pt x="4651" y="320"/>
                  </a:lnTo>
                  <a:lnTo>
                    <a:pt x="4513" y="262"/>
                  </a:lnTo>
                  <a:lnTo>
                    <a:pt x="4367" y="219"/>
                  </a:lnTo>
                  <a:lnTo>
                    <a:pt x="4228" y="175"/>
                  </a:lnTo>
                  <a:lnTo>
                    <a:pt x="4082" y="131"/>
                  </a:lnTo>
                  <a:lnTo>
                    <a:pt x="3926" y="102"/>
                  </a:lnTo>
                  <a:lnTo>
                    <a:pt x="3780" y="73"/>
                  </a:lnTo>
                  <a:lnTo>
                    <a:pt x="3616" y="44"/>
                  </a:lnTo>
                  <a:lnTo>
                    <a:pt x="3461" y="22"/>
                  </a:lnTo>
                  <a:lnTo>
                    <a:pt x="3305" y="8"/>
                  </a:lnTo>
                  <a:lnTo>
                    <a:pt x="31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-4989850" y="-2453900"/>
              <a:ext cx="1453775" cy="708975"/>
            </a:xfrm>
            <a:custGeom>
              <a:avLst/>
              <a:gdLst/>
              <a:ahLst/>
              <a:cxnLst/>
              <a:rect l="l" t="t" r="r" b="b"/>
              <a:pathLst>
                <a:path w="58151" h="28359" extrusionOk="0">
                  <a:moveTo>
                    <a:pt x="49254" y="11797"/>
                  </a:moveTo>
                  <a:lnTo>
                    <a:pt x="49513" y="12153"/>
                  </a:lnTo>
                  <a:lnTo>
                    <a:pt x="49755" y="12516"/>
                  </a:lnTo>
                  <a:lnTo>
                    <a:pt x="49996" y="12879"/>
                  </a:lnTo>
                  <a:lnTo>
                    <a:pt x="50221" y="13250"/>
                  </a:lnTo>
                  <a:lnTo>
                    <a:pt x="50445" y="13628"/>
                  </a:lnTo>
                  <a:lnTo>
                    <a:pt x="50661" y="14005"/>
                  </a:lnTo>
                  <a:lnTo>
                    <a:pt x="50868" y="14390"/>
                  </a:lnTo>
                  <a:lnTo>
                    <a:pt x="51066" y="14775"/>
                  </a:lnTo>
                  <a:lnTo>
                    <a:pt x="51256" y="15168"/>
                  </a:lnTo>
                  <a:lnTo>
                    <a:pt x="51438" y="15567"/>
                  </a:lnTo>
                  <a:lnTo>
                    <a:pt x="51610" y="15967"/>
                  </a:lnTo>
                  <a:lnTo>
                    <a:pt x="51774" y="16366"/>
                  </a:lnTo>
                  <a:lnTo>
                    <a:pt x="51938" y="16773"/>
                  </a:lnTo>
                  <a:lnTo>
                    <a:pt x="52085" y="17187"/>
                  </a:lnTo>
                  <a:lnTo>
                    <a:pt x="52231" y="17601"/>
                  </a:lnTo>
                  <a:lnTo>
                    <a:pt x="52369" y="18015"/>
                  </a:lnTo>
                  <a:lnTo>
                    <a:pt x="52499" y="18436"/>
                  </a:lnTo>
                  <a:lnTo>
                    <a:pt x="52620" y="18858"/>
                  </a:lnTo>
                  <a:lnTo>
                    <a:pt x="52732" y="19286"/>
                  </a:lnTo>
                  <a:lnTo>
                    <a:pt x="52835" y="19715"/>
                  </a:lnTo>
                  <a:lnTo>
                    <a:pt x="52930" y="20143"/>
                  </a:lnTo>
                  <a:lnTo>
                    <a:pt x="53025" y="20572"/>
                  </a:lnTo>
                  <a:lnTo>
                    <a:pt x="53103" y="21008"/>
                  </a:lnTo>
                  <a:lnTo>
                    <a:pt x="53181" y="21444"/>
                  </a:lnTo>
                  <a:lnTo>
                    <a:pt x="53241" y="21887"/>
                  </a:lnTo>
                  <a:lnTo>
                    <a:pt x="53301" y="22330"/>
                  </a:lnTo>
                  <a:lnTo>
                    <a:pt x="53353" y="22766"/>
                  </a:lnTo>
                  <a:lnTo>
                    <a:pt x="53396" y="23216"/>
                  </a:lnTo>
                  <a:lnTo>
                    <a:pt x="53431" y="23659"/>
                  </a:lnTo>
                  <a:lnTo>
                    <a:pt x="53457" y="24102"/>
                  </a:lnTo>
                  <a:lnTo>
                    <a:pt x="53483" y="24553"/>
                  </a:lnTo>
                  <a:lnTo>
                    <a:pt x="53491" y="25003"/>
                  </a:lnTo>
                  <a:lnTo>
                    <a:pt x="49600" y="24996"/>
                  </a:lnTo>
                  <a:lnTo>
                    <a:pt x="45708" y="24988"/>
                  </a:lnTo>
                  <a:lnTo>
                    <a:pt x="41799" y="24981"/>
                  </a:lnTo>
                  <a:lnTo>
                    <a:pt x="37899" y="24974"/>
                  </a:lnTo>
                  <a:lnTo>
                    <a:pt x="38019" y="24763"/>
                  </a:lnTo>
                  <a:lnTo>
                    <a:pt x="38132" y="24538"/>
                  </a:lnTo>
                  <a:lnTo>
                    <a:pt x="38235" y="24320"/>
                  </a:lnTo>
                  <a:lnTo>
                    <a:pt x="38321" y="24102"/>
                  </a:lnTo>
                  <a:lnTo>
                    <a:pt x="38399" y="23877"/>
                  </a:lnTo>
                  <a:lnTo>
                    <a:pt x="38468" y="23659"/>
                  </a:lnTo>
                  <a:lnTo>
                    <a:pt x="38520" y="23434"/>
                  </a:lnTo>
                  <a:lnTo>
                    <a:pt x="38563" y="23209"/>
                  </a:lnTo>
                  <a:lnTo>
                    <a:pt x="38589" y="22984"/>
                  </a:lnTo>
                  <a:lnTo>
                    <a:pt x="38615" y="22758"/>
                  </a:lnTo>
                  <a:lnTo>
                    <a:pt x="38623" y="22533"/>
                  </a:lnTo>
                  <a:lnTo>
                    <a:pt x="38615" y="22315"/>
                  </a:lnTo>
                  <a:lnTo>
                    <a:pt x="38606" y="22090"/>
                  </a:lnTo>
                  <a:lnTo>
                    <a:pt x="38589" y="21865"/>
                  </a:lnTo>
                  <a:lnTo>
                    <a:pt x="38554" y="21640"/>
                  </a:lnTo>
                  <a:lnTo>
                    <a:pt x="38511" y="21415"/>
                  </a:lnTo>
                  <a:lnTo>
                    <a:pt x="38460" y="21197"/>
                  </a:lnTo>
                  <a:lnTo>
                    <a:pt x="38408" y="20971"/>
                  </a:lnTo>
                  <a:lnTo>
                    <a:pt x="38339" y="20753"/>
                  </a:lnTo>
                  <a:lnTo>
                    <a:pt x="38261" y="20528"/>
                  </a:lnTo>
                  <a:lnTo>
                    <a:pt x="38175" y="20310"/>
                  </a:lnTo>
                  <a:lnTo>
                    <a:pt x="38080" y="20092"/>
                  </a:lnTo>
                  <a:lnTo>
                    <a:pt x="37976" y="19882"/>
                  </a:lnTo>
                  <a:lnTo>
                    <a:pt x="37864" y="19664"/>
                  </a:lnTo>
                  <a:lnTo>
                    <a:pt x="37743" y="19453"/>
                  </a:lnTo>
                  <a:lnTo>
                    <a:pt x="37614" y="19243"/>
                  </a:lnTo>
                  <a:lnTo>
                    <a:pt x="37484" y="19032"/>
                  </a:lnTo>
                  <a:lnTo>
                    <a:pt x="37346" y="18829"/>
                  </a:lnTo>
                  <a:lnTo>
                    <a:pt x="37191" y="18625"/>
                  </a:lnTo>
                  <a:lnTo>
                    <a:pt x="37036" y="18422"/>
                  </a:lnTo>
                  <a:lnTo>
                    <a:pt x="36880" y="18226"/>
                  </a:lnTo>
                  <a:lnTo>
                    <a:pt x="36708" y="18030"/>
                  </a:lnTo>
                  <a:lnTo>
                    <a:pt x="37536" y="17674"/>
                  </a:lnTo>
                  <a:lnTo>
                    <a:pt x="38365" y="17318"/>
                  </a:lnTo>
                  <a:lnTo>
                    <a:pt x="39184" y="16947"/>
                  </a:lnTo>
                  <a:lnTo>
                    <a:pt x="40004" y="16569"/>
                  </a:lnTo>
                  <a:lnTo>
                    <a:pt x="40815" y="16184"/>
                  </a:lnTo>
                  <a:lnTo>
                    <a:pt x="41626" y="15799"/>
                  </a:lnTo>
                  <a:lnTo>
                    <a:pt x="43231" y="15030"/>
                  </a:lnTo>
                  <a:lnTo>
                    <a:pt x="43611" y="14848"/>
                  </a:lnTo>
                  <a:lnTo>
                    <a:pt x="43999" y="14666"/>
                  </a:lnTo>
                  <a:lnTo>
                    <a:pt x="44793" y="14318"/>
                  </a:lnTo>
                  <a:lnTo>
                    <a:pt x="45587" y="13962"/>
                  </a:lnTo>
                  <a:lnTo>
                    <a:pt x="45984" y="13773"/>
                  </a:lnTo>
                  <a:lnTo>
                    <a:pt x="46372" y="13591"/>
                  </a:lnTo>
                  <a:lnTo>
                    <a:pt x="46761" y="13395"/>
                  </a:lnTo>
                  <a:lnTo>
                    <a:pt x="47140" y="13199"/>
                  </a:lnTo>
                  <a:lnTo>
                    <a:pt x="47520" y="12996"/>
                  </a:lnTo>
                  <a:lnTo>
                    <a:pt x="47882" y="12785"/>
                  </a:lnTo>
                  <a:lnTo>
                    <a:pt x="48236" y="12560"/>
                  </a:lnTo>
                  <a:lnTo>
                    <a:pt x="48581" y="12327"/>
                  </a:lnTo>
                  <a:lnTo>
                    <a:pt x="48909" y="12080"/>
                  </a:lnTo>
                  <a:lnTo>
                    <a:pt x="49073" y="11957"/>
                  </a:lnTo>
                  <a:lnTo>
                    <a:pt x="49228" y="11826"/>
                  </a:lnTo>
                  <a:lnTo>
                    <a:pt x="49228" y="11812"/>
                  </a:lnTo>
                  <a:lnTo>
                    <a:pt x="49237" y="11804"/>
                  </a:lnTo>
                  <a:lnTo>
                    <a:pt x="49254" y="11797"/>
                  </a:lnTo>
                  <a:close/>
                  <a:moveTo>
                    <a:pt x="28320" y="16540"/>
                  </a:moveTo>
                  <a:lnTo>
                    <a:pt x="28545" y="16555"/>
                  </a:lnTo>
                  <a:lnTo>
                    <a:pt x="28769" y="16569"/>
                  </a:lnTo>
                  <a:lnTo>
                    <a:pt x="28994" y="16591"/>
                  </a:lnTo>
                  <a:lnTo>
                    <a:pt x="29218" y="16620"/>
                  </a:lnTo>
                  <a:lnTo>
                    <a:pt x="29434" y="16657"/>
                  </a:lnTo>
                  <a:lnTo>
                    <a:pt x="29658" y="16700"/>
                  </a:lnTo>
                  <a:lnTo>
                    <a:pt x="29874" y="16751"/>
                  </a:lnTo>
                  <a:lnTo>
                    <a:pt x="30089" y="16809"/>
                  </a:lnTo>
                  <a:lnTo>
                    <a:pt x="30296" y="16875"/>
                  </a:lnTo>
                  <a:lnTo>
                    <a:pt x="30504" y="16940"/>
                  </a:lnTo>
                  <a:lnTo>
                    <a:pt x="30711" y="17013"/>
                  </a:lnTo>
                  <a:lnTo>
                    <a:pt x="30918" y="17092"/>
                  </a:lnTo>
                  <a:lnTo>
                    <a:pt x="31116" y="17180"/>
                  </a:lnTo>
                  <a:lnTo>
                    <a:pt x="31315" y="17274"/>
                  </a:lnTo>
                  <a:lnTo>
                    <a:pt x="31513" y="17368"/>
                  </a:lnTo>
                  <a:lnTo>
                    <a:pt x="31703" y="17470"/>
                  </a:lnTo>
                  <a:lnTo>
                    <a:pt x="31893" y="17572"/>
                  </a:lnTo>
                  <a:lnTo>
                    <a:pt x="32074" y="17688"/>
                  </a:lnTo>
                  <a:lnTo>
                    <a:pt x="32255" y="17797"/>
                  </a:lnTo>
                  <a:lnTo>
                    <a:pt x="32436" y="17921"/>
                  </a:lnTo>
                  <a:lnTo>
                    <a:pt x="32609" y="18044"/>
                  </a:lnTo>
                  <a:lnTo>
                    <a:pt x="32782" y="18168"/>
                  </a:lnTo>
                  <a:lnTo>
                    <a:pt x="32946" y="18298"/>
                  </a:lnTo>
                  <a:lnTo>
                    <a:pt x="33101" y="18436"/>
                  </a:lnTo>
                  <a:lnTo>
                    <a:pt x="33256" y="18574"/>
                  </a:lnTo>
                  <a:lnTo>
                    <a:pt x="33412" y="18712"/>
                  </a:lnTo>
                  <a:lnTo>
                    <a:pt x="33558" y="18858"/>
                  </a:lnTo>
                  <a:lnTo>
                    <a:pt x="33696" y="19010"/>
                  </a:lnTo>
                  <a:lnTo>
                    <a:pt x="33834" y="19155"/>
                  </a:lnTo>
                  <a:lnTo>
                    <a:pt x="33964" y="19308"/>
                  </a:lnTo>
                  <a:lnTo>
                    <a:pt x="34093" y="19468"/>
                  </a:lnTo>
                  <a:lnTo>
                    <a:pt x="34205" y="19620"/>
                  </a:lnTo>
                  <a:lnTo>
                    <a:pt x="34318" y="19773"/>
                  </a:lnTo>
                  <a:lnTo>
                    <a:pt x="34421" y="19925"/>
                  </a:lnTo>
                  <a:lnTo>
                    <a:pt x="34516" y="20071"/>
                  </a:lnTo>
                  <a:lnTo>
                    <a:pt x="34602" y="20223"/>
                  </a:lnTo>
                  <a:lnTo>
                    <a:pt x="34680" y="20376"/>
                  </a:lnTo>
                  <a:lnTo>
                    <a:pt x="34749" y="20528"/>
                  </a:lnTo>
                  <a:lnTo>
                    <a:pt x="34818" y="20674"/>
                  </a:lnTo>
                  <a:lnTo>
                    <a:pt x="34878" y="20826"/>
                  </a:lnTo>
                  <a:lnTo>
                    <a:pt x="34930" y="20971"/>
                  </a:lnTo>
                  <a:lnTo>
                    <a:pt x="35025" y="21276"/>
                  </a:lnTo>
                  <a:lnTo>
                    <a:pt x="35103" y="21574"/>
                  </a:lnTo>
                  <a:lnTo>
                    <a:pt x="35163" y="21879"/>
                  </a:lnTo>
                  <a:lnTo>
                    <a:pt x="35215" y="22184"/>
                  </a:lnTo>
                  <a:lnTo>
                    <a:pt x="35250" y="22490"/>
                  </a:lnTo>
                  <a:lnTo>
                    <a:pt x="35319" y="23122"/>
                  </a:lnTo>
                  <a:lnTo>
                    <a:pt x="35379" y="23783"/>
                  </a:lnTo>
                  <a:lnTo>
                    <a:pt x="35413" y="24117"/>
                  </a:lnTo>
                  <a:lnTo>
                    <a:pt x="35457" y="24465"/>
                  </a:lnTo>
                  <a:lnTo>
                    <a:pt x="35474" y="24531"/>
                  </a:lnTo>
                  <a:lnTo>
                    <a:pt x="35491" y="24596"/>
                  </a:lnTo>
                  <a:lnTo>
                    <a:pt x="35552" y="24727"/>
                  </a:lnTo>
                  <a:lnTo>
                    <a:pt x="35621" y="24858"/>
                  </a:lnTo>
                  <a:lnTo>
                    <a:pt x="35707" y="24974"/>
                  </a:lnTo>
                  <a:lnTo>
                    <a:pt x="31876" y="24981"/>
                  </a:lnTo>
                  <a:lnTo>
                    <a:pt x="28044" y="25003"/>
                  </a:lnTo>
                  <a:lnTo>
                    <a:pt x="24213" y="25032"/>
                  </a:lnTo>
                  <a:lnTo>
                    <a:pt x="22297" y="25054"/>
                  </a:lnTo>
                  <a:lnTo>
                    <a:pt x="20382" y="25083"/>
                  </a:lnTo>
                  <a:lnTo>
                    <a:pt x="20425" y="25032"/>
                  </a:lnTo>
                  <a:lnTo>
                    <a:pt x="20468" y="24974"/>
                  </a:lnTo>
                  <a:lnTo>
                    <a:pt x="20503" y="24916"/>
                  </a:lnTo>
                  <a:lnTo>
                    <a:pt x="20537" y="24850"/>
                  </a:lnTo>
                  <a:lnTo>
                    <a:pt x="20563" y="24785"/>
                  </a:lnTo>
                  <a:lnTo>
                    <a:pt x="20580" y="24712"/>
                  </a:lnTo>
                  <a:lnTo>
                    <a:pt x="20589" y="24640"/>
                  </a:lnTo>
                  <a:lnTo>
                    <a:pt x="20597" y="24567"/>
                  </a:lnTo>
                  <a:lnTo>
                    <a:pt x="20580" y="24218"/>
                  </a:lnTo>
                  <a:lnTo>
                    <a:pt x="20589" y="23862"/>
                  </a:lnTo>
                  <a:lnTo>
                    <a:pt x="20606" y="23514"/>
                  </a:lnTo>
                  <a:lnTo>
                    <a:pt x="20649" y="23158"/>
                  </a:lnTo>
                  <a:lnTo>
                    <a:pt x="20701" y="22802"/>
                  </a:lnTo>
                  <a:lnTo>
                    <a:pt x="20770" y="22446"/>
                  </a:lnTo>
                  <a:lnTo>
                    <a:pt x="20865" y="22097"/>
                  </a:lnTo>
                  <a:lnTo>
                    <a:pt x="20969" y="21749"/>
                  </a:lnTo>
                  <a:lnTo>
                    <a:pt x="21089" y="21400"/>
                  </a:lnTo>
                  <a:lnTo>
                    <a:pt x="21227" y="21066"/>
                  </a:lnTo>
                  <a:lnTo>
                    <a:pt x="21383" y="20732"/>
                  </a:lnTo>
                  <a:lnTo>
                    <a:pt x="21555" y="20398"/>
                  </a:lnTo>
                  <a:lnTo>
                    <a:pt x="21737" y="20078"/>
                  </a:lnTo>
                  <a:lnTo>
                    <a:pt x="21944" y="19766"/>
                  </a:lnTo>
                  <a:lnTo>
                    <a:pt x="22159" y="19461"/>
                  </a:lnTo>
                  <a:lnTo>
                    <a:pt x="22392" y="19170"/>
                  </a:lnTo>
                  <a:lnTo>
                    <a:pt x="22643" y="18887"/>
                  </a:lnTo>
                  <a:lnTo>
                    <a:pt x="22772" y="18749"/>
                  </a:lnTo>
                  <a:lnTo>
                    <a:pt x="22901" y="18618"/>
                  </a:lnTo>
                  <a:lnTo>
                    <a:pt x="23040" y="18487"/>
                  </a:lnTo>
                  <a:lnTo>
                    <a:pt x="23178" y="18356"/>
                  </a:lnTo>
                  <a:lnTo>
                    <a:pt x="23324" y="18233"/>
                  </a:lnTo>
                  <a:lnTo>
                    <a:pt x="23471" y="18109"/>
                  </a:lnTo>
                  <a:lnTo>
                    <a:pt x="23626" y="17993"/>
                  </a:lnTo>
                  <a:lnTo>
                    <a:pt x="23782" y="17884"/>
                  </a:lnTo>
                  <a:lnTo>
                    <a:pt x="23937" y="17768"/>
                  </a:lnTo>
                  <a:lnTo>
                    <a:pt x="24101" y="17666"/>
                  </a:lnTo>
                  <a:lnTo>
                    <a:pt x="24273" y="17565"/>
                  </a:lnTo>
                  <a:lnTo>
                    <a:pt x="24437" y="17463"/>
                  </a:lnTo>
                  <a:lnTo>
                    <a:pt x="24610" y="17376"/>
                  </a:lnTo>
                  <a:lnTo>
                    <a:pt x="24791" y="17281"/>
                  </a:lnTo>
                  <a:lnTo>
                    <a:pt x="24972" y="17201"/>
                  </a:lnTo>
                  <a:lnTo>
                    <a:pt x="25154" y="17122"/>
                  </a:lnTo>
                  <a:lnTo>
                    <a:pt x="25343" y="17042"/>
                  </a:lnTo>
                  <a:lnTo>
                    <a:pt x="25533" y="16976"/>
                  </a:lnTo>
                  <a:lnTo>
                    <a:pt x="25732" y="16911"/>
                  </a:lnTo>
                  <a:lnTo>
                    <a:pt x="25930" y="16845"/>
                  </a:lnTo>
                  <a:lnTo>
                    <a:pt x="26129" y="16795"/>
                  </a:lnTo>
                  <a:lnTo>
                    <a:pt x="26336" y="16744"/>
                  </a:lnTo>
                  <a:lnTo>
                    <a:pt x="26543" y="16693"/>
                  </a:lnTo>
                  <a:lnTo>
                    <a:pt x="26750" y="16657"/>
                  </a:lnTo>
                  <a:lnTo>
                    <a:pt x="26966" y="16620"/>
                  </a:lnTo>
                  <a:lnTo>
                    <a:pt x="27181" y="16599"/>
                  </a:lnTo>
                  <a:lnTo>
                    <a:pt x="27406" y="16569"/>
                  </a:lnTo>
                  <a:lnTo>
                    <a:pt x="27630" y="16555"/>
                  </a:lnTo>
                  <a:lnTo>
                    <a:pt x="27854" y="16548"/>
                  </a:lnTo>
                  <a:lnTo>
                    <a:pt x="28087" y="16540"/>
                  </a:lnTo>
                  <a:close/>
                  <a:moveTo>
                    <a:pt x="28424" y="2630"/>
                  </a:moveTo>
                  <a:lnTo>
                    <a:pt x="29192" y="2645"/>
                  </a:lnTo>
                  <a:lnTo>
                    <a:pt x="29969" y="2666"/>
                  </a:lnTo>
                  <a:lnTo>
                    <a:pt x="30754" y="2710"/>
                  </a:lnTo>
                  <a:lnTo>
                    <a:pt x="31539" y="2761"/>
                  </a:lnTo>
                  <a:lnTo>
                    <a:pt x="32324" y="2826"/>
                  </a:lnTo>
                  <a:lnTo>
                    <a:pt x="32946" y="2884"/>
                  </a:lnTo>
                  <a:lnTo>
                    <a:pt x="33558" y="2964"/>
                  </a:lnTo>
                  <a:lnTo>
                    <a:pt x="34154" y="3051"/>
                  </a:lnTo>
                  <a:lnTo>
                    <a:pt x="34749" y="3146"/>
                  </a:lnTo>
                  <a:lnTo>
                    <a:pt x="35336" y="3255"/>
                  </a:lnTo>
                  <a:lnTo>
                    <a:pt x="35905" y="3378"/>
                  </a:lnTo>
                  <a:lnTo>
                    <a:pt x="36466" y="3509"/>
                  </a:lnTo>
                  <a:lnTo>
                    <a:pt x="37027" y="3647"/>
                  </a:lnTo>
                  <a:lnTo>
                    <a:pt x="37571" y="3799"/>
                  </a:lnTo>
                  <a:lnTo>
                    <a:pt x="38106" y="3959"/>
                  </a:lnTo>
                  <a:lnTo>
                    <a:pt x="38632" y="4134"/>
                  </a:lnTo>
                  <a:lnTo>
                    <a:pt x="39150" y="4315"/>
                  </a:lnTo>
                  <a:lnTo>
                    <a:pt x="39659" y="4504"/>
                  </a:lnTo>
                  <a:lnTo>
                    <a:pt x="40159" y="4707"/>
                  </a:lnTo>
                  <a:lnTo>
                    <a:pt x="40643" y="4918"/>
                  </a:lnTo>
                  <a:lnTo>
                    <a:pt x="41126" y="5136"/>
                  </a:lnTo>
                  <a:lnTo>
                    <a:pt x="41600" y="5361"/>
                  </a:lnTo>
                  <a:lnTo>
                    <a:pt x="42058" y="5601"/>
                  </a:lnTo>
                  <a:lnTo>
                    <a:pt x="42507" y="5848"/>
                  </a:lnTo>
                  <a:lnTo>
                    <a:pt x="42955" y="6102"/>
                  </a:lnTo>
                  <a:lnTo>
                    <a:pt x="43387" y="6364"/>
                  </a:lnTo>
                  <a:lnTo>
                    <a:pt x="43809" y="6640"/>
                  </a:lnTo>
                  <a:lnTo>
                    <a:pt x="44224" y="6916"/>
                  </a:lnTo>
                  <a:lnTo>
                    <a:pt x="44629" y="7206"/>
                  </a:lnTo>
                  <a:lnTo>
                    <a:pt x="45026" y="7497"/>
                  </a:lnTo>
                  <a:lnTo>
                    <a:pt x="45414" y="7802"/>
                  </a:lnTo>
                  <a:lnTo>
                    <a:pt x="45794" y="8114"/>
                  </a:lnTo>
                  <a:lnTo>
                    <a:pt x="46165" y="8434"/>
                  </a:lnTo>
                  <a:lnTo>
                    <a:pt x="46528" y="8753"/>
                  </a:lnTo>
                  <a:lnTo>
                    <a:pt x="46881" y="9088"/>
                  </a:lnTo>
                  <a:lnTo>
                    <a:pt x="47218" y="9429"/>
                  </a:lnTo>
                  <a:lnTo>
                    <a:pt x="47554" y="9770"/>
                  </a:lnTo>
                  <a:lnTo>
                    <a:pt x="47149" y="9894"/>
                  </a:lnTo>
                  <a:lnTo>
                    <a:pt x="46752" y="10032"/>
                  </a:lnTo>
                  <a:lnTo>
                    <a:pt x="46364" y="10184"/>
                  </a:lnTo>
                  <a:lnTo>
                    <a:pt x="45984" y="10344"/>
                  </a:lnTo>
                  <a:lnTo>
                    <a:pt x="45604" y="10519"/>
                  </a:lnTo>
                  <a:lnTo>
                    <a:pt x="45233" y="10700"/>
                  </a:lnTo>
                  <a:lnTo>
                    <a:pt x="44862" y="10889"/>
                  </a:lnTo>
                  <a:lnTo>
                    <a:pt x="44491" y="11085"/>
                  </a:lnTo>
                  <a:lnTo>
                    <a:pt x="44129" y="11281"/>
                  </a:lnTo>
                  <a:lnTo>
                    <a:pt x="43775" y="11492"/>
                  </a:lnTo>
                  <a:lnTo>
                    <a:pt x="43059" y="11906"/>
                  </a:lnTo>
                  <a:lnTo>
                    <a:pt x="42351" y="12320"/>
                  </a:lnTo>
                  <a:lnTo>
                    <a:pt x="41644" y="12720"/>
                  </a:lnTo>
                  <a:lnTo>
                    <a:pt x="40039" y="13620"/>
                  </a:lnTo>
                  <a:lnTo>
                    <a:pt x="38442" y="14514"/>
                  </a:lnTo>
                  <a:lnTo>
                    <a:pt x="37648" y="14971"/>
                  </a:lnTo>
                  <a:lnTo>
                    <a:pt x="36863" y="15429"/>
                  </a:lnTo>
                  <a:lnTo>
                    <a:pt x="36078" y="15901"/>
                  </a:lnTo>
                  <a:lnTo>
                    <a:pt x="35310" y="16388"/>
                  </a:lnTo>
                  <a:lnTo>
                    <a:pt x="35129" y="16540"/>
                  </a:lnTo>
                  <a:lnTo>
                    <a:pt x="34766" y="16272"/>
                  </a:lnTo>
                  <a:lnTo>
                    <a:pt x="34395" y="16010"/>
                  </a:lnTo>
                  <a:lnTo>
                    <a:pt x="34016" y="15756"/>
                  </a:lnTo>
                  <a:lnTo>
                    <a:pt x="33619" y="15523"/>
                  </a:lnTo>
                  <a:lnTo>
                    <a:pt x="33222" y="15306"/>
                  </a:lnTo>
                  <a:lnTo>
                    <a:pt x="32816" y="15095"/>
                  </a:lnTo>
                  <a:lnTo>
                    <a:pt x="32402" y="14906"/>
                  </a:lnTo>
                  <a:lnTo>
                    <a:pt x="31988" y="14732"/>
                  </a:lnTo>
                  <a:lnTo>
                    <a:pt x="31565" y="14572"/>
                  </a:lnTo>
                  <a:lnTo>
                    <a:pt x="31133" y="14434"/>
                  </a:lnTo>
                  <a:lnTo>
                    <a:pt x="30918" y="14368"/>
                  </a:lnTo>
                  <a:lnTo>
                    <a:pt x="30702" y="14303"/>
                  </a:lnTo>
                  <a:lnTo>
                    <a:pt x="30486" y="14252"/>
                  </a:lnTo>
                  <a:lnTo>
                    <a:pt x="30271" y="14201"/>
                  </a:lnTo>
                  <a:lnTo>
                    <a:pt x="30055" y="14158"/>
                  </a:lnTo>
                  <a:lnTo>
                    <a:pt x="29839" y="14114"/>
                  </a:lnTo>
                  <a:lnTo>
                    <a:pt x="29623" y="14078"/>
                  </a:lnTo>
                  <a:lnTo>
                    <a:pt x="29408" y="14049"/>
                  </a:lnTo>
                  <a:lnTo>
                    <a:pt x="29192" y="14020"/>
                  </a:lnTo>
                  <a:lnTo>
                    <a:pt x="28976" y="14005"/>
                  </a:lnTo>
                  <a:lnTo>
                    <a:pt x="28761" y="13991"/>
                  </a:lnTo>
                  <a:lnTo>
                    <a:pt x="28545" y="13976"/>
                  </a:lnTo>
                  <a:lnTo>
                    <a:pt x="27941" y="13976"/>
                  </a:lnTo>
                  <a:lnTo>
                    <a:pt x="27647" y="13991"/>
                  </a:lnTo>
                  <a:lnTo>
                    <a:pt x="27345" y="14013"/>
                  </a:lnTo>
                  <a:lnTo>
                    <a:pt x="27052" y="14042"/>
                  </a:lnTo>
                  <a:lnTo>
                    <a:pt x="26759" y="14078"/>
                  </a:lnTo>
                  <a:lnTo>
                    <a:pt x="26465" y="14122"/>
                  </a:lnTo>
                  <a:lnTo>
                    <a:pt x="26180" y="14172"/>
                  </a:lnTo>
                  <a:lnTo>
                    <a:pt x="25896" y="14238"/>
                  </a:lnTo>
                  <a:lnTo>
                    <a:pt x="25611" y="14303"/>
                  </a:lnTo>
                  <a:lnTo>
                    <a:pt x="25326" y="14376"/>
                  </a:lnTo>
                  <a:lnTo>
                    <a:pt x="25050" y="14456"/>
                  </a:lnTo>
                  <a:lnTo>
                    <a:pt x="24774" y="14550"/>
                  </a:lnTo>
                  <a:lnTo>
                    <a:pt x="24506" y="14645"/>
                  </a:lnTo>
                  <a:lnTo>
                    <a:pt x="24239" y="14746"/>
                  </a:lnTo>
                  <a:lnTo>
                    <a:pt x="23971" y="14855"/>
                  </a:lnTo>
                  <a:lnTo>
                    <a:pt x="23713" y="14964"/>
                  </a:lnTo>
                  <a:lnTo>
                    <a:pt x="23454" y="15088"/>
                  </a:lnTo>
                  <a:lnTo>
                    <a:pt x="23203" y="15218"/>
                  </a:lnTo>
                  <a:lnTo>
                    <a:pt x="22953" y="15349"/>
                  </a:lnTo>
                  <a:lnTo>
                    <a:pt x="22712" y="15487"/>
                  </a:lnTo>
                  <a:lnTo>
                    <a:pt x="22470" y="15632"/>
                  </a:lnTo>
                  <a:lnTo>
                    <a:pt x="22237" y="15778"/>
                  </a:lnTo>
                  <a:lnTo>
                    <a:pt x="22004" y="15938"/>
                  </a:lnTo>
                  <a:lnTo>
                    <a:pt x="21780" y="16097"/>
                  </a:lnTo>
                  <a:lnTo>
                    <a:pt x="21564" y="16257"/>
                  </a:lnTo>
                  <a:lnTo>
                    <a:pt x="21348" y="16431"/>
                  </a:lnTo>
                  <a:lnTo>
                    <a:pt x="21141" y="16606"/>
                  </a:lnTo>
                  <a:lnTo>
                    <a:pt x="20934" y="16780"/>
                  </a:lnTo>
                  <a:lnTo>
                    <a:pt x="20736" y="16969"/>
                  </a:lnTo>
                  <a:lnTo>
                    <a:pt x="20546" y="17151"/>
                  </a:lnTo>
                  <a:lnTo>
                    <a:pt x="20365" y="17347"/>
                  </a:lnTo>
                  <a:lnTo>
                    <a:pt x="20183" y="17543"/>
                  </a:lnTo>
                  <a:lnTo>
                    <a:pt x="20011" y="17739"/>
                  </a:lnTo>
                  <a:lnTo>
                    <a:pt x="19847" y="17942"/>
                  </a:lnTo>
                  <a:lnTo>
                    <a:pt x="19683" y="18153"/>
                  </a:lnTo>
                  <a:lnTo>
                    <a:pt x="19536" y="18364"/>
                  </a:lnTo>
                  <a:lnTo>
                    <a:pt x="19389" y="18574"/>
                  </a:lnTo>
                  <a:lnTo>
                    <a:pt x="19251" y="18792"/>
                  </a:lnTo>
                  <a:lnTo>
                    <a:pt x="19122" y="19010"/>
                  </a:lnTo>
                  <a:lnTo>
                    <a:pt x="18993" y="19235"/>
                  </a:lnTo>
                  <a:lnTo>
                    <a:pt x="18880" y="19461"/>
                  </a:lnTo>
                  <a:lnTo>
                    <a:pt x="18777" y="19686"/>
                  </a:lnTo>
                  <a:lnTo>
                    <a:pt x="18673" y="19911"/>
                  </a:lnTo>
                  <a:lnTo>
                    <a:pt x="18587" y="20143"/>
                  </a:lnTo>
                  <a:lnTo>
                    <a:pt x="18501" y="20383"/>
                  </a:lnTo>
                  <a:lnTo>
                    <a:pt x="18423" y="20615"/>
                  </a:lnTo>
                  <a:lnTo>
                    <a:pt x="18363" y="20855"/>
                  </a:lnTo>
                  <a:lnTo>
                    <a:pt x="18302" y="21095"/>
                  </a:lnTo>
                  <a:lnTo>
                    <a:pt x="18259" y="21335"/>
                  </a:lnTo>
                  <a:lnTo>
                    <a:pt x="18216" y="21574"/>
                  </a:lnTo>
                  <a:lnTo>
                    <a:pt x="18190" y="21821"/>
                  </a:lnTo>
                  <a:lnTo>
                    <a:pt x="18173" y="22061"/>
                  </a:lnTo>
                  <a:lnTo>
                    <a:pt x="18155" y="22308"/>
                  </a:lnTo>
                  <a:lnTo>
                    <a:pt x="18155" y="22555"/>
                  </a:lnTo>
                  <a:lnTo>
                    <a:pt x="18164" y="22802"/>
                  </a:lnTo>
                  <a:lnTo>
                    <a:pt x="18190" y="23049"/>
                  </a:lnTo>
                  <a:lnTo>
                    <a:pt x="18216" y="23296"/>
                  </a:lnTo>
                  <a:lnTo>
                    <a:pt x="18259" y="23543"/>
                  </a:lnTo>
                  <a:lnTo>
                    <a:pt x="18311" y="23790"/>
                  </a:lnTo>
                  <a:lnTo>
                    <a:pt x="18371" y="24037"/>
                  </a:lnTo>
                  <a:lnTo>
                    <a:pt x="18440" y="24277"/>
                  </a:lnTo>
                  <a:lnTo>
                    <a:pt x="18527" y="24523"/>
                  </a:lnTo>
                  <a:lnTo>
                    <a:pt x="18621" y="24770"/>
                  </a:lnTo>
                  <a:lnTo>
                    <a:pt x="18639" y="24829"/>
                  </a:lnTo>
                  <a:lnTo>
                    <a:pt x="18673" y="24872"/>
                  </a:lnTo>
                  <a:lnTo>
                    <a:pt x="18708" y="24916"/>
                  </a:lnTo>
                  <a:lnTo>
                    <a:pt x="18751" y="24952"/>
                  </a:lnTo>
                  <a:lnTo>
                    <a:pt x="18829" y="25017"/>
                  </a:lnTo>
                  <a:lnTo>
                    <a:pt x="18923" y="25083"/>
                  </a:lnTo>
                  <a:lnTo>
                    <a:pt x="17060" y="25112"/>
                  </a:lnTo>
                  <a:lnTo>
                    <a:pt x="15196" y="25148"/>
                  </a:lnTo>
                  <a:lnTo>
                    <a:pt x="13341" y="25184"/>
                  </a:lnTo>
                  <a:lnTo>
                    <a:pt x="11477" y="25235"/>
                  </a:lnTo>
                  <a:lnTo>
                    <a:pt x="9613" y="25286"/>
                  </a:lnTo>
                  <a:lnTo>
                    <a:pt x="7749" y="25337"/>
                  </a:lnTo>
                  <a:lnTo>
                    <a:pt x="5894" y="25402"/>
                  </a:lnTo>
                  <a:lnTo>
                    <a:pt x="4030" y="25468"/>
                  </a:lnTo>
                  <a:lnTo>
                    <a:pt x="4073" y="25337"/>
                  </a:lnTo>
                  <a:lnTo>
                    <a:pt x="4090" y="25272"/>
                  </a:lnTo>
                  <a:lnTo>
                    <a:pt x="4107" y="25199"/>
                  </a:lnTo>
                  <a:lnTo>
                    <a:pt x="4116" y="25126"/>
                  </a:lnTo>
                  <a:lnTo>
                    <a:pt x="4116" y="25054"/>
                  </a:lnTo>
                  <a:lnTo>
                    <a:pt x="4107" y="24974"/>
                  </a:lnTo>
                  <a:lnTo>
                    <a:pt x="4090" y="24901"/>
                  </a:lnTo>
                  <a:lnTo>
                    <a:pt x="4004" y="24523"/>
                  </a:lnTo>
                  <a:lnTo>
                    <a:pt x="3935" y="24146"/>
                  </a:lnTo>
                  <a:lnTo>
                    <a:pt x="3866" y="23775"/>
                  </a:lnTo>
                  <a:lnTo>
                    <a:pt x="3797" y="23412"/>
                  </a:lnTo>
                  <a:lnTo>
                    <a:pt x="3745" y="23049"/>
                  </a:lnTo>
                  <a:lnTo>
                    <a:pt x="3693" y="22686"/>
                  </a:lnTo>
                  <a:lnTo>
                    <a:pt x="3650" y="22330"/>
                  </a:lnTo>
                  <a:lnTo>
                    <a:pt x="3616" y="21974"/>
                  </a:lnTo>
                  <a:lnTo>
                    <a:pt x="3590" y="21625"/>
                  </a:lnTo>
                  <a:lnTo>
                    <a:pt x="3564" y="21276"/>
                  </a:lnTo>
                  <a:lnTo>
                    <a:pt x="3547" y="20928"/>
                  </a:lnTo>
                  <a:lnTo>
                    <a:pt x="3538" y="20586"/>
                  </a:lnTo>
                  <a:lnTo>
                    <a:pt x="3538" y="20245"/>
                  </a:lnTo>
                  <a:lnTo>
                    <a:pt x="3538" y="19911"/>
                  </a:lnTo>
                  <a:lnTo>
                    <a:pt x="3547" y="19577"/>
                  </a:lnTo>
                  <a:lnTo>
                    <a:pt x="3564" y="19250"/>
                  </a:lnTo>
                  <a:lnTo>
                    <a:pt x="3581" y="18923"/>
                  </a:lnTo>
                  <a:lnTo>
                    <a:pt x="3607" y="18603"/>
                  </a:lnTo>
                  <a:lnTo>
                    <a:pt x="3642" y="18284"/>
                  </a:lnTo>
                  <a:lnTo>
                    <a:pt x="3685" y="17964"/>
                  </a:lnTo>
                  <a:lnTo>
                    <a:pt x="3728" y="17652"/>
                  </a:lnTo>
                  <a:lnTo>
                    <a:pt x="3780" y="17339"/>
                  </a:lnTo>
                  <a:lnTo>
                    <a:pt x="3831" y="17034"/>
                  </a:lnTo>
                  <a:lnTo>
                    <a:pt x="3900" y="16729"/>
                  </a:lnTo>
                  <a:lnTo>
                    <a:pt x="3961" y="16431"/>
                  </a:lnTo>
                  <a:lnTo>
                    <a:pt x="4038" y="16134"/>
                  </a:lnTo>
                  <a:lnTo>
                    <a:pt x="4116" y="15843"/>
                  </a:lnTo>
                  <a:lnTo>
                    <a:pt x="4202" y="15553"/>
                  </a:lnTo>
                  <a:lnTo>
                    <a:pt x="4289" y="15262"/>
                  </a:lnTo>
                  <a:lnTo>
                    <a:pt x="4384" y="14979"/>
                  </a:lnTo>
                  <a:lnTo>
                    <a:pt x="4487" y="14695"/>
                  </a:lnTo>
                  <a:lnTo>
                    <a:pt x="4591" y="14419"/>
                  </a:lnTo>
                  <a:lnTo>
                    <a:pt x="4703" y="14143"/>
                  </a:lnTo>
                  <a:lnTo>
                    <a:pt x="4824" y="13875"/>
                  </a:lnTo>
                  <a:lnTo>
                    <a:pt x="4945" y="13606"/>
                  </a:lnTo>
                  <a:lnTo>
                    <a:pt x="5074" y="13337"/>
                  </a:lnTo>
                  <a:lnTo>
                    <a:pt x="5203" y="13076"/>
                  </a:lnTo>
                  <a:lnTo>
                    <a:pt x="5341" y="12821"/>
                  </a:lnTo>
                  <a:lnTo>
                    <a:pt x="5488" y="12567"/>
                  </a:lnTo>
                  <a:lnTo>
                    <a:pt x="5635" y="12313"/>
                  </a:lnTo>
                  <a:lnTo>
                    <a:pt x="5782" y="12066"/>
                  </a:lnTo>
                  <a:lnTo>
                    <a:pt x="5937" y="11819"/>
                  </a:lnTo>
                  <a:lnTo>
                    <a:pt x="6101" y="11572"/>
                  </a:lnTo>
                  <a:lnTo>
                    <a:pt x="6273" y="11339"/>
                  </a:lnTo>
                  <a:lnTo>
                    <a:pt x="6437" y="11100"/>
                  </a:lnTo>
                  <a:lnTo>
                    <a:pt x="6619" y="10867"/>
                  </a:lnTo>
                  <a:lnTo>
                    <a:pt x="6800" y="10635"/>
                  </a:lnTo>
                  <a:lnTo>
                    <a:pt x="6981" y="10410"/>
                  </a:lnTo>
                  <a:lnTo>
                    <a:pt x="7171" y="10184"/>
                  </a:lnTo>
                  <a:lnTo>
                    <a:pt x="7369" y="9967"/>
                  </a:lnTo>
                  <a:lnTo>
                    <a:pt x="7568" y="9749"/>
                  </a:lnTo>
                  <a:lnTo>
                    <a:pt x="7766" y="9538"/>
                  </a:lnTo>
                  <a:lnTo>
                    <a:pt x="7973" y="9327"/>
                  </a:lnTo>
                  <a:lnTo>
                    <a:pt x="8189" y="9124"/>
                  </a:lnTo>
                  <a:lnTo>
                    <a:pt x="8405" y="8913"/>
                  </a:lnTo>
                  <a:lnTo>
                    <a:pt x="8620" y="8717"/>
                  </a:lnTo>
                  <a:lnTo>
                    <a:pt x="8845" y="8521"/>
                  </a:lnTo>
                  <a:lnTo>
                    <a:pt x="9078" y="8325"/>
                  </a:lnTo>
                  <a:lnTo>
                    <a:pt x="9311" y="8136"/>
                  </a:lnTo>
                  <a:lnTo>
                    <a:pt x="9544" y="7947"/>
                  </a:lnTo>
                  <a:lnTo>
                    <a:pt x="9785" y="7758"/>
                  </a:lnTo>
                  <a:lnTo>
                    <a:pt x="10027" y="7584"/>
                  </a:lnTo>
                  <a:lnTo>
                    <a:pt x="10277" y="7402"/>
                  </a:lnTo>
                  <a:lnTo>
                    <a:pt x="10527" y="7228"/>
                  </a:lnTo>
                  <a:lnTo>
                    <a:pt x="10786" y="7054"/>
                  </a:lnTo>
                  <a:lnTo>
                    <a:pt x="11045" y="6887"/>
                  </a:lnTo>
                  <a:lnTo>
                    <a:pt x="11313" y="6727"/>
                  </a:lnTo>
                  <a:lnTo>
                    <a:pt x="11572" y="6560"/>
                  </a:lnTo>
                  <a:lnTo>
                    <a:pt x="12115" y="6247"/>
                  </a:lnTo>
                  <a:lnTo>
                    <a:pt x="12676" y="5950"/>
                  </a:lnTo>
                  <a:lnTo>
                    <a:pt x="13246" y="5659"/>
                  </a:lnTo>
                  <a:lnTo>
                    <a:pt x="13832" y="5383"/>
                  </a:lnTo>
                  <a:lnTo>
                    <a:pt x="14428" y="5122"/>
                  </a:lnTo>
                  <a:lnTo>
                    <a:pt x="15040" y="4875"/>
                  </a:lnTo>
                  <a:lnTo>
                    <a:pt x="15662" y="4635"/>
                  </a:lnTo>
                  <a:lnTo>
                    <a:pt x="16292" y="4417"/>
                  </a:lnTo>
                  <a:lnTo>
                    <a:pt x="16930" y="4206"/>
                  </a:lnTo>
                  <a:lnTo>
                    <a:pt x="17586" y="4010"/>
                  </a:lnTo>
                  <a:lnTo>
                    <a:pt x="18250" y="3829"/>
                  </a:lnTo>
                  <a:lnTo>
                    <a:pt x="18923" y="3654"/>
                  </a:lnTo>
                  <a:lnTo>
                    <a:pt x="19614" y="3494"/>
                  </a:lnTo>
                  <a:lnTo>
                    <a:pt x="20304" y="3356"/>
                  </a:lnTo>
                  <a:lnTo>
                    <a:pt x="21003" y="3218"/>
                  </a:lnTo>
                  <a:lnTo>
                    <a:pt x="21719" y="3102"/>
                  </a:lnTo>
                  <a:lnTo>
                    <a:pt x="22435" y="3000"/>
                  </a:lnTo>
                  <a:lnTo>
                    <a:pt x="23160" y="2906"/>
                  </a:lnTo>
                  <a:lnTo>
                    <a:pt x="23894" y="2826"/>
                  </a:lnTo>
                  <a:lnTo>
                    <a:pt x="24636" y="2761"/>
                  </a:lnTo>
                  <a:lnTo>
                    <a:pt x="25378" y="2710"/>
                  </a:lnTo>
                  <a:lnTo>
                    <a:pt x="26137" y="2666"/>
                  </a:lnTo>
                  <a:lnTo>
                    <a:pt x="26888" y="2645"/>
                  </a:lnTo>
                  <a:lnTo>
                    <a:pt x="27656" y="2630"/>
                  </a:lnTo>
                  <a:close/>
                  <a:moveTo>
                    <a:pt x="26612" y="0"/>
                  </a:moveTo>
                  <a:lnTo>
                    <a:pt x="25835" y="15"/>
                  </a:lnTo>
                  <a:lnTo>
                    <a:pt x="25067" y="44"/>
                  </a:lnTo>
                  <a:lnTo>
                    <a:pt x="24299" y="80"/>
                  </a:lnTo>
                  <a:lnTo>
                    <a:pt x="23540" y="131"/>
                  </a:lnTo>
                  <a:lnTo>
                    <a:pt x="22781" y="197"/>
                  </a:lnTo>
                  <a:lnTo>
                    <a:pt x="22021" y="276"/>
                  </a:lnTo>
                  <a:lnTo>
                    <a:pt x="21271" y="364"/>
                  </a:lnTo>
                  <a:lnTo>
                    <a:pt x="20520" y="465"/>
                  </a:lnTo>
                  <a:lnTo>
                    <a:pt x="19778" y="574"/>
                  </a:lnTo>
                  <a:lnTo>
                    <a:pt x="19044" y="705"/>
                  </a:lnTo>
                  <a:lnTo>
                    <a:pt x="18311" y="836"/>
                  </a:lnTo>
                  <a:lnTo>
                    <a:pt x="17586" y="988"/>
                  </a:lnTo>
                  <a:lnTo>
                    <a:pt x="16870" y="1148"/>
                  </a:lnTo>
                  <a:lnTo>
                    <a:pt x="16162" y="1322"/>
                  </a:lnTo>
                  <a:lnTo>
                    <a:pt x="15463" y="1511"/>
                  </a:lnTo>
                  <a:lnTo>
                    <a:pt x="14773" y="1707"/>
                  </a:lnTo>
                  <a:lnTo>
                    <a:pt x="14091" y="1918"/>
                  </a:lnTo>
                  <a:lnTo>
                    <a:pt x="13427" y="2143"/>
                  </a:lnTo>
                  <a:lnTo>
                    <a:pt x="12762" y="2383"/>
                  </a:lnTo>
                  <a:lnTo>
                    <a:pt x="12115" y="2630"/>
                  </a:lnTo>
                  <a:lnTo>
                    <a:pt x="11477" y="2884"/>
                  </a:lnTo>
                  <a:lnTo>
                    <a:pt x="10847" y="3160"/>
                  </a:lnTo>
                  <a:lnTo>
                    <a:pt x="10234" y="3444"/>
                  </a:lnTo>
                  <a:lnTo>
                    <a:pt x="9630" y="3741"/>
                  </a:lnTo>
                  <a:lnTo>
                    <a:pt x="9043" y="4046"/>
                  </a:lnTo>
                  <a:lnTo>
                    <a:pt x="8465" y="4366"/>
                  </a:lnTo>
                  <a:lnTo>
                    <a:pt x="7904" y="4700"/>
                  </a:lnTo>
                  <a:lnTo>
                    <a:pt x="7361" y="5042"/>
                  </a:lnTo>
                  <a:lnTo>
                    <a:pt x="7093" y="5223"/>
                  </a:lnTo>
                  <a:lnTo>
                    <a:pt x="6826" y="5398"/>
                  </a:lnTo>
                  <a:lnTo>
                    <a:pt x="6567" y="5586"/>
                  </a:lnTo>
                  <a:lnTo>
                    <a:pt x="6317" y="5768"/>
                  </a:lnTo>
                  <a:lnTo>
                    <a:pt x="6066" y="5957"/>
                  </a:lnTo>
                  <a:lnTo>
                    <a:pt x="5816" y="6153"/>
                  </a:lnTo>
                  <a:lnTo>
                    <a:pt x="5574" y="6342"/>
                  </a:lnTo>
                  <a:lnTo>
                    <a:pt x="5333" y="6545"/>
                  </a:lnTo>
                  <a:lnTo>
                    <a:pt x="5100" y="6741"/>
                  </a:lnTo>
                  <a:lnTo>
                    <a:pt x="4875" y="6945"/>
                  </a:lnTo>
                  <a:lnTo>
                    <a:pt x="4651" y="7155"/>
                  </a:lnTo>
                  <a:lnTo>
                    <a:pt x="4427" y="7366"/>
                  </a:lnTo>
                  <a:lnTo>
                    <a:pt x="4211" y="7577"/>
                  </a:lnTo>
                  <a:lnTo>
                    <a:pt x="3995" y="7795"/>
                  </a:lnTo>
                  <a:lnTo>
                    <a:pt x="3788" y="8013"/>
                  </a:lnTo>
                  <a:lnTo>
                    <a:pt x="3590" y="8238"/>
                  </a:lnTo>
                  <a:lnTo>
                    <a:pt x="3391" y="8463"/>
                  </a:lnTo>
                  <a:lnTo>
                    <a:pt x="3201" y="8688"/>
                  </a:lnTo>
                  <a:lnTo>
                    <a:pt x="3012" y="8921"/>
                  </a:lnTo>
                  <a:lnTo>
                    <a:pt x="2830" y="9153"/>
                  </a:lnTo>
                  <a:lnTo>
                    <a:pt x="2649" y="9393"/>
                  </a:lnTo>
                  <a:lnTo>
                    <a:pt x="2477" y="9632"/>
                  </a:lnTo>
                  <a:lnTo>
                    <a:pt x="2313" y="9872"/>
                  </a:lnTo>
                  <a:lnTo>
                    <a:pt x="2149" y="10119"/>
                  </a:lnTo>
                  <a:lnTo>
                    <a:pt x="1993" y="10366"/>
                  </a:lnTo>
                  <a:lnTo>
                    <a:pt x="1847" y="10620"/>
                  </a:lnTo>
                  <a:lnTo>
                    <a:pt x="1700" y="10875"/>
                  </a:lnTo>
                  <a:lnTo>
                    <a:pt x="1562" y="11136"/>
                  </a:lnTo>
                  <a:lnTo>
                    <a:pt x="1424" y="11398"/>
                  </a:lnTo>
                  <a:lnTo>
                    <a:pt x="1294" y="11659"/>
                  </a:lnTo>
                  <a:lnTo>
                    <a:pt x="1174" y="11928"/>
                  </a:lnTo>
                  <a:lnTo>
                    <a:pt x="1053" y="12197"/>
                  </a:lnTo>
                  <a:lnTo>
                    <a:pt x="941" y="12473"/>
                  </a:lnTo>
                  <a:lnTo>
                    <a:pt x="837" y="12749"/>
                  </a:lnTo>
                  <a:lnTo>
                    <a:pt x="742" y="13025"/>
                  </a:lnTo>
                  <a:lnTo>
                    <a:pt x="647" y="13308"/>
                  </a:lnTo>
                  <a:lnTo>
                    <a:pt x="561" y="13591"/>
                  </a:lnTo>
                  <a:lnTo>
                    <a:pt x="475" y="13882"/>
                  </a:lnTo>
                  <a:lnTo>
                    <a:pt x="397" y="14172"/>
                  </a:lnTo>
                  <a:lnTo>
                    <a:pt x="328" y="14463"/>
                  </a:lnTo>
                  <a:lnTo>
                    <a:pt x="268" y="14761"/>
                  </a:lnTo>
                  <a:lnTo>
                    <a:pt x="216" y="15059"/>
                  </a:lnTo>
                  <a:lnTo>
                    <a:pt x="164" y="15364"/>
                  </a:lnTo>
                  <a:lnTo>
                    <a:pt x="121" y="15669"/>
                  </a:lnTo>
                  <a:lnTo>
                    <a:pt x="86" y="15981"/>
                  </a:lnTo>
                  <a:lnTo>
                    <a:pt x="52" y="16293"/>
                  </a:lnTo>
                  <a:lnTo>
                    <a:pt x="26" y="16606"/>
                  </a:lnTo>
                  <a:lnTo>
                    <a:pt x="17" y="16925"/>
                  </a:lnTo>
                  <a:lnTo>
                    <a:pt x="0" y="17245"/>
                  </a:lnTo>
                  <a:lnTo>
                    <a:pt x="0" y="17565"/>
                  </a:lnTo>
                  <a:lnTo>
                    <a:pt x="9" y="17892"/>
                  </a:lnTo>
                  <a:lnTo>
                    <a:pt x="17" y="18226"/>
                  </a:lnTo>
                  <a:lnTo>
                    <a:pt x="35" y="18553"/>
                  </a:lnTo>
                  <a:lnTo>
                    <a:pt x="60" y="18894"/>
                  </a:lnTo>
                  <a:lnTo>
                    <a:pt x="95" y="19228"/>
                  </a:lnTo>
                  <a:lnTo>
                    <a:pt x="130" y="19569"/>
                  </a:lnTo>
                  <a:lnTo>
                    <a:pt x="181" y="19918"/>
                  </a:lnTo>
                  <a:lnTo>
                    <a:pt x="233" y="20267"/>
                  </a:lnTo>
                  <a:lnTo>
                    <a:pt x="293" y="20615"/>
                  </a:lnTo>
                  <a:lnTo>
                    <a:pt x="363" y="20964"/>
                  </a:lnTo>
                  <a:lnTo>
                    <a:pt x="440" y="21327"/>
                  </a:lnTo>
                  <a:lnTo>
                    <a:pt x="526" y="21683"/>
                  </a:lnTo>
                  <a:lnTo>
                    <a:pt x="621" y="22046"/>
                  </a:lnTo>
                  <a:lnTo>
                    <a:pt x="716" y="22410"/>
                  </a:lnTo>
                  <a:lnTo>
                    <a:pt x="828" y="22780"/>
                  </a:lnTo>
                  <a:lnTo>
                    <a:pt x="941" y="23151"/>
                  </a:lnTo>
                  <a:lnTo>
                    <a:pt x="1061" y="23521"/>
                  </a:lnTo>
                  <a:lnTo>
                    <a:pt x="1200" y="23899"/>
                  </a:lnTo>
                  <a:lnTo>
                    <a:pt x="1338" y="24284"/>
                  </a:lnTo>
                  <a:lnTo>
                    <a:pt x="1484" y="24661"/>
                  </a:lnTo>
                  <a:lnTo>
                    <a:pt x="1640" y="25046"/>
                  </a:lnTo>
                  <a:lnTo>
                    <a:pt x="1804" y="25439"/>
                  </a:lnTo>
                  <a:lnTo>
                    <a:pt x="1847" y="25482"/>
                  </a:lnTo>
                  <a:lnTo>
                    <a:pt x="1898" y="25540"/>
                  </a:lnTo>
                  <a:lnTo>
                    <a:pt x="1778" y="25540"/>
                  </a:lnTo>
                  <a:lnTo>
                    <a:pt x="1648" y="25548"/>
                  </a:lnTo>
                  <a:lnTo>
                    <a:pt x="1536" y="25569"/>
                  </a:lnTo>
                  <a:lnTo>
                    <a:pt x="1424" y="25591"/>
                  </a:lnTo>
                  <a:lnTo>
                    <a:pt x="1329" y="25628"/>
                  </a:lnTo>
                  <a:lnTo>
                    <a:pt x="1234" y="25671"/>
                  </a:lnTo>
                  <a:lnTo>
                    <a:pt x="1148" y="25715"/>
                  </a:lnTo>
                  <a:lnTo>
                    <a:pt x="1079" y="25766"/>
                  </a:lnTo>
                  <a:lnTo>
                    <a:pt x="1010" y="25824"/>
                  </a:lnTo>
                  <a:lnTo>
                    <a:pt x="949" y="25889"/>
                  </a:lnTo>
                  <a:lnTo>
                    <a:pt x="898" y="25954"/>
                  </a:lnTo>
                  <a:lnTo>
                    <a:pt x="854" y="26020"/>
                  </a:lnTo>
                  <a:lnTo>
                    <a:pt x="820" y="26100"/>
                  </a:lnTo>
                  <a:lnTo>
                    <a:pt x="794" y="26172"/>
                  </a:lnTo>
                  <a:lnTo>
                    <a:pt x="768" y="26252"/>
                  </a:lnTo>
                  <a:lnTo>
                    <a:pt x="759" y="26325"/>
                  </a:lnTo>
                  <a:lnTo>
                    <a:pt x="759" y="26405"/>
                  </a:lnTo>
                  <a:lnTo>
                    <a:pt x="759" y="26485"/>
                  </a:lnTo>
                  <a:lnTo>
                    <a:pt x="777" y="26565"/>
                  </a:lnTo>
                  <a:lnTo>
                    <a:pt x="794" y="26645"/>
                  </a:lnTo>
                  <a:lnTo>
                    <a:pt x="820" y="26717"/>
                  </a:lnTo>
                  <a:lnTo>
                    <a:pt x="863" y="26790"/>
                  </a:lnTo>
                  <a:lnTo>
                    <a:pt x="906" y="26862"/>
                  </a:lnTo>
                  <a:lnTo>
                    <a:pt x="958" y="26935"/>
                  </a:lnTo>
                  <a:lnTo>
                    <a:pt x="1018" y="27000"/>
                  </a:lnTo>
                  <a:lnTo>
                    <a:pt x="1087" y="27059"/>
                  </a:lnTo>
                  <a:lnTo>
                    <a:pt x="1156" y="27117"/>
                  </a:lnTo>
                  <a:lnTo>
                    <a:pt x="1243" y="27160"/>
                  </a:lnTo>
                  <a:lnTo>
                    <a:pt x="1329" y="27204"/>
                  </a:lnTo>
                  <a:lnTo>
                    <a:pt x="1432" y="27247"/>
                  </a:lnTo>
                  <a:lnTo>
                    <a:pt x="1536" y="27277"/>
                  </a:lnTo>
                  <a:lnTo>
                    <a:pt x="1648" y="27298"/>
                  </a:lnTo>
                  <a:lnTo>
                    <a:pt x="1778" y="27313"/>
                  </a:lnTo>
                  <a:lnTo>
                    <a:pt x="3469" y="27444"/>
                  </a:lnTo>
                  <a:lnTo>
                    <a:pt x="5169" y="27567"/>
                  </a:lnTo>
                  <a:lnTo>
                    <a:pt x="6869" y="27676"/>
                  </a:lnTo>
                  <a:lnTo>
                    <a:pt x="8569" y="27778"/>
                  </a:lnTo>
                  <a:lnTo>
                    <a:pt x="10277" y="27872"/>
                  </a:lnTo>
                  <a:lnTo>
                    <a:pt x="11986" y="27959"/>
                  </a:lnTo>
                  <a:lnTo>
                    <a:pt x="13703" y="28032"/>
                  </a:lnTo>
                  <a:lnTo>
                    <a:pt x="15411" y="28097"/>
                  </a:lnTo>
                  <a:lnTo>
                    <a:pt x="17129" y="28155"/>
                  </a:lnTo>
                  <a:lnTo>
                    <a:pt x="18846" y="28206"/>
                  </a:lnTo>
                  <a:lnTo>
                    <a:pt x="20563" y="28250"/>
                  </a:lnTo>
                  <a:lnTo>
                    <a:pt x="22280" y="28286"/>
                  </a:lnTo>
                  <a:lnTo>
                    <a:pt x="23997" y="28315"/>
                  </a:lnTo>
                  <a:lnTo>
                    <a:pt x="25723" y="28337"/>
                  </a:lnTo>
                  <a:lnTo>
                    <a:pt x="27440" y="28352"/>
                  </a:lnTo>
                  <a:lnTo>
                    <a:pt x="29166" y="28352"/>
                  </a:lnTo>
                  <a:lnTo>
                    <a:pt x="30883" y="28359"/>
                  </a:lnTo>
                  <a:lnTo>
                    <a:pt x="32609" y="28352"/>
                  </a:lnTo>
                  <a:lnTo>
                    <a:pt x="34326" y="28337"/>
                  </a:lnTo>
                  <a:lnTo>
                    <a:pt x="36052" y="28323"/>
                  </a:lnTo>
                  <a:lnTo>
                    <a:pt x="37769" y="28301"/>
                  </a:lnTo>
                  <a:lnTo>
                    <a:pt x="39486" y="28272"/>
                  </a:lnTo>
                  <a:lnTo>
                    <a:pt x="41212" y="28235"/>
                  </a:lnTo>
                  <a:lnTo>
                    <a:pt x="42929" y="28199"/>
                  </a:lnTo>
                  <a:lnTo>
                    <a:pt x="44647" y="28155"/>
                  </a:lnTo>
                  <a:lnTo>
                    <a:pt x="46355" y="28105"/>
                  </a:lnTo>
                  <a:lnTo>
                    <a:pt x="49781" y="28003"/>
                  </a:lnTo>
                  <a:lnTo>
                    <a:pt x="53198" y="27879"/>
                  </a:lnTo>
                  <a:lnTo>
                    <a:pt x="56598" y="27749"/>
                  </a:lnTo>
                  <a:lnTo>
                    <a:pt x="56770" y="27734"/>
                  </a:lnTo>
                  <a:lnTo>
                    <a:pt x="56934" y="27705"/>
                  </a:lnTo>
                  <a:lnTo>
                    <a:pt x="57081" y="27669"/>
                  </a:lnTo>
                  <a:lnTo>
                    <a:pt x="57228" y="27618"/>
                  </a:lnTo>
                  <a:lnTo>
                    <a:pt x="57357" y="27560"/>
                  </a:lnTo>
                  <a:lnTo>
                    <a:pt x="57478" y="27494"/>
                  </a:lnTo>
                  <a:lnTo>
                    <a:pt x="57590" y="27422"/>
                  </a:lnTo>
                  <a:lnTo>
                    <a:pt x="57694" y="27342"/>
                  </a:lnTo>
                  <a:lnTo>
                    <a:pt x="57788" y="27255"/>
                  </a:lnTo>
                  <a:lnTo>
                    <a:pt x="57866" y="27160"/>
                  </a:lnTo>
                  <a:lnTo>
                    <a:pt x="57935" y="27059"/>
                  </a:lnTo>
                  <a:lnTo>
                    <a:pt x="57996" y="26957"/>
                  </a:lnTo>
                  <a:lnTo>
                    <a:pt x="58047" y="26855"/>
                  </a:lnTo>
                  <a:lnTo>
                    <a:pt x="58090" y="26746"/>
                  </a:lnTo>
                  <a:lnTo>
                    <a:pt x="58116" y="26630"/>
                  </a:lnTo>
                  <a:lnTo>
                    <a:pt x="58142" y="26521"/>
                  </a:lnTo>
                  <a:lnTo>
                    <a:pt x="58151" y="26405"/>
                  </a:lnTo>
                  <a:lnTo>
                    <a:pt x="58151" y="26289"/>
                  </a:lnTo>
                  <a:lnTo>
                    <a:pt x="58142" y="26180"/>
                  </a:lnTo>
                  <a:lnTo>
                    <a:pt x="58116" y="26063"/>
                  </a:lnTo>
                  <a:lnTo>
                    <a:pt x="58090" y="25954"/>
                  </a:lnTo>
                  <a:lnTo>
                    <a:pt x="58047" y="25846"/>
                  </a:lnTo>
                  <a:lnTo>
                    <a:pt x="57996" y="25744"/>
                  </a:lnTo>
                  <a:lnTo>
                    <a:pt x="57927" y="25642"/>
                  </a:lnTo>
                  <a:lnTo>
                    <a:pt x="57857" y="25548"/>
                  </a:lnTo>
                  <a:lnTo>
                    <a:pt x="57771" y="25461"/>
                  </a:lnTo>
                  <a:lnTo>
                    <a:pt x="57685" y="25373"/>
                  </a:lnTo>
                  <a:lnTo>
                    <a:pt x="57573" y="25301"/>
                  </a:lnTo>
                  <a:lnTo>
                    <a:pt x="57461" y="25235"/>
                  </a:lnTo>
                  <a:lnTo>
                    <a:pt x="57340" y="25170"/>
                  </a:lnTo>
                  <a:lnTo>
                    <a:pt x="57202" y="25119"/>
                  </a:lnTo>
                  <a:lnTo>
                    <a:pt x="57055" y="25083"/>
                  </a:lnTo>
                  <a:lnTo>
                    <a:pt x="57133" y="24683"/>
                  </a:lnTo>
                  <a:lnTo>
                    <a:pt x="57202" y="24291"/>
                  </a:lnTo>
                  <a:lnTo>
                    <a:pt x="57262" y="23899"/>
                  </a:lnTo>
                  <a:lnTo>
                    <a:pt x="57314" y="23507"/>
                  </a:lnTo>
                  <a:lnTo>
                    <a:pt x="57366" y="23122"/>
                  </a:lnTo>
                  <a:lnTo>
                    <a:pt x="57400" y="22744"/>
                  </a:lnTo>
                  <a:lnTo>
                    <a:pt x="57435" y="22366"/>
                  </a:lnTo>
                  <a:lnTo>
                    <a:pt x="57461" y="21988"/>
                  </a:lnTo>
                  <a:lnTo>
                    <a:pt x="57478" y="21618"/>
                  </a:lnTo>
                  <a:lnTo>
                    <a:pt x="57486" y="21247"/>
                  </a:lnTo>
                  <a:lnTo>
                    <a:pt x="57495" y="20884"/>
                  </a:lnTo>
                  <a:lnTo>
                    <a:pt x="57486" y="20521"/>
                  </a:lnTo>
                  <a:lnTo>
                    <a:pt x="57478" y="20165"/>
                  </a:lnTo>
                  <a:lnTo>
                    <a:pt x="57461" y="19809"/>
                  </a:lnTo>
                  <a:lnTo>
                    <a:pt x="57435" y="19453"/>
                  </a:lnTo>
                  <a:lnTo>
                    <a:pt x="57409" y="19105"/>
                  </a:lnTo>
                  <a:lnTo>
                    <a:pt x="57366" y="18763"/>
                  </a:lnTo>
                  <a:lnTo>
                    <a:pt x="57322" y="18415"/>
                  </a:lnTo>
                  <a:lnTo>
                    <a:pt x="57279" y="18080"/>
                  </a:lnTo>
                  <a:lnTo>
                    <a:pt x="57219" y="17739"/>
                  </a:lnTo>
                  <a:lnTo>
                    <a:pt x="57159" y="17405"/>
                  </a:lnTo>
                  <a:lnTo>
                    <a:pt x="57090" y="17078"/>
                  </a:lnTo>
                  <a:lnTo>
                    <a:pt x="57012" y="16751"/>
                  </a:lnTo>
                  <a:lnTo>
                    <a:pt x="56926" y="16424"/>
                  </a:lnTo>
                  <a:lnTo>
                    <a:pt x="56839" y="16105"/>
                  </a:lnTo>
                  <a:lnTo>
                    <a:pt x="56744" y="15792"/>
                  </a:lnTo>
                  <a:lnTo>
                    <a:pt x="56649" y="15473"/>
                  </a:lnTo>
                  <a:lnTo>
                    <a:pt x="56537" y="15168"/>
                  </a:lnTo>
                  <a:lnTo>
                    <a:pt x="56425" y="14855"/>
                  </a:lnTo>
                  <a:lnTo>
                    <a:pt x="56313" y="14550"/>
                  </a:lnTo>
                  <a:lnTo>
                    <a:pt x="56192" y="14252"/>
                  </a:lnTo>
                  <a:lnTo>
                    <a:pt x="56063" y="13954"/>
                  </a:lnTo>
                  <a:lnTo>
                    <a:pt x="55925" y="13657"/>
                  </a:lnTo>
                  <a:lnTo>
                    <a:pt x="55787" y="13366"/>
                  </a:lnTo>
                  <a:lnTo>
                    <a:pt x="55640" y="13076"/>
                  </a:lnTo>
                  <a:lnTo>
                    <a:pt x="55485" y="12792"/>
                  </a:lnTo>
                  <a:lnTo>
                    <a:pt x="55329" y="12509"/>
                  </a:lnTo>
                  <a:lnTo>
                    <a:pt x="55165" y="12233"/>
                  </a:lnTo>
                  <a:lnTo>
                    <a:pt x="55001" y="11957"/>
                  </a:lnTo>
                  <a:lnTo>
                    <a:pt x="54829" y="11681"/>
                  </a:lnTo>
                  <a:lnTo>
                    <a:pt x="54648" y="11412"/>
                  </a:lnTo>
                  <a:lnTo>
                    <a:pt x="54466" y="11143"/>
                  </a:lnTo>
                  <a:lnTo>
                    <a:pt x="54276" y="10882"/>
                  </a:lnTo>
                  <a:lnTo>
                    <a:pt x="54087" y="10620"/>
                  </a:lnTo>
                  <a:lnTo>
                    <a:pt x="53888" y="10366"/>
                  </a:lnTo>
                  <a:lnTo>
                    <a:pt x="53690" y="10112"/>
                  </a:lnTo>
                  <a:lnTo>
                    <a:pt x="53483" y="9865"/>
                  </a:lnTo>
                  <a:lnTo>
                    <a:pt x="53267" y="9618"/>
                  </a:lnTo>
                  <a:lnTo>
                    <a:pt x="53051" y="9371"/>
                  </a:lnTo>
                  <a:lnTo>
                    <a:pt x="52835" y="9131"/>
                  </a:lnTo>
                  <a:lnTo>
                    <a:pt x="52602" y="8891"/>
                  </a:lnTo>
                  <a:lnTo>
                    <a:pt x="52378" y="8659"/>
                  </a:lnTo>
                  <a:lnTo>
                    <a:pt x="52145" y="8427"/>
                  </a:lnTo>
                  <a:lnTo>
                    <a:pt x="51903" y="8194"/>
                  </a:lnTo>
                  <a:lnTo>
                    <a:pt x="51662" y="7969"/>
                  </a:lnTo>
                  <a:lnTo>
                    <a:pt x="51412" y="7751"/>
                  </a:lnTo>
                  <a:lnTo>
                    <a:pt x="51161" y="7533"/>
                  </a:lnTo>
                  <a:lnTo>
                    <a:pt x="50903" y="7315"/>
                  </a:lnTo>
                  <a:lnTo>
                    <a:pt x="50644" y="7105"/>
                  </a:lnTo>
                  <a:lnTo>
                    <a:pt x="50385" y="6894"/>
                  </a:lnTo>
                  <a:lnTo>
                    <a:pt x="50117" y="6691"/>
                  </a:lnTo>
                  <a:lnTo>
                    <a:pt x="49841" y="6487"/>
                  </a:lnTo>
                  <a:lnTo>
                    <a:pt x="49574" y="6284"/>
                  </a:lnTo>
                  <a:lnTo>
                    <a:pt x="49289" y="6088"/>
                  </a:lnTo>
                  <a:lnTo>
                    <a:pt x="48728" y="5703"/>
                  </a:lnTo>
                  <a:lnTo>
                    <a:pt x="48141" y="5332"/>
                  </a:lnTo>
                  <a:lnTo>
                    <a:pt x="47546" y="4976"/>
                  </a:lnTo>
                  <a:lnTo>
                    <a:pt x="46933" y="4628"/>
                  </a:lnTo>
                  <a:lnTo>
                    <a:pt x="46312" y="4293"/>
                  </a:lnTo>
                  <a:lnTo>
                    <a:pt x="45682" y="3974"/>
                  </a:lnTo>
                  <a:lnTo>
                    <a:pt x="45035" y="3661"/>
                  </a:lnTo>
                  <a:lnTo>
                    <a:pt x="44379" y="3364"/>
                  </a:lnTo>
                  <a:lnTo>
                    <a:pt x="43715" y="3080"/>
                  </a:lnTo>
                  <a:lnTo>
                    <a:pt x="43042" y="2812"/>
                  </a:lnTo>
                  <a:lnTo>
                    <a:pt x="42351" y="2550"/>
                  </a:lnTo>
                  <a:lnTo>
                    <a:pt x="41661" y="2310"/>
                  </a:lnTo>
                  <a:lnTo>
                    <a:pt x="40953" y="2071"/>
                  </a:lnTo>
                  <a:lnTo>
                    <a:pt x="40237" y="1853"/>
                  </a:lnTo>
                  <a:lnTo>
                    <a:pt x="39521" y="1642"/>
                  </a:lnTo>
                  <a:lnTo>
                    <a:pt x="38796" y="1446"/>
                  </a:lnTo>
                  <a:lnTo>
                    <a:pt x="38063" y="1264"/>
                  </a:lnTo>
                  <a:lnTo>
                    <a:pt x="37320" y="1090"/>
                  </a:lnTo>
                  <a:lnTo>
                    <a:pt x="36578" y="937"/>
                  </a:lnTo>
                  <a:lnTo>
                    <a:pt x="35828" y="785"/>
                  </a:lnTo>
                  <a:lnTo>
                    <a:pt x="35068" y="654"/>
                  </a:lnTo>
                  <a:lnTo>
                    <a:pt x="34309" y="531"/>
                  </a:lnTo>
                  <a:lnTo>
                    <a:pt x="33550" y="422"/>
                  </a:lnTo>
                  <a:lnTo>
                    <a:pt x="32782" y="327"/>
                  </a:lnTo>
                  <a:lnTo>
                    <a:pt x="32014" y="240"/>
                  </a:lnTo>
                  <a:lnTo>
                    <a:pt x="31246" y="175"/>
                  </a:lnTo>
                  <a:lnTo>
                    <a:pt x="30478" y="109"/>
                  </a:lnTo>
                  <a:lnTo>
                    <a:pt x="29701" y="66"/>
                  </a:lnTo>
                  <a:lnTo>
                    <a:pt x="28924" y="29"/>
                  </a:lnTo>
                  <a:lnTo>
                    <a:pt x="28156" y="8"/>
                  </a:lnTo>
                  <a:lnTo>
                    <a:pt x="27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-4072175" y="-2158975"/>
              <a:ext cx="419625" cy="330150"/>
            </a:xfrm>
            <a:custGeom>
              <a:avLst/>
              <a:gdLst/>
              <a:ahLst/>
              <a:cxnLst/>
              <a:rect l="l" t="t" r="r" b="b"/>
              <a:pathLst>
                <a:path w="16785" h="13206" extrusionOk="0">
                  <a:moveTo>
                    <a:pt x="12547" y="0"/>
                  </a:moveTo>
                  <a:lnTo>
                    <a:pt x="12530" y="7"/>
                  </a:lnTo>
                  <a:lnTo>
                    <a:pt x="12521" y="15"/>
                  </a:lnTo>
                  <a:lnTo>
                    <a:pt x="12521" y="29"/>
                  </a:lnTo>
                  <a:lnTo>
                    <a:pt x="12366" y="160"/>
                  </a:lnTo>
                  <a:lnTo>
                    <a:pt x="12202" y="283"/>
                  </a:lnTo>
                  <a:lnTo>
                    <a:pt x="11874" y="530"/>
                  </a:lnTo>
                  <a:lnTo>
                    <a:pt x="11529" y="763"/>
                  </a:lnTo>
                  <a:lnTo>
                    <a:pt x="11175" y="988"/>
                  </a:lnTo>
                  <a:lnTo>
                    <a:pt x="10813" y="1199"/>
                  </a:lnTo>
                  <a:lnTo>
                    <a:pt x="10433" y="1402"/>
                  </a:lnTo>
                  <a:lnTo>
                    <a:pt x="10054" y="1598"/>
                  </a:lnTo>
                  <a:lnTo>
                    <a:pt x="9665" y="1794"/>
                  </a:lnTo>
                  <a:lnTo>
                    <a:pt x="9277" y="1976"/>
                  </a:lnTo>
                  <a:lnTo>
                    <a:pt x="8880" y="2165"/>
                  </a:lnTo>
                  <a:lnTo>
                    <a:pt x="8086" y="2521"/>
                  </a:lnTo>
                  <a:lnTo>
                    <a:pt x="7292" y="2869"/>
                  </a:lnTo>
                  <a:lnTo>
                    <a:pt x="6904" y="3051"/>
                  </a:lnTo>
                  <a:lnTo>
                    <a:pt x="6524" y="3233"/>
                  </a:lnTo>
                  <a:lnTo>
                    <a:pt x="4919" y="4002"/>
                  </a:lnTo>
                  <a:lnTo>
                    <a:pt x="4108" y="4387"/>
                  </a:lnTo>
                  <a:lnTo>
                    <a:pt x="3297" y="4772"/>
                  </a:lnTo>
                  <a:lnTo>
                    <a:pt x="2477" y="5150"/>
                  </a:lnTo>
                  <a:lnTo>
                    <a:pt x="1658" y="5521"/>
                  </a:lnTo>
                  <a:lnTo>
                    <a:pt x="829" y="5877"/>
                  </a:lnTo>
                  <a:lnTo>
                    <a:pt x="1" y="6233"/>
                  </a:lnTo>
                  <a:lnTo>
                    <a:pt x="173" y="6429"/>
                  </a:lnTo>
                  <a:lnTo>
                    <a:pt x="329" y="6625"/>
                  </a:lnTo>
                  <a:lnTo>
                    <a:pt x="484" y="6828"/>
                  </a:lnTo>
                  <a:lnTo>
                    <a:pt x="639" y="7032"/>
                  </a:lnTo>
                  <a:lnTo>
                    <a:pt x="777" y="7235"/>
                  </a:lnTo>
                  <a:lnTo>
                    <a:pt x="907" y="7446"/>
                  </a:lnTo>
                  <a:lnTo>
                    <a:pt x="1036" y="7656"/>
                  </a:lnTo>
                  <a:lnTo>
                    <a:pt x="1157" y="7867"/>
                  </a:lnTo>
                  <a:lnTo>
                    <a:pt x="1269" y="8085"/>
                  </a:lnTo>
                  <a:lnTo>
                    <a:pt x="1373" y="8295"/>
                  </a:lnTo>
                  <a:lnTo>
                    <a:pt x="1468" y="8513"/>
                  </a:lnTo>
                  <a:lnTo>
                    <a:pt x="1554" y="8731"/>
                  </a:lnTo>
                  <a:lnTo>
                    <a:pt x="1632" y="8956"/>
                  </a:lnTo>
                  <a:lnTo>
                    <a:pt x="1701" y="9174"/>
                  </a:lnTo>
                  <a:lnTo>
                    <a:pt x="1753" y="9400"/>
                  </a:lnTo>
                  <a:lnTo>
                    <a:pt x="1804" y="9618"/>
                  </a:lnTo>
                  <a:lnTo>
                    <a:pt x="1847" y="9843"/>
                  </a:lnTo>
                  <a:lnTo>
                    <a:pt x="1882" y="10068"/>
                  </a:lnTo>
                  <a:lnTo>
                    <a:pt x="1899" y="10293"/>
                  </a:lnTo>
                  <a:lnTo>
                    <a:pt x="1908" y="10518"/>
                  </a:lnTo>
                  <a:lnTo>
                    <a:pt x="1916" y="10736"/>
                  </a:lnTo>
                  <a:lnTo>
                    <a:pt x="1908" y="10961"/>
                  </a:lnTo>
                  <a:lnTo>
                    <a:pt x="1882" y="11187"/>
                  </a:lnTo>
                  <a:lnTo>
                    <a:pt x="1856" y="11412"/>
                  </a:lnTo>
                  <a:lnTo>
                    <a:pt x="1813" y="11637"/>
                  </a:lnTo>
                  <a:lnTo>
                    <a:pt x="1761" y="11862"/>
                  </a:lnTo>
                  <a:lnTo>
                    <a:pt x="1692" y="12080"/>
                  </a:lnTo>
                  <a:lnTo>
                    <a:pt x="1614" y="12305"/>
                  </a:lnTo>
                  <a:lnTo>
                    <a:pt x="1528" y="12523"/>
                  </a:lnTo>
                  <a:lnTo>
                    <a:pt x="1425" y="12741"/>
                  </a:lnTo>
                  <a:lnTo>
                    <a:pt x="1312" y="12966"/>
                  </a:lnTo>
                  <a:lnTo>
                    <a:pt x="1192" y="13177"/>
                  </a:lnTo>
                  <a:lnTo>
                    <a:pt x="5092" y="13184"/>
                  </a:lnTo>
                  <a:lnTo>
                    <a:pt x="9001" y="13191"/>
                  </a:lnTo>
                  <a:lnTo>
                    <a:pt x="12893" y="13199"/>
                  </a:lnTo>
                  <a:lnTo>
                    <a:pt x="16784" y="13206"/>
                  </a:lnTo>
                  <a:lnTo>
                    <a:pt x="16776" y="12756"/>
                  </a:lnTo>
                  <a:lnTo>
                    <a:pt x="16750" y="12305"/>
                  </a:lnTo>
                  <a:lnTo>
                    <a:pt x="16724" y="11862"/>
                  </a:lnTo>
                  <a:lnTo>
                    <a:pt x="16689" y="11419"/>
                  </a:lnTo>
                  <a:lnTo>
                    <a:pt x="16646" y="10969"/>
                  </a:lnTo>
                  <a:lnTo>
                    <a:pt x="16594" y="10533"/>
                  </a:lnTo>
                  <a:lnTo>
                    <a:pt x="16534" y="10090"/>
                  </a:lnTo>
                  <a:lnTo>
                    <a:pt x="16474" y="9647"/>
                  </a:lnTo>
                  <a:lnTo>
                    <a:pt x="16396" y="9211"/>
                  </a:lnTo>
                  <a:lnTo>
                    <a:pt x="16318" y="8775"/>
                  </a:lnTo>
                  <a:lnTo>
                    <a:pt x="16223" y="8346"/>
                  </a:lnTo>
                  <a:lnTo>
                    <a:pt x="16128" y="7918"/>
                  </a:lnTo>
                  <a:lnTo>
                    <a:pt x="16025" y="7489"/>
                  </a:lnTo>
                  <a:lnTo>
                    <a:pt x="15913" y="7061"/>
                  </a:lnTo>
                  <a:lnTo>
                    <a:pt x="15792" y="6639"/>
                  </a:lnTo>
                  <a:lnTo>
                    <a:pt x="15662" y="6218"/>
                  </a:lnTo>
                  <a:lnTo>
                    <a:pt x="15524" y="5804"/>
                  </a:lnTo>
                  <a:lnTo>
                    <a:pt x="15378" y="5390"/>
                  </a:lnTo>
                  <a:lnTo>
                    <a:pt x="15231" y="4976"/>
                  </a:lnTo>
                  <a:lnTo>
                    <a:pt x="15067" y="4569"/>
                  </a:lnTo>
                  <a:lnTo>
                    <a:pt x="14903" y="4170"/>
                  </a:lnTo>
                  <a:lnTo>
                    <a:pt x="14731" y="3770"/>
                  </a:lnTo>
                  <a:lnTo>
                    <a:pt x="14549" y="3371"/>
                  </a:lnTo>
                  <a:lnTo>
                    <a:pt x="14359" y="2978"/>
                  </a:lnTo>
                  <a:lnTo>
                    <a:pt x="14161" y="2593"/>
                  </a:lnTo>
                  <a:lnTo>
                    <a:pt x="13954" y="2208"/>
                  </a:lnTo>
                  <a:lnTo>
                    <a:pt x="13738" y="1831"/>
                  </a:lnTo>
                  <a:lnTo>
                    <a:pt x="13514" y="1453"/>
                  </a:lnTo>
                  <a:lnTo>
                    <a:pt x="13289" y="1082"/>
                  </a:lnTo>
                  <a:lnTo>
                    <a:pt x="13048" y="719"/>
                  </a:lnTo>
                  <a:lnTo>
                    <a:pt x="12806" y="356"/>
                  </a:lnTo>
                  <a:lnTo>
                    <a:pt x="125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-3874125" y="-3576550"/>
              <a:ext cx="157725" cy="156750"/>
            </a:xfrm>
            <a:custGeom>
              <a:avLst/>
              <a:gdLst/>
              <a:ahLst/>
              <a:cxnLst/>
              <a:rect l="l" t="t" r="r" b="b"/>
              <a:pathLst>
                <a:path w="6309" h="6270" extrusionOk="0">
                  <a:moveTo>
                    <a:pt x="1553" y="1"/>
                  </a:moveTo>
                  <a:lnTo>
                    <a:pt x="26" y="15"/>
                  </a:lnTo>
                  <a:lnTo>
                    <a:pt x="104" y="204"/>
                  </a:lnTo>
                  <a:lnTo>
                    <a:pt x="173" y="393"/>
                  </a:lnTo>
                  <a:lnTo>
                    <a:pt x="225" y="582"/>
                  </a:lnTo>
                  <a:lnTo>
                    <a:pt x="259" y="771"/>
                  </a:lnTo>
                  <a:lnTo>
                    <a:pt x="285" y="960"/>
                  </a:lnTo>
                  <a:lnTo>
                    <a:pt x="302" y="1148"/>
                  </a:lnTo>
                  <a:lnTo>
                    <a:pt x="311" y="1345"/>
                  </a:lnTo>
                  <a:lnTo>
                    <a:pt x="311" y="1533"/>
                  </a:lnTo>
                  <a:lnTo>
                    <a:pt x="302" y="1730"/>
                  </a:lnTo>
                  <a:lnTo>
                    <a:pt x="294" y="1926"/>
                  </a:lnTo>
                  <a:lnTo>
                    <a:pt x="259" y="2318"/>
                  </a:lnTo>
                  <a:lnTo>
                    <a:pt x="225" y="2717"/>
                  </a:lnTo>
                  <a:lnTo>
                    <a:pt x="181" y="3117"/>
                  </a:lnTo>
                  <a:lnTo>
                    <a:pt x="0" y="6270"/>
                  </a:lnTo>
                  <a:lnTo>
                    <a:pt x="1579" y="6270"/>
                  </a:lnTo>
                  <a:lnTo>
                    <a:pt x="3150" y="6255"/>
                  </a:lnTo>
                  <a:lnTo>
                    <a:pt x="6308" y="6219"/>
                  </a:lnTo>
                  <a:lnTo>
                    <a:pt x="6230" y="5514"/>
                  </a:lnTo>
                  <a:lnTo>
                    <a:pt x="6153" y="4810"/>
                  </a:lnTo>
                  <a:lnTo>
                    <a:pt x="6084" y="4105"/>
                  </a:lnTo>
                  <a:lnTo>
                    <a:pt x="6032" y="3400"/>
                  </a:lnTo>
                  <a:lnTo>
                    <a:pt x="5997" y="2979"/>
                  </a:lnTo>
                  <a:lnTo>
                    <a:pt x="5963" y="2550"/>
                  </a:lnTo>
                  <a:lnTo>
                    <a:pt x="5920" y="2122"/>
                  </a:lnTo>
                  <a:lnTo>
                    <a:pt x="5894" y="1686"/>
                  </a:lnTo>
                  <a:lnTo>
                    <a:pt x="5885" y="1475"/>
                  </a:lnTo>
                  <a:lnTo>
                    <a:pt x="5885" y="1257"/>
                  </a:lnTo>
                  <a:lnTo>
                    <a:pt x="5902" y="1047"/>
                  </a:lnTo>
                  <a:lnTo>
                    <a:pt x="5920" y="829"/>
                  </a:lnTo>
                  <a:lnTo>
                    <a:pt x="5946" y="625"/>
                  </a:lnTo>
                  <a:lnTo>
                    <a:pt x="5989" y="415"/>
                  </a:lnTo>
                  <a:lnTo>
                    <a:pt x="6049" y="211"/>
                  </a:lnTo>
                  <a:lnTo>
                    <a:pt x="6118" y="15"/>
                  </a:lnTo>
                  <a:lnTo>
                    <a:pt x="4599" y="8"/>
                  </a:lnTo>
                  <a:lnTo>
                    <a:pt x="3072" y="8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-4171175" y="-3576175"/>
              <a:ext cx="248325" cy="157275"/>
            </a:xfrm>
            <a:custGeom>
              <a:avLst/>
              <a:gdLst/>
              <a:ahLst/>
              <a:cxnLst/>
              <a:rect l="l" t="t" r="r" b="b"/>
              <a:pathLst>
                <a:path w="9933" h="6291" extrusionOk="0">
                  <a:moveTo>
                    <a:pt x="9872" y="0"/>
                  </a:moveTo>
                  <a:lnTo>
                    <a:pt x="7464" y="15"/>
                  </a:lnTo>
                  <a:lnTo>
                    <a:pt x="5057" y="29"/>
                  </a:lnTo>
                  <a:lnTo>
                    <a:pt x="2649" y="44"/>
                  </a:lnTo>
                  <a:lnTo>
                    <a:pt x="250" y="80"/>
                  </a:lnTo>
                  <a:lnTo>
                    <a:pt x="181" y="73"/>
                  </a:lnTo>
                  <a:lnTo>
                    <a:pt x="121" y="58"/>
                  </a:lnTo>
                  <a:lnTo>
                    <a:pt x="0" y="22"/>
                  </a:lnTo>
                  <a:lnTo>
                    <a:pt x="112" y="589"/>
                  </a:lnTo>
                  <a:lnTo>
                    <a:pt x="224" y="1126"/>
                  </a:lnTo>
                  <a:lnTo>
                    <a:pt x="345" y="1620"/>
                  </a:lnTo>
                  <a:lnTo>
                    <a:pt x="475" y="2085"/>
                  </a:lnTo>
                  <a:lnTo>
                    <a:pt x="604" y="2521"/>
                  </a:lnTo>
                  <a:lnTo>
                    <a:pt x="751" y="2920"/>
                  </a:lnTo>
                  <a:lnTo>
                    <a:pt x="898" y="3291"/>
                  </a:lnTo>
                  <a:lnTo>
                    <a:pt x="975" y="3472"/>
                  </a:lnTo>
                  <a:lnTo>
                    <a:pt x="1061" y="3640"/>
                  </a:lnTo>
                  <a:lnTo>
                    <a:pt x="1148" y="3799"/>
                  </a:lnTo>
                  <a:lnTo>
                    <a:pt x="1234" y="3959"/>
                  </a:lnTo>
                  <a:lnTo>
                    <a:pt x="1329" y="4104"/>
                  </a:lnTo>
                  <a:lnTo>
                    <a:pt x="1415" y="4250"/>
                  </a:lnTo>
                  <a:lnTo>
                    <a:pt x="1519" y="4380"/>
                  </a:lnTo>
                  <a:lnTo>
                    <a:pt x="1614" y="4511"/>
                  </a:lnTo>
                  <a:lnTo>
                    <a:pt x="1717" y="4635"/>
                  </a:lnTo>
                  <a:lnTo>
                    <a:pt x="1821" y="4758"/>
                  </a:lnTo>
                  <a:lnTo>
                    <a:pt x="1933" y="4867"/>
                  </a:lnTo>
                  <a:lnTo>
                    <a:pt x="2045" y="4976"/>
                  </a:lnTo>
                  <a:lnTo>
                    <a:pt x="2166" y="5078"/>
                  </a:lnTo>
                  <a:lnTo>
                    <a:pt x="2287" y="5172"/>
                  </a:lnTo>
                  <a:lnTo>
                    <a:pt x="2408" y="5267"/>
                  </a:lnTo>
                  <a:lnTo>
                    <a:pt x="2537" y="5354"/>
                  </a:lnTo>
                  <a:lnTo>
                    <a:pt x="2675" y="5434"/>
                  </a:lnTo>
                  <a:lnTo>
                    <a:pt x="2805" y="5506"/>
                  </a:lnTo>
                  <a:lnTo>
                    <a:pt x="2951" y="5579"/>
                  </a:lnTo>
                  <a:lnTo>
                    <a:pt x="3098" y="5652"/>
                  </a:lnTo>
                  <a:lnTo>
                    <a:pt x="3245" y="5710"/>
                  </a:lnTo>
                  <a:lnTo>
                    <a:pt x="3400" y="5768"/>
                  </a:lnTo>
                  <a:lnTo>
                    <a:pt x="3555" y="5826"/>
                  </a:lnTo>
                  <a:lnTo>
                    <a:pt x="3719" y="5877"/>
                  </a:lnTo>
                  <a:lnTo>
                    <a:pt x="3892" y="5920"/>
                  </a:lnTo>
                  <a:lnTo>
                    <a:pt x="4064" y="5964"/>
                  </a:lnTo>
                  <a:lnTo>
                    <a:pt x="4427" y="6044"/>
                  </a:lnTo>
                  <a:lnTo>
                    <a:pt x="4806" y="6109"/>
                  </a:lnTo>
                  <a:lnTo>
                    <a:pt x="5212" y="6160"/>
                  </a:lnTo>
                  <a:lnTo>
                    <a:pt x="5635" y="6204"/>
                  </a:lnTo>
                  <a:lnTo>
                    <a:pt x="6084" y="6233"/>
                  </a:lnTo>
                  <a:lnTo>
                    <a:pt x="6558" y="6255"/>
                  </a:lnTo>
                  <a:lnTo>
                    <a:pt x="7050" y="6276"/>
                  </a:lnTo>
                  <a:lnTo>
                    <a:pt x="7576" y="6284"/>
                  </a:lnTo>
                  <a:lnTo>
                    <a:pt x="8120" y="6291"/>
                  </a:lnTo>
                  <a:lnTo>
                    <a:pt x="8698" y="6291"/>
                  </a:lnTo>
                  <a:lnTo>
                    <a:pt x="9932" y="6284"/>
                  </a:lnTo>
                  <a:lnTo>
                    <a:pt x="9872" y="5492"/>
                  </a:lnTo>
                  <a:lnTo>
                    <a:pt x="9811" y="4693"/>
                  </a:lnTo>
                  <a:lnTo>
                    <a:pt x="9716" y="3102"/>
                  </a:lnTo>
                  <a:lnTo>
                    <a:pt x="9647" y="2303"/>
                  </a:lnTo>
                  <a:lnTo>
                    <a:pt x="9613" y="1911"/>
                  </a:lnTo>
                  <a:lnTo>
                    <a:pt x="9604" y="1715"/>
                  </a:lnTo>
                  <a:lnTo>
                    <a:pt x="9604" y="1518"/>
                  </a:lnTo>
                  <a:lnTo>
                    <a:pt x="9604" y="1330"/>
                  </a:lnTo>
                  <a:lnTo>
                    <a:pt x="9613" y="1133"/>
                  </a:lnTo>
                  <a:lnTo>
                    <a:pt x="9630" y="945"/>
                  </a:lnTo>
                  <a:lnTo>
                    <a:pt x="9656" y="756"/>
                  </a:lnTo>
                  <a:lnTo>
                    <a:pt x="9690" y="567"/>
                  </a:lnTo>
                  <a:lnTo>
                    <a:pt x="9742" y="378"/>
                  </a:lnTo>
                  <a:lnTo>
                    <a:pt x="9794" y="189"/>
                  </a:lnTo>
                  <a:lnTo>
                    <a:pt x="9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-4901425" y="-2388175"/>
              <a:ext cx="1100450" cy="570975"/>
            </a:xfrm>
            <a:custGeom>
              <a:avLst/>
              <a:gdLst/>
              <a:ahLst/>
              <a:cxnLst/>
              <a:rect l="l" t="t" r="r" b="b"/>
              <a:pathLst>
                <a:path w="44018" h="22839" extrusionOk="0">
                  <a:moveTo>
                    <a:pt x="24119" y="1"/>
                  </a:moveTo>
                  <a:lnTo>
                    <a:pt x="23351" y="16"/>
                  </a:lnTo>
                  <a:lnTo>
                    <a:pt x="22600" y="37"/>
                  </a:lnTo>
                  <a:lnTo>
                    <a:pt x="21841" y="81"/>
                  </a:lnTo>
                  <a:lnTo>
                    <a:pt x="21099" y="132"/>
                  </a:lnTo>
                  <a:lnTo>
                    <a:pt x="20357" y="197"/>
                  </a:lnTo>
                  <a:lnTo>
                    <a:pt x="19623" y="277"/>
                  </a:lnTo>
                  <a:lnTo>
                    <a:pt x="18898" y="371"/>
                  </a:lnTo>
                  <a:lnTo>
                    <a:pt x="18182" y="473"/>
                  </a:lnTo>
                  <a:lnTo>
                    <a:pt x="17466" y="589"/>
                  </a:lnTo>
                  <a:lnTo>
                    <a:pt x="16767" y="727"/>
                  </a:lnTo>
                  <a:lnTo>
                    <a:pt x="16077" y="865"/>
                  </a:lnTo>
                  <a:lnTo>
                    <a:pt x="15386" y="1025"/>
                  </a:lnTo>
                  <a:lnTo>
                    <a:pt x="14713" y="1200"/>
                  </a:lnTo>
                  <a:lnTo>
                    <a:pt x="14049" y="1381"/>
                  </a:lnTo>
                  <a:lnTo>
                    <a:pt x="13393" y="1577"/>
                  </a:lnTo>
                  <a:lnTo>
                    <a:pt x="12755" y="1788"/>
                  </a:lnTo>
                  <a:lnTo>
                    <a:pt x="12125" y="2006"/>
                  </a:lnTo>
                  <a:lnTo>
                    <a:pt x="11503" y="2246"/>
                  </a:lnTo>
                  <a:lnTo>
                    <a:pt x="10891" y="2493"/>
                  </a:lnTo>
                  <a:lnTo>
                    <a:pt x="10295" y="2754"/>
                  </a:lnTo>
                  <a:lnTo>
                    <a:pt x="9709" y="3030"/>
                  </a:lnTo>
                  <a:lnTo>
                    <a:pt x="9139" y="3321"/>
                  </a:lnTo>
                  <a:lnTo>
                    <a:pt x="8578" y="3618"/>
                  </a:lnTo>
                  <a:lnTo>
                    <a:pt x="8035" y="3931"/>
                  </a:lnTo>
                  <a:lnTo>
                    <a:pt x="7776" y="4098"/>
                  </a:lnTo>
                  <a:lnTo>
                    <a:pt x="7508" y="4258"/>
                  </a:lnTo>
                  <a:lnTo>
                    <a:pt x="7249" y="4425"/>
                  </a:lnTo>
                  <a:lnTo>
                    <a:pt x="6990" y="4599"/>
                  </a:lnTo>
                  <a:lnTo>
                    <a:pt x="6740" y="4773"/>
                  </a:lnTo>
                  <a:lnTo>
                    <a:pt x="6490" y="4955"/>
                  </a:lnTo>
                  <a:lnTo>
                    <a:pt x="6248" y="5129"/>
                  </a:lnTo>
                  <a:lnTo>
                    <a:pt x="6007" y="5318"/>
                  </a:lnTo>
                  <a:lnTo>
                    <a:pt x="5774" y="5507"/>
                  </a:lnTo>
                  <a:lnTo>
                    <a:pt x="5541" y="5696"/>
                  </a:lnTo>
                  <a:lnTo>
                    <a:pt x="5308" y="5892"/>
                  </a:lnTo>
                  <a:lnTo>
                    <a:pt x="5083" y="6088"/>
                  </a:lnTo>
                  <a:lnTo>
                    <a:pt x="4868" y="6284"/>
                  </a:lnTo>
                  <a:lnTo>
                    <a:pt x="4652" y="6495"/>
                  </a:lnTo>
                  <a:lnTo>
                    <a:pt x="4436" y="6698"/>
                  </a:lnTo>
                  <a:lnTo>
                    <a:pt x="4229" y="6909"/>
                  </a:lnTo>
                  <a:lnTo>
                    <a:pt x="4031" y="7120"/>
                  </a:lnTo>
                  <a:lnTo>
                    <a:pt x="3832" y="7338"/>
                  </a:lnTo>
                  <a:lnTo>
                    <a:pt x="3634" y="7555"/>
                  </a:lnTo>
                  <a:lnTo>
                    <a:pt x="3444" y="7781"/>
                  </a:lnTo>
                  <a:lnTo>
                    <a:pt x="3263" y="8006"/>
                  </a:lnTo>
                  <a:lnTo>
                    <a:pt x="3082" y="8238"/>
                  </a:lnTo>
                  <a:lnTo>
                    <a:pt x="2900" y="8471"/>
                  </a:lnTo>
                  <a:lnTo>
                    <a:pt x="2736" y="8710"/>
                  </a:lnTo>
                  <a:lnTo>
                    <a:pt x="2564" y="8943"/>
                  </a:lnTo>
                  <a:lnTo>
                    <a:pt x="2400" y="9190"/>
                  </a:lnTo>
                  <a:lnTo>
                    <a:pt x="2245" y="9437"/>
                  </a:lnTo>
                  <a:lnTo>
                    <a:pt x="2098" y="9684"/>
                  </a:lnTo>
                  <a:lnTo>
                    <a:pt x="1951" y="9938"/>
                  </a:lnTo>
                  <a:lnTo>
                    <a:pt x="1804" y="10192"/>
                  </a:lnTo>
                  <a:lnTo>
                    <a:pt x="1666" y="10447"/>
                  </a:lnTo>
                  <a:lnTo>
                    <a:pt x="1537" y="10708"/>
                  </a:lnTo>
                  <a:lnTo>
                    <a:pt x="1408" y="10977"/>
                  </a:lnTo>
                  <a:lnTo>
                    <a:pt x="1287" y="11246"/>
                  </a:lnTo>
                  <a:lnTo>
                    <a:pt x="1166" y="11514"/>
                  </a:lnTo>
                  <a:lnTo>
                    <a:pt x="1054" y="11790"/>
                  </a:lnTo>
                  <a:lnTo>
                    <a:pt x="950" y="12066"/>
                  </a:lnTo>
                  <a:lnTo>
                    <a:pt x="847" y="12350"/>
                  </a:lnTo>
                  <a:lnTo>
                    <a:pt x="752" y="12633"/>
                  </a:lnTo>
                  <a:lnTo>
                    <a:pt x="665" y="12924"/>
                  </a:lnTo>
                  <a:lnTo>
                    <a:pt x="579" y="13214"/>
                  </a:lnTo>
                  <a:lnTo>
                    <a:pt x="501" y="13505"/>
                  </a:lnTo>
                  <a:lnTo>
                    <a:pt x="424" y="13802"/>
                  </a:lnTo>
                  <a:lnTo>
                    <a:pt x="363" y="14100"/>
                  </a:lnTo>
                  <a:lnTo>
                    <a:pt x="294" y="14405"/>
                  </a:lnTo>
                  <a:lnTo>
                    <a:pt x="243" y="14710"/>
                  </a:lnTo>
                  <a:lnTo>
                    <a:pt x="191" y="15023"/>
                  </a:lnTo>
                  <a:lnTo>
                    <a:pt x="148" y="15335"/>
                  </a:lnTo>
                  <a:lnTo>
                    <a:pt x="105" y="15655"/>
                  </a:lnTo>
                  <a:lnTo>
                    <a:pt x="70" y="15974"/>
                  </a:lnTo>
                  <a:lnTo>
                    <a:pt x="44" y="16294"/>
                  </a:lnTo>
                  <a:lnTo>
                    <a:pt x="27" y="16621"/>
                  </a:lnTo>
                  <a:lnTo>
                    <a:pt x="10" y="16948"/>
                  </a:lnTo>
                  <a:lnTo>
                    <a:pt x="1" y="17282"/>
                  </a:lnTo>
                  <a:lnTo>
                    <a:pt x="1" y="17616"/>
                  </a:lnTo>
                  <a:lnTo>
                    <a:pt x="1" y="17957"/>
                  </a:lnTo>
                  <a:lnTo>
                    <a:pt x="10" y="18299"/>
                  </a:lnTo>
                  <a:lnTo>
                    <a:pt x="27" y="18647"/>
                  </a:lnTo>
                  <a:lnTo>
                    <a:pt x="53" y="18996"/>
                  </a:lnTo>
                  <a:lnTo>
                    <a:pt x="79" y="19345"/>
                  </a:lnTo>
                  <a:lnTo>
                    <a:pt x="113" y="19701"/>
                  </a:lnTo>
                  <a:lnTo>
                    <a:pt x="156" y="20057"/>
                  </a:lnTo>
                  <a:lnTo>
                    <a:pt x="208" y="20420"/>
                  </a:lnTo>
                  <a:lnTo>
                    <a:pt x="260" y="20783"/>
                  </a:lnTo>
                  <a:lnTo>
                    <a:pt x="329" y="21146"/>
                  </a:lnTo>
                  <a:lnTo>
                    <a:pt x="398" y="21517"/>
                  </a:lnTo>
                  <a:lnTo>
                    <a:pt x="467" y="21894"/>
                  </a:lnTo>
                  <a:lnTo>
                    <a:pt x="553" y="22272"/>
                  </a:lnTo>
                  <a:lnTo>
                    <a:pt x="570" y="22345"/>
                  </a:lnTo>
                  <a:lnTo>
                    <a:pt x="579" y="22425"/>
                  </a:lnTo>
                  <a:lnTo>
                    <a:pt x="579" y="22497"/>
                  </a:lnTo>
                  <a:lnTo>
                    <a:pt x="570" y="22570"/>
                  </a:lnTo>
                  <a:lnTo>
                    <a:pt x="553" y="22643"/>
                  </a:lnTo>
                  <a:lnTo>
                    <a:pt x="536" y="22708"/>
                  </a:lnTo>
                  <a:lnTo>
                    <a:pt x="493" y="22839"/>
                  </a:lnTo>
                  <a:lnTo>
                    <a:pt x="2357" y="22773"/>
                  </a:lnTo>
                  <a:lnTo>
                    <a:pt x="4212" y="22708"/>
                  </a:lnTo>
                  <a:lnTo>
                    <a:pt x="6076" y="22657"/>
                  </a:lnTo>
                  <a:lnTo>
                    <a:pt x="7940" y="22606"/>
                  </a:lnTo>
                  <a:lnTo>
                    <a:pt x="9804" y="22555"/>
                  </a:lnTo>
                  <a:lnTo>
                    <a:pt x="11659" y="22519"/>
                  </a:lnTo>
                  <a:lnTo>
                    <a:pt x="13523" y="22483"/>
                  </a:lnTo>
                  <a:lnTo>
                    <a:pt x="15386" y="22454"/>
                  </a:lnTo>
                  <a:lnTo>
                    <a:pt x="15292" y="22388"/>
                  </a:lnTo>
                  <a:lnTo>
                    <a:pt x="15214" y="22323"/>
                  </a:lnTo>
                  <a:lnTo>
                    <a:pt x="15171" y="22287"/>
                  </a:lnTo>
                  <a:lnTo>
                    <a:pt x="15136" y="22243"/>
                  </a:lnTo>
                  <a:lnTo>
                    <a:pt x="15102" y="22200"/>
                  </a:lnTo>
                  <a:lnTo>
                    <a:pt x="15084" y="22141"/>
                  </a:lnTo>
                  <a:lnTo>
                    <a:pt x="14990" y="21894"/>
                  </a:lnTo>
                  <a:lnTo>
                    <a:pt x="14903" y="21648"/>
                  </a:lnTo>
                  <a:lnTo>
                    <a:pt x="14834" y="21408"/>
                  </a:lnTo>
                  <a:lnTo>
                    <a:pt x="14774" y="21161"/>
                  </a:lnTo>
                  <a:lnTo>
                    <a:pt x="14722" y="20914"/>
                  </a:lnTo>
                  <a:lnTo>
                    <a:pt x="14679" y="20667"/>
                  </a:lnTo>
                  <a:lnTo>
                    <a:pt x="14653" y="20420"/>
                  </a:lnTo>
                  <a:lnTo>
                    <a:pt x="14627" y="20173"/>
                  </a:lnTo>
                  <a:lnTo>
                    <a:pt x="14618" y="19926"/>
                  </a:lnTo>
                  <a:lnTo>
                    <a:pt x="14618" y="19679"/>
                  </a:lnTo>
                  <a:lnTo>
                    <a:pt x="14636" y="19432"/>
                  </a:lnTo>
                  <a:lnTo>
                    <a:pt x="14653" y="19192"/>
                  </a:lnTo>
                  <a:lnTo>
                    <a:pt x="14679" y="18945"/>
                  </a:lnTo>
                  <a:lnTo>
                    <a:pt x="14722" y="18706"/>
                  </a:lnTo>
                  <a:lnTo>
                    <a:pt x="14765" y="18466"/>
                  </a:lnTo>
                  <a:lnTo>
                    <a:pt x="14826" y="18226"/>
                  </a:lnTo>
                  <a:lnTo>
                    <a:pt x="14886" y="17986"/>
                  </a:lnTo>
                  <a:lnTo>
                    <a:pt x="14964" y="17754"/>
                  </a:lnTo>
                  <a:lnTo>
                    <a:pt x="15050" y="17514"/>
                  </a:lnTo>
                  <a:lnTo>
                    <a:pt x="15136" y="17282"/>
                  </a:lnTo>
                  <a:lnTo>
                    <a:pt x="15240" y="17057"/>
                  </a:lnTo>
                  <a:lnTo>
                    <a:pt x="15343" y="16832"/>
                  </a:lnTo>
                  <a:lnTo>
                    <a:pt x="15456" y="16606"/>
                  </a:lnTo>
                  <a:lnTo>
                    <a:pt x="15585" y="16381"/>
                  </a:lnTo>
                  <a:lnTo>
                    <a:pt x="15714" y="16163"/>
                  </a:lnTo>
                  <a:lnTo>
                    <a:pt x="15852" y="15945"/>
                  </a:lnTo>
                  <a:lnTo>
                    <a:pt x="15999" y="15735"/>
                  </a:lnTo>
                  <a:lnTo>
                    <a:pt x="16146" y="15524"/>
                  </a:lnTo>
                  <a:lnTo>
                    <a:pt x="16310" y="15313"/>
                  </a:lnTo>
                  <a:lnTo>
                    <a:pt x="16474" y="15110"/>
                  </a:lnTo>
                  <a:lnTo>
                    <a:pt x="16646" y="14914"/>
                  </a:lnTo>
                  <a:lnTo>
                    <a:pt x="16828" y="14718"/>
                  </a:lnTo>
                  <a:lnTo>
                    <a:pt x="17009" y="14522"/>
                  </a:lnTo>
                  <a:lnTo>
                    <a:pt x="17199" y="14340"/>
                  </a:lnTo>
                  <a:lnTo>
                    <a:pt x="17397" y="14151"/>
                  </a:lnTo>
                  <a:lnTo>
                    <a:pt x="17604" y="13977"/>
                  </a:lnTo>
                  <a:lnTo>
                    <a:pt x="17811" y="13802"/>
                  </a:lnTo>
                  <a:lnTo>
                    <a:pt x="18027" y="13628"/>
                  </a:lnTo>
                  <a:lnTo>
                    <a:pt x="18243" y="13468"/>
                  </a:lnTo>
                  <a:lnTo>
                    <a:pt x="18467" y="13309"/>
                  </a:lnTo>
                  <a:lnTo>
                    <a:pt x="18700" y="13149"/>
                  </a:lnTo>
                  <a:lnTo>
                    <a:pt x="18933" y="13003"/>
                  </a:lnTo>
                  <a:lnTo>
                    <a:pt x="19175" y="12858"/>
                  </a:lnTo>
                  <a:lnTo>
                    <a:pt x="19416" y="12720"/>
                  </a:lnTo>
                  <a:lnTo>
                    <a:pt x="19666" y="12589"/>
                  </a:lnTo>
                  <a:lnTo>
                    <a:pt x="19917" y="12459"/>
                  </a:lnTo>
                  <a:lnTo>
                    <a:pt x="20176" y="12335"/>
                  </a:lnTo>
                  <a:lnTo>
                    <a:pt x="20434" y="12226"/>
                  </a:lnTo>
                  <a:lnTo>
                    <a:pt x="20702" y="12117"/>
                  </a:lnTo>
                  <a:lnTo>
                    <a:pt x="20969" y="12016"/>
                  </a:lnTo>
                  <a:lnTo>
                    <a:pt x="21237" y="11921"/>
                  </a:lnTo>
                  <a:lnTo>
                    <a:pt x="21513" y="11827"/>
                  </a:lnTo>
                  <a:lnTo>
                    <a:pt x="21789" y="11747"/>
                  </a:lnTo>
                  <a:lnTo>
                    <a:pt x="22074" y="11674"/>
                  </a:lnTo>
                  <a:lnTo>
                    <a:pt x="22359" y="11609"/>
                  </a:lnTo>
                  <a:lnTo>
                    <a:pt x="22643" y="11543"/>
                  </a:lnTo>
                  <a:lnTo>
                    <a:pt x="22928" y="11493"/>
                  </a:lnTo>
                  <a:lnTo>
                    <a:pt x="23222" y="11449"/>
                  </a:lnTo>
                  <a:lnTo>
                    <a:pt x="23515" y="11413"/>
                  </a:lnTo>
                  <a:lnTo>
                    <a:pt x="23808" y="11384"/>
                  </a:lnTo>
                  <a:lnTo>
                    <a:pt x="24110" y="11362"/>
                  </a:lnTo>
                  <a:lnTo>
                    <a:pt x="24404" y="11347"/>
                  </a:lnTo>
                  <a:lnTo>
                    <a:pt x="25008" y="11347"/>
                  </a:lnTo>
                  <a:lnTo>
                    <a:pt x="25224" y="11362"/>
                  </a:lnTo>
                  <a:lnTo>
                    <a:pt x="25439" y="11376"/>
                  </a:lnTo>
                  <a:lnTo>
                    <a:pt x="25655" y="11391"/>
                  </a:lnTo>
                  <a:lnTo>
                    <a:pt x="25871" y="11420"/>
                  </a:lnTo>
                  <a:lnTo>
                    <a:pt x="26086" y="11449"/>
                  </a:lnTo>
                  <a:lnTo>
                    <a:pt x="26302" y="11485"/>
                  </a:lnTo>
                  <a:lnTo>
                    <a:pt x="26518" y="11529"/>
                  </a:lnTo>
                  <a:lnTo>
                    <a:pt x="26734" y="11572"/>
                  </a:lnTo>
                  <a:lnTo>
                    <a:pt x="26949" y="11623"/>
                  </a:lnTo>
                  <a:lnTo>
                    <a:pt x="27165" y="11674"/>
                  </a:lnTo>
                  <a:lnTo>
                    <a:pt x="27381" y="11739"/>
                  </a:lnTo>
                  <a:lnTo>
                    <a:pt x="27596" y="11805"/>
                  </a:lnTo>
                  <a:lnTo>
                    <a:pt x="28028" y="11943"/>
                  </a:lnTo>
                  <a:lnTo>
                    <a:pt x="28451" y="12103"/>
                  </a:lnTo>
                  <a:lnTo>
                    <a:pt x="28865" y="12277"/>
                  </a:lnTo>
                  <a:lnTo>
                    <a:pt x="29279" y="12466"/>
                  </a:lnTo>
                  <a:lnTo>
                    <a:pt x="29685" y="12677"/>
                  </a:lnTo>
                  <a:lnTo>
                    <a:pt x="30082" y="12894"/>
                  </a:lnTo>
                  <a:lnTo>
                    <a:pt x="30479" y="13127"/>
                  </a:lnTo>
                  <a:lnTo>
                    <a:pt x="30858" y="13381"/>
                  </a:lnTo>
                  <a:lnTo>
                    <a:pt x="31229" y="13643"/>
                  </a:lnTo>
                  <a:lnTo>
                    <a:pt x="31592" y="13911"/>
                  </a:lnTo>
                  <a:lnTo>
                    <a:pt x="31773" y="13759"/>
                  </a:lnTo>
                  <a:lnTo>
                    <a:pt x="32541" y="13272"/>
                  </a:lnTo>
                  <a:lnTo>
                    <a:pt x="33326" y="12800"/>
                  </a:lnTo>
                  <a:lnTo>
                    <a:pt x="34111" y="12342"/>
                  </a:lnTo>
                  <a:lnTo>
                    <a:pt x="34905" y="11885"/>
                  </a:lnTo>
                  <a:lnTo>
                    <a:pt x="36502" y="10991"/>
                  </a:lnTo>
                  <a:lnTo>
                    <a:pt x="38107" y="10091"/>
                  </a:lnTo>
                  <a:lnTo>
                    <a:pt x="38814" y="9691"/>
                  </a:lnTo>
                  <a:lnTo>
                    <a:pt x="39522" y="9277"/>
                  </a:lnTo>
                  <a:lnTo>
                    <a:pt x="40238" y="8863"/>
                  </a:lnTo>
                  <a:lnTo>
                    <a:pt x="40592" y="8652"/>
                  </a:lnTo>
                  <a:lnTo>
                    <a:pt x="40954" y="8456"/>
                  </a:lnTo>
                  <a:lnTo>
                    <a:pt x="41325" y="8260"/>
                  </a:lnTo>
                  <a:lnTo>
                    <a:pt x="41696" y="8071"/>
                  </a:lnTo>
                  <a:lnTo>
                    <a:pt x="42067" y="7890"/>
                  </a:lnTo>
                  <a:lnTo>
                    <a:pt x="42447" y="7715"/>
                  </a:lnTo>
                  <a:lnTo>
                    <a:pt x="42827" y="7555"/>
                  </a:lnTo>
                  <a:lnTo>
                    <a:pt x="43215" y="7403"/>
                  </a:lnTo>
                  <a:lnTo>
                    <a:pt x="43612" y="7265"/>
                  </a:lnTo>
                  <a:lnTo>
                    <a:pt x="44017" y="7141"/>
                  </a:lnTo>
                  <a:lnTo>
                    <a:pt x="43681" y="6800"/>
                  </a:lnTo>
                  <a:lnTo>
                    <a:pt x="43344" y="6459"/>
                  </a:lnTo>
                  <a:lnTo>
                    <a:pt x="42991" y="6124"/>
                  </a:lnTo>
                  <a:lnTo>
                    <a:pt x="42628" y="5805"/>
                  </a:lnTo>
                  <a:lnTo>
                    <a:pt x="42257" y="5485"/>
                  </a:lnTo>
                  <a:lnTo>
                    <a:pt x="41877" y="5173"/>
                  </a:lnTo>
                  <a:lnTo>
                    <a:pt x="41489" y="4868"/>
                  </a:lnTo>
                  <a:lnTo>
                    <a:pt x="41092" y="4577"/>
                  </a:lnTo>
                  <a:lnTo>
                    <a:pt x="40687" y="4287"/>
                  </a:lnTo>
                  <a:lnTo>
                    <a:pt x="40272" y="4011"/>
                  </a:lnTo>
                  <a:lnTo>
                    <a:pt x="39850" y="3735"/>
                  </a:lnTo>
                  <a:lnTo>
                    <a:pt x="39418" y="3473"/>
                  </a:lnTo>
                  <a:lnTo>
                    <a:pt x="38970" y="3219"/>
                  </a:lnTo>
                  <a:lnTo>
                    <a:pt x="38521" y="2972"/>
                  </a:lnTo>
                  <a:lnTo>
                    <a:pt x="38063" y="2732"/>
                  </a:lnTo>
                  <a:lnTo>
                    <a:pt x="37589" y="2507"/>
                  </a:lnTo>
                  <a:lnTo>
                    <a:pt x="37106" y="2289"/>
                  </a:lnTo>
                  <a:lnTo>
                    <a:pt x="36622" y="2078"/>
                  </a:lnTo>
                  <a:lnTo>
                    <a:pt x="36122" y="1875"/>
                  </a:lnTo>
                  <a:lnTo>
                    <a:pt x="35613" y="1686"/>
                  </a:lnTo>
                  <a:lnTo>
                    <a:pt x="35095" y="1505"/>
                  </a:lnTo>
                  <a:lnTo>
                    <a:pt x="34569" y="1330"/>
                  </a:lnTo>
                  <a:lnTo>
                    <a:pt x="34034" y="1170"/>
                  </a:lnTo>
                  <a:lnTo>
                    <a:pt x="33490" y="1018"/>
                  </a:lnTo>
                  <a:lnTo>
                    <a:pt x="32929" y="880"/>
                  </a:lnTo>
                  <a:lnTo>
                    <a:pt x="32368" y="749"/>
                  </a:lnTo>
                  <a:lnTo>
                    <a:pt x="31799" y="626"/>
                  </a:lnTo>
                  <a:lnTo>
                    <a:pt x="31212" y="517"/>
                  </a:lnTo>
                  <a:lnTo>
                    <a:pt x="30617" y="422"/>
                  </a:lnTo>
                  <a:lnTo>
                    <a:pt x="30021" y="335"/>
                  </a:lnTo>
                  <a:lnTo>
                    <a:pt x="29409" y="255"/>
                  </a:lnTo>
                  <a:lnTo>
                    <a:pt x="28787" y="197"/>
                  </a:lnTo>
                  <a:lnTo>
                    <a:pt x="28002" y="132"/>
                  </a:lnTo>
                  <a:lnTo>
                    <a:pt x="27217" y="81"/>
                  </a:lnTo>
                  <a:lnTo>
                    <a:pt x="26432" y="37"/>
                  </a:lnTo>
                  <a:lnTo>
                    <a:pt x="25655" y="16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-4480325" y="-2040400"/>
              <a:ext cx="383150" cy="213575"/>
            </a:xfrm>
            <a:custGeom>
              <a:avLst/>
              <a:gdLst/>
              <a:ahLst/>
              <a:cxnLst/>
              <a:rect l="l" t="t" r="r" b="b"/>
              <a:pathLst>
                <a:path w="15326" h="8543" extrusionOk="0">
                  <a:moveTo>
                    <a:pt x="7706" y="0"/>
                  </a:moveTo>
                  <a:lnTo>
                    <a:pt x="7473" y="8"/>
                  </a:lnTo>
                  <a:lnTo>
                    <a:pt x="7249" y="15"/>
                  </a:lnTo>
                  <a:lnTo>
                    <a:pt x="7025" y="29"/>
                  </a:lnTo>
                  <a:lnTo>
                    <a:pt x="6800" y="59"/>
                  </a:lnTo>
                  <a:lnTo>
                    <a:pt x="6585" y="80"/>
                  </a:lnTo>
                  <a:lnTo>
                    <a:pt x="6369" y="117"/>
                  </a:lnTo>
                  <a:lnTo>
                    <a:pt x="6162" y="153"/>
                  </a:lnTo>
                  <a:lnTo>
                    <a:pt x="5955" y="204"/>
                  </a:lnTo>
                  <a:lnTo>
                    <a:pt x="5748" y="255"/>
                  </a:lnTo>
                  <a:lnTo>
                    <a:pt x="5549" y="305"/>
                  </a:lnTo>
                  <a:lnTo>
                    <a:pt x="5351" y="371"/>
                  </a:lnTo>
                  <a:lnTo>
                    <a:pt x="5152" y="436"/>
                  </a:lnTo>
                  <a:lnTo>
                    <a:pt x="4962" y="502"/>
                  </a:lnTo>
                  <a:lnTo>
                    <a:pt x="4773" y="582"/>
                  </a:lnTo>
                  <a:lnTo>
                    <a:pt x="4591" y="661"/>
                  </a:lnTo>
                  <a:lnTo>
                    <a:pt x="4410" y="741"/>
                  </a:lnTo>
                  <a:lnTo>
                    <a:pt x="4229" y="836"/>
                  </a:lnTo>
                  <a:lnTo>
                    <a:pt x="4056" y="923"/>
                  </a:lnTo>
                  <a:lnTo>
                    <a:pt x="3892" y="1025"/>
                  </a:lnTo>
                  <a:lnTo>
                    <a:pt x="3720" y="1126"/>
                  </a:lnTo>
                  <a:lnTo>
                    <a:pt x="3556" y="1228"/>
                  </a:lnTo>
                  <a:lnTo>
                    <a:pt x="3401" y="1344"/>
                  </a:lnTo>
                  <a:lnTo>
                    <a:pt x="3245" y="1453"/>
                  </a:lnTo>
                  <a:lnTo>
                    <a:pt x="3090" y="1569"/>
                  </a:lnTo>
                  <a:lnTo>
                    <a:pt x="2943" y="1693"/>
                  </a:lnTo>
                  <a:lnTo>
                    <a:pt x="2797" y="1816"/>
                  </a:lnTo>
                  <a:lnTo>
                    <a:pt x="2659" y="1947"/>
                  </a:lnTo>
                  <a:lnTo>
                    <a:pt x="2520" y="2078"/>
                  </a:lnTo>
                  <a:lnTo>
                    <a:pt x="2391" y="2209"/>
                  </a:lnTo>
                  <a:lnTo>
                    <a:pt x="2262" y="2347"/>
                  </a:lnTo>
                  <a:lnTo>
                    <a:pt x="2011" y="2630"/>
                  </a:lnTo>
                  <a:lnTo>
                    <a:pt x="1778" y="2921"/>
                  </a:lnTo>
                  <a:lnTo>
                    <a:pt x="1563" y="3226"/>
                  </a:lnTo>
                  <a:lnTo>
                    <a:pt x="1356" y="3538"/>
                  </a:lnTo>
                  <a:lnTo>
                    <a:pt x="1174" y="3858"/>
                  </a:lnTo>
                  <a:lnTo>
                    <a:pt x="1002" y="4192"/>
                  </a:lnTo>
                  <a:lnTo>
                    <a:pt x="846" y="4526"/>
                  </a:lnTo>
                  <a:lnTo>
                    <a:pt x="708" y="4860"/>
                  </a:lnTo>
                  <a:lnTo>
                    <a:pt x="588" y="5209"/>
                  </a:lnTo>
                  <a:lnTo>
                    <a:pt x="484" y="5557"/>
                  </a:lnTo>
                  <a:lnTo>
                    <a:pt x="389" y="5906"/>
                  </a:lnTo>
                  <a:lnTo>
                    <a:pt x="320" y="6262"/>
                  </a:lnTo>
                  <a:lnTo>
                    <a:pt x="268" y="6618"/>
                  </a:lnTo>
                  <a:lnTo>
                    <a:pt x="225" y="6974"/>
                  </a:lnTo>
                  <a:lnTo>
                    <a:pt x="208" y="7322"/>
                  </a:lnTo>
                  <a:lnTo>
                    <a:pt x="199" y="7678"/>
                  </a:lnTo>
                  <a:lnTo>
                    <a:pt x="216" y="8027"/>
                  </a:lnTo>
                  <a:lnTo>
                    <a:pt x="208" y="8100"/>
                  </a:lnTo>
                  <a:lnTo>
                    <a:pt x="199" y="8172"/>
                  </a:lnTo>
                  <a:lnTo>
                    <a:pt x="182" y="8245"/>
                  </a:lnTo>
                  <a:lnTo>
                    <a:pt x="156" y="8310"/>
                  </a:lnTo>
                  <a:lnTo>
                    <a:pt x="122" y="8376"/>
                  </a:lnTo>
                  <a:lnTo>
                    <a:pt x="87" y="8434"/>
                  </a:lnTo>
                  <a:lnTo>
                    <a:pt x="44" y="8492"/>
                  </a:lnTo>
                  <a:lnTo>
                    <a:pt x="1" y="8543"/>
                  </a:lnTo>
                  <a:lnTo>
                    <a:pt x="1916" y="8514"/>
                  </a:lnTo>
                  <a:lnTo>
                    <a:pt x="3832" y="8492"/>
                  </a:lnTo>
                  <a:lnTo>
                    <a:pt x="7663" y="8463"/>
                  </a:lnTo>
                  <a:lnTo>
                    <a:pt x="11495" y="8441"/>
                  </a:lnTo>
                  <a:lnTo>
                    <a:pt x="15326" y="8434"/>
                  </a:lnTo>
                  <a:lnTo>
                    <a:pt x="15240" y="8318"/>
                  </a:lnTo>
                  <a:lnTo>
                    <a:pt x="15171" y="8187"/>
                  </a:lnTo>
                  <a:lnTo>
                    <a:pt x="15110" y="8056"/>
                  </a:lnTo>
                  <a:lnTo>
                    <a:pt x="15093" y="7991"/>
                  </a:lnTo>
                  <a:lnTo>
                    <a:pt x="15076" y="7925"/>
                  </a:lnTo>
                  <a:lnTo>
                    <a:pt x="15032" y="7577"/>
                  </a:lnTo>
                  <a:lnTo>
                    <a:pt x="14998" y="7243"/>
                  </a:lnTo>
                  <a:lnTo>
                    <a:pt x="14938" y="6582"/>
                  </a:lnTo>
                  <a:lnTo>
                    <a:pt x="14869" y="5950"/>
                  </a:lnTo>
                  <a:lnTo>
                    <a:pt x="14834" y="5644"/>
                  </a:lnTo>
                  <a:lnTo>
                    <a:pt x="14782" y="5339"/>
                  </a:lnTo>
                  <a:lnTo>
                    <a:pt x="14722" y="5034"/>
                  </a:lnTo>
                  <a:lnTo>
                    <a:pt x="14644" y="4736"/>
                  </a:lnTo>
                  <a:lnTo>
                    <a:pt x="14549" y="4431"/>
                  </a:lnTo>
                  <a:lnTo>
                    <a:pt x="14497" y="4286"/>
                  </a:lnTo>
                  <a:lnTo>
                    <a:pt x="14437" y="4134"/>
                  </a:lnTo>
                  <a:lnTo>
                    <a:pt x="14368" y="3988"/>
                  </a:lnTo>
                  <a:lnTo>
                    <a:pt x="14299" y="3836"/>
                  </a:lnTo>
                  <a:lnTo>
                    <a:pt x="14221" y="3683"/>
                  </a:lnTo>
                  <a:lnTo>
                    <a:pt x="14135" y="3531"/>
                  </a:lnTo>
                  <a:lnTo>
                    <a:pt x="14040" y="3385"/>
                  </a:lnTo>
                  <a:lnTo>
                    <a:pt x="13937" y="3233"/>
                  </a:lnTo>
                  <a:lnTo>
                    <a:pt x="13824" y="3080"/>
                  </a:lnTo>
                  <a:lnTo>
                    <a:pt x="13712" y="2928"/>
                  </a:lnTo>
                  <a:lnTo>
                    <a:pt x="13583" y="2768"/>
                  </a:lnTo>
                  <a:lnTo>
                    <a:pt x="13453" y="2615"/>
                  </a:lnTo>
                  <a:lnTo>
                    <a:pt x="13315" y="2470"/>
                  </a:lnTo>
                  <a:lnTo>
                    <a:pt x="13177" y="2318"/>
                  </a:lnTo>
                  <a:lnTo>
                    <a:pt x="13031" y="2172"/>
                  </a:lnTo>
                  <a:lnTo>
                    <a:pt x="12875" y="2034"/>
                  </a:lnTo>
                  <a:lnTo>
                    <a:pt x="12720" y="1896"/>
                  </a:lnTo>
                  <a:lnTo>
                    <a:pt x="12565" y="1758"/>
                  </a:lnTo>
                  <a:lnTo>
                    <a:pt x="12401" y="1628"/>
                  </a:lnTo>
                  <a:lnTo>
                    <a:pt x="12228" y="1504"/>
                  </a:lnTo>
                  <a:lnTo>
                    <a:pt x="12055" y="1381"/>
                  </a:lnTo>
                  <a:lnTo>
                    <a:pt x="11874" y="1257"/>
                  </a:lnTo>
                  <a:lnTo>
                    <a:pt x="11693" y="1148"/>
                  </a:lnTo>
                  <a:lnTo>
                    <a:pt x="11512" y="1032"/>
                  </a:lnTo>
                  <a:lnTo>
                    <a:pt x="11322" y="930"/>
                  </a:lnTo>
                  <a:lnTo>
                    <a:pt x="11132" y="828"/>
                  </a:lnTo>
                  <a:lnTo>
                    <a:pt x="10934" y="734"/>
                  </a:lnTo>
                  <a:lnTo>
                    <a:pt x="10735" y="640"/>
                  </a:lnTo>
                  <a:lnTo>
                    <a:pt x="10537" y="552"/>
                  </a:lnTo>
                  <a:lnTo>
                    <a:pt x="10330" y="473"/>
                  </a:lnTo>
                  <a:lnTo>
                    <a:pt x="10123" y="400"/>
                  </a:lnTo>
                  <a:lnTo>
                    <a:pt x="9915" y="335"/>
                  </a:lnTo>
                  <a:lnTo>
                    <a:pt x="9708" y="269"/>
                  </a:lnTo>
                  <a:lnTo>
                    <a:pt x="9493" y="211"/>
                  </a:lnTo>
                  <a:lnTo>
                    <a:pt x="9277" y="160"/>
                  </a:lnTo>
                  <a:lnTo>
                    <a:pt x="9053" y="117"/>
                  </a:lnTo>
                  <a:lnTo>
                    <a:pt x="8837" y="80"/>
                  </a:lnTo>
                  <a:lnTo>
                    <a:pt x="8613" y="51"/>
                  </a:lnTo>
                  <a:lnTo>
                    <a:pt x="8388" y="29"/>
                  </a:lnTo>
                  <a:lnTo>
                    <a:pt x="8164" y="15"/>
                  </a:lnTo>
                  <a:lnTo>
                    <a:pt x="793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-5249375" y="-3858375"/>
              <a:ext cx="218550" cy="177250"/>
            </a:xfrm>
            <a:custGeom>
              <a:avLst/>
              <a:gdLst/>
              <a:ahLst/>
              <a:cxnLst/>
              <a:rect l="l" t="t" r="r" b="b"/>
              <a:pathLst>
                <a:path w="8742" h="7090" extrusionOk="0">
                  <a:moveTo>
                    <a:pt x="4039" y="0"/>
                  </a:moveTo>
                  <a:lnTo>
                    <a:pt x="3866" y="7"/>
                  </a:lnTo>
                  <a:lnTo>
                    <a:pt x="3694" y="15"/>
                  </a:lnTo>
                  <a:lnTo>
                    <a:pt x="3521" y="29"/>
                  </a:lnTo>
                  <a:lnTo>
                    <a:pt x="3348" y="58"/>
                  </a:lnTo>
                  <a:lnTo>
                    <a:pt x="3176" y="87"/>
                  </a:lnTo>
                  <a:lnTo>
                    <a:pt x="3012" y="124"/>
                  </a:lnTo>
                  <a:lnTo>
                    <a:pt x="2839" y="174"/>
                  </a:lnTo>
                  <a:lnTo>
                    <a:pt x="2675" y="225"/>
                  </a:lnTo>
                  <a:lnTo>
                    <a:pt x="2511" y="291"/>
                  </a:lnTo>
                  <a:lnTo>
                    <a:pt x="2347" y="363"/>
                  </a:lnTo>
                  <a:lnTo>
                    <a:pt x="2253" y="407"/>
                  </a:lnTo>
                  <a:lnTo>
                    <a:pt x="2158" y="458"/>
                  </a:lnTo>
                  <a:lnTo>
                    <a:pt x="2071" y="509"/>
                  </a:lnTo>
                  <a:lnTo>
                    <a:pt x="1994" y="567"/>
                  </a:lnTo>
                  <a:lnTo>
                    <a:pt x="1838" y="683"/>
                  </a:lnTo>
                  <a:lnTo>
                    <a:pt x="1692" y="814"/>
                  </a:lnTo>
                  <a:lnTo>
                    <a:pt x="1562" y="944"/>
                  </a:lnTo>
                  <a:lnTo>
                    <a:pt x="1441" y="1090"/>
                  </a:lnTo>
                  <a:lnTo>
                    <a:pt x="1329" y="1235"/>
                  </a:lnTo>
                  <a:lnTo>
                    <a:pt x="1217" y="1388"/>
                  </a:lnTo>
                  <a:lnTo>
                    <a:pt x="1122" y="1482"/>
                  </a:lnTo>
                  <a:lnTo>
                    <a:pt x="1027" y="1569"/>
                  </a:lnTo>
                  <a:lnTo>
                    <a:pt x="941" y="1664"/>
                  </a:lnTo>
                  <a:lnTo>
                    <a:pt x="846" y="1765"/>
                  </a:lnTo>
                  <a:lnTo>
                    <a:pt x="691" y="1969"/>
                  </a:lnTo>
                  <a:lnTo>
                    <a:pt x="544" y="2187"/>
                  </a:lnTo>
                  <a:lnTo>
                    <a:pt x="415" y="2405"/>
                  </a:lnTo>
                  <a:lnTo>
                    <a:pt x="294" y="2637"/>
                  </a:lnTo>
                  <a:lnTo>
                    <a:pt x="199" y="2877"/>
                  </a:lnTo>
                  <a:lnTo>
                    <a:pt x="121" y="3116"/>
                  </a:lnTo>
                  <a:lnTo>
                    <a:pt x="61" y="3363"/>
                  </a:lnTo>
                  <a:lnTo>
                    <a:pt x="26" y="3610"/>
                  </a:lnTo>
                  <a:lnTo>
                    <a:pt x="0" y="3857"/>
                  </a:lnTo>
                  <a:lnTo>
                    <a:pt x="0" y="4104"/>
                  </a:lnTo>
                  <a:lnTo>
                    <a:pt x="9" y="4228"/>
                  </a:lnTo>
                  <a:lnTo>
                    <a:pt x="26" y="4351"/>
                  </a:lnTo>
                  <a:lnTo>
                    <a:pt x="44" y="4475"/>
                  </a:lnTo>
                  <a:lnTo>
                    <a:pt x="69" y="4591"/>
                  </a:lnTo>
                  <a:lnTo>
                    <a:pt x="95" y="4707"/>
                  </a:lnTo>
                  <a:lnTo>
                    <a:pt x="130" y="4831"/>
                  </a:lnTo>
                  <a:lnTo>
                    <a:pt x="173" y="4940"/>
                  </a:lnTo>
                  <a:lnTo>
                    <a:pt x="216" y="5056"/>
                  </a:lnTo>
                  <a:lnTo>
                    <a:pt x="277" y="5194"/>
                  </a:lnTo>
                  <a:lnTo>
                    <a:pt x="337" y="5325"/>
                  </a:lnTo>
                  <a:lnTo>
                    <a:pt x="406" y="5455"/>
                  </a:lnTo>
                  <a:lnTo>
                    <a:pt x="484" y="5572"/>
                  </a:lnTo>
                  <a:lnTo>
                    <a:pt x="561" y="5688"/>
                  </a:lnTo>
                  <a:lnTo>
                    <a:pt x="648" y="5804"/>
                  </a:lnTo>
                  <a:lnTo>
                    <a:pt x="734" y="5906"/>
                  </a:lnTo>
                  <a:lnTo>
                    <a:pt x="829" y="6007"/>
                  </a:lnTo>
                  <a:lnTo>
                    <a:pt x="924" y="6109"/>
                  </a:lnTo>
                  <a:lnTo>
                    <a:pt x="1019" y="6196"/>
                  </a:lnTo>
                  <a:lnTo>
                    <a:pt x="1122" y="6283"/>
                  </a:lnTo>
                  <a:lnTo>
                    <a:pt x="1234" y="6371"/>
                  </a:lnTo>
                  <a:lnTo>
                    <a:pt x="1347" y="6443"/>
                  </a:lnTo>
                  <a:lnTo>
                    <a:pt x="1459" y="6516"/>
                  </a:lnTo>
                  <a:lnTo>
                    <a:pt x="1571" y="6589"/>
                  </a:lnTo>
                  <a:lnTo>
                    <a:pt x="1692" y="6647"/>
                  </a:lnTo>
                  <a:lnTo>
                    <a:pt x="1821" y="6712"/>
                  </a:lnTo>
                  <a:lnTo>
                    <a:pt x="1942" y="6763"/>
                  </a:lnTo>
                  <a:lnTo>
                    <a:pt x="2071" y="6814"/>
                  </a:lnTo>
                  <a:lnTo>
                    <a:pt x="2201" y="6857"/>
                  </a:lnTo>
                  <a:lnTo>
                    <a:pt x="2330" y="6901"/>
                  </a:lnTo>
                  <a:lnTo>
                    <a:pt x="2468" y="6937"/>
                  </a:lnTo>
                  <a:lnTo>
                    <a:pt x="2606" y="6974"/>
                  </a:lnTo>
                  <a:lnTo>
                    <a:pt x="2744" y="7003"/>
                  </a:lnTo>
                  <a:lnTo>
                    <a:pt x="3021" y="7046"/>
                  </a:lnTo>
                  <a:lnTo>
                    <a:pt x="3314" y="7075"/>
                  </a:lnTo>
                  <a:lnTo>
                    <a:pt x="3599" y="7090"/>
                  </a:lnTo>
                  <a:lnTo>
                    <a:pt x="3892" y="7082"/>
                  </a:lnTo>
                  <a:lnTo>
                    <a:pt x="4185" y="7068"/>
                  </a:lnTo>
                  <a:lnTo>
                    <a:pt x="4479" y="7039"/>
                  </a:lnTo>
                  <a:lnTo>
                    <a:pt x="4781" y="6988"/>
                  </a:lnTo>
                  <a:lnTo>
                    <a:pt x="5066" y="6930"/>
                  </a:lnTo>
                  <a:lnTo>
                    <a:pt x="5359" y="6850"/>
                  </a:lnTo>
                  <a:lnTo>
                    <a:pt x="5644" y="6763"/>
                  </a:lnTo>
                  <a:lnTo>
                    <a:pt x="5920" y="6661"/>
                  </a:lnTo>
                  <a:lnTo>
                    <a:pt x="6196" y="6545"/>
                  </a:lnTo>
                  <a:lnTo>
                    <a:pt x="6455" y="6421"/>
                  </a:lnTo>
                  <a:lnTo>
                    <a:pt x="6714" y="6283"/>
                  </a:lnTo>
                  <a:lnTo>
                    <a:pt x="6955" y="6131"/>
                  </a:lnTo>
                  <a:lnTo>
                    <a:pt x="7188" y="5964"/>
                  </a:lnTo>
                  <a:lnTo>
                    <a:pt x="7413" y="5797"/>
                  </a:lnTo>
                  <a:lnTo>
                    <a:pt x="7620" y="5608"/>
                  </a:lnTo>
                  <a:lnTo>
                    <a:pt x="7810" y="5419"/>
                  </a:lnTo>
                  <a:lnTo>
                    <a:pt x="7896" y="5317"/>
                  </a:lnTo>
                  <a:lnTo>
                    <a:pt x="7982" y="5208"/>
                  </a:lnTo>
                  <a:lnTo>
                    <a:pt x="8086" y="5078"/>
                  </a:lnTo>
                  <a:lnTo>
                    <a:pt x="8172" y="4954"/>
                  </a:lnTo>
                  <a:lnTo>
                    <a:pt x="8258" y="4823"/>
                  </a:lnTo>
                  <a:lnTo>
                    <a:pt x="8336" y="4693"/>
                  </a:lnTo>
                  <a:lnTo>
                    <a:pt x="8414" y="4555"/>
                  </a:lnTo>
                  <a:lnTo>
                    <a:pt x="8474" y="4424"/>
                  </a:lnTo>
                  <a:lnTo>
                    <a:pt x="8534" y="4293"/>
                  </a:lnTo>
                  <a:lnTo>
                    <a:pt x="8586" y="4162"/>
                  </a:lnTo>
                  <a:lnTo>
                    <a:pt x="8629" y="4032"/>
                  </a:lnTo>
                  <a:lnTo>
                    <a:pt x="8673" y="3901"/>
                  </a:lnTo>
                  <a:lnTo>
                    <a:pt x="8698" y="3770"/>
                  </a:lnTo>
                  <a:lnTo>
                    <a:pt x="8724" y="3639"/>
                  </a:lnTo>
                  <a:lnTo>
                    <a:pt x="8733" y="3516"/>
                  </a:lnTo>
                  <a:lnTo>
                    <a:pt x="8742" y="3385"/>
                  </a:lnTo>
                  <a:lnTo>
                    <a:pt x="8742" y="3254"/>
                  </a:lnTo>
                  <a:lnTo>
                    <a:pt x="8733" y="3131"/>
                  </a:lnTo>
                  <a:lnTo>
                    <a:pt x="8724" y="3000"/>
                  </a:lnTo>
                  <a:lnTo>
                    <a:pt x="8698" y="2877"/>
                  </a:lnTo>
                  <a:lnTo>
                    <a:pt x="8664" y="2746"/>
                  </a:lnTo>
                  <a:lnTo>
                    <a:pt x="8629" y="2622"/>
                  </a:lnTo>
                  <a:lnTo>
                    <a:pt x="8578" y="2499"/>
                  </a:lnTo>
                  <a:lnTo>
                    <a:pt x="8526" y="2383"/>
                  </a:lnTo>
                  <a:lnTo>
                    <a:pt x="8465" y="2259"/>
                  </a:lnTo>
                  <a:lnTo>
                    <a:pt x="8396" y="2136"/>
                  </a:lnTo>
                  <a:lnTo>
                    <a:pt x="8310" y="2020"/>
                  </a:lnTo>
                  <a:lnTo>
                    <a:pt x="8224" y="1903"/>
                  </a:lnTo>
                  <a:lnTo>
                    <a:pt x="8129" y="1787"/>
                  </a:lnTo>
                  <a:lnTo>
                    <a:pt x="8025" y="1678"/>
                  </a:lnTo>
                  <a:lnTo>
                    <a:pt x="7913" y="1562"/>
                  </a:lnTo>
                  <a:lnTo>
                    <a:pt x="7792" y="1453"/>
                  </a:lnTo>
                  <a:lnTo>
                    <a:pt x="7663" y="1344"/>
                  </a:lnTo>
                  <a:lnTo>
                    <a:pt x="7525" y="1235"/>
                  </a:lnTo>
                  <a:lnTo>
                    <a:pt x="7257" y="1053"/>
                  </a:lnTo>
                  <a:lnTo>
                    <a:pt x="6973" y="879"/>
                  </a:lnTo>
                  <a:lnTo>
                    <a:pt x="6679" y="712"/>
                  </a:lnTo>
                  <a:lnTo>
                    <a:pt x="6369" y="567"/>
                  </a:lnTo>
                  <a:lnTo>
                    <a:pt x="6049" y="429"/>
                  </a:lnTo>
                  <a:lnTo>
                    <a:pt x="5894" y="363"/>
                  </a:lnTo>
                  <a:lnTo>
                    <a:pt x="5730" y="305"/>
                  </a:lnTo>
                  <a:lnTo>
                    <a:pt x="5566" y="254"/>
                  </a:lnTo>
                  <a:lnTo>
                    <a:pt x="5402" y="204"/>
                  </a:lnTo>
                  <a:lnTo>
                    <a:pt x="5230" y="160"/>
                  </a:lnTo>
                  <a:lnTo>
                    <a:pt x="5066" y="116"/>
                  </a:lnTo>
                  <a:lnTo>
                    <a:pt x="4893" y="87"/>
                  </a:lnTo>
                  <a:lnTo>
                    <a:pt x="4720" y="58"/>
                  </a:lnTo>
                  <a:lnTo>
                    <a:pt x="4548" y="36"/>
                  </a:lnTo>
                  <a:lnTo>
                    <a:pt x="4375" y="15"/>
                  </a:lnTo>
                  <a:lnTo>
                    <a:pt x="4211" y="7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-5793875" y="-4698650"/>
              <a:ext cx="312400" cy="401375"/>
            </a:xfrm>
            <a:custGeom>
              <a:avLst/>
              <a:gdLst/>
              <a:ahLst/>
              <a:cxnLst/>
              <a:rect l="l" t="t" r="r" b="b"/>
              <a:pathLst>
                <a:path w="12496" h="16055" extrusionOk="0">
                  <a:moveTo>
                    <a:pt x="8958" y="1"/>
                  </a:moveTo>
                  <a:lnTo>
                    <a:pt x="8242" y="836"/>
                  </a:lnTo>
                  <a:lnTo>
                    <a:pt x="7525" y="1657"/>
                  </a:lnTo>
                  <a:lnTo>
                    <a:pt x="6809" y="2478"/>
                  </a:lnTo>
                  <a:lnTo>
                    <a:pt x="6102" y="3299"/>
                  </a:lnTo>
                  <a:lnTo>
                    <a:pt x="5756" y="3720"/>
                  </a:lnTo>
                  <a:lnTo>
                    <a:pt x="5411" y="4134"/>
                  </a:lnTo>
                  <a:lnTo>
                    <a:pt x="5075" y="4563"/>
                  </a:lnTo>
                  <a:lnTo>
                    <a:pt x="4747" y="4991"/>
                  </a:lnTo>
                  <a:lnTo>
                    <a:pt x="4428" y="5427"/>
                  </a:lnTo>
                  <a:lnTo>
                    <a:pt x="4125" y="5863"/>
                  </a:lnTo>
                  <a:lnTo>
                    <a:pt x="3823" y="6313"/>
                  </a:lnTo>
                  <a:lnTo>
                    <a:pt x="3539" y="6771"/>
                  </a:lnTo>
                  <a:lnTo>
                    <a:pt x="3237" y="7272"/>
                  </a:lnTo>
                  <a:lnTo>
                    <a:pt x="2961" y="7781"/>
                  </a:lnTo>
                  <a:lnTo>
                    <a:pt x="2693" y="8282"/>
                  </a:lnTo>
                  <a:lnTo>
                    <a:pt x="2434" y="8798"/>
                  </a:lnTo>
                  <a:lnTo>
                    <a:pt x="2201" y="9306"/>
                  </a:lnTo>
                  <a:lnTo>
                    <a:pt x="1968" y="9822"/>
                  </a:lnTo>
                  <a:lnTo>
                    <a:pt x="1753" y="10338"/>
                  </a:lnTo>
                  <a:lnTo>
                    <a:pt x="1545" y="10853"/>
                  </a:lnTo>
                  <a:lnTo>
                    <a:pt x="1338" y="11376"/>
                  </a:lnTo>
                  <a:lnTo>
                    <a:pt x="1140" y="11899"/>
                  </a:lnTo>
                  <a:lnTo>
                    <a:pt x="760" y="12945"/>
                  </a:lnTo>
                  <a:lnTo>
                    <a:pt x="389" y="13999"/>
                  </a:lnTo>
                  <a:lnTo>
                    <a:pt x="1" y="15052"/>
                  </a:lnTo>
                  <a:lnTo>
                    <a:pt x="665" y="15204"/>
                  </a:lnTo>
                  <a:lnTo>
                    <a:pt x="1330" y="15342"/>
                  </a:lnTo>
                  <a:lnTo>
                    <a:pt x="1994" y="15473"/>
                  </a:lnTo>
                  <a:lnTo>
                    <a:pt x="2659" y="15604"/>
                  </a:lnTo>
                  <a:lnTo>
                    <a:pt x="3970" y="15836"/>
                  </a:lnTo>
                  <a:lnTo>
                    <a:pt x="5247" y="16054"/>
                  </a:lnTo>
                  <a:lnTo>
                    <a:pt x="5592" y="15103"/>
                  </a:lnTo>
                  <a:lnTo>
                    <a:pt x="5946" y="14158"/>
                  </a:lnTo>
                  <a:lnTo>
                    <a:pt x="6309" y="13221"/>
                  </a:lnTo>
                  <a:lnTo>
                    <a:pt x="6680" y="12284"/>
                  </a:lnTo>
                  <a:lnTo>
                    <a:pt x="7068" y="11354"/>
                  </a:lnTo>
                  <a:lnTo>
                    <a:pt x="7456" y="10432"/>
                  </a:lnTo>
                  <a:lnTo>
                    <a:pt x="7853" y="9509"/>
                  </a:lnTo>
                  <a:lnTo>
                    <a:pt x="8259" y="8594"/>
                  </a:lnTo>
                  <a:lnTo>
                    <a:pt x="8733" y="7570"/>
                  </a:lnTo>
                  <a:lnTo>
                    <a:pt x="9225" y="6553"/>
                  </a:lnTo>
                  <a:lnTo>
                    <a:pt x="9734" y="5551"/>
                  </a:lnTo>
                  <a:lnTo>
                    <a:pt x="10261" y="4548"/>
                  </a:lnTo>
                  <a:lnTo>
                    <a:pt x="10796" y="3553"/>
                  </a:lnTo>
                  <a:lnTo>
                    <a:pt x="11348" y="2572"/>
                  </a:lnTo>
                  <a:lnTo>
                    <a:pt x="11917" y="1592"/>
                  </a:lnTo>
                  <a:lnTo>
                    <a:pt x="12496" y="618"/>
                  </a:lnTo>
                  <a:lnTo>
                    <a:pt x="11667" y="466"/>
                  </a:lnTo>
                  <a:lnTo>
                    <a:pt x="10796" y="313"/>
                  </a:lnTo>
                  <a:lnTo>
                    <a:pt x="89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-6057925" y="-4718975"/>
              <a:ext cx="390500" cy="381375"/>
            </a:xfrm>
            <a:custGeom>
              <a:avLst/>
              <a:gdLst/>
              <a:ahLst/>
              <a:cxnLst/>
              <a:rect l="l" t="t" r="r" b="b"/>
              <a:pathLst>
                <a:path w="15620" h="15255" extrusionOk="0">
                  <a:moveTo>
                    <a:pt x="10200" y="0"/>
                  </a:moveTo>
                  <a:lnTo>
                    <a:pt x="9536" y="15"/>
                  </a:lnTo>
                  <a:lnTo>
                    <a:pt x="8889" y="44"/>
                  </a:lnTo>
                  <a:lnTo>
                    <a:pt x="8259" y="95"/>
                  </a:lnTo>
                  <a:lnTo>
                    <a:pt x="7940" y="124"/>
                  </a:lnTo>
                  <a:lnTo>
                    <a:pt x="7629" y="153"/>
                  </a:lnTo>
                  <a:lnTo>
                    <a:pt x="7327" y="189"/>
                  </a:lnTo>
                  <a:lnTo>
                    <a:pt x="7025" y="233"/>
                  </a:lnTo>
                  <a:lnTo>
                    <a:pt x="6723" y="284"/>
                  </a:lnTo>
                  <a:lnTo>
                    <a:pt x="6430" y="335"/>
                  </a:lnTo>
                  <a:lnTo>
                    <a:pt x="6136" y="393"/>
                  </a:lnTo>
                  <a:lnTo>
                    <a:pt x="5851" y="451"/>
                  </a:lnTo>
                  <a:lnTo>
                    <a:pt x="5567" y="516"/>
                  </a:lnTo>
                  <a:lnTo>
                    <a:pt x="5291" y="589"/>
                  </a:lnTo>
                  <a:lnTo>
                    <a:pt x="5014" y="669"/>
                  </a:lnTo>
                  <a:lnTo>
                    <a:pt x="4747" y="749"/>
                  </a:lnTo>
                  <a:lnTo>
                    <a:pt x="4488" y="836"/>
                  </a:lnTo>
                  <a:lnTo>
                    <a:pt x="4229" y="930"/>
                  </a:lnTo>
                  <a:lnTo>
                    <a:pt x="3979" y="1032"/>
                  </a:lnTo>
                  <a:lnTo>
                    <a:pt x="3737" y="1134"/>
                  </a:lnTo>
                  <a:lnTo>
                    <a:pt x="3496" y="1243"/>
                  </a:lnTo>
                  <a:lnTo>
                    <a:pt x="3263" y="1359"/>
                  </a:lnTo>
                  <a:lnTo>
                    <a:pt x="3038" y="1482"/>
                  </a:lnTo>
                  <a:lnTo>
                    <a:pt x="2823" y="1613"/>
                  </a:lnTo>
                  <a:lnTo>
                    <a:pt x="2607" y="1751"/>
                  </a:lnTo>
                  <a:lnTo>
                    <a:pt x="2400" y="1889"/>
                  </a:lnTo>
                  <a:lnTo>
                    <a:pt x="2201" y="2042"/>
                  </a:lnTo>
                  <a:lnTo>
                    <a:pt x="2011" y="2194"/>
                  </a:lnTo>
                  <a:lnTo>
                    <a:pt x="1830" y="2361"/>
                  </a:lnTo>
                  <a:lnTo>
                    <a:pt x="1649" y="2528"/>
                  </a:lnTo>
                  <a:lnTo>
                    <a:pt x="1485" y="2703"/>
                  </a:lnTo>
                  <a:lnTo>
                    <a:pt x="1321" y="2891"/>
                  </a:lnTo>
                  <a:lnTo>
                    <a:pt x="1174" y="3080"/>
                  </a:lnTo>
                  <a:lnTo>
                    <a:pt x="1028" y="3276"/>
                  </a:lnTo>
                  <a:lnTo>
                    <a:pt x="890" y="3487"/>
                  </a:lnTo>
                  <a:lnTo>
                    <a:pt x="769" y="3698"/>
                  </a:lnTo>
                  <a:lnTo>
                    <a:pt x="648" y="3916"/>
                  </a:lnTo>
                  <a:lnTo>
                    <a:pt x="545" y="4148"/>
                  </a:lnTo>
                  <a:lnTo>
                    <a:pt x="441" y="4388"/>
                  </a:lnTo>
                  <a:lnTo>
                    <a:pt x="355" y="4627"/>
                  </a:lnTo>
                  <a:lnTo>
                    <a:pt x="277" y="4882"/>
                  </a:lnTo>
                  <a:lnTo>
                    <a:pt x="208" y="5143"/>
                  </a:lnTo>
                  <a:lnTo>
                    <a:pt x="148" y="5419"/>
                  </a:lnTo>
                  <a:lnTo>
                    <a:pt x="96" y="5695"/>
                  </a:lnTo>
                  <a:lnTo>
                    <a:pt x="53" y="5979"/>
                  </a:lnTo>
                  <a:lnTo>
                    <a:pt x="27" y="6276"/>
                  </a:lnTo>
                  <a:lnTo>
                    <a:pt x="18" y="6509"/>
                  </a:lnTo>
                  <a:lnTo>
                    <a:pt x="10" y="6734"/>
                  </a:lnTo>
                  <a:lnTo>
                    <a:pt x="1" y="6959"/>
                  </a:lnTo>
                  <a:lnTo>
                    <a:pt x="10" y="7184"/>
                  </a:lnTo>
                  <a:lnTo>
                    <a:pt x="18" y="7402"/>
                  </a:lnTo>
                  <a:lnTo>
                    <a:pt x="35" y="7613"/>
                  </a:lnTo>
                  <a:lnTo>
                    <a:pt x="61" y="7824"/>
                  </a:lnTo>
                  <a:lnTo>
                    <a:pt x="87" y="8034"/>
                  </a:lnTo>
                  <a:lnTo>
                    <a:pt x="122" y="8238"/>
                  </a:lnTo>
                  <a:lnTo>
                    <a:pt x="156" y="8434"/>
                  </a:lnTo>
                  <a:lnTo>
                    <a:pt x="199" y="8637"/>
                  </a:lnTo>
                  <a:lnTo>
                    <a:pt x="251" y="8826"/>
                  </a:lnTo>
                  <a:lnTo>
                    <a:pt x="312" y="9022"/>
                  </a:lnTo>
                  <a:lnTo>
                    <a:pt x="372" y="9204"/>
                  </a:lnTo>
                  <a:lnTo>
                    <a:pt x="432" y="9393"/>
                  </a:lnTo>
                  <a:lnTo>
                    <a:pt x="501" y="9574"/>
                  </a:lnTo>
                  <a:lnTo>
                    <a:pt x="579" y="9749"/>
                  </a:lnTo>
                  <a:lnTo>
                    <a:pt x="665" y="9930"/>
                  </a:lnTo>
                  <a:lnTo>
                    <a:pt x="752" y="10097"/>
                  </a:lnTo>
                  <a:lnTo>
                    <a:pt x="838" y="10272"/>
                  </a:lnTo>
                  <a:lnTo>
                    <a:pt x="933" y="10439"/>
                  </a:lnTo>
                  <a:lnTo>
                    <a:pt x="1036" y="10598"/>
                  </a:lnTo>
                  <a:lnTo>
                    <a:pt x="1140" y="10758"/>
                  </a:lnTo>
                  <a:lnTo>
                    <a:pt x="1244" y="10918"/>
                  </a:lnTo>
                  <a:lnTo>
                    <a:pt x="1356" y="11071"/>
                  </a:lnTo>
                  <a:lnTo>
                    <a:pt x="1476" y="11223"/>
                  </a:lnTo>
                  <a:lnTo>
                    <a:pt x="1597" y="11376"/>
                  </a:lnTo>
                  <a:lnTo>
                    <a:pt x="1727" y="11521"/>
                  </a:lnTo>
                  <a:lnTo>
                    <a:pt x="1986" y="11804"/>
                  </a:lnTo>
                  <a:lnTo>
                    <a:pt x="2270" y="12080"/>
                  </a:lnTo>
                  <a:lnTo>
                    <a:pt x="2564" y="12349"/>
                  </a:lnTo>
                  <a:lnTo>
                    <a:pt x="2874" y="12603"/>
                  </a:lnTo>
                  <a:lnTo>
                    <a:pt x="3194" y="12843"/>
                  </a:lnTo>
                  <a:lnTo>
                    <a:pt x="3530" y="13083"/>
                  </a:lnTo>
                  <a:lnTo>
                    <a:pt x="3875" y="13308"/>
                  </a:lnTo>
                  <a:lnTo>
                    <a:pt x="4238" y="13526"/>
                  </a:lnTo>
                  <a:lnTo>
                    <a:pt x="4609" y="13729"/>
                  </a:lnTo>
                  <a:lnTo>
                    <a:pt x="4988" y="13933"/>
                  </a:lnTo>
                  <a:lnTo>
                    <a:pt x="5377" y="14121"/>
                  </a:lnTo>
                  <a:lnTo>
                    <a:pt x="5782" y="14310"/>
                  </a:lnTo>
                  <a:lnTo>
                    <a:pt x="6188" y="14485"/>
                  </a:lnTo>
                  <a:lnTo>
                    <a:pt x="6611" y="14652"/>
                  </a:lnTo>
                  <a:lnTo>
                    <a:pt x="7034" y="14812"/>
                  </a:lnTo>
                  <a:lnTo>
                    <a:pt x="7465" y="14964"/>
                  </a:lnTo>
                  <a:lnTo>
                    <a:pt x="7896" y="15109"/>
                  </a:lnTo>
                  <a:lnTo>
                    <a:pt x="8345" y="15255"/>
                  </a:lnTo>
                  <a:lnTo>
                    <a:pt x="8380" y="14768"/>
                  </a:lnTo>
                  <a:lnTo>
                    <a:pt x="8423" y="14289"/>
                  </a:lnTo>
                  <a:lnTo>
                    <a:pt x="8492" y="13795"/>
                  </a:lnTo>
                  <a:lnTo>
                    <a:pt x="8561" y="13308"/>
                  </a:lnTo>
                  <a:lnTo>
                    <a:pt x="8656" y="12814"/>
                  </a:lnTo>
                  <a:lnTo>
                    <a:pt x="8759" y="12313"/>
                  </a:lnTo>
                  <a:lnTo>
                    <a:pt x="8880" y="11812"/>
                  </a:lnTo>
                  <a:lnTo>
                    <a:pt x="9018" y="11318"/>
                  </a:lnTo>
                  <a:lnTo>
                    <a:pt x="9156" y="10816"/>
                  </a:lnTo>
                  <a:lnTo>
                    <a:pt x="9320" y="10315"/>
                  </a:lnTo>
                  <a:lnTo>
                    <a:pt x="9493" y="9814"/>
                  </a:lnTo>
                  <a:lnTo>
                    <a:pt x="9674" y="9313"/>
                  </a:lnTo>
                  <a:lnTo>
                    <a:pt x="9873" y="8819"/>
                  </a:lnTo>
                  <a:lnTo>
                    <a:pt x="10080" y="8318"/>
                  </a:lnTo>
                  <a:lnTo>
                    <a:pt x="10304" y="7824"/>
                  </a:lnTo>
                  <a:lnTo>
                    <a:pt x="10528" y="7337"/>
                  </a:lnTo>
                  <a:lnTo>
                    <a:pt x="10779" y="6850"/>
                  </a:lnTo>
                  <a:lnTo>
                    <a:pt x="11029" y="6364"/>
                  </a:lnTo>
                  <a:lnTo>
                    <a:pt x="11296" y="5884"/>
                  </a:lnTo>
                  <a:lnTo>
                    <a:pt x="11572" y="5412"/>
                  </a:lnTo>
                  <a:lnTo>
                    <a:pt x="11857" y="4947"/>
                  </a:lnTo>
                  <a:lnTo>
                    <a:pt x="12151" y="4482"/>
                  </a:lnTo>
                  <a:lnTo>
                    <a:pt x="12461" y="4025"/>
                  </a:lnTo>
                  <a:lnTo>
                    <a:pt x="12780" y="3574"/>
                  </a:lnTo>
                  <a:lnTo>
                    <a:pt x="13100" y="3138"/>
                  </a:lnTo>
                  <a:lnTo>
                    <a:pt x="13436" y="2703"/>
                  </a:lnTo>
                  <a:lnTo>
                    <a:pt x="13781" y="2281"/>
                  </a:lnTo>
                  <a:lnTo>
                    <a:pt x="14135" y="1860"/>
                  </a:lnTo>
                  <a:lnTo>
                    <a:pt x="14489" y="1460"/>
                  </a:lnTo>
                  <a:lnTo>
                    <a:pt x="14860" y="1061"/>
                  </a:lnTo>
                  <a:lnTo>
                    <a:pt x="15240" y="676"/>
                  </a:lnTo>
                  <a:lnTo>
                    <a:pt x="15619" y="305"/>
                  </a:lnTo>
                  <a:lnTo>
                    <a:pt x="14938" y="233"/>
                  </a:lnTo>
                  <a:lnTo>
                    <a:pt x="14256" y="167"/>
                  </a:lnTo>
                  <a:lnTo>
                    <a:pt x="13574" y="117"/>
                  </a:lnTo>
                  <a:lnTo>
                    <a:pt x="12893" y="66"/>
                  </a:lnTo>
                  <a:lnTo>
                    <a:pt x="12211" y="37"/>
                  </a:lnTo>
                  <a:lnTo>
                    <a:pt x="11538" y="8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-6239975" y="-2316625"/>
              <a:ext cx="466850" cy="495425"/>
            </a:xfrm>
            <a:custGeom>
              <a:avLst/>
              <a:gdLst/>
              <a:ahLst/>
              <a:cxnLst/>
              <a:rect l="l" t="t" r="r" b="b"/>
              <a:pathLst>
                <a:path w="18674" h="19817" extrusionOk="0">
                  <a:moveTo>
                    <a:pt x="16568" y="1"/>
                  </a:moveTo>
                  <a:lnTo>
                    <a:pt x="15990" y="306"/>
                  </a:lnTo>
                  <a:lnTo>
                    <a:pt x="15420" y="611"/>
                  </a:lnTo>
                  <a:lnTo>
                    <a:pt x="14851" y="923"/>
                  </a:lnTo>
                  <a:lnTo>
                    <a:pt x="14281" y="1236"/>
                  </a:lnTo>
                  <a:lnTo>
                    <a:pt x="13720" y="1555"/>
                  </a:lnTo>
                  <a:lnTo>
                    <a:pt x="13168" y="1875"/>
                  </a:lnTo>
                  <a:lnTo>
                    <a:pt x="12063" y="2522"/>
                  </a:lnTo>
                  <a:lnTo>
                    <a:pt x="10976" y="3183"/>
                  </a:lnTo>
                  <a:lnTo>
                    <a:pt x="9906" y="3851"/>
                  </a:lnTo>
                  <a:lnTo>
                    <a:pt x="8845" y="4534"/>
                  </a:lnTo>
                  <a:lnTo>
                    <a:pt x="7809" y="5231"/>
                  </a:lnTo>
                  <a:lnTo>
                    <a:pt x="6782" y="5936"/>
                  </a:lnTo>
                  <a:lnTo>
                    <a:pt x="5764" y="6647"/>
                  </a:lnTo>
                  <a:lnTo>
                    <a:pt x="4772" y="7374"/>
                  </a:lnTo>
                  <a:lnTo>
                    <a:pt x="3788" y="8115"/>
                  </a:lnTo>
                  <a:lnTo>
                    <a:pt x="2822" y="8856"/>
                  </a:lnTo>
                  <a:lnTo>
                    <a:pt x="1864" y="9611"/>
                  </a:lnTo>
                  <a:lnTo>
                    <a:pt x="923" y="10381"/>
                  </a:lnTo>
                  <a:lnTo>
                    <a:pt x="0" y="11151"/>
                  </a:lnTo>
                  <a:lnTo>
                    <a:pt x="708" y="11660"/>
                  </a:lnTo>
                  <a:lnTo>
                    <a:pt x="1415" y="12175"/>
                  </a:lnTo>
                  <a:lnTo>
                    <a:pt x="2114" y="12698"/>
                  </a:lnTo>
                  <a:lnTo>
                    <a:pt x="2813" y="13221"/>
                  </a:lnTo>
                  <a:lnTo>
                    <a:pt x="3503" y="13752"/>
                  </a:lnTo>
                  <a:lnTo>
                    <a:pt x="4194" y="14289"/>
                  </a:lnTo>
                  <a:lnTo>
                    <a:pt x="4884" y="14827"/>
                  </a:lnTo>
                  <a:lnTo>
                    <a:pt x="5566" y="15371"/>
                  </a:lnTo>
                  <a:lnTo>
                    <a:pt x="6247" y="15916"/>
                  </a:lnTo>
                  <a:lnTo>
                    <a:pt x="6912" y="16468"/>
                  </a:lnTo>
                  <a:lnTo>
                    <a:pt x="7585" y="17020"/>
                  </a:lnTo>
                  <a:lnTo>
                    <a:pt x="8241" y="17580"/>
                  </a:lnTo>
                  <a:lnTo>
                    <a:pt x="8897" y="18139"/>
                  </a:lnTo>
                  <a:lnTo>
                    <a:pt x="9544" y="18698"/>
                  </a:lnTo>
                  <a:lnTo>
                    <a:pt x="10182" y="19258"/>
                  </a:lnTo>
                  <a:lnTo>
                    <a:pt x="10812" y="19817"/>
                  </a:lnTo>
                  <a:lnTo>
                    <a:pt x="11270" y="19570"/>
                  </a:lnTo>
                  <a:lnTo>
                    <a:pt x="11735" y="19330"/>
                  </a:lnTo>
                  <a:lnTo>
                    <a:pt x="12201" y="19091"/>
                  </a:lnTo>
                  <a:lnTo>
                    <a:pt x="12667" y="18858"/>
                  </a:lnTo>
                  <a:lnTo>
                    <a:pt x="13142" y="18633"/>
                  </a:lnTo>
                  <a:lnTo>
                    <a:pt x="13625" y="18408"/>
                  </a:lnTo>
                  <a:lnTo>
                    <a:pt x="14108" y="18197"/>
                  </a:lnTo>
                  <a:lnTo>
                    <a:pt x="14592" y="17986"/>
                  </a:lnTo>
                  <a:lnTo>
                    <a:pt x="15084" y="17783"/>
                  </a:lnTo>
                  <a:lnTo>
                    <a:pt x="15584" y="17587"/>
                  </a:lnTo>
                  <a:lnTo>
                    <a:pt x="16085" y="17391"/>
                  </a:lnTo>
                  <a:lnTo>
                    <a:pt x="16594" y="17209"/>
                  </a:lnTo>
                  <a:lnTo>
                    <a:pt x="17103" y="17028"/>
                  </a:lnTo>
                  <a:lnTo>
                    <a:pt x="17620" y="16861"/>
                  </a:lnTo>
                  <a:lnTo>
                    <a:pt x="18147" y="16693"/>
                  </a:lnTo>
                  <a:lnTo>
                    <a:pt x="18673" y="16541"/>
                  </a:lnTo>
                  <a:lnTo>
                    <a:pt x="18380" y="14485"/>
                  </a:lnTo>
                  <a:lnTo>
                    <a:pt x="18086" y="12430"/>
                  </a:lnTo>
                  <a:lnTo>
                    <a:pt x="17810" y="10374"/>
                  </a:lnTo>
                  <a:lnTo>
                    <a:pt x="17543" y="8304"/>
                  </a:lnTo>
                  <a:lnTo>
                    <a:pt x="17284" y="6241"/>
                  </a:lnTo>
                  <a:lnTo>
                    <a:pt x="17034" y="4163"/>
                  </a:lnTo>
                  <a:lnTo>
                    <a:pt x="16792" y="2086"/>
                  </a:lnTo>
                  <a:lnTo>
                    <a:pt x="165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-6612325" y="-1997375"/>
              <a:ext cx="565000" cy="501250"/>
            </a:xfrm>
            <a:custGeom>
              <a:avLst/>
              <a:gdLst/>
              <a:ahLst/>
              <a:cxnLst/>
              <a:rect l="l" t="t" r="r" b="b"/>
              <a:pathLst>
                <a:path w="22600" h="20050" extrusionOk="0">
                  <a:moveTo>
                    <a:pt x="13004" y="1"/>
                  </a:moveTo>
                  <a:lnTo>
                    <a:pt x="12072" y="858"/>
                  </a:lnTo>
                  <a:lnTo>
                    <a:pt x="11149" y="1723"/>
                  </a:lnTo>
                  <a:lnTo>
                    <a:pt x="10252" y="2601"/>
                  </a:lnTo>
                  <a:lnTo>
                    <a:pt x="9363" y="3488"/>
                  </a:lnTo>
                  <a:lnTo>
                    <a:pt x="8491" y="4388"/>
                  </a:lnTo>
                  <a:lnTo>
                    <a:pt x="7637" y="5296"/>
                  </a:lnTo>
                  <a:lnTo>
                    <a:pt x="6800" y="6212"/>
                  </a:lnTo>
                  <a:lnTo>
                    <a:pt x="5980" y="7141"/>
                  </a:lnTo>
                  <a:lnTo>
                    <a:pt x="5169" y="8078"/>
                  </a:lnTo>
                  <a:lnTo>
                    <a:pt x="4384" y="9023"/>
                  </a:lnTo>
                  <a:lnTo>
                    <a:pt x="3607" y="9982"/>
                  </a:lnTo>
                  <a:lnTo>
                    <a:pt x="2857" y="10948"/>
                  </a:lnTo>
                  <a:lnTo>
                    <a:pt x="2115" y="11921"/>
                  </a:lnTo>
                  <a:lnTo>
                    <a:pt x="1390" y="12902"/>
                  </a:lnTo>
                  <a:lnTo>
                    <a:pt x="691" y="13897"/>
                  </a:lnTo>
                  <a:lnTo>
                    <a:pt x="0" y="14892"/>
                  </a:lnTo>
                  <a:lnTo>
                    <a:pt x="302" y="15023"/>
                  </a:lnTo>
                  <a:lnTo>
                    <a:pt x="604" y="15161"/>
                  </a:lnTo>
                  <a:lnTo>
                    <a:pt x="898" y="15299"/>
                  </a:lnTo>
                  <a:lnTo>
                    <a:pt x="1191" y="15444"/>
                  </a:lnTo>
                  <a:lnTo>
                    <a:pt x="1769" y="15742"/>
                  </a:lnTo>
                  <a:lnTo>
                    <a:pt x="2339" y="16054"/>
                  </a:lnTo>
                  <a:lnTo>
                    <a:pt x="3469" y="16679"/>
                  </a:lnTo>
                  <a:lnTo>
                    <a:pt x="4022" y="16977"/>
                  </a:lnTo>
                  <a:lnTo>
                    <a:pt x="4565" y="17253"/>
                  </a:lnTo>
                  <a:lnTo>
                    <a:pt x="5419" y="17638"/>
                  </a:lnTo>
                  <a:lnTo>
                    <a:pt x="6274" y="18008"/>
                  </a:lnTo>
                  <a:lnTo>
                    <a:pt x="7128" y="18371"/>
                  </a:lnTo>
                  <a:lnTo>
                    <a:pt x="7991" y="18720"/>
                  </a:lnTo>
                  <a:lnTo>
                    <a:pt x="8862" y="19062"/>
                  </a:lnTo>
                  <a:lnTo>
                    <a:pt x="9734" y="19388"/>
                  </a:lnTo>
                  <a:lnTo>
                    <a:pt x="11486" y="20049"/>
                  </a:lnTo>
                  <a:lnTo>
                    <a:pt x="12064" y="19250"/>
                  </a:lnTo>
                  <a:lnTo>
                    <a:pt x="12357" y="18851"/>
                  </a:lnTo>
                  <a:lnTo>
                    <a:pt x="12659" y="18459"/>
                  </a:lnTo>
                  <a:lnTo>
                    <a:pt x="12961" y="18066"/>
                  </a:lnTo>
                  <a:lnTo>
                    <a:pt x="13263" y="17681"/>
                  </a:lnTo>
                  <a:lnTo>
                    <a:pt x="13574" y="17296"/>
                  </a:lnTo>
                  <a:lnTo>
                    <a:pt x="13884" y="16919"/>
                  </a:lnTo>
                  <a:lnTo>
                    <a:pt x="14204" y="16541"/>
                  </a:lnTo>
                  <a:lnTo>
                    <a:pt x="14532" y="16170"/>
                  </a:lnTo>
                  <a:lnTo>
                    <a:pt x="14851" y="15800"/>
                  </a:lnTo>
                  <a:lnTo>
                    <a:pt x="15179" y="15437"/>
                  </a:lnTo>
                  <a:lnTo>
                    <a:pt x="15515" y="15074"/>
                  </a:lnTo>
                  <a:lnTo>
                    <a:pt x="15852" y="14710"/>
                  </a:lnTo>
                  <a:lnTo>
                    <a:pt x="16197" y="14362"/>
                  </a:lnTo>
                  <a:lnTo>
                    <a:pt x="16542" y="14006"/>
                  </a:lnTo>
                  <a:lnTo>
                    <a:pt x="16887" y="13657"/>
                  </a:lnTo>
                  <a:lnTo>
                    <a:pt x="17241" y="13316"/>
                  </a:lnTo>
                  <a:lnTo>
                    <a:pt x="17595" y="12974"/>
                  </a:lnTo>
                  <a:lnTo>
                    <a:pt x="17957" y="12640"/>
                  </a:lnTo>
                  <a:lnTo>
                    <a:pt x="18320" y="12313"/>
                  </a:lnTo>
                  <a:lnTo>
                    <a:pt x="18691" y="11986"/>
                  </a:lnTo>
                  <a:lnTo>
                    <a:pt x="19062" y="11660"/>
                  </a:lnTo>
                  <a:lnTo>
                    <a:pt x="19442" y="11340"/>
                  </a:lnTo>
                  <a:lnTo>
                    <a:pt x="19821" y="11028"/>
                  </a:lnTo>
                  <a:lnTo>
                    <a:pt x="20210" y="10715"/>
                  </a:lnTo>
                  <a:lnTo>
                    <a:pt x="20598" y="10410"/>
                  </a:lnTo>
                  <a:lnTo>
                    <a:pt x="20986" y="10105"/>
                  </a:lnTo>
                  <a:lnTo>
                    <a:pt x="21383" y="9815"/>
                  </a:lnTo>
                  <a:lnTo>
                    <a:pt x="21789" y="9517"/>
                  </a:lnTo>
                  <a:lnTo>
                    <a:pt x="22194" y="9233"/>
                  </a:lnTo>
                  <a:lnTo>
                    <a:pt x="22600" y="8950"/>
                  </a:lnTo>
                  <a:lnTo>
                    <a:pt x="21978" y="8420"/>
                  </a:lnTo>
                  <a:lnTo>
                    <a:pt x="21357" y="7890"/>
                  </a:lnTo>
                  <a:lnTo>
                    <a:pt x="20736" y="7352"/>
                  </a:lnTo>
                  <a:lnTo>
                    <a:pt x="20123" y="6807"/>
                  </a:lnTo>
                  <a:lnTo>
                    <a:pt x="19502" y="6255"/>
                  </a:lnTo>
                  <a:lnTo>
                    <a:pt x="18889" y="5703"/>
                  </a:lnTo>
                  <a:lnTo>
                    <a:pt x="18285" y="5151"/>
                  </a:lnTo>
                  <a:lnTo>
                    <a:pt x="17681" y="4585"/>
                  </a:lnTo>
                  <a:lnTo>
                    <a:pt x="17077" y="4025"/>
                  </a:lnTo>
                  <a:lnTo>
                    <a:pt x="16482" y="3459"/>
                  </a:lnTo>
                  <a:lnTo>
                    <a:pt x="15886" y="2885"/>
                  </a:lnTo>
                  <a:lnTo>
                    <a:pt x="15300" y="2311"/>
                  </a:lnTo>
                  <a:lnTo>
                    <a:pt x="14713" y="1737"/>
                  </a:lnTo>
                  <a:lnTo>
                    <a:pt x="14143" y="1156"/>
                  </a:lnTo>
                  <a:lnTo>
                    <a:pt x="13565" y="582"/>
                  </a:lnTo>
                  <a:lnTo>
                    <a:pt x="1300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-7445450" y="-436900"/>
              <a:ext cx="1027725" cy="497800"/>
            </a:xfrm>
            <a:custGeom>
              <a:avLst/>
              <a:gdLst/>
              <a:ahLst/>
              <a:cxnLst/>
              <a:rect l="l" t="t" r="r" b="b"/>
              <a:pathLst>
                <a:path w="41109" h="19912" extrusionOk="0">
                  <a:moveTo>
                    <a:pt x="22919" y="1"/>
                  </a:moveTo>
                  <a:lnTo>
                    <a:pt x="22280" y="15"/>
                  </a:lnTo>
                  <a:lnTo>
                    <a:pt x="21642" y="45"/>
                  </a:lnTo>
                  <a:lnTo>
                    <a:pt x="21012" y="88"/>
                  </a:lnTo>
                  <a:lnTo>
                    <a:pt x="20382" y="139"/>
                  </a:lnTo>
                  <a:lnTo>
                    <a:pt x="19769" y="204"/>
                  </a:lnTo>
                  <a:lnTo>
                    <a:pt x="19165" y="277"/>
                  </a:lnTo>
                  <a:lnTo>
                    <a:pt x="18578" y="364"/>
                  </a:lnTo>
                  <a:lnTo>
                    <a:pt x="18000" y="459"/>
                  </a:lnTo>
                  <a:lnTo>
                    <a:pt x="17439" y="568"/>
                  </a:lnTo>
                  <a:lnTo>
                    <a:pt x="16887" y="684"/>
                  </a:lnTo>
                  <a:lnTo>
                    <a:pt x="16344" y="807"/>
                  </a:lnTo>
                  <a:lnTo>
                    <a:pt x="15817" y="945"/>
                  </a:lnTo>
                  <a:lnTo>
                    <a:pt x="15299" y="1091"/>
                  </a:lnTo>
                  <a:lnTo>
                    <a:pt x="14790" y="1250"/>
                  </a:lnTo>
                  <a:lnTo>
                    <a:pt x="14290" y="1417"/>
                  </a:lnTo>
                  <a:lnTo>
                    <a:pt x="13807" y="1592"/>
                  </a:lnTo>
                  <a:lnTo>
                    <a:pt x="13332" y="1781"/>
                  </a:lnTo>
                  <a:lnTo>
                    <a:pt x="12875" y="1969"/>
                  </a:lnTo>
                  <a:lnTo>
                    <a:pt x="12417" y="2173"/>
                  </a:lnTo>
                  <a:lnTo>
                    <a:pt x="11977" y="2384"/>
                  </a:lnTo>
                  <a:lnTo>
                    <a:pt x="11546" y="2609"/>
                  </a:lnTo>
                  <a:lnTo>
                    <a:pt x="11123" y="2834"/>
                  </a:lnTo>
                  <a:lnTo>
                    <a:pt x="10709" y="3074"/>
                  </a:lnTo>
                  <a:lnTo>
                    <a:pt x="10303" y="3321"/>
                  </a:lnTo>
                  <a:lnTo>
                    <a:pt x="9915" y="3575"/>
                  </a:lnTo>
                  <a:lnTo>
                    <a:pt x="9527" y="3836"/>
                  </a:lnTo>
                  <a:lnTo>
                    <a:pt x="9156" y="4105"/>
                  </a:lnTo>
                  <a:lnTo>
                    <a:pt x="8793" y="4381"/>
                  </a:lnTo>
                  <a:lnTo>
                    <a:pt x="8439" y="4664"/>
                  </a:lnTo>
                  <a:lnTo>
                    <a:pt x="8086" y="4955"/>
                  </a:lnTo>
                  <a:lnTo>
                    <a:pt x="7749" y="5253"/>
                  </a:lnTo>
                  <a:lnTo>
                    <a:pt x="7421" y="5558"/>
                  </a:lnTo>
                  <a:lnTo>
                    <a:pt x="7102" y="5870"/>
                  </a:lnTo>
                  <a:lnTo>
                    <a:pt x="6783" y="6190"/>
                  </a:lnTo>
                  <a:lnTo>
                    <a:pt x="6481" y="6509"/>
                  </a:lnTo>
                  <a:lnTo>
                    <a:pt x="6187" y="6844"/>
                  </a:lnTo>
                  <a:lnTo>
                    <a:pt x="5894" y="7178"/>
                  </a:lnTo>
                  <a:lnTo>
                    <a:pt x="5609" y="7519"/>
                  </a:lnTo>
                  <a:lnTo>
                    <a:pt x="5342" y="7868"/>
                  </a:lnTo>
                  <a:lnTo>
                    <a:pt x="5074" y="8224"/>
                  </a:lnTo>
                  <a:lnTo>
                    <a:pt x="4815" y="8587"/>
                  </a:lnTo>
                  <a:lnTo>
                    <a:pt x="4565" y="8950"/>
                  </a:lnTo>
                  <a:lnTo>
                    <a:pt x="4315" y="9321"/>
                  </a:lnTo>
                  <a:lnTo>
                    <a:pt x="4073" y="9691"/>
                  </a:lnTo>
                  <a:lnTo>
                    <a:pt x="3849" y="10076"/>
                  </a:lnTo>
                  <a:lnTo>
                    <a:pt x="3616" y="10454"/>
                  </a:lnTo>
                  <a:lnTo>
                    <a:pt x="3400" y="10846"/>
                  </a:lnTo>
                  <a:lnTo>
                    <a:pt x="3184" y="11238"/>
                  </a:lnTo>
                  <a:lnTo>
                    <a:pt x="2977" y="11638"/>
                  </a:lnTo>
                  <a:lnTo>
                    <a:pt x="2779" y="12037"/>
                  </a:lnTo>
                  <a:lnTo>
                    <a:pt x="2589" y="12444"/>
                  </a:lnTo>
                  <a:lnTo>
                    <a:pt x="2399" y="12851"/>
                  </a:lnTo>
                  <a:lnTo>
                    <a:pt x="2209" y="13265"/>
                  </a:lnTo>
                  <a:lnTo>
                    <a:pt x="2037" y="13679"/>
                  </a:lnTo>
                  <a:lnTo>
                    <a:pt x="1855" y="14093"/>
                  </a:lnTo>
                  <a:lnTo>
                    <a:pt x="1692" y="14514"/>
                  </a:lnTo>
                  <a:lnTo>
                    <a:pt x="1528" y="14943"/>
                  </a:lnTo>
                  <a:lnTo>
                    <a:pt x="1372" y="15371"/>
                  </a:lnTo>
                  <a:lnTo>
                    <a:pt x="1062" y="16229"/>
                  </a:lnTo>
                  <a:lnTo>
                    <a:pt x="777" y="17100"/>
                  </a:lnTo>
                  <a:lnTo>
                    <a:pt x="501" y="17979"/>
                  </a:lnTo>
                  <a:lnTo>
                    <a:pt x="250" y="18865"/>
                  </a:lnTo>
                  <a:lnTo>
                    <a:pt x="0" y="19752"/>
                  </a:lnTo>
                  <a:lnTo>
                    <a:pt x="1226" y="19635"/>
                  </a:lnTo>
                  <a:lnTo>
                    <a:pt x="2451" y="19526"/>
                  </a:lnTo>
                  <a:lnTo>
                    <a:pt x="3676" y="19432"/>
                  </a:lnTo>
                  <a:lnTo>
                    <a:pt x="4910" y="19345"/>
                  </a:lnTo>
                  <a:lnTo>
                    <a:pt x="6153" y="19272"/>
                  </a:lnTo>
                  <a:lnTo>
                    <a:pt x="7387" y="19214"/>
                  </a:lnTo>
                  <a:lnTo>
                    <a:pt x="8629" y="19156"/>
                  </a:lnTo>
                  <a:lnTo>
                    <a:pt x="9872" y="19120"/>
                  </a:lnTo>
                  <a:lnTo>
                    <a:pt x="11123" y="19083"/>
                  </a:lnTo>
                  <a:lnTo>
                    <a:pt x="12366" y="19062"/>
                  </a:lnTo>
                  <a:lnTo>
                    <a:pt x="13617" y="19047"/>
                  </a:lnTo>
                  <a:lnTo>
                    <a:pt x="14868" y="19032"/>
                  </a:lnTo>
                  <a:lnTo>
                    <a:pt x="16119" y="19032"/>
                  </a:lnTo>
                  <a:lnTo>
                    <a:pt x="17379" y="19040"/>
                  </a:lnTo>
                  <a:lnTo>
                    <a:pt x="18630" y="19054"/>
                  </a:lnTo>
                  <a:lnTo>
                    <a:pt x="19890" y="19069"/>
                  </a:lnTo>
                  <a:lnTo>
                    <a:pt x="21141" y="19098"/>
                  </a:lnTo>
                  <a:lnTo>
                    <a:pt x="22392" y="19127"/>
                  </a:lnTo>
                  <a:lnTo>
                    <a:pt x="24904" y="19192"/>
                  </a:lnTo>
                  <a:lnTo>
                    <a:pt x="27406" y="19279"/>
                  </a:lnTo>
                  <a:lnTo>
                    <a:pt x="29908" y="19367"/>
                  </a:lnTo>
                  <a:lnTo>
                    <a:pt x="34887" y="19563"/>
                  </a:lnTo>
                  <a:lnTo>
                    <a:pt x="37355" y="19664"/>
                  </a:lnTo>
                  <a:lnTo>
                    <a:pt x="39814" y="19752"/>
                  </a:lnTo>
                  <a:lnTo>
                    <a:pt x="39935" y="19759"/>
                  </a:lnTo>
                  <a:lnTo>
                    <a:pt x="40056" y="19766"/>
                  </a:lnTo>
                  <a:lnTo>
                    <a:pt x="40168" y="19781"/>
                  </a:lnTo>
                  <a:lnTo>
                    <a:pt x="40272" y="19802"/>
                  </a:lnTo>
                  <a:lnTo>
                    <a:pt x="40479" y="19853"/>
                  </a:lnTo>
                  <a:lnTo>
                    <a:pt x="40669" y="19911"/>
                  </a:lnTo>
                  <a:lnTo>
                    <a:pt x="40772" y="19040"/>
                  </a:lnTo>
                  <a:lnTo>
                    <a:pt x="40876" y="18161"/>
                  </a:lnTo>
                  <a:lnTo>
                    <a:pt x="40962" y="17267"/>
                  </a:lnTo>
                  <a:lnTo>
                    <a:pt x="41040" y="16367"/>
                  </a:lnTo>
                  <a:lnTo>
                    <a:pt x="41066" y="15909"/>
                  </a:lnTo>
                  <a:lnTo>
                    <a:pt x="41092" y="15459"/>
                  </a:lnTo>
                  <a:lnTo>
                    <a:pt x="41109" y="15008"/>
                  </a:lnTo>
                  <a:lnTo>
                    <a:pt x="41109" y="14551"/>
                  </a:lnTo>
                  <a:lnTo>
                    <a:pt x="41109" y="14100"/>
                  </a:lnTo>
                  <a:lnTo>
                    <a:pt x="41100" y="13650"/>
                  </a:lnTo>
                  <a:lnTo>
                    <a:pt x="41083" y="13192"/>
                  </a:lnTo>
                  <a:lnTo>
                    <a:pt x="41057" y="12742"/>
                  </a:lnTo>
                  <a:lnTo>
                    <a:pt x="41022" y="12299"/>
                  </a:lnTo>
                  <a:lnTo>
                    <a:pt x="40971" y="11848"/>
                  </a:lnTo>
                  <a:lnTo>
                    <a:pt x="40902" y="11405"/>
                  </a:lnTo>
                  <a:lnTo>
                    <a:pt x="40833" y="10969"/>
                  </a:lnTo>
                  <a:lnTo>
                    <a:pt x="40738" y="10534"/>
                  </a:lnTo>
                  <a:lnTo>
                    <a:pt x="40643" y="10098"/>
                  </a:lnTo>
                  <a:lnTo>
                    <a:pt x="40522" y="9669"/>
                  </a:lnTo>
                  <a:lnTo>
                    <a:pt x="40384" y="9248"/>
                  </a:lnTo>
                  <a:lnTo>
                    <a:pt x="40237" y="8827"/>
                  </a:lnTo>
                  <a:lnTo>
                    <a:pt x="40073" y="8413"/>
                  </a:lnTo>
                  <a:lnTo>
                    <a:pt x="39892" y="8006"/>
                  </a:lnTo>
                  <a:lnTo>
                    <a:pt x="39685" y="7606"/>
                  </a:lnTo>
                  <a:lnTo>
                    <a:pt x="39581" y="7403"/>
                  </a:lnTo>
                  <a:lnTo>
                    <a:pt x="39469" y="7207"/>
                  </a:lnTo>
                  <a:lnTo>
                    <a:pt x="39348" y="7011"/>
                  </a:lnTo>
                  <a:lnTo>
                    <a:pt x="39228" y="6822"/>
                  </a:lnTo>
                  <a:lnTo>
                    <a:pt x="39098" y="6626"/>
                  </a:lnTo>
                  <a:lnTo>
                    <a:pt x="38969" y="6437"/>
                  </a:lnTo>
                  <a:lnTo>
                    <a:pt x="38831" y="6248"/>
                  </a:lnTo>
                  <a:lnTo>
                    <a:pt x="38684" y="6066"/>
                  </a:lnTo>
                  <a:lnTo>
                    <a:pt x="38494" y="5827"/>
                  </a:lnTo>
                  <a:lnTo>
                    <a:pt x="38304" y="5594"/>
                  </a:lnTo>
                  <a:lnTo>
                    <a:pt x="38106" y="5376"/>
                  </a:lnTo>
                  <a:lnTo>
                    <a:pt x="37899" y="5151"/>
                  </a:lnTo>
                  <a:lnTo>
                    <a:pt x="37692" y="4940"/>
                  </a:lnTo>
                  <a:lnTo>
                    <a:pt x="37476" y="4730"/>
                  </a:lnTo>
                  <a:lnTo>
                    <a:pt x="37260" y="4526"/>
                  </a:lnTo>
                  <a:lnTo>
                    <a:pt x="37036" y="4323"/>
                  </a:lnTo>
                  <a:lnTo>
                    <a:pt x="36812" y="4127"/>
                  </a:lnTo>
                  <a:lnTo>
                    <a:pt x="36579" y="3938"/>
                  </a:lnTo>
                  <a:lnTo>
                    <a:pt x="36337" y="3756"/>
                  </a:lnTo>
                  <a:lnTo>
                    <a:pt x="36095" y="3575"/>
                  </a:lnTo>
                  <a:lnTo>
                    <a:pt x="35854" y="3400"/>
                  </a:lnTo>
                  <a:lnTo>
                    <a:pt x="35603" y="3233"/>
                  </a:lnTo>
                  <a:lnTo>
                    <a:pt x="35353" y="3066"/>
                  </a:lnTo>
                  <a:lnTo>
                    <a:pt x="35094" y="2907"/>
                  </a:lnTo>
                  <a:lnTo>
                    <a:pt x="34836" y="2747"/>
                  </a:lnTo>
                  <a:lnTo>
                    <a:pt x="34568" y="2601"/>
                  </a:lnTo>
                  <a:lnTo>
                    <a:pt x="34301" y="2449"/>
                  </a:lnTo>
                  <a:lnTo>
                    <a:pt x="34033" y="2311"/>
                  </a:lnTo>
                  <a:lnTo>
                    <a:pt x="33757" y="2173"/>
                  </a:lnTo>
                  <a:lnTo>
                    <a:pt x="33481" y="2042"/>
                  </a:lnTo>
                  <a:lnTo>
                    <a:pt x="33196" y="1911"/>
                  </a:lnTo>
                  <a:lnTo>
                    <a:pt x="32911" y="1788"/>
                  </a:lnTo>
                  <a:lnTo>
                    <a:pt x="32626" y="1672"/>
                  </a:lnTo>
                  <a:lnTo>
                    <a:pt x="32333" y="1555"/>
                  </a:lnTo>
                  <a:lnTo>
                    <a:pt x="32048" y="1446"/>
                  </a:lnTo>
                  <a:lnTo>
                    <a:pt x="31755" y="1338"/>
                  </a:lnTo>
                  <a:lnTo>
                    <a:pt x="31453" y="1236"/>
                  </a:lnTo>
                  <a:lnTo>
                    <a:pt x="31151" y="1141"/>
                  </a:lnTo>
                  <a:lnTo>
                    <a:pt x="30858" y="1047"/>
                  </a:lnTo>
                  <a:lnTo>
                    <a:pt x="30547" y="960"/>
                  </a:lnTo>
                  <a:lnTo>
                    <a:pt x="30245" y="873"/>
                  </a:lnTo>
                  <a:lnTo>
                    <a:pt x="29934" y="793"/>
                  </a:lnTo>
                  <a:lnTo>
                    <a:pt x="29322" y="640"/>
                  </a:lnTo>
                  <a:lnTo>
                    <a:pt x="28692" y="509"/>
                  </a:lnTo>
                  <a:lnTo>
                    <a:pt x="28062" y="393"/>
                  </a:lnTo>
                  <a:lnTo>
                    <a:pt x="27423" y="292"/>
                  </a:lnTo>
                  <a:lnTo>
                    <a:pt x="26785" y="204"/>
                  </a:lnTo>
                  <a:lnTo>
                    <a:pt x="26146" y="139"/>
                  </a:lnTo>
                  <a:lnTo>
                    <a:pt x="25499" y="81"/>
                  </a:lnTo>
                  <a:lnTo>
                    <a:pt x="24852" y="37"/>
                  </a:lnTo>
                  <a:lnTo>
                    <a:pt x="24205" y="15"/>
                  </a:lnTo>
                  <a:lnTo>
                    <a:pt x="2356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-6840775" y="-1578775"/>
              <a:ext cx="475900" cy="496150"/>
            </a:xfrm>
            <a:custGeom>
              <a:avLst/>
              <a:gdLst/>
              <a:ahLst/>
              <a:cxnLst/>
              <a:rect l="l" t="t" r="r" b="b"/>
              <a:pathLst>
                <a:path w="19036" h="19846" extrusionOk="0">
                  <a:moveTo>
                    <a:pt x="7948" y="0"/>
                  </a:moveTo>
                  <a:lnTo>
                    <a:pt x="7344" y="974"/>
                  </a:lnTo>
                  <a:lnTo>
                    <a:pt x="6748" y="1962"/>
                  </a:lnTo>
                  <a:lnTo>
                    <a:pt x="6161" y="2957"/>
                  </a:lnTo>
                  <a:lnTo>
                    <a:pt x="5592" y="3959"/>
                  </a:lnTo>
                  <a:lnTo>
                    <a:pt x="5040" y="4962"/>
                  </a:lnTo>
                  <a:lnTo>
                    <a:pt x="4505" y="5979"/>
                  </a:lnTo>
                  <a:lnTo>
                    <a:pt x="3978" y="6996"/>
                  </a:lnTo>
                  <a:lnTo>
                    <a:pt x="3469" y="8027"/>
                  </a:lnTo>
                  <a:lnTo>
                    <a:pt x="2977" y="9058"/>
                  </a:lnTo>
                  <a:lnTo>
                    <a:pt x="2503" y="10097"/>
                  </a:lnTo>
                  <a:lnTo>
                    <a:pt x="2045" y="11143"/>
                  </a:lnTo>
                  <a:lnTo>
                    <a:pt x="1605" y="12196"/>
                  </a:lnTo>
                  <a:lnTo>
                    <a:pt x="1174" y="13250"/>
                  </a:lnTo>
                  <a:lnTo>
                    <a:pt x="768" y="14318"/>
                  </a:lnTo>
                  <a:lnTo>
                    <a:pt x="371" y="15385"/>
                  </a:lnTo>
                  <a:lnTo>
                    <a:pt x="0" y="16460"/>
                  </a:lnTo>
                  <a:lnTo>
                    <a:pt x="1588" y="16787"/>
                  </a:lnTo>
                  <a:lnTo>
                    <a:pt x="3193" y="17121"/>
                  </a:lnTo>
                  <a:lnTo>
                    <a:pt x="4004" y="17288"/>
                  </a:lnTo>
                  <a:lnTo>
                    <a:pt x="4815" y="17470"/>
                  </a:lnTo>
                  <a:lnTo>
                    <a:pt x="5626" y="17652"/>
                  </a:lnTo>
                  <a:lnTo>
                    <a:pt x="6438" y="17841"/>
                  </a:lnTo>
                  <a:lnTo>
                    <a:pt x="7240" y="18044"/>
                  </a:lnTo>
                  <a:lnTo>
                    <a:pt x="8034" y="18247"/>
                  </a:lnTo>
                  <a:lnTo>
                    <a:pt x="8819" y="18473"/>
                  </a:lnTo>
                  <a:lnTo>
                    <a:pt x="9596" y="18698"/>
                  </a:lnTo>
                  <a:lnTo>
                    <a:pt x="10355" y="18945"/>
                  </a:lnTo>
                  <a:lnTo>
                    <a:pt x="10735" y="19068"/>
                  </a:lnTo>
                  <a:lnTo>
                    <a:pt x="11106" y="19199"/>
                  </a:lnTo>
                  <a:lnTo>
                    <a:pt x="11477" y="19337"/>
                  </a:lnTo>
                  <a:lnTo>
                    <a:pt x="11839" y="19475"/>
                  </a:lnTo>
                  <a:lnTo>
                    <a:pt x="12193" y="19620"/>
                  </a:lnTo>
                  <a:lnTo>
                    <a:pt x="12547" y="19765"/>
                  </a:lnTo>
                  <a:lnTo>
                    <a:pt x="12599" y="19802"/>
                  </a:lnTo>
                  <a:lnTo>
                    <a:pt x="12668" y="19845"/>
                  </a:lnTo>
                  <a:lnTo>
                    <a:pt x="12961" y="18923"/>
                  </a:lnTo>
                  <a:lnTo>
                    <a:pt x="13263" y="18000"/>
                  </a:lnTo>
                  <a:lnTo>
                    <a:pt x="13582" y="17085"/>
                  </a:lnTo>
                  <a:lnTo>
                    <a:pt x="13910" y="16177"/>
                  </a:lnTo>
                  <a:lnTo>
                    <a:pt x="14255" y="15269"/>
                  </a:lnTo>
                  <a:lnTo>
                    <a:pt x="14618" y="14361"/>
                  </a:lnTo>
                  <a:lnTo>
                    <a:pt x="14998" y="13468"/>
                  </a:lnTo>
                  <a:lnTo>
                    <a:pt x="15386" y="12574"/>
                  </a:lnTo>
                  <a:lnTo>
                    <a:pt x="15791" y="11688"/>
                  </a:lnTo>
                  <a:lnTo>
                    <a:pt x="16214" y="10809"/>
                  </a:lnTo>
                  <a:lnTo>
                    <a:pt x="16646" y="9937"/>
                  </a:lnTo>
                  <a:lnTo>
                    <a:pt x="17094" y="9066"/>
                  </a:lnTo>
                  <a:lnTo>
                    <a:pt x="17560" y="8209"/>
                  </a:lnTo>
                  <a:lnTo>
                    <a:pt x="18035" y="7359"/>
                  </a:lnTo>
                  <a:lnTo>
                    <a:pt x="18527" y="6523"/>
                  </a:lnTo>
                  <a:lnTo>
                    <a:pt x="19036" y="5688"/>
                  </a:lnTo>
                  <a:lnTo>
                    <a:pt x="18596" y="5528"/>
                  </a:lnTo>
                  <a:lnTo>
                    <a:pt x="18156" y="5361"/>
                  </a:lnTo>
                  <a:lnTo>
                    <a:pt x="17716" y="5194"/>
                  </a:lnTo>
                  <a:lnTo>
                    <a:pt x="17276" y="5020"/>
                  </a:lnTo>
                  <a:lnTo>
                    <a:pt x="16844" y="4845"/>
                  </a:lnTo>
                  <a:lnTo>
                    <a:pt x="16413" y="4664"/>
                  </a:lnTo>
                  <a:lnTo>
                    <a:pt x="15558" y="4293"/>
                  </a:lnTo>
                  <a:lnTo>
                    <a:pt x="14713" y="3908"/>
                  </a:lnTo>
                  <a:lnTo>
                    <a:pt x="13876" y="3502"/>
                  </a:lnTo>
                  <a:lnTo>
                    <a:pt x="13039" y="3088"/>
                  </a:lnTo>
                  <a:lnTo>
                    <a:pt x="12219" y="2666"/>
                  </a:lnTo>
                  <a:lnTo>
                    <a:pt x="11693" y="2376"/>
                  </a:lnTo>
                  <a:lnTo>
                    <a:pt x="11149" y="2078"/>
                  </a:lnTo>
                  <a:lnTo>
                    <a:pt x="10597" y="1773"/>
                  </a:lnTo>
                  <a:lnTo>
                    <a:pt x="10044" y="1446"/>
                  </a:lnTo>
                  <a:lnTo>
                    <a:pt x="9501" y="1104"/>
                  </a:lnTo>
                  <a:lnTo>
                    <a:pt x="9233" y="930"/>
                  </a:lnTo>
                  <a:lnTo>
                    <a:pt x="8966" y="756"/>
                  </a:lnTo>
                  <a:lnTo>
                    <a:pt x="8698" y="567"/>
                  </a:lnTo>
                  <a:lnTo>
                    <a:pt x="8448" y="385"/>
                  </a:lnTo>
                  <a:lnTo>
                    <a:pt x="8198" y="189"/>
                  </a:lnTo>
                  <a:lnTo>
                    <a:pt x="79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-6928375" y="-1124425"/>
              <a:ext cx="391350" cy="373025"/>
            </a:xfrm>
            <a:custGeom>
              <a:avLst/>
              <a:gdLst/>
              <a:ahLst/>
              <a:cxnLst/>
              <a:rect l="l" t="t" r="r" b="b"/>
              <a:pathLst>
                <a:path w="15654" h="14921" extrusionOk="0">
                  <a:moveTo>
                    <a:pt x="2926" y="1"/>
                  </a:moveTo>
                  <a:lnTo>
                    <a:pt x="2676" y="822"/>
                  </a:lnTo>
                  <a:lnTo>
                    <a:pt x="2434" y="1642"/>
                  </a:lnTo>
                  <a:lnTo>
                    <a:pt x="2201" y="2463"/>
                  </a:lnTo>
                  <a:lnTo>
                    <a:pt x="1968" y="3291"/>
                  </a:lnTo>
                  <a:lnTo>
                    <a:pt x="1761" y="4119"/>
                  </a:lnTo>
                  <a:lnTo>
                    <a:pt x="1554" y="4947"/>
                  </a:lnTo>
                  <a:lnTo>
                    <a:pt x="1356" y="5783"/>
                  </a:lnTo>
                  <a:lnTo>
                    <a:pt x="1166" y="6618"/>
                  </a:lnTo>
                  <a:lnTo>
                    <a:pt x="993" y="7461"/>
                  </a:lnTo>
                  <a:lnTo>
                    <a:pt x="821" y="8303"/>
                  </a:lnTo>
                  <a:lnTo>
                    <a:pt x="657" y="9146"/>
                  </a:lnTo>
                  <a:lnTo>
                    <a:pt x="510" y="9996"/>
                  </a:lnTo>
                  <a:lnTo>
                    <a:pt x="372" y="10846"/>
                  </a:lnTo>
                  <a:lnTo>
                    <a:pt x="234" y="11696"/>
                  </a:lnTo>
                  <a:lnTo>
                    <a:pt x="113" y="12553"/>
                  </a:lnTo>
                  <a:lnTo>
                    <a:pt x="1" y="13410"/>
                  </a:lnTo>
                  <a:lnTo>
                    <a:pt x="44" y="13388"/>
                  </a:lnTo>
                  <a:lnTo>
                    <a:pt x="79" y="13366"/>
                  </a:lnTo>
                  <a:lnTo>
                    <a:pt x="113" y="13345"/>
                  </a:lnTo>
                  <a:lnTo>
                    <a:pt x="130" y="13337"/>
                  </a:lnTo>
                  <a:lnTo>
                    <a:pt x="156" y="13337"/>
                  </a:lnTo>
                  <a:lnTo>
                    <a:pt x="596" y="13315"/>
                  </a:lnTo>
                  <a:lnTo>
                    <a:pt x="1036" y="13308"/>
                  </a:lnTo>
                  <a:lnTo>
                    <a:pt x="1477" y="13315"/>
                  </a:lnTo>
                  <a:lnTo>
                    <a:pt x="1917" y="13330"/>
                  </a:lnTo>
                  <a:lnTo>
                    <a:pt x="2357" y="13359"/>
                  </a:lnTo>
                  <a:lnTo>
                    <a:pt x="2788" y="13395"/>
                  </a:lnTo>
                  <a:lnTo>
                    <a:pt x="3228" y="13432"/>
                  </a:lnTo>
                  <a:lnTo>
                    <a:pt x="3668" y="13483"/>
                  </a:lnTo>
                  <a:lnTo>
                    <a:pt x="4108" y="13533"/>
                  </a:lnTo>
                  <a:lnTo>
                    <a:pt x="4548" y="13592"/>
                  </a:lnTo>
                  <a:lnTo>
                    <a:pt x="5420" y="13715"/>
                  </a:lnTo>
                  <a:lnTo>
                    <a:pt x="7163" y="13977"/>
                  </a:lnTo>
                  <a:lnTo>
                    <a:pt x="8759" y="14187"/>
                  </a:lnTo>
                  <a:lnTo>
                    <a:pt x="10373" y="14412"/>
                  </a:lnTo>
                  <a:lnTo>
                    <a:pt x="11167" y="14529"/>
                  </a:lnTo>
                  <a:lnTo>
                    <a:pt x="11969" y="14652"/>
                  </a:lnTo>
                  <a:lnTo>
                    <a:pt x="12763" y="14783"/>
                  </a:lnTo>
                  <a:lnTo>
                    <a:pt x="13557" y="14921"/>
                  </a:lnTo>
                  <a:lnTo>
                    <a:pt x="13626" y="14216"/>
                  </a:lnTo>
                  <a:lnTo>
                    <a:pt x="13695" y="13504"/>
                  </a:lnTo>
                  <a:lnTo>
                    <a:pt x="13781" y="12800"/>
                  </a:lnTo>
                  <a:lnTo>
                    <a:pt x="13876" y="12081"/>
                  </a:lnTo>
                  <a:lnTo>
                    <a:pt x="13980" y="11369"/>
                  </a:lnTo>
                  <a:lnTo>
                    <a:pt x="14083" y="10657"/>
                  </a:lnTo>
                  <a:lnTo>
                    <a:pt x="14204" y="9938"/>
                  </a:lnTo>
                  <a:lnTo>
                    <a:pt x="14334" y="9226"/>
                  </a:lnTo>
                  <a:lnTo>
                    <a:pt x="14472" y="8507"/>
                  </a:lnTo>
                  <a:lnTo>
                    <a:pt x="14610" y="7788"/>
                  </a:lnTo>
                  <a:lnTo>
                    <a:pt x="14765" y="7069"/>
                  </a:lnTo>
                  <a:lnTo>
                    <a:pt x="14929" y="6349"/>
                  </a:lnTo>
                  <a:lnTo>
                    <a:pt x="15093" y="5623"/>
                  </a:lnTo>
                  <a:lnTo>
                    <a:pt x="15274" y="4904"/>
                  </a:lnTo>
                  <a:lnTo>
                    <a:pt x="15464" y="4185"/>
                  </a:lnTo>
                  <a:lnTo>
                    <a:pt x="15654" y="3466"/>
                  </a:lnTo>
                  <a:lnTo>
                    <a:pt x="15525" y="3495"/>
                  </a:lnTo>
                  <a:lnTo>
                    <a:pt x="15447" y="3509"/>
                  </a:lnTo>
                  <a:lnTo>
                    <a:pt x="15378" y="3516"/>
                  </a:lnTo>
                  <a:lnTo>
                    <a:pt x="15231" y="3516"/>
                  </a:lnTo>
                  <a:lnTo>
                    <a:pt x="15153" y="3502"/>
                  </a:lnTo>
                  <a:lnTo>
                    <a:pt x="15076" y="3487"/>
                  </a:lnTo>
                  <a:lnTo>
                    <a:pt x="14705" y="3437"/>
                  </a:lnTo>
                  <a:lnTo>
                    <a:pt x="14325" y="3378"/>
                  </a:lnTo>
                  <a:lnTo>
                    <a:pt x="13945" y="3313"/>
                  </a:lnTo>
                  <a:lnTo>
                    <a:pt x="13566" y="3240"/>
                  </a:lnTo>
                  <a:lnTo>
                    <a:pt x="13177" y="3161"/>
                  </a:lnTo>
                  <a:lnTo>
                    <a:pt x="12798" y="3081"/>
                  </a:lnTo>
                  <a:lnTo>
                    <a:pt x="12030" y="2906"/>
                  </a:lnTo>
                  <a:lnTo>
                    <a:pt x="11262" y="2710"/>
                  </a:lnTo>
                  <a:lnTo>
                    <a:pt x="10494" y="2499"/>
                  </a:lnTo>
                  <a:lnTo>
                    <a:pt x="9726" y="2274"/>
                  </a:lnTo>
                  <a:lnTo>
                    <a:pt x="8958" y="2042"/>
                  </a:lnTo>
                  <a:lnTo>
                    <a:pt x="8190" y="1802"/>
                  </a:lnTo>
                  <a:lnTo>
                    <a:pt x="7422" y="1548"/>
                  </a:lnTo>
                  <a:lnTo>
                    <a:pt x="6663" y="1294"/>
                  </a:lnTo>
                  <a:lnTo>
                    <a:pt x="5903" y="1032"/>
                  </a:lnTo>
                  <a:lnTo>
                    <a:pt x="4402" y="509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-6945200" y="-759050"/>
              <a:ext cx="357275" cy="285325"/>
            </a:xfrm>
            <a:custGeom>
              <a:avLst/>
              <a:gdLst/>
              <a:ahLst/>
              <a:cxnLst/>
              <a:rect l="l" t="t" r="r" b="b"/>
              <a:pathLst>
                <a:path w="14291" h="11413" extrusionOk="0">
                  <a:moveTo>
                    <a:pt x="553" y="1"/>
                  </a:moveTo>
                  <a:lnTo>
                    <a:pt x="424" y="1177"/>
                  </a:lnTo>
                  <a:lnTo>
                    <a:pt x="312" y="2362"/>
                  </a:lnTo>
                  <a:lnTo>
                    <a:pt x="208" y="3546"/>
                  </a:lnTo>
                  <a:lnTo>
                    <a:pt x="130" y="4744"/>
                  </a:lnTo>
                  <a:lnTo>
                    <a:pt x="70" y="5935"/>
                  </a:lnTo>
                  <a:lnTo>
                    <a:pt x="27" y="7134"/>
                  </a:lnTo>
                  <a:lnTo>
                    <a:pt x="10" y="7737"/>
                  </a:lnTo>
                  <a:lnTo>
                    <a:pt x="1" y="8340"/>
                  </a:lnTo>
                  <a:lnTo>
                    <a:pt x="1" y="8935"/>
                  </a:lnTo>
                  <a:lnTo>
                    <a:pt x="10" y="9538"/>
                  </a:lnTo>
                  <a:lnTo>
                    <a:pt x="708" y="9451"/>
                  </a:lnTo>
                  <a:lnTo>
                    <a:pt x="1062" y="9415"/>
                  </a:lnTo>
                  <a:lnTo>
                    <a:pt x="1407" y="9386"/>
                  </a:lnTo>
                  <a:lnTo>
                    <a:pt x="1813" y="9364"/>
                  </a:lnTo>
                  <a:lnTo>
                    <a:pt x="2227" y="9349"/>
                  </a:lnTo>
                  <a:lnTo>
                    <a:pt x="2633" y="9342"/>
                  </a:lnTo>
                  <a:lnTo>
                    <a:pt x="3461" y="9342"/>
                  </a:lnTo>
                  <a:lnTo>
                    <a:pt x="3875" y="9349"/>
                  </a:lnTo>
                  <a:lnTo>
                    <a:pt x="4290" y="9357"/>
                  </a:lnTo>
                  <a:lnTo>
                    <a:pt x="4704" y="9378"/>
                  </a:lnTo>
                  <a:lnTo>
                    <a:pt x="5118" y="9400"/>
                  </a:lnTo>
                  <a:lnTo>
                    <a:pt x="5523" y="9429"/>
                  </a:lnTo>
                  <a:lnTo>
                    <a:pt x="5938" y="9458"/>
                  </a:lnTo>
                  <a:lnTo>
                    <a:pt x="6352" y="9502"/>
                  </a:lnTo>
                  <a:lnTo>
                    <a:pt x="6766" y="9546"/>
                  </a:lnTo>
                  <a:lnTo>
                    <a:pt x="7180" y="9589"/>
                  </a:lnTo>
                  <a:lnTo>
                    <a:pt x="7586" y="9647"/>
                  </a:lnTo>
                  <a:lnTo>
                    <a:pt x="8000" y="9705"/>
                  </a:lnTo>
                  <a:lnTo>
                    <a:pt x="8406" y="9771"/>
                  </a:lnTo>
                  <a:lnTo>
                    <a:pt x="8811" y="9843"/>
                  </a:lnTo>
                  <a:lnTo>
                    <a:pt x="9217" y="9916"/>
                  </a:lnTo>
                  <a:lnTo>
                    <a:pt x="9622" y="9996"/>
                  </a:lnTo>
                  <a:lnTo>
                    <a:pt x="10028" y="10083"/>
                  </a:lnTo>
                  <a:lnTo>
                    <a:pt x="10425" y="10178"/>
                  </a:lnTo>
                  <a:lnTo>
                    <a:pt x="10822" y="10279"/>
                  </a:lnTo>
                  <a:lnTo>
                    <a:pt x="11219" y="10381"/>
                  </a:lnTo>
                  <a:lnTo>
                    <a:pt x="11616" y="10490"/>
                  </a:lnTo>
                  <a:lnTo>
                    <a:pt x="12004" y="10606"/>
                  </a:lnTo>
                  <a:lnTo>
                    <a:pt x="12392" y="10722"/>
                  </a:lnTo>
                  <a:lnTo>
                    <a:pt x="12780" y="10853"/>
                  </a:lnTo>
                  <a:lnTo>
                    <a:pt x="13160" y="10984"/>
                  </a:lnTo>
                  <a:lnTo>
                    <a:pt x="13540" y="11122"/>
                  </a:lnTo>
                  <a:lnTo>
                    <a:pt x="13919" y="11260"/>
                  </a:lnTo>
                  <a:lnTo>
                    <a:pt x="14291" y="11412"/>
                  </a:lnTo>
                  <a:lnTo>
                    <a:pt x="14239" y="10897"/>
                  </a:lnTo>
                  <a:lnTo>
                    <a:pt x="14187" y="10374"/>
                  </a:lnTo>
                  <a:lnTo>
                    <a:pt x="14144" y="9843"/>
                  </a:lnTo>
                  <a:lnTo>
                    <a:pt x="14109" y="9313"/>
                  </a:lnTo>
                  <a:lnTo>
                    <a:pt x="14075" y="8783"/>
                  </a:lnTo>
                  <a:lnTo>
                    <a:pt x="14049" y="8245"/>
                  </a:lnTo>
                  <a:lnTo>
                    <a:pt x="14032" y="7701"/>
                  </a:lnTo>
                  <a:lnTo>
                    <a:pt x="14014" y="7156"/>
                  </a:lnTo>
                  <a:lnTo>
                    <a:pt x="14006" y="6604"/>
                  </a:lnTo>
                  <a:lnTo>
                    <a:pt x="13997" y="6052"/>
                  </a:lnTo>
                  <a:lnTo>
                    <a:pt x="13997" y="5492"/>
                  </a:lnTo>
                  <a:lnTo>
                    <a:pt x="14006" y="4933"/>
                  </a:lnTo>
                  <a:lnTo>
                    <a:pt x="14032" y="3807"/>
                  </a:lnTo>
                  <a:lnTo>
                    <a:pt x="14075" y="2667"/>
                  </a:lnTo>
                  <a:lnTo>
                    <a:pt x="13238" y="2579"/>
                  </a:lnTo>
                  <a:lnTo>
                    <a:pt x="12383" y="2485"/>
                  </a:lnTo>
                  <a:lnTo>
                    <a:pt x="11512" y="2383"/>
                  </a:lnTo>
                  <a:lnTo>
                    <a:pt x="10640" y="2267"/>
                  </a:lnTo>
                  <a:lnTo>
                    <a:pt x="9760" y="2151"/>
                  </a:lnTo>
                  <a:lnTo>
                    <a:pt x="8880" y="2020"/>
                  </a:lnTo>
                  <a:lnTo>
                    <a:pt x="8000" y="1882"/>
                  </a:lnTo>
                  <a:lnTo>
                    <a:pt x="7120" y="1730"/>
                  </a:lnTo>
                  <a:lnTo>
                    <a:pt x="6248" y="1562"/>
                  </a:lnTo>
                  <a:lnTo>
                    <a:pt x="5385" y="1388"/>
                  </a:lnTo>
                  <a:lnTo>
                    <a:pt x="4540" y="1199"/>
                  </a:lnTo>
                  <a:lnTo>
                    <a:pt x="4117" y="1098"/>
                  </a:lnTo>
                  <a:lnTo>
                    <a:pt x="3703" y="989"/>
                  </a:lnTo>
                  <a:lnTo>
                    <a:pt x="3289" y="880"/>
                  </a:lnTo>
                  <a:lnTo>
                    <a:pt x="2883" y="771"/>
                  </a:lnTo>
                  <a:lnTo>
                    <a:pt x="2477" y="654"/>
                  </a:lnTo>
                  <a:lnTo>
                    <a:pt x="2080" y="531"/>
                  </a:lnTo>
                  <a:lnTo>
                    <a:pt x="1692" y="408"/>
                  </a:lnTo>
                  <a:lnTo>
                    <a:pt x="1304" y="277"/>
                  </a:lnTo>
                  <a:lnTo>
                    <a:pt x="924" y="139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39"/>
          <p:cNvSpPr txBox="1"/>
          <p:nvPr/>
        </p:nvSpPr>
        <p:spPr>
          <a:xfrm>
            <a:off x="825975" y="3794125"/>
            <a:ext cx="1633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Kateřina Bártová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18" name="Google Shape;1118;p39"/>
          <p:cNvSpPr txBox="1"/>
          <p:nvPr/>
        </p:nvSpPr>
        <p:spPr>
          <a:xfrm>
            <a:off x="2717600" y="3933050"/>
            <a:ext cx="1788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Michal Lauer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19" name="Google Shape;1119;p39"/>
          <p:cNvSpPr txBox="1"/>
          <p:nvPr/>
        </p:nvSpPr>
        <p:spPr>
          <a:xfrm>
            <a:off x="4787288" y="3870150"/>
            <a:ext cx="14904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Tereza Tomášková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20" name="Google Shape;1120;p39"/>
          <p:cNvSpPr txBox="1"/>
          <p:nvPr/>
        </p:nvSpPr>
        <p:spPr>
          <a:xfrm>
            <a:off x="6559375" y="3933050"/>
            <a:ext cx="14904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Vojtěch Balek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121" name="Google Shape;1121;p39"/>
          <p:cNvGrpSpPr/>
          <p:nvPr/>
        </p:nvGrpSpPr>
        <p:grpSpPr>
          <a:xfrm>
            <a:off x="6254422" y="1242205"/>
            <a:ext cx="1633363" cy="2659083"/>
            <a:chOff x="2134400" y="-14742625"/>
            <a:chExt cx="3351175" cy="14980750"/>
          </a:xfrm>
        </p:grpSpPr>
        <p:sp>
          <p:nvSpPr>
            <p:cNvPr id="1122" name="Google Shape;1122;p39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39"/>
          <p:cNvGrpSpPr/>
          <p:nvPr/>
        </p:nvGrpSpPr>
        <p:grpSpPr>
          <a:xfrm>
            <a:off x="839361" y="2168156"/>
            <a:ext cx="1633224" cy="1681603"/>
            <a:chOff x="-8013150" y="-5550525"/>
            <a:chExt cx="8842575" cy="5788650"/>
          </a:xfrm>
        </p:grpSpPr>
        <p:sp>
          <p:nvSpPr>
            <p:cNvPr id="1194" name="Google Shape;1194;p39"/>
            <p:cNvSpPr/>
            <p:nvPr/>
          </p:nvSpPr>
          <p:spPr>
            <a:xfrm>
              <a:off x="-7701875" y="-5550525"/>
              <a:ext cx="8531300" cy="5788650"/>
            </a:xfrm>
            <a:custGeom>
              <a:avLst/>
              <a:gdLst/>
              <a:ahLst/>
              <a:cxnLst/>
              <a:rect l="l" t="t" r="r" b="b"/>
              <a:pathLst>
                <a:path w="341252" h="231546" extrusionOk="0">
                  <a:moveTo>
                    <a:pt x="154652" y="3245"/>
                  </a:moveTo>
                  <a:lnTo>
                    <a:pt x="155112" y="3258"/>
                  </a:lnTo>
                  <a:lnTo>
                    <a:pt x="155573" y="3285"/>
                  </a:lnTo>
                  <a:lnTo>
                    <a:pt x="156034" y="3319"/>
                  </a:lnTo>
                  <a:lnTo>
                    <a:pt x="156495" y="3366"/>
                  </a:lnTo>
                  <a:lnTo>
                    <a:pt x="156956" y="3426"/>
                  </a:lnTo>
                  <a:lnTo>
                    <a:pt x="157416" y="3494"/>
                  </a:lnTo>
                  <a:lnTo>
                    <a:pt x="157868" y="3574"/>
                  </a:lnTo>
                  <a:lnTo>
                    <a:pt x="158320" y="3662"/>
                  </a:lnTo>
                  <a:lnTo>
                    <a:pt x="158772" y="3763"/>
                  </a:lnTo>
                  <a:lnTo>
                    <a:pt x="159214" y="3871"/>
                  </a:lnTo>
                  <a:lnTo>
                    <a:pt x="159648" y="3992"/>
                  </a:lnTo>
                  <a:lnTo>
                    <a:pt x="160082" y="4120"/>
                  </a:lnTo>
                  <a:lnTo>
                    <a:pt x="160507" y="4254"/>
                  </a:lnTo>
                  <a:lnTo>
                    <a:pt x="160958" y="4409"/>
                  </a:lnTo>
                  <a:lnTo>
                    <a:pt x="161410" y="4577"/>
                  </a:lnTo>
                  <a:lnTo>
                    <a:pt x="161853" y="4759"/>
                  </a:lnTo>
                  <a:lnTo>
                    <a:pt x="162296" y="4954"/>
                  </a:lnTo>
                  <a:lnTo>
                    <a:pt x="162729" y="5156"/>
                  </a:lnTo>
                  <a:lnTo>
                    <a:pt x="163154" y="5371"/>
                  </a:lnTo>
                  <a:lnTo>
                    <a:pt x="163570" y="5600"/>
                  </a:lnTo>
                  <a:lnTo>
                    <a:pt x="163967" y="5829"/>
                  </a:lnTo>
                  <a:lnTo>
                    <a:pt x="164356" y="6078"/>
                  </a:lnTo>
                  <a:lnTo>
                    <a:pt x="164717" y="6327"/>
                  </a:lnTo>
                  <a:lnTo>
                    <a:pt x="164898" y="6462"/>
                  </a:lnTo>
                  <a:lnTo>
                    <a:pt x="165069" y="6590"/>
                  </a:lnTo>
                  <a:lnTo>
                    <a:pt x="165241" y="6724"/>
                  </a:lnTo>
                  <a:lnTo>
                    <a:pt x="165395" y="6859"/>
                  </a:lnTo>
                  <a:lnTo>
                    <a:pt x="165557" y="6994"/>
                  </a:lnTo>
                  <a:lnTo>
                    <a:pt x="165702" y="7135"/>
                  </a:lnTo>
                  <a:lnTo>
                    <a:pt x="165846" y="7276"/>
                  </a:lnTo>
                  <a:lnTo>
                    <a:pt x="165982" y="7418"/>
                  </a:lnTo>
                  <a:lnTo>
                    <a:pt x="166118" y="7566"/>
                  </a:lnTo>
                  <a:lnTo>
                    <a:pt x="166235" y="7707"/>
                  </a:lnTo>
                  <a:lnTo>
                    <a:pt x="166352" y="7855"/>
                  </a:lnTo>
                  <a:lnTo>
                    <a:pt x="166461" y="8003"/>
                  </a:lnTo>
                  <a:lnTo>
                    <a:pt x="166560" y="8151"/>
                  </a:lnTo>
                  <a:lnTo>
                    <a:pt x="166660" y="8306"/>
                  </a:lnTo>
                  <a:lnTo>
                    <a:pt x="166741" y="8461"/>
                  </a:lnTo>
                  <a:lnTo>
                    <a:pt x="166822" y="8609"/>
                  </a:lnTo>
                  <a:lnTo>
                    <a:pt x="166886" y="8764"/>
                  </a:lnTo>
                  <a:lnTo>
                    <a:pt x="166949" y="8925"/>
                  </a:lnTo>
                  <a:lnTo>
                    <a:pt x="166994" y="9080"/>
                  </a:lnTo>
                  <a:lnTo>
                    <a:pt x="167039" y="9235"/>
                  </a:lnTo>
                  <a:lnTo>
                    <a:pt x="167066" y="9396"/>
                  </a:lnTo>
                  <a:lnTo>
                    <a:pt x="167093" y="9558"/>
                  </a:lnTo>
                  <a:lnTo>
                    <a:pt x="167102" y="9719"/>
                  </a:lnTo>
                  <a:lnTo>
                    <a:pt x="167102" y="9881"/>
                  </a:lnTo>
                  <a:lnTo>
                    <a:pt x="167093" y="10042"/>
                  </a:lnTo>
                  <a:lnTo>
                    <a:pt x="167066" y="10204"/>
                  </a:lnTo>
                  <a:lnTo>
                    <a:pt x="167039" y="10366"/>
                  </a:lnTo>
                  <a:lnTo>
                    <a:pt x="166994" y="10527"/>
                  </a:lnTo>
                  <a:lnTo>
                    <a:pt x="166940" y="10695"/>
                  </a:lnTo>
                  <a:lnTo>
                    <a:pt x="166877" y="10857"/>
                  </a:lnTo>
                  <a:lnTo>
                    <a:pt x="166795" y="11025"/>
                  </a:lnTo>
                  <a:lnTo>
                    <a:pt x="166705" y="11187"/>
                  </a:lnTo>
                  <a:lnTo>
                    <a:pt x="166596" y="11355"/>
                  </a:lnTo>
                  <a:lnTo>
                    <a:pt x="166479" y="11516"/>
                  </a:lnTo>
                  <a:lnTo>
                    <a:pt x="166352" y="11685"/>
                  </a:lnTo>
                  <a:lnTo>
                    <a:pt x="166208" y="11853"/>
                  </a:lnTo>
                  <a:lnTo>
                    <a:pt x="166054" y="12015"/>
                  </a:lnTo>
                  <a:lnTo>
                    <a:pt x="165883" y="12183"/>
                  </a:lnTo>
                  <a:lnTo>
                    <a:pt x="165702" y="12344"/>
                  </a:lnTo>
                  <a:lnTo>
                    <a:pt x="165503" y="12513"/>
                  </a:lnTo>
                  <a:lnTo>
                    <a:pt x="165286" y="12681"/>
                  </a:lnTo>
                  <a:lnTo>
                    <a:pt x="165060" y="12842"/>
                  </a:lnTo>
                  <a:lnTo>
                    <a:pt x="164816" y="13004"/>
                  </a:lnTo>
                  <a:lnTo>
                    <a:pt x="164563" y="13172"/>
                  </a:lnTo>
                  <a:lnTo>
                    <a:pt x="164265" y="13347"/>
                  </a:lnTo>
                  <a:lnTo>
                    <a:pt x="163958" y="13509"/>
                  </a:lnTo>
                  <a:lnTo>
                    <a:pt x="163651" y="13657"/>
                  </a:lnTo>
                  <a:lnTo>
                    <a:pt x="163335" y="13798"/>
                  </a:lnTo>
                  <a:lnTo>
                    <a:pt x="163018" y="13926"/>
                  </a:lnTo>
                  <a:lnTo>
                    <a:pt x="162693" y="14047"/>
                  </a:lnTo>
                  <a:lnTo>
                    <a:pt x="162359" y="14155"/>
                  </a:lnTo>
                  <a:lnTo>
                    <a:pt x="162024" y="14249"/>
                  </a:lnTo>
                  <a:lnTo>
                    <a:pt x="161690" y="14337"/>
                  </a:lnTo>
                  <a:lnTo>
                    <a:pt x="161347" y="14411"/>
                  </a:lnTo>
                  <a:lnTo>
                    <a:pt x="160994" y="14478"/>
                  </a:lnTo>
                  <a:lnTo>
                    <a:pt x="160651" y="14539"/>
                  </a:lnTo>
                  <a:lnTo>
                    <a:pt x="160290" y="14592"/>
                  </a:lnTo>
                  <a:lnTo>
                    <a:pt x="159937" y="14633"/>
                  </a:lnTo>
                  <a:lnTo>
                    <a:pt x="159576" y="14666"/>
                  </a:lnTo>
                  <a:lnTo>
                    <a:pt x="159214" y="14693"/>
                  </a:lnTo>
                  <a:lnTo>
                    <a:pt x="158853" y="14714"/>
                  </a:lnTo>
                  <a:lnTo>
                    <a:pt x="158483" y="14727"/>
                  </a:lnTo>
                  <a:lnTo>
                    <a:pt x="158112" y="14734"/>
                  </a:lnTo>
                  <a:lnTo>
                    <a:pt x="157742" y="14740"/>
                  </a:lnTo>
                  <a:lnTo>
                    <a:pt x="157371" y="14734"/>
                  </a:lnTo>
                  <a:lnTo>
                    <a:pt x="157001" y="14720"/>
                  </a:lnTo>
                  <a:lnTo>
                    <a:pt x="156621" y="14707"/>
                  </a:lnTo>
                  <a:lnTo>
                    <a:pt x="156251" y="14687"/>
                  </a:lnTo>
                  <a:lnTo>
                    <a:pt x="155871" y="14660"/>
                  </a:lnTo>
                  <a:lnTo>
                    <a:pt x="155501" y="14633"/>
                  </a:lnTo>
                  <a:lnTo>
                    <a:pt x="154751" y="14565"/>
                  </a:lnTo>
                  <a:lnTo>
                    <a:pt x="154001" y="14485"/>
                  </a:lnTo>
                  <a:lnTo>
                    <a:pt x="153251" y="14397"/>
                  </a:lnTo>
                  <a:lnTo>
                    <a:pt x="153125" y="14276"/>
                  </a:lnTo>
                  <a:lnTo>
                    <a:pt x="153061" y="14222"/>
                  </a:lnTo>
                  <a:lnTo>
                    <a:pt x="152989" y="14168"/>
                  </a:lnTo>
                  <a:lnTo>
                    <a:pt x="152908" y="14121"/>
                  </a:lnTo>
                  <a:lnTo>
                    <a:pt x="152826" y="14074"/>
                  </a:lnTo>
                  <a:lnTo>
                    <a:pt x="152745" y="14027"/>
                  </a:lnTo>
                  <a:lnTo>
                    <a:pt x="152655" y="13993"/>
                  </a:lnTo>
                  <a:lnTo>
                    <a:pt x="152564" y="13953"/>
                  </a:lnTo>
                  <a:lnTo>
                    <a:pt x="152465" y="13926"/>
                  </a:lnTo>
                  <a:lnTo>
                    <a:pt x="152366" y="13899"/>
                  </a:lnTo>
                  <a:lnTo>
                    <a:pt x="152257" y="13872"/>
                  </a:lnTo>
                  <a:lnTo>
                    <a:pt x="152149" y="13852"/>
                  </a:lnTo>
                  <a:lnTo>
                    <a:pt x="152040" y="13845"/>
                  </a:lnTo>
                  <a:lnTo>
                    <a:pt x="151923" y="13832"/>
                  </a:lnTo>
                  <a:lnTo>
                    <a:pt x="151796" y="13832"/>
                  </a:lnTo>
                  <a:lnTo>
                    <a:pt x="151516" y="13825"/>
                  </a:lnTo>
                  <a:lnTo>
                    <a:pt x="151245" y="13812"/>
                  </a:lnTo>
                  <a:lnTo>
                    <a:pt x="150974" y="13791"/>
                  </a:lnTo>
                  <a:lnTo>
                    <a:pt x="150703" y="13765"/>
                  </a:lnTo>
                  <a:lnTo>
                    <a:pt x="150441" y="13731"/>
                  </a:lnTo>
                  <a:lnTo>
                    <a:pt x="150188" y="13690"/>
                  </a:lnTo>
                  <a:lnTo>
                    <a:pt x="149935" y="13650"/>
                  </a:lnTo>
                  <a:lnTo>
                    <a:pt x="149691" y="13596"/>
                  </a:lnTo>
                  <a:lnTo>
                    <a:pt x="149456" y="13542"/>
                  </a:lnTo>
                  <a:lnTo>
                    <a:pt x="149221" y="13482"/>
                  </a:lnTo>
                  <a:lnTo>
                    <a:pt x="148986" y="13415"/>
                  </a:lnTo>
                  <a:lnTo>
                    <a:pt x="148760" y="13340"/>
                  </a:lnTo>
                  <a:lnTo>
                    <a:pt x="148544" y="13266"/>
                  </a:lnTo>
                  <a:lnTo>
                    <a:pt x="148336" y="13186"/>
                  </a:lnTo>
                  <a:lnTo>
                    <a:pt x="148128" y="13098"/>
                  </a:lnTo>
                  <a:lnTo>
                    <a:pt x="147920" y="13011"/>
                  </a:lnTo>
                  <a:lnTo>
                    <a:pt x="147730" y="12910"/>
                  </a:lnTo>
                  <a:lnTo>
                    <a:pt x="147541" y="12815"/>
                  </a:lnTo>
                  <a:lnTo>
                    <a:pt x="147360" y="12708"/>
                  </a:lnTo>
                  <a:lnTo>
                    <a:pt x="147179" y="12600"/>
                  </a:lnTo>
                  <a:lnTo>
                    <a:pt x="147008" y="12486"/>
                  </a:lnTo>
                  <a:lnTo>
                    <a:pt x="146845" y="12371"/>
                  </a:lnTo>
                  <a:lnTo>
                    <a:pt x="146682" y="12250"/>
                  </a:lnTo>
                  <a:lnTo>
                    <a:pt x="146538" y="12129"/>
                  </a:lnTo>
                  <a:lnTo>
                    <a:pt x="146393" y="12001"/>
                  </a:lnTo>
                  <a:lnTo>
                    <a:pt x="146249" y="11873"/>
                  </a:lnTo>
                  <a:lnTo>
                    <a:pt x="146122" y="11739"/>
                  </a:lnTo>
                  <a:lnTo>
                    <a:pt x="145996" y="11604"/>
                  </a:lnTo>
                  <a:lnTo>
                    <a:pt x="145878" y="11463"/>
                  </a:lnTo>
                  <a:lnTo>
                    <a:pt x="145770" y="11321"/>
                  </a:lnTo>
                  <a:lnTo>
                    <a:pt x="145661" y="11173"/>
                  </a:lnTo>
                  <a:lnTo>
                    <a:pt x="145571" y="11025"/>
                  </a:lnTo>
                  <a:lnTo>
                    <a:pt x="145481" y="10877"/>
                  </a:lnTo>
                  <a:lnTo>
                    <a:pt x="145399" y="10722"/>
                  </a:lnTo>
                  <a:lnTo>
                    <a:pt x="145327" y="10567"/>
                  </a:lnTo>
                  <a:lnTo>
                    <a:pt x="145255" y="10413"/>
                  </a:lnTo>
                  <a:lnTo>
                    <a:pt x="145200" y="10251"/>
                  </a:lnTo>
                  <a:lnTo>
                    <a:pt x="145146" y="10096"/>
                  </a:lnTo>
                  <a:lnTo>
                    <a:pt x="145110" y="9928"/>
                  </a:lnTo>
                  <a:lnTo>
                    <a:pt x="145074" y="9767"/>
                  </a:lnTo>
                  <a:lnTo>
                    <a:pt x="145047" y="9598"/>
                  </a:lnTo>
                  <a:lnTo>
                    <a:pt x="145029" y="9437"/>
                  </a:lnTo>
                  <a:lnTo>
                    <a:pt x="145011" y="9268"/>
                  </a:lnTo>
                  <a:lnTo>
                    <a:pt x="145011" y="9100"/>
                  </a:lnTo>
                  <a:lnTo>
                    <a:pt x="145020" y="8925"/>
                  </a:lnTo>
                  <a:lnTo>
                    <a:pt x="145029" y="8757"/>
                  </a:lnTo>
                  <a:lnTo>
                    <a:pt x="145056" y="8589"/>
                  </a:lnTo>
                  <a:lnTo>
                    <a:pt x="145083" y="8414"/>
                  </a:lnTo>
                  <a:lnTo>
                    <a:pt x="145128" y="8239"/>
                  </a:lnTo>
                  <a:lnTo>
                    <a:pt x="145173" y="8070"/>
                  </a:lnTo>
                  <a:lnTo>
                    <a:pt x="145228" y="7895"/>
                  </a:lnTo>
                  <a:lnTo>
                    <a:pt x="145300" y="7720"/>
                  </a:lnTo>
                  <a:lnTo>
                    <a:pt x="145372" y="7552"/>
                  </a:lnTo>
                  <a:lnTo>
                    <a:pt x="145453" y="7377"/>
                  </a:lnTo>
                  <a:lnTo>
                    <a:pt x="145553" y="7202"/>
                  </a:lnTo>
                  <a:lnTo>
                    <a:pt x="145652" y="7034"/>
                  </a:lnTo>
                  <a:lnTo>
                    <a:pt x="145770" y="6866"/>
                  </a:lnTo>
                  <a:lnTo>
                    <a:pt x="145887" y="6691"/>
                  </a:lnTo>
                  <a:lnTo>
                    <a:pt x="146023" y="6522"/>
                  </a:lnTo>
                  <a:lnTo>
                    <a:pt x="146158" y="6354"/>
                  </a:lnTo>
                  <a:lnTo>
                    <a:pt x="146312" y="6186"/>
                  </a:lnTo>
                  <a:lnTo>
                    <a:pt x="146474" y="6018"/>
                  </a:lnTo>
                  <a:lnTo>
                    <a:pt x="146646" y="5856"/>
                  </a:lnTo>
                  <a:lnTo>
                    <a:pt x="146827" y="5695"/>
                  </a:lnTo>
                  <a:lnTo>
                    <a:pt x="146989" y="5553"/>
                  </a:lnTo>
                  <a:lnTo>
                    <a:pt x="147152" y="5419"/>
                  </a:lnTo>
                  <a:lnTo>
                    <a:pt x="147324" y="5291"/>
                  </a:lnTo>
                  <a:lnTo>
                    <a:pt x="147495" y="5163"/>
                  </a:lnTo>
                  <a:lnTo>
                    <a:pt x="147676" y="5042"/>
                  </a:lnTo>
                  <a:lnTo>
                    <a:pt x="147848" y="4921"/>
                  </a:lnTo>
                  <a:lnTo>
                    <a:pt x="148038" y="4813"/>
                  </a:lnTo>
                  <a:lnTo>
                    <a:pt x="148218" y="4705"/>
                  </a:lnTo>
                  <a:lnTo>
                    <a:pt x="148408" y="4597"/>
                  </a:lnTo>
                  <a:lnTo>
                    <a:pt x="148598" y="4496"/>
                  </a:lnTo>
                  <a:lnTo>
                    <a:pt x="148788" y="4402"/>
                  </a:lnTo>
                  <a:lnTo>
                    <a:pt x="148986" y="4308"/>
                  </a:lnTo>
                  <a:lnTo>
                    <a:pt x="149176" y="4221"/>
                  </a:lnTo>
                  <a:lnTo>
                    <a:pt x="149384" y="4140"/>
                  </a:lnTo>
                  <a:lnTo>
                    <a:pt x="149583" y="4059"/>
                  </a:lnTo>
                  <a:lnTo>
                    <a:pt x="149781" y="3985"/>
                  </a:lnTo>
                  <a:lnTo>
                    <a:pt x="149989" y="3911"/>
                  </a:lnTo>
                  <a:lnTo>
                    <a:pt x="150197" y="3844"/>
                  </a:lnTo>
                  <a:lnTo>
                    <a:pt x="150405" y="3783"/>
                  </a:lnTo>
                  <a:lnTo>
                    <a:pt x="150622" y="3722"/>
                  </a:lnTo>
                  <a:lnTo>
                    <a:pt x="151046" y="3615"/>
                  </a:lnTo>
                  <a:lnTo>
                    <a:pt x="151480" y="3521"/>
                  </a:lnTo>
                  <a:lnTo>
                    <a:pt x="151923" y="3440"/>
                  </a:lnTo>
                  <a:lnTo>
                    <a:pt x="152366" y="3372"/>
                  </a:lnTo>
                  <a:lnTo>
                    <a:pt x="152817" y="3319"/>
                  </a:lnTo>
                  <a:lnTo>
                    <a:pt x="153269" y="3285"/>
                  </a:lnTo>
                  <a:lnTo>
                    <a:pt x="153730" y="3258"/>
                  </a:lnTo>
                  <a:lnTo>
                    <a:pt x="154191" y="3245"/>
                  </a:lnTo>
                  <a:close/>
                  <a:moveTo>
                    <a:pt x="153694" y="17042"/>
                  </a:moveTo>
                  <a:lnTo>
                    <a:pt x="154462" y="17143"/>
                  </a:lnTo>
                  <a:lnTo>
                    <a:pt x="155230" y="17231"/>
                  </a:lnTo>
                  <a:lnTo>
                    <a:pt x="155998" y="17305"/>
                  </a:lnTo>
                  <a:lnTo>
                    <a:pt x="156766" y="17359"/>
                  </a:lnTo>
                  <a:lnTo>
                    <a:pt x="157154" y="17386"/>
                  </a:lnTo>
                  <a:lnTo>
                    <a:pt x="157543" y="17406"/>
                  </a:lnTo>
                  <a:lnTo>
                    <a:pt x="157922" y="17419"/>
                  </a:lnTo>
                  <a:lnTo>
                    <a:pt x="158311" y="17426"/>
                  </a:lnTo>
                  <a:lnTo>
                    <a:pt x="158690" y="17433"/>
                  </a:lnTo>
                  <a:lnTo>
                    <a:pt x="159079" y="17433"/>
                  </a:lnTo>
                  <a:lnTo>
                    <a:pt x="159458" y="17426"/>
                  </a:lnTo>
                  <a:lnTo>
                    <a:pt x="159838" y="17419"/>
                  </a:lnTo>
                  <a:lnTo>
                    <a:pt x="159874" y="18833"/>
                  </a:lnTo>
                  <a:lnTo>
                    <a:pt x="159919" y="20246"/>
                  </a:lnTo>
                  <a:lnTo>
                    <a:pt x="159973" y="21659"/>
                  </a:lnTo>
                  <a:lnTo>
                    <a:pt x="160046" y="23080"/>
                  </a:lnTo>
                  <a:lnTo>
                    <a:pt x="160127" y="24486"/>
                  </a:lnTo>
                  <a:lnTo>
                    <a:pt x="160172" y="25193"/>
                  </a:lnTo>
                  <a:lnTo>
                    <a:pt x="160226" y="25900"/>
                  </a:lnTo>
                  <a:lnTo>
                    <a:pt x="160290" y="26606"/>
                  </a:lnTo>
                  <a:lnTo>
                    <a:pt x="160353" y="27313"/>
                  </a:lnTo>
                  <a:lnTo>
                    <a:pt x="160425" y="28013"/>
                  </a:lnTo>
                  <a:lnTo>
                    <a:pt x="160507" y="28720"/>
                  </a:lnTo>
                  <a:lnTo>
                    <a:pt x="160534" y="28760"/>
                  </a:lnTo>
                  <a:lnTo>
                    <a:pt x="160561" y="28794"/>
                  </a:lnTo>
                  <a:lnTo>
                    <a:pt x="160588" y="28828"/>
                  </a:lnTo>
                  <a:lnTo>
                    <a:pt x="160597" y="28841"/>
                  </a:lnTo>
                  <a:lnTo>
                    <a:pt x="160597" y="28861"/>
                  </a:lnTo>
                  <a:lnTo>
                    <a:pt x="160263" y="28875"/>
                  </a:lnTo>
                  <a:lnTo>
                    <a:pt x="159919" y="28881"/>
                  </a:lnTo>
                  <a:lnTo>
                    <a:pt x="159576" y="28895"/>
                  </a:lnTo>
                  <a:lnTo>
                    <a:pt x="159242" y="28908"/>
                  </a:lnTo>
                  <a:lnTo>
                    <a:pt x="157805" y="28922"/>
                  </a:lnTo>
                  <a:lnTo>
                    <a:pt x="156350" y="28929"/>
                  </a:lnTo>
                  <a:lnTo>
                    <a:pt x="153441" y="28929"/>
                  </a:lnTo>
                  <a:lnTo>
                    <a:pt x="153486" y="28188"/>
                  </a:lnTo>
                  <a:lnTo>
                    <a:pt x="153522" y="27448"/>
                  </a:lnTo>
                  <a:lnTo>
                    <a:pt x="153585" y="25967"/>
                  </a:lnTo>
                  <a:lnTo>
                    <a:pt x="153631" y="24480"/>
                  </a:lnTo>
                  <a:lnTo>
                    <a:pt x="153667" y="22992"/>
                  </a:lnTo>
                  <a:lnTo>
                    <a:pt x="153685" y="21505"/>
                  </a:lnTo>
                  <a:lnTo>
                    <a:pt x="153694" y="20017"/>
                  </a:lnTo>
                  <a:lnTo>
                    <a:pt x="153694" y="17042"/>
                  </a:lnTo>
                  <a:close/>
                  <a:moveTo>
                    <a:pt x="253996" y="56228"/>
                  </a:moveTo>
                  <a:lnTo>
                    <a:pt x="255099" y="56234"/>
                  </a:lnTo>
                  <a:lnTo>
                    <a:pt x="256183" y="56248"/>
                  </a:lnTo>
                  <a:lnTo>
                    <a:pt x="257258" y="56282"/>
                  </a:lnTo>
                  <a:lnTo>
                    <a:pt x="258324" y="56322"/>
                  </a:lnTo>
                  <a:lnTo>
                    <a:pt x="259373" y="56376"/>
                  </a:lnTo>
                  <a:lnTo>
                    <a:pt x="260412" y="56443"/>
                  </a:lnTo>
                  <a:lnTo>
                    <a:pt x="261442" y="56517"/>
                  </a:lnTo>
                  <a:lnTo>
                    <a:pt x="262463" y="56611"/>
                  </a:lnTo>
                  <a:lnTo>
                    <a:pt x="263466" y="56712"/>
                  </a:lnTo>
                  <a:lnTo>
                    <a:pt x="264460" y="56820"/>
                  </a:lnTo>
                  <a:lnTo>
                    <a:pt x="265444" y="56948"/>
                  </a:lnTo>
                  <a:lnTo>
                    <a:pt x="266420" y="57076"/>
                  </a:lnTo>
                  <a:lnTo>
                    <a:pt x="267378" y="57224"/>
                  </a:lnTo>
                  <a:lnTo>
                    <a:pt x="268327" y="57379"/>
                  </a:lnTo>
                  <a:lnTo>
                    <a:pt x="269266" y="57547"/>
                  </a:lnTo>
                  <a:lnTo>
                    <a:pt x="270197" y="57722"/>
                  </a:lnTo>
                  <a:lnTo>
                    <a:pt x="271119" y="57910"/>
                  </a:lnTo>
                  <a:lnTo>
                    <a:pt x="272022" y="58112"/>
                  </a:lnTo>
                  <a:lnTo>
                    <a:pt x="272917" y="58321"/>
                  </a:lnTo>
                  <a:lnTo>
                    <a:pt x="273802" y="58536"/>
                  </a:lnTo>
                  <a:lnTo>
                    <a:pt x="274679" y="58765"/>
                  </a:lnTo>
                  <a:lnTo>
                    <a:pt x="275546" y="59001"/>
                  </a:lnTo>
                  <a:lnTo>
                    <a:pt x="276404" y="59250"/>
                  </a:lnTo>
                  <a:lnTo>
                    <a:pt x="277245" y="59512"/>
                  </a:lnTo>
                  <a:lnTo>
                    <a:pt x="278076" y="59775"/>
                  </a:lnTo>
                  <a:lnTo>
                    <a:pt x="278907" y="60057"/>
                  </a:lnTo>
                  <a:lnTo>
                    <a:pt x="279720" y="60340"/>
                  </a:lnTo>
                  <a:lnTo>
                    <a:pt x="280525" y="60636"/>
                  </a:lnTo>
                  <a:lnTo>
                    <a:pt x="281320" y="60939"/>
                  </a:lnTo>
                  <a:lnTo>
                    <a:pt x="282097" y="61256"/>
                  </a:lnTo>
                  <a:lnTo>
                    <a:pt x="282874" y="61579"/>
                  </a:lnTo>
                  <a:lnTo>
                    <a:pt x="283642" y="61908"/>
                  </a:lnTo>
                  <a:lnTo>
                    <a:pt x="283109" y="62164"/>
                  </a:lnTo>
                  <a:lnTo>
                    <a:pt x="282594" y="62427"/>
                  </a:lnTo>
                  <a:lnTo>
                    <a:pt x="282079" y="62696"/>
                  </a:lnTo>
                  <a:lnTo>
                    <a:pt x="281573" y="62965"/>
                  </a:lnTo>
                  <a:lnTo>
                    <a:pt x="281076" y="63248"/>
                  </a:lnTo>
                  <a:lnTo>
                    <a:pt x="280588" y="63530"/>
                  </a:lnTo>
                  <a:lnTo>
                    <a:pt x="280100" y="63820"/>
                  </a:lnTo>
                  <a:lnTo>
                    <a:pt x="279630" y="64116"/>
                  </a:lnTo>
                  <a:lnTo>
                    <a:pt x="279160" y="64419"/>
                  </a:lnTo>
                  <a:lnTo>
                    <a:pt x="278699" y="64722"/>
                  </a:lnTo>
                  <a:lnTo>
                    <a:pt x="278248" y="65038"/>
                  </a:lnTo>
                  <a:lnTo>
                    <a:pt x="277805" y="65354"/>
                  </a:lnTo>
                  <a:lnTo>
                    <a:pt x="277371" y="65677"/>
                  </a:lnTo>
                  <a:lnTo>
                    <a:pt x="276947" y="66007"/>
                  </a:lnTo>
                  <a:lnTo>
                    <a:pt x="276522" y="66337"/>
                  </a:lnTo>
                  <a:lnTo>
                    <a:pt x="276115" y="66680"/>
                  </a:lnTo>
                  <a:lnTo>
                    <a:pt x="275709" y="67024"/>
                  </a:lnTo>
                  <a:lnTo>
                    <a:pt x="275311" y="67374"/>
                  </a:lnTo>
                  <a:lnTo>
                    <a:pt x="274923" y="67730"/>
                  </a:lnTo>
                  <a:lnTo>
                    <a:pt x="274543" y="68094"/>
                  </a:lnTo>
                  <a:lnTo>
                    <a:pt x="274173" y="68457"/>
                  </a:lnTo>
                  <a:lnTo>
                    <a:pt x="273802" y="68827"/>
                  </a:lnTo>
                  <a:lnTo>
                    <a:pt x="273450" y="69204"/>
                  </a:lnTo>
                  <a:lnTo>
                    <a:pt x="273107" y="69581"/>
                  </a:lnTo>
                  <a:lnTo>
                    <a:pt x="272763" y="69972"/>
                  </a:lnTo>
                  <a:lnTo>
                    <a:pt x="272429" y="70362"/>
                  </a:lnTo>
                  <a:lnTo>
                    <a:pt x="272113" y="70759"/>
                  </a:lnTo>
                  <a:lnTo>
                    <a:pt x="271796" y="71156"/>
                  </a:lnTo>
                  <a:lnTo>
                    <a:pt x="271489" y="71567"/>
                  </a:lnTo>
                  <a:lnTo>
                    <a:pt x="271191" y="71977"/>
                  </a:lnTo>
                  <a:lnTo>
                    <a:pt x="270902" y="72388"/>
                  </a:lnTo>
                  <a:lnTo>
                    <a:pt x="270622" y="72812"/>
                  </a:lnTo>
                  <a:lnTo>
                    <a:pt x="270170" y="72597"/>
                  </a:lnTo>
                  <a:lnTo>
                    <a:pt x="269718" y="72381"/>
                  </a:lnTo>
                  <a:lnTo>
                    <a:pt x="269257" y="72179"/>
                  </a:lnTo>
                  <a:lnTo>
                    <a:pt x="268806" y="71984"/>
                  </a:lnTo>
                  <a:lnTo>
                    <a:pt x="268345" y="71789"/>
                  </a:lnTo>
                  <a:lnTo>
                    <a:pt x="267893" y="71607"/>
                  </a:lnTo>
                  <a:lnTo>
                    <a:pt x="267432" y="71425"/>
                  </a:lnTo>
                  <a:lnTo>
                    <a:pt x="266980" y="71257"/>
                  </a:lnTo>
                  <a:lnTo>
                    <a:pt x="266520" y="71089"/>
                  </a:lnTo>
                  <a:lnTo>
                    <a:pt x="266068" y="70934"/>
                  </a:lnTo>
                  <a:lnTo>
                    <a:pt x="265607" y="70786"/>
                  </a:lnTo>
                  <a:lnTo>
                    <a:pt x="265155" y="70645"/>
                  </a:lnTo>
                  <a:lnTo>
                    <a:pt x="264704" y="70510"/>
                  </a:lnTo>
                  <a:lnTo>
                    <a:pt x="264243" y="70389"/>
                  </a:lnTo>
                  <a:lnTo>
                    <a:pt x="263791" y="70274"/>
                  </a:lnTo>
                  <a:lnTo>
                    <a:pt x="263348" y="70167"/>
                  </a:lnTo>
                  <a:lnTo>
                    <a:pt x="262896" y="70073"/>
                  </a:lnTo>
                  <a:lnTo>
                    <a:pt x="262445" y="69985"/>
                  </a:lnTo>
                  <a:lnTo>
                    <a:pt x="262002" y="69904"/>
                  </a:lnTo>
                  <a:lnTo>
                    <a:pt x="261550" y="69837"/>
                  </a:lnTo>
                  <a:lnTo>
                    <a:pt x="261107" y="69776"/>
                  </a:lnTo>
                  <a:lnTo>
                    <a:pt x="260665" y="69729"/>
                  </a:lnTo>
                  <a:lnTo>
                    <a:pt x="260222" y="69689"/>
                  </a:lnTo>
                  <a:lnTo>
                    <a:pt x="259788" y="69662"/>
                  </a:lnTo>
                  <a:lnTo>
                    <a:pt x="259355" y="69649"/>
                  </a:lnTo>
                  <a:lnTo>
                    <a:pt x="258921" y="69642"/>
                  </a:lnTo>
                  <a:lnTo>
                    <a:pt x="258487" y="69649"/>
                  </a:lnTo>
                  <a:lnTo>
                    <a:pt x="258062" y="69669"/>
                  </a:lnTo>
                  <a:lnTo>
                    <a:pt x="257629" y="69696"/>
                  </a:lnTo>
                  <a:lnTo>
                    <a:pt x="257213" y="69743"/>
                  </a:lnTo>
                  <a:lnTo>
                    <a:pt x="256788" y="69797"/>
                  </a:lnTo>
                  <a:lnTo>
                    <a:pt x="256373" y="69864"/>
                  </a:lnTo>
                  <a:lnTo>
                    <a:pt x="256129" y="68148"/>
                  </a:lnTo>
                  <a:lnTo>
                    <a:pt x="255876" y="66431"/>
                  </a:lnTo>
                  <a:lnTo>
                    <a:pt x="255605" y="64722"/>
                  </a:lnTo>
                  <a:lnTo>
                    <a:pt x="255316" y="63019"/>
                  </a:lnTo>
                  <a:lnTo>
                    <a:pt x="255008" y="61316"/>
                  </a:lnTo>
                  <a:lnTo>
                    <a:pt x="254692" y="59613"/>
                  </a:lnTo>
                  <a:lnTo>
                    <a:pt x="254358" y="57917"/>
                  </a:lnTo>
                  <a:lnTo>
                    <a:pt x="253996" y="56228"/>
                  </a:lnTo>
                  <a:close/>
                  <a:moveTo>
                    <a:pt x="66700" y="59432"/>
                  </a:moveTo>
                  <a:lnTo>
                    <a:pt x="66565" y="60138"/>
                  </a:lnTo>
                  <a:lnTo>
                    <a:pt x="66438" y="60845"/>
                  </a:lnTo>
                  <a:lnTo>
                    <a:pt x="66312" y="61552"/>
                  </a:lnTo>
                  <a:lnTo>
                    <a:pt x="66194" y="62265"/>
                  </a:lnTo>
                  <a:lnTo>
                    <a:pt x="65977" y="63685"/>
                  </a:lnTo>
                  <a:lnTo>
                    <a:pt x="65779" y="65119"/>
                  </a:lnTo>
                  <a:lnTo>
                    <a:pt x="65589" y="66546"/>
                  </a:lnTo>
                  <a:lnTo>
                    <a:pt x="65417" y="67986"/>
                  </a:lnTo>
                  <a:lnTo>
                    <a:pt x="65264" y="69420"/>
                  </a:lnTo>
                  <a:lnTo>
                    <a:pt x="65110" y="70853"/>
                  </a:lnTo>
                  <a:lnTo>
                    <a:pt x="64306" y="70954"/>
                  </a:lnTo>
                  <a:lnTo>
                    <a:pt x="63511" y="71069"/>
                  </a:lnTo>
                  <a:lnTo>
                    <a:pt x="62716" y="71183"/>
                  </a:lnTo>
                  <a:lnTo>
                    <a:pt x="61930" y="71311"/>
                  </a:lnTo>
                  <a:lnTo>
                    <a:pt x="61153" y="71439"/>
                  </a:lnTo>
                  <a:lnTo>
                    <a:pt x="60375" y="71573"/>
                  </a:lnTo>
                  <a:lnTo>
                    <a:pt x="59607" y="71715"/>
                  </a:lnTo>
                  <a:lnTo>
                    <a:pt x="58848" y="71863"/>
                  </a:lnTo>
                  <a:lnTo>
                    <a:pt x="58089" y="72011"/>
                  </a:lnTo>
                  <a:lnTo>
                    <a:pt x="57340" y="72173"/>
                  </a:lnTo>
                  <a:lnTo>
                    <a:pt x="56599" y="72341"/>
                  </a:lnTo>
                  <a:lnTo>
                    <a:pt x="55867" y="72509"/>
                  </a:lnTo>
                  <a:lnTo>
                    <a:pt x="55135" y="72691"/>
                  </a:lnTo>
                  <a:lnTo>
                    <a:pt x="54412" y="72872"/>
                  </a:lnTo>
                  <a:lnTo>
                    <a:pt x="53698" y="73061"/>
                  </a:lnTo>
                  <a:lnTo>
                    <a:pt x="52984" y="73256"/>
                  </a:lnTo>
                  <a:lnTo>
                    <a:pt x="52966" y="73243"/>
                  </a:lnTo>
                  <a:lnTo>
                    <a:pt x="52948" y="73222"/>
                  </a:lnTo>
                  <a:lnTo>
                    <a:pt x="52921" y="73175"/>
                  </a:lnTo>
                  <a:lnTo>
                    <a:pt x="52894" y="73135"/>
                  </a:lnTo>
                  <a:lnTo>
                    <a:pt x="52876" y="73115"/>
                  </a:lnTo>
                  <a:lnTo>
                    <a:pt x="52858" y="73095"/>
                  </a:lnTo>
                  <a:lnTo>
                    <a:pt x="51376" y="71910"/>
                  </a:lnTo>
                  <a:lnTo>
                    <a:pt x="49894" y="70732"/>
                  </a:lnTo>
                  <a:lnTo>
                    <a:pt x="48403" y="69568"/>
                  </a:lnTo>
                  <a:lnTo>
                    <a:pt x="46904" y="68403"/>
                  </a:lnTo>
                  <a:lnTo>
                    <a:pt x="45395" y="67246"/>
                  </a:lnTo>
                  <a:lnTo>
                    <a:pt x="43877" y="66088"/>
                  </a:lnTo>
                  <a:lnTo>
                    <a:pt x="42350" y="64944"/>
                  </a:lnTo>
                  <a:lnTo>
                    <a:pt x="40823" y="63800"/>
                  </a:lnTo>
                  <a:lnTo>
                    <a:pt x="41573" y="63544"/>
                  </a:lnTo>
                  <a:lnTo>
                    <a:pt x="42323" y="63295"/>
                  </a:lnTo>
                  <a:lnTo>
                    <a:pt x="43082" y="63053"/>
                  </a:lnTo>
                  <a:lnTo>
                    <a:pt x="43841" y="62824"/>
                  </a:lnTo>
                  <a:lnTo>
                    <a:pt x="44609" y="62595"/>
                  </a:lnTo>
                  <a:lnTo>
                    <a:pt x="45386" y="62380"/>
                  </a:lnTo>
                  <a:lnTo>
                    <a:pt x="46163" y="62171"/>
                  </a:lnTo>
                  <a:lnTo>
                    <a:pt x="46940" y="61962"/>
                  </a:lnTo>
                  <a:lnTo>
                    <a:pt x="47726" y="61767"/>
                  </a:lnTo>
                  <a:lnTo>
                    <a:pt x="48512" y="61585"/>
                  </a:lnTo>
                  <a:lnTo>
                    <a:pt x="49307" y="61404"/>
                  </a:lnTo>
                  <a:lnTo>
                    <a:pt x="50102" y="61229"/>
                  </a:lnTo>
                  <a:lnTo>
                    <a:pt x="50906" y="61067"/>
                  </a:lnTo>
                  <a:lnTo>
                    <a:pt x="51710" y="60906"/>
                  </a:lnTo>
                  <a:lnTo>
                    <a:pt x="52524" y="60757"/>
                  </a:lnTo>
                  <a:lnTo>
                    <a:pt x="53337" y="60616"/>
                  </a:lnTo>
                  <a:lnTo>
                    <a:pt x="54150" y="60481"/>
                  </a:lnTo>
                  <a:lnTo>
                    <a:pt x="54963" y="60354"/>
                  </a:lnTo>
                  <a:lnTo>
                    <a:pt x="55785" y="60239"/>
                  </a:lnTo>
                  <a:lnTo>
                    <a:pt x="56608" y="60131"/>
                  </a:lnTo>
                  <a:lnTo>
                    <a:pt x="57439" y="60024"/>
                  </a:lnTo>
                  <a:lnTo>
                    <a:pt x="58270" y="59930"/>
                  </a:lnTo>
                  <a:lnTo>
                    <a:pt x="59101" y="59849"/>
                  </a:lnTo>
                  <a:lnTo>
                    <a:pt x="59942" y="59768"/>
                  </a:lnTo>
                  <a:lnTo>
                    <a:pt x="60773" y="59694"/>
                  </a:lnTo>
                  <a:lnTo>
                    <a:pt x="61613" y="59633"/>
                  </a:lnTo>
                  <a:lnTo>
                    <a:pt x="62454" y="59580"/>
                  </a:lnTo>
                  <a:lnTo>
                    <a:pt x="63303" y="59532"/>
                  </a:lnTo>
                  <a:lnTo>
                    <a:pt x="64152" y="59499"/>
                  </a:lnTo>
                  <a:lnTo>
                    <a:pt x="64993" y="59465"/>
                  </a:lnTo>
                  <a:lnTo>
                    <a:pt x="65842" y="59445"/>
                  </a:lnTo>
                  <a:lnTo>
                    <a:pt x="66700" y="59432"/>
                  </a:lnTo>
                  <a:close/>
                  <a:moveTo>
                    <a:pt x="286298" y="63160"/>
                  </a:moveTo>
                  <a:lnTo>
                    <a:pt x="287003" y="63524"/>
                  </a:lnTo>
                  <a:lnTo>
                    <a:pt x="287690" y="63887"/>
                  </a:lnTo>
                  <a:lnTo>
                    <a:pt x="288376" y="64264"/>
                  </a:lnTo>
                  <a:lnTo>
                    <a:pt x="289045" y="64648"/>
                  </a:lnTo>
                  <a:lnTo>
                    <a:pt x="289714" y="65045"/>
                  </a:lnTo>
                  <a:lnTo>
                    <a:pt x="290364" y="65442"/>
                  </a:lnTo>
                  <a:lnTo>
                    <a:pt x="291015" y="65846"/>
                  </a:lnTo>
                  <a:lnTo>
                    <a:pt x="291647" y="66263"/>
                  </a:lnTo>
                  <a:lnTo>
                    <a:pt x="292280" y="66680"/>
                  </a:lnTo>
                  <a:lnTo>
                    <a:pt x="292903" y="67111"/>
                  </a:lnTo>
                  <a:lnTo>
                    <a:pt x="293518" y="67549"/>
                  </a:lnTo>
                  <a:lnTo>
                    <a:pt x="294123" y="67993"/>
                  </a:lnTo>
                  <a:lnTo>
                    <a:pt x="294719" y="68437"/>
                  </a:lnTo>
                  <a:lnTo>
                    <a:pt x="295307" y="68895"/>
                  </a:lnTo>
                  <a:lnTo>
                    <a:pt x="295885" y="69359"/>
                  </a:lnTo>
                  <a:lnTo>
                    <a:pt x="296463" y="69830"/>
                  </a:lnTo>
                  <a:lnTo>
                    <a:pt x="297023" y="70308"/>
                  </a:lnTo>
                  <a:lnTo>
                    <a:pt x="297584" y="70786"/>
                  </a:lnTo>
                  <a:lnTo>
                    <a:pt x="298126" y="71277"/>
                  </a:lnTo>
                  <a:lnTo>
                    <a:pt x="298668" y="71769"/>
                  </a:lnTo>
                  <a:lnTo>
                    <a:pt x="299201" y="72273"/>
                  </a:lnTo>
                  <a:lnTo>
                    <a:pt x="299725" y="72778"/>
                  </a:lnTo>
                  <a:lnTo>
                    <a:pt x="300249" y="73290"/>
                  </a:lnTo>
                  <a:lnTo>
                    <a:pt x="300755" y="73808"/>
                  </a:lnTo>
                  <a:lnTo>
                    <a:pt x="301261" y="74333"/>
                  </a:lnTo>
                  <a:lnTo>
                    <a:pt x="301758" y="74858"/>
                  </a:lnTo>
                  <a:lnTo>
                    <a:pt x="302246" y="75396"/>
                  </a:lnTo>
                  <a:lnTo>
                    <a:pt x="302725" y="75935"/>
                  </a:lnTo>
                  <a:lnTo>
                    <a:pt x="303195" y="76480"/>
                  </a:lnTo>
                  <a:lnTo>
                    <a:pt x="303664" y="77025"/>
                  </a:lnTo>
                  <a:lnTo>
                    <a:pt x="304125" y="77584"/>
                  </a:lnTo>
                  <a:lnTo>
                    <a:pt x="304577" y="78143"/>
                  </a:lnTo>
                  <a:lnTo>
                    <a:pt x="304035" y="78378"/>
                  </a:lnTo>
                  <a:lnTo>
                    <a:pt x="303502" y="78614"/>
                  </a:lnTo>
                  <a:lnTo>
                    <a:pt x="302969" y="78863"/>
                  </a:lnTo>
                  <a:lnTo>
                    <a:pt x="302445" y="79112"/>
                  </a:lnTo>
                  <a:lnTo>
                    <a:pt x="301921" y="79368"/>
                  </a:lnTo>
                  <a:lnTo>
                    <a:pt x="301406" y="79630"/>
                  </a:lnTo>
                  <a:lnTo>
                    <a:pt x="300367" y="80155"/>
                  </a:lnTo>
                  <a:lnTo>
                    <a:pt x="299346" y="80693"/>
                  </a:lnTo>
                  <a:lnTo>
                    <a:pt x="298334" y="81232"/>
                  </a:lnTo>
                  <a:lnTo>
                    <a:pt x="297322" y="81764"/>
                  </a:lnTo>
                  <a:lnTo>
                    <a:pt x="296310" y="82295"/>
                  </a:lnTo>
                  <a:lnTo>
                    <a:pt x="294448" y="83271"/>
                  </a:lnTo>
                  <a:lnTo>
                    <a:pt x="292578" y="84247"/>
                  </a:lnTo>
                  <a:lnTo>
                    <a:pt x="291647" y="84745"/>
                  </a:lnTo>
                  <a:lnTo>
                    <a:pt x="290726" y="85243"/>
                  </a:lnTo>
                  <a:lnTo>
                    <a:pt x="289804" y="85748"/>
                  </a:lnTo>
                  <a:lnTo>
                    <a:pt x="288901" y="86260"/>
                  </a:lnTo>
                  <a:lnTo>
                    <a:pt x="288205" y="85560"/>
                  </a:lnTo>
                  <a:lnTo>
                    <a:pt x="287446" y="84826"/>
                  </a:lnTo>
                  <a:lnTo>
                    <a:pt x="286642" y="84065"/>
                  </a:lnTo>
                  <a:lnTo>
                    <a:pt x="285783" y="83285"/>
                  </a:lnTo>
                  <a:lnTo>
                    <a:pt x="285332" y="82888"/>
                  </a:lnTo>
                  <a:lnTo>
                    <a:pt x="284871" y="82484"/>
                  </a:lnTo>
                  <a:lnTo>
                    <a:pt x="284401" y="82080"/>
                  </a:lnTo>
                  <a:lnTo>
                    <a:pt x="283922" y="81669"/>
                  </a:lnTo>
                  <a:lnTo>
                    <a:pt x="283425" y="81259"/>
                  </a:lnTo>
                  <a:lnTo>
                    <a:pt x="282919" y="80848"/>
                  </a:lnTo>
                  <a:lnTo>
                    <a:pt x="282413" y="80438"/>
                  </a:lnTo>
                  <a:lnTo>
                    <a:pt x="281889" y="80020"/>
                  </a:lnTo>
                  <a:lnTo>
                    <a:pt x="281356" y="79610"/>
                  </a:lnTo>
                  <a:lnTo>
                    <a:pt x="280814" y="79193"/>
                  </a:lnTo>
                  <a:lnTo>
                    <a:pt x="280263" y="78782"/>
                  </a:lnTo>
                  <a:lnTo>
                    <a:pt x="279702" y="78371"/>
                  </a:lnTo>
                  <a:lnTo>
                    <a:pt x="279142" y="77961"/>
                  </a:lnTo>
                  <a:lnTo>
                    <a:pt x="278564" y="77557"/>
                  </a:lnTo>
                  <a:lnTo>
                    <a:pt x="277986" y="77160"/>
                  </a:lnTo>
                  <a:lnTo>
                    <a:pt x="277398" y="76756"/>
                  </a:lnTo>
                  <a:lnTo>
                    <a:pt x="276811" y="76366"/>
                  </a:lnTo>
                  <a:lnTo>
                    <a:pt x="276215" y="75982"/>
                  </a:lnTo>
                  <a:lnTo>
                    <a:pt x="275609" y="75598"/>
                  </a:lnTo>
                  <a:lnTo>
                    <a:pt x="275004" y="75221"/>
                  </a:lnTo>
                  <a:lnTo>
                    <a:pt x="274390" y="74858"/>
                  </a:lnTo>
                  <a:lnTo>
                    <a:pt x="273766" y="74495"/>
                  </a:lnTo>
                  <a:lnTo>
                    <a:pt x="273152" y="74145"/>
                  </a:lnTo>
                  <a:lnTo>
                    <a:pt x="272528" y="73801"/>
                  </a:lnTo>
                  <a:lnTo>
                    <a:pt x="272835" y="73391"/>
                  </a:lnTo>
                  <a:lnTo>
                    <a:pt x="273152" y="72980"/>
                  </a:lnTo>
                  <a:lnTo>
                    <a:pt x="273468" y="72576"/>
                  </a:lnTo>
                  <a:lnTo>
                    <a:pt x="273802" y="72173"/>
                  </a:lnTo>
                  <a:lnTo>
                    <a:pt x="274146" y="71782"/>
                  </a:lnTo>
                  <a:lnTo>
                    <a:pt x="274498" y="71392"/>
                  </a:lnTo>
                  <a:lnTo>
                    <a:pt x="274850" y="71008"/>
                  </a:lnTo>
                  <a:lnTo>
                    <a:pt x="275221" y="70624"/>
                  </a:lnTo>
                  <a:lnTo>
                    <a:pt x="275591" y="70254"/>
                  </a:lnTo>
                  <a:lnTo>
                    <a:pt x="275980" y="69884"/>
                  </a:lnTo>
                  <a:lnTo>
                    <a:pt x="276368" y="69514"/>
                  </a:lnTo>
                  <a:lnTo>
                    <a:pt x="276766" y="69157"/>
                  </a:lnTo>
                  <a:lnTo>
                    <a:pt x="277172" y="68800"/>
                  </a:lnTo>
                  <a:lnTo>
                    <a:pt x="277588" y="68457"/>
                  </a:lnTo>
                  <a:lnTo>
                    <a:pt x="278013" y="68114"/>
                  </a:lnTo>
                  <a:lnTo>
                    <a:pt x="278437" y="67771"/>
                  </a:lnTo>
                  <a:lnTo>
                    <a:pt x="278880" y="67441"/>
                  </a:lnTo>
                  <a:lnTo>
                    <a:pt x="279323" y="67118"/>
                  </a:lnTo>
                  <a:lnTo>
                    <a:pt x="279775" y="66795"/>
                  </a:lnTo>
                  <a:lnTo>
                    <a:pt x="280236" y="66478"/>
                  </a:lnTo>
                  <a:lnTo>
                    <a:pt x="280696" y="66169"/>
                  </a:lnTo>
                  <a:lnTo>
                    <a:pt x="281175" y="65866"/>
                  </a:lnTo>
                  <a:lnTo>
                    <a:pt x="281654" y="65570"/>
                  </a:lnTo>
                  <a:lnTo>
                    <a:pt x="282142" y="65274"/>
                  </a:lnTo>
                  <a:lnTo>
                    <a:pt x="282639" y="64991"/>
                  </a:lnTo>
                  <a:lnTo>
                    <a:pt x="283145" y="64708"/>
                  </a:lnTo>
                  <a:lnTo>
                    <a:pt x="283651" y="64432"/>
                  </a:lnTo>
                  <a:lnTo>
                    <a:pt x="284166" y="64170"/>
                  </a:lnTo>
                  <a:lnTo>
                    <a:pt x="284690" y="63907"/>
                  </a:lnTo>
                  <a:lnTo>
                    <a:pt x="285223" y="63652"/>
                  </a:lnTo>
                  <a:lnTo>
                    <a:pt x="285756" y="63403"/>
                  </a:lnTo>
                  <a:lnTo>
                    <a:pt x="286298" y="63160"/>
                  </a:lnTo>
                  <a:close/>
                  <a:moveTo>
                    <a:pt x="38763" y="64553"/>
                  </a:moveTo>
                  <a:lnTo>
                    <a:pt x="38799" y="64621"/>
                  </a:lnTo>
                  <a:lnTo>
                    <a:pt x="38826" y="64648"/>
                  </a:lnTo>
                  <a:lnTo>
                    <a:pt x="38862" y="64675"/>
                  </a:lnTo>
                  <a:lnTo>
                    <a:pt x="40226" y="65873"/>
                  </a:lnTo>
                  <a:lnTo>
                    <a:pt x="41600" y="67071"/>
                  </a:lnTo>
                  <a:lnTo>
                    <a:pt x="42982" y="68269"/>
                  </a:lnTo>
                  <a:lnTo>
                    <a:pt x="44374" y="69460"/>
                  </a:lnTo>
                  <a:lnTo>
                    <a:pt x="45774" y="70645"/>
                  </a:lnTo>
                  <a:lnTo>
                    <a:pt x="47175" y="71829"/>
                  </a:lnTo>
                  <a:lnTo>
                    <a:pt x="48584" y="73007"/>
                  </a:lnTo>
                  <a:lnTo>
                    <a:pt x="50003" y="74178"/>
                  </a:lnTo>
                  <a:lnTo>
                    <a:pt x="49217" y="74454"/>
                  </a:lnTo>
                  <a:lnTo>
                    <a:pt x="48431" y="74737"/>
                  </a:lnTo>
                  <a:lnTo>
                    <a:pt x="47663" y="75026"/>
                  </a:lnTo>
                  <a:lnTo>
                    <a:pt x="46904" y="75329"/>
                  </a:lnTo>
                  <a:lnTo>
                    <a:pt x="46145" y="75645"/>
                  </a:lnTo>
                  <a:lnTo>
                    <a:pt x="45404" y="75969"/>
                  </a:lnTo>
                  <a:lnTo>
                    <a:pt x="44672" y="76298"/>
                  </a:lnTo>
                  <a:lnTo>
                    <a:pt x="43949" y="76648"/>
                  </a:lnTo>
                  <a:lnTo>
                    <a:pt x="43235" y="76998"/>
                  </a:lnTo>
                  <a:lnTo>
                    <a:pt x="42530" y="77369"/>
                  </a:lnTo>
                  <a:lnTo>
                    <a:pt x="41844" y="77745"/>
                  </a:lnTo>
                  <a:lnTo>
                    <a:pt x="41157" y="78136"/>
                  </a:lnTo>
                  <a:lnTo>
                    <a:pt x="40488" y="78533"/>
                  </a:lnTo>
                  <a:lnTo>
                    <a:pt x="39829" y="78950"/>
                  </a:lnTo>
                  <a:lnTo>
                    <a:pt x="39178" y="79374"/>
                  </a:lnTo>
                  <a:lnTo>
                    <a:pt x="38537" y="79805"/>
                  </a:lnTo>
                  <a:lnTo>
                    <a:pt x="37913" y="80256"/>
                  </a:lnTo>
                  <a:lnTo>
                    <a:pt x="37290" y="80714"/>
                  </a:lnTo>
                  <a:lnTo>
                    <a:pt x="36693" y="81185"/>
                  </a:lnTo>
                  <a:lnTo>
                    <a:pt x="36097" y="81669"/>
                  </a:lnTo>
                  <a:lnTo>
                    <a:pt x="35510" y="82167"/>
                  </a:lnTo>
                  <a:lnTo>
                    <a:pt x="34941" y="82679"/>
                  </a:lnTo>
                  <a:lnTo>
                    <a:pt x="34380" y="83204"/>
                  </a:lnTo>
                  <a:lnTo>
                    <a:pt x="33838" y="83736"/>
                  </a:lnTo>
                  <a:lnTo>
                    <a:pt x="33296" y="84288"/>
                  </a:lnTo>
                  <a:lnTo>
                    <a:pt x="32781" y="84846"/>
                  </a:lnTo>
                  <a:lnTo>
                    <a:pt x="32266" y="85418"/>
                  </a:lnTo>
                  <a:lnTo>
                    <a:pt x="31769" y="86011"/>
                  </a:lnTo>
                  <a:lnTo>
                    <a:pt x="31281" y="86610"/>
                  </a:lnTo>
                  <a:lnTo>
                    <a:pt x="30802" y="87229"/>
                  </a:lnTo>
                  <a:lnTo>
                    <a:pt x="30342" y="87855"/>
                  </a:lnTo>
                  <a:lnTo>
                    <a:pt x="29899" y="88501"/>
                  </a:lnTo>
                  <a:lnTo>
                    <a:pt x="29339" y="88373"/>
                  </a:lnTo>
                  <a:lnTo>
                    <a:pt x="28796" y="88238"/>
                  </a:lnTo>
                  <a:lnTo>
                    <a:pt x="28254" y="88097"/>
                  </a:lnTo>
                  <a:lnTo>
                    <a:pt x="27721" y="87956"/>
                  </a:lnTo>
                  <a:lnTo>
                    <a:pt x="27197" y="87814"/>
                  </a:lnTo>
                  <a:lnTo>
                    <a:pt x="26673" y="87660"/>
                  </a:lnTo>
                  <a:lnTo>
                    <a:pt x="26158" y="87505"/>
                  </a:lnTo>
                  <a:lnTo>
                    <a:pt x="25652" y="87343"/>
                  </a:lnTo>
                  <a:lnTo>
                    <a:pt x="25146" y="87175"/>
                  </a:lnTo>
                  <a:lnTo>
                    <a:pt x="24658" y="87007"/>
                  </a:lnTo>
                  <a:lnTo>
                    <a:pt x="24161" y="86832"/>
                  </a:lnTo>
                  <a:lnTo>
                    <a:pt x="23682" y="86650"/>
                  </a:lnTo>
                  <a:lnTo>
                    <a:pt x="23204" y="86462"/>
                  </a:lnTo>
                  <a:lnTo>
                    <a:pt x="22734" y="86273"/>
                  </a:lnTo>
                  <a:lnTo>
                    <a:pt x="22264" y="86071"/>
                  </a:lnTo>
                  <a:lnTo>
                    <a:pt x="21803" y="85869"/>
                  </a:lnTo>
                  <a:lnTo>
                    <a:pt x="21342" y="85661"/>
                  </a:lnTo>
                  <a:lnTo>
                    <a:pt x="20890" y="85452"/>
                  </a:lnTo>
                  <a:lnTo>
                    <a:pt x="20448" y="85230"/>
                  </a:lnTo>
                  <a:lnTo>
                    <a:pt x="20005" y="85008"/>
                  </a:lnTo>
                  <a:lnTo>
                    <a:pt x="19562" y="84779"/>
                  </a:lnTo>
                  <a:lnTo>
                    <a:pt x="19129" y="84537"/>
                  </a:lnTo>
                  <a:lnTo>
                    <a:pt x="18704" y="84301"/>
                  </a:lnTo>
                  <a:lnTo>
                    <a:pt x="18279" y="84052"/>
                  </a:lnTo>
                  <a:lnTo>
                    <a:pt x="17855" y="83796"/>
                  </a:lnTo>
                  <a:lnTo>
                    <a:pt x="17439" y="83534"/>
                  </a:lnTo>
                  <a:lnTo>
                    <a:pt x="17023" y="83271"/>
                  </a:lnTo>
                  <a:lnTo>
                    <a:pt x="16617" y="82995"/>
                  </a:lnTo>
                  <a:lnTo>
                    <a:pt x="16210" y="82719"/>
                  </a:lnTo>
                  <a:lnTo>
                    <a:pt x="15803" y="82437"/>
                  </a:lnTo>
                  <a:lnTo>
                    <a:pt x="15406" y="82141"/>
                  </a:lnTo>
                  <a:lnTo>
                    <a:pt x="15008" y="81844"/>
                  </a:lnTo>
                  <a:lnTo>
                    <a:pt x="15261" y="81488"/>
                  </a:lnTo>
                  <a:lnTo>
                    <a:pt x="15523" y="81138"/>
                  </a:lnTo>
                  <a:lnTo>
                    <a:pt x="15785" y="80781"/>
                  </a:lnTo>
                  <a:lnTo>
                    <a:pt x="16056" y="80431"/>
                  </a:lnTo>
                  <a:lnTo>
                    <a:pt x="16328" y="80088"/>
                  </a:lnTo>
                  <a:lnTo>
                    <a:pt x="16608" y="79744"/>
                  </a:lnTo>
                  <a:lnTo>
                    <a:pt x="16888" y="79401"/>
                  </a:lnTo>
                  <a:lnTo>
                    <a:pt x="17168" y="79065"/>
                  </a:lnTo>
                  <a:lnTo>
                    <a:pt x="17746" y="78398"/>
                  </a:lnTo>
                  <a:lnTo>
                    <a:pt x="18351" y="77739"/>
                  </a:lnTo>
                  <a:lnTo>
                    <a:pt x="18957" y="77093"/>
                  </a:lnTo>
                  <a:lnTo>
                    <a:pt x="19589" y="76453"/>
                  </a:lnTo>
                  <a:lnTo>
                    <a:pt x="20240" y="75827"/>
                  </a:lnTo>
                  <a:lnTo>
                    <a:pt x="20899" y="75215"/>
                  </a:lnTo>
                  <a:lnTo>
                    <a:pt x="21568" y="74609"/>
                  </a:lnTo>
                  <a:lnTo>
                    <a:pt x="22264" y="74017"/>
                  </a:lnTo>
                  <a:lnTo>
                    <a:pt x="22969" y="73438"/>
                  </a:lnTo>
                  <a:lnTo>
                    <a:pt x="23682" y="72866"/>
                  </a:lnTo>
                  <a:lnTo>
                    <a:pt x="24414" y="72307"/>
                  </a:lnTo>
                  <a:lnTo>
                    <a:pt x="25164" y="71755"/>
                  </a:lnTo>
                  <a:lnTo>
                    <a:pt x="25923" y="71223"/>
                  </a:lnTo>
                  <a:lnTo>
                    <a:pt x="26700" y="70699"/>
                  </a:lnTo>
                  <a:lnTo>
                    <a:pt x="27486" y="70180"/>
                  </a:lnTo>
                  <a:lnTo>
                    <a:pt x="28281" y="69675"/>
                  </a:lnTo>
                  <a:lnTo>
                    <a:pt x="29095" y="69184"/>
                  </a:lnTo>
                  <a:lnTo>
                    <a:pt x="29917" y="68706"/>
                  </a:lnTo>
                  <a:lnTo>
                    <a:pt x="30757" y="68242"/>
                  </a:lnTo>
                  <a:lnTo>
                    <a:pt x="31597" y="67784"/>
                  </a:lnTo>
                  <a:lnTo>
                    <a:pt x="32456" y="67340"/>
                  </a:lnTo>
                  <a:lnTo>
                    <a:pt x="33332" y="66902"/>
                  </a:lnTo>
                  <a:lnTo>
                    <a:pt x="34209" y="66485"/>
                  </a:lnTo>
                  <a:lnTo>
                    <a:pt x="35103" y="66075"/>
                  </a:lnTo>
                  <a:lnTo>
                    <a:pt x="35998" y="65677"/>
                  </a:lnTo>
                  <a:lnTo>
                    <a:pt x="36910" y="65287"/>
                  </a:lnTo>
                  <a:lnTo>
                    <a:pt x="37832" y="64917"/>
                  </a:lnTo>
                  <a:lnTo>
                    <a:pt x="38763" y="64553"/>
                  </a:lnTo>
                  <a:close/>
                  <a:moveTo>
                    <a:pt x="306158" y="80216"/>
                  </a:moveTo>
                  <a:lnTo>
                    <a:pt x="306511" y="80700"/>
                  </a:lnTo>
                  <a:lnTo>
                    <a:pt x="306854" y="81191"/>
                  </a:lnTo>
                  <a:lnTo>
                    <a:pt x="307197" y="81676"/>
                  </a:lnTo>
                  <a:lnTo>
                    <a:pt x="307532" y="82167"/>
                  </a:lnTo>
                  <a:lnTo>
                    <a:pt x="307866" y="82665"/>
                  </a:lnTo>
                  <a:lnTo>
                    <a:pt x="308191" y="83164"/>
                  </a:lnTo>
                  <a:lnTo>
                    <a:pt x="308517" y="83668"/>
                  </a:lnTo>
                  <a:lnTo>
                    <a:pt x="308833" y="84166"/>
                  </a:lnTo>
                  <a:lnTo>
                    <a:pt x="309149" y="84678"/>
                  </a:lnTo>
                  <a:lnTo>
                    <a:pt x="309456" y="85183"/>
                  </a:lnTo>
                  <a:lnTo>
                    <a:pt x="310062" y="86213"/>
                  </a:lnTo>
                  <a:lnTo>
                    <a:pt x="310649" y="87242"/>
                  </a:lnTo>
                  <a:lnTo>
                    <a:pt x="311218" y="88292"/>
                  </a:lnTo>
                  <a:lnTo>
                    <a:pt x="311778" y="89342"/>
                  </a:lnTo>
                  <a:lnTo>
                    <a:pt x="312311" y="90406"/>
                  </a:lnTo>
                  <a:lnTo>
                    <a:pt x="312835" y="91476"/>
                  </a:lnTo>
                  <a:lnTo>
                    <a:pt x="313341" y="92559"/>
                  </a:lnTo>
                  <a:lnTo>
                    <a:pt x="313829" y="93643"/>
                  </a:lnTo>
                  <a:lnTo>
                    <a:pt x="314308" y="94733"/>
                  </a:lnTo>
                  <a:lnTo>
                    <a:pt x="314769" y="95837"/>
                  </a:lnTo>
                  <a:lnTo>
                    <a:pt x="315212" y="96948"/>
                  </a:lnTo>
                  <a:lnTo>
                    <a:pt x="313161" y="97439"/>
                  </a:lnTo>
                  <a:lnTo>
                    <a:pt x="311110" y="97944"/>
                  </a:lnTo>
                  <a:lnTo>
                    <a:pt x="309059" y="98455"/>
                  </a:lnTo>
                  <a:lnTo>
                    <a:pt x="307017" y="98980"/>
                  </a:lnTo>
                  <a:lnTo>
                    <a:pt x="304975" y="99512"/>
                  </a:lnTo>
                  <a:lnTo>
                    <a:pt x="302942" y="100057"/>
                  </a:lnTo>
                  <a:lnTo>
                    <a:pt x="301930" y="100333"/>
                  </a:lnTo>
                  <a:lnTo>
                    <a:pt x="300918" y="100616"/>
                  </a:lnTo>
                  <a:lnTo>
                    <a:pt x="299915" y="100899"/>
                  </a:lnTo>
                  <a:lnTo>
                    <a:pt x="298903" y="101188"/>
                  </a:lnTo>
                  <a:lnTo>
                    <a:pt x="298496" y="100313"/>
                  </a:lnTo>
                  <a:lnTo>
                    <a:pt x="298072" y="99438"/>
                  </a:lnTo>
                  <a:lnTo>
                    <a:pt x="297629" y="98570"/>
                  </a:lnTo>
                  <a:lnTo>
                    <a:pt x="297177" y="97708"/>
                  </a:lnTo>
                  <a:lnTo>
                    <a:pt x="296707" y="96847"/>
                  </a:lnTo>
                  <a:lnTo>
                    <a:pt x="296219" y="95992"/>
                  </a:lnTo>
                  <a:lnTo>
                    <a:pt x="295713" y="95151"/>
                  </a:lnTo>
                  <a:lnTo>
                    <a:pt x="295198" y="94303"/>
                  </a:lnTo>
                  <a:lnTo>
                    <a:pt x="294656" y="93468"/>
                  </a:lnTo>
                  <a:lnTo>
                    <a:pt x="294096" y="92640"/>
                  </a:lnTo>
                  <a:lnTo>
                    <a:pt x="293518" y="91812"/>
                  </a:lnTo>
                  <a:lnTo>
                    <a:pt x="293229" y="91402"/>
                  </a:lnTo>
                  <a:lnTo>
                    <a:pt x="292921" y="90998"/>
                  </a:lnTo>
                  <a:lnTo>
                    <a:pt x="292614" y="90587"/>
                  </a:lnTo>
                  <a:lnTo>
                    <a:pt x="292307" y="90184"/>
                  </a:lnTo>
                  <a:lnTo>
                    <a:pt x="291991" y="89780"/>
                  </a:lnTo>
                  <a:lnTo>
                    <a:pt x="291665" y="89383"/>
                  </a:lnTo>
                  <a:lnTo>
                    <a:pt x="291340" y="88979"/>
                  </a:lnTo>
                  <a:lnTo>
                    <a:pt x="291006" y="88582"/>
                  </a:lnTo>
                  <a:lnTo>
                    <a:pt x="290671" y="88185"/>
                  </a:lnTo>
                  <a:lnTo>
                    <a:pt x="290319" y="87794"/>
                  </a:lnTo>
                  <a:lnTo>
                    <a:pt x="290292" y="87754"/>
                  </a:lnTo>
                  <a:lnTo>
                    <a:pt x="290247" y="87707"/>
                  </a:lnTo>
                  <a:lnTo>
                    <a:pt x="290202" y="87653"/>
                  </a:lnTo>
                  <a:lnTo>
                    <a:pt x="290165" y="87599"/>
                  </a:lnTo>
                  <a:lnTo>
                    <a:pt x="291304" y="87128"/>
                  </a:lnTo>
                  <a:lnTo>
                    <a:pt x="292424" y="86643"/>
                  </a:lnTo>
                  <a:lnTo>
                    <a:pt x="293554" y="86145"/>
                  </a:lnTo>
                  <a:lnTo>
                    <a:pt x="294665" y="85640"/>
                  </a:lnTo>
                  <a:lnTo>
                    <a:pt x="295777" y="85136"/>
                  </a:lnTo>
                  <a:lnTo>
                    <a:pt x="296888" y="84617"/>
                  </a:lnTo>
                  <a:lnTo>
                    <a:pt x="299093" y="83594"/>
                  </a:lnTo>
                  <a:lnTo>
                    <a:pt x="299978" y="83177"/>
                  </a:lnTo>
                  <a:lnTo>
                    <a:pt x="300873" y="82766"/>
                  </a:lnTo>
                  <a:lnTo>
                    <a:pt x="302662" y="81952"/>
                  </a:lnTo>
                  <a:lnTo>
                    <a:pt x="303556" y="81535"/>
                  </a:lnTo>
                  <a:lnTo>
                    <a:pt x="304432" y="81104"/>
                  </a:lnTo>
                  <a:lnTo>
                    <a:pt x="304875" y="80889"/>
                  </a:lnTo>
                  <a:lnTo>
                    <a:pt x="305309" y="80673"/>
                  </a:lnTo>
                  <a:lnTo>
                    <a:pt x="305734" y="80444"/>
                  </a:lnTo>
                  <a:lnTo>
                    <a:pt x="306158" y="80216"/>
                  </a:lnTo>
                  <a:close/>
                  <a:moveTo>
                    <a:pt x="13807" y="83615"/>
                  </a:moveTo>
                  <a:lnTo>
                    <a:pt x="14168" y="83924"/>
                  </a:lnTo>
                  <a:lnTo>
                    <a:pt x="14539" y="84234"/>
                  </a:lnTo>
                  <a:lnTo>
                    <a:pt x="14918" y="84537"/>
                  </a:lnTo>
                  <a:lnTo>
                    <a:pt x="15298" y="84833"/>
                  </a:lnTo>
                  <a:lnTo>
                    <a:pt x="15695" y="85122"/>
                  </a:lnTo>
                  <a:lnTo>
                    <a:pt x="16093" y="85412"/>
                  </a:lnTo>
                  <a:lnTo>
                    <a:pt x="16499" y="85694"/>
                  </a:lnTo>
                  <a:lnTo>
                    <a:pt x="16915" y="85970"/>
                  </a:lnTo>
                  <a:lnTo>
                    <a:pt x="17340" y="86239"/>
                  </a:lnTo>
                  <a:lnTo>
                    <a:pt x="17773" y="86502"/>
                  </a:lnTo>
                  <a:lnTo>
                    <a:pt x="18207" y="86764"/>
                  </a:lnTo>
                  <a:lnTo>
                    <a:pt x="18650" y="87013"/>
                  </a:lnTo>
                  <a:lnTo>
                    <a:pt x="19101" y="87262"/>
                  </a:lnTo>
                  <a:lnTo>
                    <a:pt x="19553" y="87505"/>
                  </a:lnTo>
                  <a:lnTo>
                    <a:pt x="20014" y="87734"/>
                  </a:lnTo>
                  <a:lnTo>
                    <a:pt x="20475" y="87962"/>
                  </a:lnTo>
                  <a:lnTo>
                    <a:pt x="20945" y="88185"/>
                  </a:lnTo>
                  <a:lnTo>
                    <a:pt x="21424" y="88400"/>
                  </a:lnTo>
                  <a:lnTo>
                    <a:pt x="21902" y="88609"/>
                  </a:lnTo>
                  <a:lnTo>
                    <a:pt x="22390" y="88811"/>
                  </a:lnTo>
                  <a:lnTo>
                    <a:pt x="22878" y="89006"/>
                  </a:lnTo>
                  <a:lnTo>
                    <a:pt x="23375" y="89194"/>
                  </a:lnTo>
                  <a:lnTo>
                    <a:pt x="23872" y="89376"/>
                  </a:lnTo>
                  <a:lnTo>
                    <a:pt x="24378" y="89551"/>
                  </a:lnTo>
                  <a:lnTo>
                    <a:pt x="24884" y="89719"/>
                  </a:lnTo>
                  <a:lnTo>
                    <a:pt x="25390" y="89874"/>
                  </a:lnTo>
                  <a:lnTo>
                    <a:pt x="25905" y="90029"/>
                  </a:lnTo>
                  <a:lnTo>
                    <a:pt x="26420" y="90170"/>
                  </a:lnTo>
                  <a:lnTo>
                    <a:pt x="26935" y="90305"/>
                  </a:lnTo>
                  <a:lnTo>
                    <a:pt x="27459" y="90439"/>
                  </a:lnTo>
                  <a:lnTo>
                    <a:pt x="27974" y="90554"/>
                  </a:lnTo>
                  <a:lnTo>
                    <a:pt x="28498" y="90668"/>
                  </a:lnTo>
                  <a:lnTo>
                    <a:pt x="28408" y="90843"/>
                  </a:lnTo>
                  <a:lnTo>
                    <a:pt x="28309" y="90998"/>
                  </a:lnTo>
                  <a:lnTo>
                    <a:pt x="27992" y="91570"/>
                  </a:lnTo>
                  <a:lnTo>
                    <a:pt x="27676" y="92149"/>
                  </a:lnTo>
                  <a:lnTo>
                    <a:pt x="27360" y="92728"/>
                  </a:lnTo>
                  <a:lnTo>
                    <a:pt x="27062" y="93307"/>
                  </a:lnTo>
                  <a:lnTo>
                    <a:pt x="26754" y="93885"/>
                  </a:lnTo>
                  <a:lnTo>
                    <a:pt x="26465" y="94464"/>
                  </a:lnTo>
                  <a:lnTo>
                    <a:pt x="26167" y="95050"/>
                  </a:lnTo>
                  <a:lnTo>
                    <a:pt x="25887" y="95635"/>
                  </a:lnTo>
                  <a:lnTo>
                    <a:pt x="25327" y="96813"/>
                  </a:lnTo>
                  <a:lnTo>
                    <a:pt x="24794" y="97991"/>
                  </a:lnTo>
                  <a:lnTo>
                    <a:pt x="24270" y="99182"/>
                  </a:lnTo>
                  <a:lnTo>
                    <a:pt x="23773" y="100374"/>
                  </a:lnTo>
                  <a:lnTo>
                    <a:pt x="23303" y="101565"/>
                  </a:lnTo>
                  <a:lnTo>
                    <a:pt x="22842" y="102770"/>
                  </a:lnTo>
                  <a:lnTo>
                    <a:pt x="22408" y="103975"/>
                  </a:lnTo>
                  <a:lnTo>
                    <a:pt x="21993" y="105186"/>
                  </a:lnTo>
                  <a:lnTo>
                    <a:pt x="21595" y="106398"/>
                  </a:lnTo>
                  <a:lnTo>
                    <a:pt x="21216" y="107616"/>
                  </a:lnTo>
                  <a:lnTo>
                    <a:pt x="20854" y="108841"/>
                  </a:lnTo>
                  <a:lnTo>
                    <a:pt x="20520" y="110059"/>
                  </a:lnTo>
                  <a:lnTo>
                    <a:pt x="16942" y="109426"/>
                  </a:lnTo>
                  <a:lnTo>
                    <a:pt x="13364" y="108800"/>
                  </a:lnTo>
                  <a:lnTo>
                    <a:pt x="6208" y="107562"/>
                  </a:lnTo>
                  <a:lnTo>
                    <a:pt x="6389" y="106175"/>
                  </a:lnTo>
                  <a:lnTo>
                    <a:pt x="6488" y="105489"/>
                  </a:lnTo>
                  <a:lnTo>
                    <a:pt x="6596" y="104802"/>
                  </a:lnTo>
                  <a:lnTo>
                    <a:pt x="6705" y="104116"/>
                  </a:lnTo>
                  <a:lnTo>
                    <a:pt x="6822" y="103429"/>
                  </a:lnTo>
                  <a:lnTo>
                    <a:pt x="6940" y="102743"/>
                  </a:lnTo>
                  <a:lnTo>
                    <a:pt x="7066" y="102063"/>
                  </a:lnTo>
                  <a:lnTo>
                    <a:pt x="7202" y="101383"/>
                  </a:lnTo>
                  <a:lnTo>
                    <a:pt x="7337" y="100703"/>
                  </a:lnTo>
                  <a:lnTo>
                    <a:pt x="7482" y="100030"/>
                  </a:lnTo>
                  <a:lnTo>
                    <a:pt x="7635" y="99357"/>
                  </a:lnTo>
                  <a:lnTo>
                    <a:pt x="7798" y="98684"/>
                  </a:lnTo>
                  <a:lnTo>
                    <a:pt x="7961" y="98011"/>
                  </a:lnTo>
                  <a:lnTo>
                    <a:pt x="8132" y="97345"/>
                  </a:lnTo>
                  <a:lnTo>
                    <a:pt x="8313" y="96679"/>
                  </a:lnTo>
                  <a:lnTo>
                    <a:pt x="8503" y="96012"/>
                  </a:lnTo>
                  <a:lnTo>
                    <a:pt x="8693" y="95353"/>
                  </a:lnTo>
                  <a:lnTo>
                    <a:pt x="8891" y="94693"/>
                  </a:lnTo>
                  <a:lnTo>
                    <a:pt x="9099" y="94033"/>
                  </a:lnTo>
                  <a:lnTo>
                    <a:pt x="9316" y="93381"/>
                  </a:lnTo>
                  <a:lnTo>
                    <a:pt x="9542" y="92728"/>
                  </a:lnTo>
                  <a:lnTo>
                    <a:pt x="9768" y="92082"/>
                  </a:lnTo>
                  <a:lnTo>
                    <a:pt x="10012" y="91435"/>
                  </a:lnTo>
                  <a:lnTo>
                    <a:pt x="10256" y="90789"/>
                  </a:lnTo>
                  <a:lnTo>
                    <a:pt x="10509" y="90150"/>
                  </a:lnTo>
                  <a:lnTo>
                    <a:pt x="10780" y="89510"/>
                  </a:lnTo>
                  <a:lnTo>
                    <a:pt x="11051" y="88878"/>
                  </a:lnTo>
                  <a:lnTo>
                    <a:pt x="11331" y="88252"/>
                  </a:lnTo>
                  <a:lnTo>
                    <a:pt x="11620" y="87619"/>
                  </a:lnTo>
                  <a:lnTo>
                    <a:pt x="11918" y="86993"/>
                  </a:lnTo>
                  <a:lnTo>
                    <a:pt x="12225" y="86374"/>
                  </a:lnTo>
                  <a:lnTo>
                    <a:pt x="12406" y="86024"/>
                  </a:lnTo>
                  <a:lnTo>
                    <a:pt x="12596" y="85674"/>
                  </a:lnTo>
                  <a:lnTo>
                    <a:pt x="12786" y="85324"/>
                  </a:lnTo>
                  <a:lnTo>
                    <a:pt x="12984" y="84981"/>
                  </a:lnTo>
                  <a:lnTo>
                    <a:pt x="13382" y="84294"/>
                  </a:lnTo>
                  <a:lnTo>
                    <a:pt x="13807" y="83615"/>
                  </a:lnTo>
                  <a:close/>
                  <a:moveTo>
                    <a:pt x="316007" y="99041"/>
                  </a:moveTo>
                  <a:lnTo>
                    <a:pt x="316386" y="100111"/>
                  </a:lnTo>
                  <a:lnTo>
                    <a:pt x="316757" y="101175"/>
                  </a:lnTo>
                  <a:lnTo>
                    <a:pt x="317109" y="102245"/>
                  </a:lnTo>
                  <a:lnTo>
                    <a:pt x="317453" y="103322"/>
                  </a:lnTo>
                  <a:lnTo>
                    <a:pt x="317787" y="104399"/>
                  </a:lnTo>
                  <a:lnTo>
                    <a:pt x="318103" y="105482"/>
                  </a:lnTo>
                  <a:lnTo>
                    <a:pt x="318410" y="106559"/>
                  </a:lnTo>
                  <a:lnTo>
                    <a:pt x="318709" y="107649"/>
                  </a:lnTo>
                  <a:lnTo>
                    <a:pt x="318998" y="108733"/>
                  </a:lnTo>
                  <a:lnTo>
                    <a:pt x="319278" y="109817"/>
                  </a:lnTo>
                  <a:lnTo>
                    <a:pt x="319540" y="110907"/>
                  </a:lnTo>
                  <a:lnTo>
                    <a:pt x="319802" y="111991"/>
                  </a:lnTo>
                  <a:lnTo>
                    <a:pt x="320046" y="113081"/>
                  </a:lnTo>
                  <a:lnTo>
                    <a:pt x="320281" y="114165"/>
                  </a:lnTo>
                  <a:lnTo>
                    <a:pt x="320507" y="115255"/>
                  </a:lnTo>
                  <a:lnTo>
                    <a:pt x="320723" y="116339"/>
                  </a:lnTo>
                  <a:lnTo>
                    <a:pt x="320217" y="116406"/>
                  </a:lnTo>
                  <a:lnTo>
                    <a:pt x="319711" y="116480"/>
                  </a:lnTo>
                  <a:lnTo>
                    <a:pt x="318690" y="116648"/>
                  </a:lnTo>
                  <a:lnTo>
                    <a:pt x="317669" y="116823"/>
                  </a:lnTo>
                  <a:lnTo>
                    <a:pt x="316648" y="117012"/>
                  </a:lnTo>
                  <a:lnTo>
                    <a:pt x="315627" y="117220"/>
                  </a:lnTo>
                  <a:lnTo>
                    <a:pt x="314606" y="117436"/>
                  </a:lnTo>
                  <a:lnTo>
                    <a:pt x="313585" y="117658"/>
                  </a:lnTo>
                  <a:lnTo>
                    <a:pt x="312573" y="117900"/>
                  </a:lnTo>
                  <a:lnTo>
                    <a:pt x="311561" y="118142"/>
                  </a:lnTo>
                  <a:lnTo>
                    <a:pt x="310549" y="118391"/>
                  </a:lnTo>
                  <a:lnTo>
                    <a:pt x="309538" y="118647"/>
                  </a:lnTo>
                  <a:lnTo>
                    <a:pt x="308544" y="118910"/>
                  </a:lnTo>
                  <a:lnTo>
                    <a:pt x="306556" y="119435"/>
                  </a:lnTo>
                  <a:lnTo>
                    <a:pt x="304604" y="119973"/>
                  </a:lnTo>
                  <a:lnTo>
                    <a:pt x="304378" y="118876"/>
                  </a:lnTo>
                  <a:lnTo>
                    <a:pt x="304152" y="117779"/>
                  </a:lnTo>
                  <a:lnTo>
                    <a:pt x="303908" y="116682"/>
                  </a:lnTo>
                  <a:lnTo>
                    <a:pt x="303655" y="115592"/>
                  </a:lnTo>
                  <a:lnTo>
                    <a:pt x="303393" y="114501"/>
                  </a:lnTo>
                  <a:lnTo>
                    <a:pt x="303113" y="113411"/>
                  </a:lnTo>
                  <a:lnTo>
                    <a:pt x="302824" y="112320"/>
                  </a:lnTo>
                  <a:lnTo>
                    <a:pt x="302526" y="111237"/>
                  </a:lnTo>
                  <a:lnTo>
                    <a:pt x="302210" y="110160"/>
                  </a:lnTo>
                  <a:lnTo>
                    <a:pt x="301884" y="109076"/>
                  </a:lnTo>
                  <a:lnTo>
                    <a:pt x="301541" y="108006"/>
                  </a:lnTo>
                  <a:lnTo>
                    <a:pt x="301180" y="106936"/>
                  </a:lnTo>
                  <a:lnTo>
                    <a:pt x="300809" y="105873"/>
                  </a:lnTo>
                  <a:lnTo>
                    <a:pt x="300412" y="104809"/>
                  </a:lnTo>
                  <a:lnTo>
                    <a:pt x="300005" y="103752"/>
                  </a:lnTo>
                  <a:lnTo>
                    <a:pt x="299571" y="102702"/>
                  </a:lnTo>
                  <a:lnTo>
                    <a:pt x="300601" y="102501"/>
                  </a:lnTo>
                  <a:lnTo>
                    <a:pt x="301631" y="102292"/>
                  </a:lnTo>
                  <a:lnTo>
                    <a:pt x="302671" y="102083"/>
                  </a:lnTo>
                  <a:lnTo>
                    <a:pt x="303701" y="101868"/>
                  </a:lnTo>
                  <a:lnTo>
                    <a:pt x="305761" y="101424"/>
                  </a:lnTo>
                  <a:lnTo>
                    <a:pt x="307812" y="100973"/>
                  </a:lnTo>
                  <a:lnTo>
                    <a:pt x="309863" y="100502"/>
                  </a:lnTo>
                  <a:lnTo>
                    <a:pt x="311914" y="100024"/>
                  </a:lnTo>
                  <a:lnTo>
                    <a:pt x="313965" y="99539"/>
                  </a:lnTo>
                  <a:lnTo>
                    <a:pt x="316007" y="99041"/>
                  </a:lnTo>
                  <a:close/>
                  <a:moveTo>
                    <a:pt x="5982" y="109635"/>
                  </a:moveTo>
                  <a:lnTo>
                    <a:pt x="9479" y="110355"/>
                  </a:lnTo>
                  <a:lnTo>
                    <a:pt x="12966" y="111075"/>
                  </a:lnTo>
                  <a:lnTo>
                    <a:pt x="19951" y="112489"/>
                  </a:lnTo>
                  <a:lnTo>
                    <a:pt x="19698" y="113613"/>
                  </a:lnTo>
                  <a:lnTo>
                    <a:pt x="19463" y="114743"/>
                  </a:lnTo>
                  <a:lnTo>
                    <a:pt x="19237" y="115874"/>
                  </a:lnTo>
                  <a:lnTo>
                    <a:pt x="19029" y="116998"/>
                  </a:lnTo>
                  <a:lnTo>
                    <a:pt x="18848" y="118136"/>
                  </a:lnTo>
                  <a:lnTo>
                    <a:pt x="18677" y="119266"/>
                  </a:lnTo>
                  <a:lnTo>
                    <a:pt x="18514" y="120404"/>
                  </a:lnTo>
                  <a:lnTo>
                    <a:pt x="18379" y="121535"/>
                  </a:lnTo>
                  <a:lnTo>
                    <a:pt x="18261" y="122672"/>
                  </a:lnTo>
                  <a:lnTo>
                    <a:pt x="18153" y="123810"/>
                  </a:lnTo>
                  <a:lnTo>
                    <a:pt x="18071" y="124947"/>
                  </a:lnTo>
                  <a:lnTo>
                    <a:pt x="18008" y="126084"/>
                  </a:lnTo>
                  <a:lnTo>
                    <a:pt x="17954" y="127222"/>
                  </a:lnTo>
                  <a:lnTo>
                    <a:pt x="17927" y="128359"/>
                  </a:lnTo>
                  <a:lnTo>
                    <a:pt x="17918" y="129497"/>
                  </a:lnTo>
                  <a:lnTo>
                    <a:pt x="17927" y="130634"/>
                  </a:lnTo>
                  <a:lnTo>
                    <a:pt x="17150" y="130513"/>
                  </a:lnTo>
                  <a:lnTo>
                    <a:pt x="16373" y="130399"/>
                  </a:lnTo>
                  <a:lnTo>
                    <a:pt x="15587" y="130291"/>
                  </a:lnTo>
                  <a:lnTo>
                    <a:pt x="14801" y="130183"/>
                  </a:lnTo>
                  <a:lnTo>
                    <a:pt x="14014" y="130089"/>
                  </a:lnTo>
                  <a:lnTo>
                    <a:pt x="13219" y="129995"/>
                  </a:lnTo>
                  <a:lnTo>
                    <a:pt x="12433" y="129914"/>
                  </a:lnTo>
                  <a:lnTo>
                    <a:pt x="11638" y="129833"/>
                  </a:lnTo>
                  <a:lnTo>
                    <a:pt x="10843" y="129759"/>
                  </a:lnTo>
                  <a:lnTo>
                    <a:pt x="10057" y="129685"/>
                  </a:lnTo>
                  <a:lnTo>
                    <a:pt x="9262" y="129625"/>
                  </a:lnTo>
                  <a:lnTo>
                    <a:pt x="8476" y="129564"/>
                  </a:lnTo>
                  <a:lnTo>
                    <a:pt x="7690" y="129510"/>
                  </a:lnTo>
                  <a:lnTo>
                    <a:pt x="6904" y="129463"/>
                  </a:lnTo>
                  <a:lnTo>
                    <a:pt x="6127" y="129423"/>
                  </a:lnTo>
                  <a:lnTo>
                    <a:pt x="5349" y="129382"/>
                  </a:lnTo>
                  <a:lnTo>
                    <a:pt x="5322" y="126926"/>
                  </a:lnTo>
                  <a:lnTo>
                    <a:pt x="5313" y="125694"/>
                  </a:lnTo>
                  <a:lnTo>
                    <a:pt x="5313" y="124462"/>
                  </a:lnTo>
                  <a:lnTo>
                    <a:pt x="5322" y="123231"/>
                  </a:lnTo>
                  <a:lnTo>
                    <a:pt x="5331" y="121992"/>
                  </a:lnTo>
                  <a:lnTo>
                    <a:pt x="5358" y="120754"/>
                  </a:lnTo>
                  <a:lnTo>
                    <a:pt x="5386" y="119515"/>
                  </a:lnTo>
                  <a:lnTo>
                    <a:pt x="5422" y="118284"/>
                  </a:lnTo>
                  <a:lnTo>
                    <a:pt x="5467" y="117045"/>
                  </a:lnTo>
                  <a:lnTo>
                    <a:pt x="5521" y="115807"/>
                  </a:lnTo>
                  <a:lnTo>
                    <a:pt x="5593" y="114568"/>
                  </a:lnTo>
                  <a:lnTo>
                    <a:pt x="5675" y="113337"/>
                  </a:lnTo>
                  <a:lnTo>
                    <a:pt x="5765" y="112098"/>
                  </a:lnTo>
                  <a:lnTo>
                    <a:pt x="5864" y="110867"/>
                  </a:lnTo>
                  <a:lnTo>
                    <a:pt x="5982" y="109635"/>
                  </a:lnTo>
                  <a:close/>
                  <a:moveTo>
                    <a:pt x="321139" y="118506"/>
                  </a:moveTo>
                  <a:lnTo>
                    <a:pt x="321338" y="119623"/>
                  </a:lnTo>
                  <a:lnTo>
                    <a:pt x="321528" y="120740"/>
                  </a:lnTo>
                  <a:lnTo>
                    <a:pt x="321708" y="121851"/>
                  </a:lnTo>
                  <a:lnTo>
                    <a:pt x="321880" y="122961"/>
                  </a:lnTo>
                  <a:lnTo>
                    <a:pt x="322043" y="124065"/>
                  </a:lnTo>
                  <a:lnTo>
                    <a:pt x="322196" y="125169"/>
                  </a:lnTo>
                  <a:lnTo>
                    <a:pt x="322350" y="126266"/>
                  </a:lnTo>
                  <a:lnTo>
                    <a:pt x="322485" y="127357"/>
                  </a:lnTo>
                  <a:lnTo>
                    <a:pt x="322621" y="128440"/>
                  </a:lnTo>
                  <a:lnTo>
                    <a:pt x="322747" y="129517"/>
                  </a:lnTo>
                  <a:lnTo>
                    <a:pt x="322874" y="130594"/>
                  </a:lnTo>
                  <a:lnTo>
                    <a:pt x="322982" y="131657"/>
                  </a:lnTo>
                  <a:lnTo>
                    <a:pt x="323199" y="133771"/>
                  </a:lnTo>
                  <a:lnTo>
                    <a:pt x="323389" y="135844"/>
                  </a:lnTo>
                  <a:lnTo>
                    <a:pt x="323235" y="135931"/>
                  </a:lnTo>
                  <a:lnTo>
                    <a:pt x="323100" y="136019"/>
                  </a:lnTo>
                  <a:lnTo>
                    <a:pt x="322973" y="136113"/>
                  </a:lnTo>
                  <a:lnTo>
                    <a:pt x="322865" y="136214"/>
                  </a:lnTo>
                  <a:lnTo>
                    <a:pt x="322756" y="136322"/>
                  </a:lnTo>
                  <a:lnTo>
                    <a:pt x="322657" y="136436"/>
                  </a:lnTo>
                  <a:lnTo>
                    <a:pt x="322576" y="136551"/>
                  </a:lnTo>
                  <a:lnTo>
                    <a:pt x="322503" y="136672"/>
                  </a:lnTo>
                  <a:lnTo>
                    <a:pt x="322178" y="136658"/>
                  </a:lnTo>
                  <a:lnTo>
                    <a:pt x="321862" y="136645"/>
                  </a:lnTo>
                  <a:lnTo>
                    <a:pt x="321537" y="136638"/>
                  </a:lnTo>
                  <a:lnTo>
                    <a:pt x="320877" y="136638"/>
                  </a:lnTo>
                  <a:lnTo>
                    <a:pt x="320552" y="136645"/>
                  </a:lnTo>
                  <a:lnTo>
                    <a:pt x="320217" y="136658"/>
                  </a:lnTo>
                  <a:lnTo>
                    <a:pt x="319874" y="136672"/>
                  </a:lnTo>
                  <a:lnTo>
                    <a:pt x="319142" y="136719"/>
                  </a:lnTo>
                  <a:lnTo>
                    <a:pt x="318383" y="136773"/>
                  </a:lnTo>
                  <a:lnTo>
                    <a:pt x="317624" y="136847"/>
                  </a:lnTo>
                  <a:lnTo>
                    <a:pt x="316838" y="136934"/>
                  </a:lnTo>
                  <a:lnTo>
                    <a:pt x="316052" y="137035"/>
                  </a:lnTo>
                  <a:lnTo>
                    <a:pt x="315248" y="137150"/>
                  </a:lnTo>
                  <a:lnTo>
                    <a:pt x="314435" y="137284"/>
                  </a:lnTo>
                  <a:lnTo>
                    <a:pt x="313613" y="137426"/>
                  </a:lnTo>
                  <a:lnTo>
                    <a:pt x="312781" y="137587"/>
                  </a:lnTo>
                  <a:lnTo>
                    <a:pt x="311950" y="137762"/>
                  </a:lnTo>
                  <a:lnTo>
                    <a:pt x="311110" y="137951"/>
                  </a:lnTo>
                  <a:lnTo>
                    <a:pt x="310269" y="138152"/>
                  </a:lnTo>
                  <a:lnTo>
                    <a:pt x="309429" y="138368"/>
                  </a:lnTo>
                  <a:lnTo>
                    <a:pt x="308589" y="138597"/>
                  </a:lnTo>
                  <a:lnTo>
                    <a:pt x="307749" y="138846"/>
                  </a:lnTo>
                  <a:lnTo>
                    <a:pt x="306917" y="139101"/>
                  </a:lnTo>
                  <a:lnTo>
                    <a:pt x="306990" y="139041"/>
                  </a:lnTo>
                  <a:lnTo>
                    <a:pt x="307062" y="138980"/>
                  </a:lnTo>
                  <a:lnTo>
                    <a:pt x="307125" y="138920"/>
                  </a:lnTo>
                  <a:lnTo>
                    <a:pt x="307188" y="138852"/>
                  </a:lnTo>
                  <a:lnTo>
                    <a:pt x="307243" y="138778"/>
                  </a:lnTo>
                  <a:lnTo>
                    <a:pt x="307297" y="138704"/>
                  </a:lnTo>
                  <a:lnTo>
                    <a:pt x="307342" y="138630"/>
                  </a:lnTo>
                  <a:lnTo>
                    <a:pt x="307378" y="138550"/>
                  </a:lnTo>
                  <a:lnTo>
                    <a:pt x="307414" y="138469"/>
                  </a:lnTo>
                  <a:lnTo>
                    <a:pt x="307432" y="138381"/>
                  </a:lnTo>
                  <a:lnTo>
                    <a:pt x="307459" y="138294"/>
                  </a:lnTo>
                  <a:lnTo>
                    <a:pt x="307468" y="138206"/>
                  </a:lnTo>
                  <a:lnTo>
                    <a:pt x="307477" y="138112"/>
                  </a:lnTo>
                  <a:lnTo>
                    <a:pt x="307477" y="138011"/>
                  </a:lnTo>
                  <a:lnTo>
                    <a:pt x="307468" y="137910"/>
                  </a:lnTo>
                  <a:lnTo>
                    <a:pt x="307459" y="137802"/>
                  </a:lnTo>
                  <a:lnTo>
                    <a:pt x="307152" y="135797"/>
                  </a:lnTo>
                  <a:lnTo>
                    <a:pt x="306845" y="133778"/>
                  </a:lnTo>
                  <a:lnTo>
                    <a:pt x="306231" y="129706"/>
                  </a:lnTo>
                  <a:lnTo>
                    <a:pt x="305905" y="127653"/>
                  </a:lnTo>
                  <a:lnTo>
                    <a:pt x="305580" y="125600"/>
                  </a:lnTo>
                  <a:lnTo>
                    <a:pt x="305228" y="123540"/>
                  </a:lnTo>
                  <a:lnTo>
                    <a:pt x="305047" y="122511"/>
                  </a:lnTo>
                  <a:lnTo>
                    <a:pt x="304857" y="121481"/>
                  </a:lnTo>
                  <a:lnTo>
                    <a:pt x="306899" y="121191"/>
                  </a:lnTo>
                  <a:lnTo>
                    <a:pt x="308950" y="120895"/>
                  </a:lnTo>
                  <a:lnTo>
                    <a:pt x="309989" y="120734"/>
                  </a:lnTo>
                  <a:lnTo>
                    <a:pt x="311019" y="120572"/>
                  </a:lnTo>
                  <a:lnTo>
                    <a:pt x="312058" y="120404"/>
                  </a:lnTo>
                  <a:lnTo>
                    <a:pt x="313097" y="120236"/>
                  </a:lnTo>
                  <a:lnTo>
                    <a:pt x="314128" y="120054"/>
                  </a:lnTo>
                  <a:lnTo>
                    <a:pt x="315149" y="119859"/>
                  </a:lnTo>
                  <a:lnTo>
                    <a:pt x="316170" y="119664"/>
                  </a:lnTo>
                  <a:lnTo>
                    <a:pt x="317191" y="119455"/>
                  </a:lnTo>
                  <a:lnTo>
                    <a:pt x="318194" y="119233"/>
                  </a:lnTo>
                  <a:lnTo>
                    <a:pt x="319187" y="119004"/>
                  </a:lnTo>
                  <a:lnTo>
                    <a:pt x="320172" y="118762"/>
                  </a:lnTo>
                  <a:lnTo>
                    <a:pt x="321139" y="118506"/>
                  </a:lnTo>
                  <a:close/>
                  <a:moveTo>
                    <a:pt x="220683" y="32105"/>
                  </a:moveTo>
                  <a:lnTo>
                    <a:pt x="221848" y="32119"/>
                  </a:lnTo>
                  <a:lnTo>
                    <a:pt x="222978" y="32139"/>
                  </a:lnTo>
                  <a:lnTo>
                    <a:pt x="223538" y="32159"/>
                  </a:lnTo>
                  <a:lnTo>
                    <a:pt x="224098" y="32179"/>
                  </a:lnTo>
                  <a:lnTo>
                    <a:pt x="224649" y="32206"/>
                  </a:lnTo>
                  <a:lnTo>
                    <a:pt x="225191" y="32240"/>
                  </a:lnTo>
                  <a:lnTo>
                    <a:pt x="225734" y="32274"/>
                  </a:lnTo>
                  <a:lnTo>
                    <a:pt x="226267" y="32314"/>
                  </a:lnTo>
                  <a:lnTo>
                    <a:pt x="226791" y="32361"/>
                  </a:lnTo>
                  <a:lnTo>
                    <a:pt x="227315" y="32408"/>
                  </a:lnTo>
                  <a:lnTo>
                    <a:pt x="227830" y="32462"/>
                  </a:lnTo>
                  <a:lnTo>
                    <a:pt x="228336" y="32523"/>
                  </a:lnTo>
                  <a:lnTo>
                    <a:pt x="228842" y="32590"/>
                  </a:lnTo>
                  <a:lnTo>
                    <a:pt x="229348" y="32664"/>
                  </a:lnTo>
                  <a:lnTo>
                    <a:pt x="229836" y="32745"/>
                  </a:lnTo>
                  <a:lnTo>
                    <a:pt x="230324" y="32826"/>
                  </a:lnTo>
                  <a:lnTo>
                    <a:pt x="230811" y="32920"/>
                  </a:lnTo>
                  <a:lnTo>
                    <a:pt x="231281" y="33014"/>
                  </a:lnTo>
                  <a:lnTo>
                    <a:pt x="231751" y="33122"/>
                  </a:lnTo>
                  <a:lnTo>
                    <a:pt x="232221" y="33236"/>
                  </a:lnTo>
                  <a:lnTo>
                    <a:pt x="232682" y="33351"/>
                  </a:lnTo>
                  <a:lnTo>
                    <a:pt x="233134" y="33478"/>
                  </a:lnTo>
                  <a:lnTo>
                    <a:pt x="233576" y="33613"/>
                  </a:lnTo>
                  <a:lnTo>
                    <a:pt x="234019" y="33754"/>
                  </a:lnTo>
                  <a:lnTo>
                    <a:pt x="234453" y="33902"/>
                  </a:lnTo>
                  <a:lnTo>
                    <a:pt x="234886" y="34064"/>
                  </a:lnTo>
                  <a:lnTo>
                    <a:pt x="235311" y="34225"/>
                  </a:lnTo>
                  <a:lnTo>
                    <a:pt x="235727" y="34400"/>
                  </a:lnTo>
                  <a:lnTo>
                    <a:pt x="236133" y="34589"/>
                  </a:lnTo>
                  <a:lnTo>
                    <a:pt x="236540" y="34777"/>
                  </a:lnTo>
                  <a:lnTo>
                    <a:pt x="236938" y="34979"/>
                  </a:lnTo>
                  <a:lnTo>
                    <a:pt x="237335" y="35188"/>
                  </a:lnTo>
                  <a:lnTo>
                    <a:pt x="237715" y="35410"/>
                  </a:lnTo>
                  <a:lnTo>
                    <a:pt x="238094" y="35639"/>
                  </a:lnTo>
                  <a:lnTo>
                    <a:pt x="238474" y="35881"/>
                  </a:lnTo>
                  <a:lnTo>
                    <a:pt x="238835" y="36130"/>
                  </a:lnTo>
                  <a:lnTo>
                    <a:pt x="239196" y="36393"/>
                  </a:lnTo>
                  <a:lnTo>
                    <a:pt x="239558" y="36662"/>
                  </a:lnTo>
                  <a:lnTo>
                    <a:pt x="239901" y="36945"/>
                  </a:lnTo>
                  <a:lnTo>
                    <a:pt x="240245" y="37234"/>
                  </a:lnTo>
                  <a:lnTo>
                    <a:pt x="240579" y="37537"/>
                  </a:lnTo>
                  <a:lnTo>
                    <a:pt x="240913" y="37853"/>
                  </a:lnTo>
                  <a:lnTo>
                    <a:pt x="241238" y="38183"/>
                  </a:lnTo>
                  <a:lnTo>
                    <a:pt x="241555" y="38520"/>
                  </a:lnTo>
                  <a:lnTo>
                    <a:pt x="241862" y="38870"/>
                  </a:lnTo>
                  <a:lnTo>
                    <a:pt x="242160" y="39226"/>
                  </a:lnTo>
                  <a:lnTo>
                    <a:pt x="242458" y="39603"/>
                  </a:lnTo>
                  <a:lnTo>
                    <a:pt x="242747" y="39987"/>
                  </a:lnTo>
                  <a:lnTo>
                    <a:pt x="243036" y="40384"/>
                  </a:lnTo>
                  <a:lnTo>
                    <a:pt x="243317" y="40801"/>
                  </a:lnTo>
                  <a:lnTo>
                    <a:pt x="243579" y="41225"/>
                  </a:lnTo>
                  <a:lnTo>
                    <a:pt x="243850" y="41663"/>
                  </a:lnTo>
                  <a:lnTo>
                    <a:pt x="244103" y="42114"/>
                  </a:lnTo>
                  <a:lnTo>
                    <a:pt x="244356" y="42578"/>
                  </a:lnTo>
                  <a:lnTo>
                    <a:pt x="244600" y="43056"/>
                  </a:lnTo>
                  <a:lnTo>
                    <a:pt x="244835" y="43547"/>
                  </a:lnTo>
                  <a:lnTo>
                    <a:pt x="245060" y="44052"/>
                  </a:lnTo>
                  <a:lnTo>
                    <a:pt x="245286" y="44570"/>
                  </a:lnTo>
                  <a:lnTo>
                    <a:pt x="245539" y="45183"/>
                  </a:lnTo>
                  <a:lnTo>
                    <a:pt x="245765" y="45795"/>
                  </a:lnTo>
                  <a:lnTo>
                    <a:pt x="245991" y="46421"/>
                  </a:lnTo>
                  <a:lnTo>
                    <a:pt x="246190" y="47047"/>
                  </a:lnTo>
                  <a:lnTo>
                    <a:pt x="246389" y="47687"/>
                  </a:lnTo>
                  <a:lnTo>
                    <a:pt x="246569" y="48326"/>
                  </a:lnTo>
                  <a:lnTo>
                    <a:pt x="246732" y="48972"/>
                  </a:lnTo>
                  <a:lnTo>
                    <a:pt x="246895" y="49625"/>
                  </a:lnTo>
                  <a:lnTo>
                    <a:pt x="247039" y="50278"/>
                  </a:lnTo>
                  <a:lnTo>
                    <a:pt x="247175" y="50938"/>
                  </a:lnTo>
                  <a:lnTo>
                    <a:pt x="247301" y="51597"/>
                  </a:lnTo>
                  <a:lnTo>
                    <a:pt x="247428" y="52257"/>
                  </a:lnTo>
                  <a:lnTo>
                    <a:pt x="247536" y="52930"/>
                  </a:lnTo>
                  <a:lnTo>
                    <a:pt x="247645" y="53596"/>
                  </a:lnTo>
                  <a:lnTo>
                    <a:pt x="247744" y="54262"/>
                  </a:lnTo>
                  <a:lnTo>
                    <a:pt x="247834" y="54935"/>
                  </a:lnTo>
                  <a:lnTo>
                    <a:pt x="248006" y="56282"/>
                  </a:lnTo>
                  <a:lnTo>
                    <a:pt x="248160" y="57628"/>
                  </a:lnTo>
                  <a:lnTo>
                    <a:pt x="248295" y="58967"/>
                  </a:lnTo>
                  <a:lnTo>
                    <a:pt x="248440" y="60300"/>
                  </a:lnTo>
                  <a:lnTo>
                    <a:pt x="248575" y="61626"/>
                  </a:lnTo>
                  <a:lnTo>
                    <a:pt x="248711" y="62931"/>
                  </a:lnTo>
                  <a:lnTo>
                    <a:pt x="248864" y="64224"/>
                  </a:lnTo>
                  <a:lnTo>
                    <a:pt x="249027" y="65496"/>
                  </a:lnTo>
                  <a:lnTo>
                    <a:pt x="249361" y="68040"/>
                  </a:lnTo>
                  <a:lnTo>
                    <a:pt x="249669" y="70591"/>
                  </a:lnTo>
                  <a:lnTo>
                    <a:pt x="249967" y="73135"/>
                  </a:lnTo>
                  <a:lnTo>
                    <a:pt x="250247" y="75686"/>
                  </a:lnTo>
                  <a:lnTo>
                    <a:pt x="250500" y="78230"/>
                  </a:lnTo>
                  <a:lnTo>
                    <a:pt x="250744" y="80781"/>
                  </a:lnTo>
                  <a:lnTo>
                    <a:pt x="250961" y="83332"/>
                  </a:lnTo>
                  <a:lnTo>
                    <a:pt x="251168" y="85883"/>
                  </a:lnTo>
                  <a:lnTo>
                    <a:pt x="251358" y="88434"/>
                  </a:lnTo>
                  <a:lnTo>
                    <a:pt x="251521" y="90984"/>
                  </a:lnTo>
                  <a:lnTo>
                    <a:pt x="251674" y="93535"/>
                  </a:lnTo>
                  <a:lnTo>
                    <a:pt x="251810" y="96086"/>
                  </a:lnTo>
                  <a:lnTo>
                    <a:pt x="251927" y="98637"/>
                  </a:lnTo>
                  <a:lnTo>
                    <a:pt x="252027" y="101188"/>
                  </a:lnTo>
                  <a:lnTo>
                    <a:pt x="252108" y="103746"/>
                  </a:lnTo>
                  <a:lnTo>
                    <a:pt x="252171" y="106297"/>
                  </a:lnTo>
                  <a:lnTo>
                    <a:pt x="252217" y="108847"/>
                  </a:lnTo>
                  <a:lnTo>
                    <a:pt x="252244" y="111405"/>
                  </a:lnTo>
                  <a:lnTo>
                    <a:pt x="252253" y="113956"/>
                  </a:lnTo>
                  <a:lnTo>
                    <a:pt x="252253" y="116507"/>
                  </a:lnTo>
                  <a:lnTo>
                    <a:pt x="252226" y="119064"/>
                  </a:lnTo>
                  <a:lnTo>
                    <a:pt x="252189" y="121615"/>
                  </a:lnTo>
                  <a:lnTo>
                    <a:pt x="252135" y="124166"/>
                  </a:lnTo>
                  <a:lnTo>
                    <a:pt x="252063" y="126724"/>
                  </a:lnTo>
                  <a:lnTo>
                    <a:pt x="251973" y="129275"/>
                  </a:lnTo>
                  <a:lnTo>
                    <a:pt x="251864" y="131832"/>
                  </a:lnTo>
                  <a:lnTo>
                    <a:pt x="251747" y="134383"/>
                  </a:lnTo>
                  <a:lnTo>
                    <a:pt x="251611" y="136934"/>
                  </a:lnTo>
                  <a:lnTo>
                    <a:pt x="251458" y="139492"/>
                  </a:lnTo>
                  <a:lnTo>
                    <a:pt x="251286" y="142043"/>
                  </a:lnTo>
                  <a:lnTo>
                    <a:pt x="251096" y="144594"/>
                  </a:lnTo>
                  <a:lnTo>
                    <a:pt x="250897" y="147144"/>
                  </a:lnTo>
                  <a:lnTo>
                    <a:pt x="250861" y="147010"/>
                  </a:lnTo>
                  <a:lnTo>
                    <a:pt x="250816" y="146875"/>
                  </a:lnTo>
                  <a:lnTo>
                    <a:pt x="250762" y="146747"/>
                  </a:lnTo>
                  <a:lnTo>
                    <a:pt x="250680" y="146620"/>
                  </a:lnTo>
                  <a:lnTo>
                    <a:pt x="250599" y="146498"/>
                  </a:lnTo>
                  <a:lnTo>
                    <a:pt x="250491" y="146384"/>
                  </a:lnTo>
                  <a:lnTo>
                    <a:pt x="250382" y="146276"/>
                  </a:lnTo>
                  <a:lnTo>
                    <a:pt x="250247" y="146169"/>
                  </a:lnTo>
                  <a:lnTo>
                    <a:pt x="250102" y="146074"/>
                  </a:lnTo>
                  <a:lnTo>
                    <a:pt x="249940" y="145994"/>
                  </a:lnTo>
                  <a:lnTo>
                    <a:pt x="249768" y="145913"/>
                  </a:lnTo>
                  <a:lnTo>
                    <a:pt x="249578" y="145852"/>
                  </a:lnTo>
                  <a:lnTo>
                    <a:pt x="249379" y="145798"/>
                  </a:lnTo>
                  <a:lnTo>
                    <a:pt x="249153" y="145751"/>
                  </a:lnTo>
                  <a:lnTo>
                    <a:pt x="248928" y="145724"/>
                  </a:lnTo>
                  <a:lnTo>
                    <a:pt x="248675" y="145711"/>
                  </a:lnTo>
                  <a:lnTo>
                    <a:pt x="245892" y="145617"/>
                  </a:lnTo>
                  <a:lnTo>
                    <a:pt x="243109" y="145536"/>
                  </a:lnTo>
                  <a:lnTo>
                    <a:pt x="240317" y="145475"/>
                  </a:lnTo>
                  <a:lnTo>
                    <a:pt x="237525" y="145421"/>
                  </a:lnTo>
                  <a:lnTo>
                    <a:pt x="234733" y="145381"/>
                  </a:lnTo>
                  <a:lnTo>
                    <a:pt x="231941" y="145354"/>
                  </a:lnTo>
                  <a:lnTo>
                    <a:pt x="229149" y="145341"/>
                  </a:lnTo>
                  <a:lnTo>
                    <a:pt x="226348" y="145334"/>
                  </a:lnTo>
                  <a:lnTo>
                    <a:pt x="223547" y="145334"/>
                  </a:lnTo>
                  <a:lnTo>
                    <a:pt x="220755" y="145341"/>
                  </a:lnTo>
                  <a:lnTo>
                    <a:pt x="217954" y="145361"/>
                  </a:lnTo>
                  <a:lnTo>
                    <a:pt x="215144" y="145381"/>
                  </a:lnTo>
                  <a:lnTo>
                    <a:pt x="212343" y="145408"/>
                  </a:lnTo>
                  <a:lnTo>
                    <a:pt x="209542" y="145442"/>
                  </a:lnTo>
                  <a:lnTo>
                    <a:pt x="203931" y="145522"/>
                  </a:lnTo>
                  <a:lnTo>
                    <a:pt x="198329" y="145610"/>
                  </a:lnTo>
                  <a:lnTo>
                    <a:pt x="192718" y="145704"/>
                  </a:lnTo>
                  <a:lnTo>
                    <a:pt x="187107" y="145798"/>
                  </a:lnTo>
                  <a:lnTo>
                    <a:pt x="181505" y="145879"/>
                  </a:lnTo>
                  <a:lnTo>
                    <a:pt x="178704" y="145913"/>
                  </a:lnTo>
                  <a:lnTo>
                    <a:pt x="175903" y="145946"/>
                  </a:lnTo>
                  <a:lnTo>
                    <a:pt x="173111" y="145973"/>
                  </a:lnTo>
                  <a:lnTo>
                    <a:pt x="170310" y="145987"/>
                  </a:lnTo>
                  <a:lnTo>
                    <a:pt x="167518" y="146000"/>
                  </a:lnTo>
                  <a:lnTo>
                    <a:pt x="164726" y="146007"/>
                  </a:lnTo>
                  <a:lnTo>
                    <a:pt x="161934" y="146007"/>
                  </a:lnTo>
                  <a:lnTo>
                    <a:pt x="159142" y="145994"/>
                  </a:lnTo>
                  <a:lnTo>
                    <a:pt x="156359" y="145967"/>
                  </a:lnTo>
                  <a:lnTo>
                    <a:pt x="153585" y="145933"/>
                  </a:lnTo>
                  <a:lnTo>
                    <a:pt x="150793" y="145893"/>
                  </a:lnTo>
                  <a:lnTo>
                    <a:pt x="148010" y="145845"/>
                  </a:lnTo>
                  <a:lnTo>
                    <a:pt x="145228" y="145792"/>
                  </a:lnTo>
                  <a:lnTo>
                    <a:pt x="142436" y="145738"/>
                  </a:lnTo>
                  <a:lnTo>
                    <a:pt x="136861" y="145603"/>
                  </a:lnTo>
                  <a:lnTo>
                    <a:pt x="131277" y="145462"/>
                  </a:lnTo>
                  <a:lnTo>
                    <a:pt x="125684" y="145321"/>
                  </a:lnTo>
                  <a:lnTo>
                    <a:pt x="120100" y="145172"/>
                  </a:lnTo>
                  <a:lnTo>
                    <a:pt x="114507" y="145031"/>
                  </a:lnTo>
                  <a:lnTo>
                    <a:pt x="111715" y="144964"/>
                  </a:lnTo>
                  <a:lnTo>
                    <a:pt x="108923" y="144903"/>
                  </a:lnTo>
                  <a:lnTo>
                    <a:pt x="106122" y="144843"/>
                  </a:lnTo>
                  <a:lnTo>
                    <a:pt x="103330" y="144796"/>
                  </a:lnTo>
                  <a:lnTo>
                    <a:pt x="100538" y="144748"/>
                  </a:lnTo>
                  <a:lnTo>
                    <a:pt x="97746" y="144708"/>
                  </a:lnTo>
                  <a:lnTo>
                    <a:pt x="94954" y="144681"/>
                  </a:lnTo>
                  <a:lnTo>
                    <a:pt x="92162" y="144661"/>
                  </a:lnTo>
                  <a:lnTo>
                    <a:pt x="89379" y="144647"/>
                  </a:lnTo>
                  <a:lnTo>
                    <a:pt x="86587" y="144641"/>
                  </a:lnTo>
                  <a:lnTo>
                    <a:pt x="83804" y="144654"/>
                  </a:lnTo>
                  <a:lnTo>
                    <a:pt x="81012" y="144668"/>
                  </a:lnTo>
                  <a:lnTo>
                    <a:pt x="78230" y="144701"/>
                  </a:lnTo>
                  <a:lnTo>
                    <a:pt x="75456" y="144748"/>
                  </a:lnTo>
                  <a:lnTo>
                    <a:pt x="72673" y="144809"/>
                  </a:lnTo>
                  <a:lnTo>
                    <a:pt x="69899" y="144883"/>
                  </a:lnTo>
                  <a:lnTo>
                    <a:pt x="69944" y="144755"/>
                  </a:lnTo>
                  <a:lnTo>
                    <a:pt x="69980" y="144621"/>
                  </a:lnTo>
                  <a:lnTo>
                    <a:pt x="69989" y="144546"/>
                  </a:lnTo>
                  <a:lnTo>
                    <a:pt x="69998" y="144472"/>
                  </a:lnTo>
                  <a:lnTo>
                    <a:pt x="69998" y="144398"/>
                  </a:lnTo>
                  <a:lnTo>
                    <a:pt x="69989" y="144318"/>
                  </a:lnTo>
                  <a:lnTo>
                    <a:pt x="69845" y="143200"/>
                  </a:lnTo>
                  <a:lnTo>
                    <a:pt x="69700" y="142083"/>
                  </a:lnTo>
                  <a:lnTo>
                    <a:pt x="69565" y="140973"/>
                  </a:lnTo>
                  <a:lnTo>
                    <a:pt x="69438" y="139855"/>
                  </a:lnTo>
                  <a:lnTo>
                    <a:pt x="69321" y="138738"/>
                  </a:lnTo>
                  <a:lnTo>
                    <a:pt x="69203" y="137627"/>
                  </a:lnTo>
                  <a:lnTo>
                    <a:pt x="69095" y="136510"/>
                  </a:lnTo>
                  <a:lnTo>
                    <a:pt x="68986" y="135400"/>
                  </a:lnTo>
                  <a:lnTo>
                    <a:pt x="68896" y="134282"/>
                  </a:lnTo>
                  <a:lnTo>
                    <a:pt x="68806" y="133172"/>
                  </a:lnTo>
                  <a:lnTo>
                    <a:pt x="68715" y="132061"/>
                  </a:lnTo>
                  <a:lnTo>
                    <a:pt x="68643" y="130944"/>
                  </a:lnTo>
                  <a:lnTo>
                    <a:pt x="68571" y="129833"/>
                  </a:lnTo>
                  <a:lnTo>
                    <a:pt x="68498" y="128723"/>
                  </a:lnTo>
                  <a:lnTo>
                    <a:pt x="68435" y="127606"/>
                  </a:lnTo>
                  <a:lnTo>
                    <a:pt x="68381" y="126495"/>
                  </a:lnTo>
                  <a:lnTo>
                    <a:pt x="68336" y="125385"/>
                  </a:lnTo>
                  <a:lnTo>
                    <a:pt x="68291" y="124274"/>
                  </a:lnTo>
                  <a:lnTo>
                    <a:pt x="68254" y="123157"/>
                  </a:lnTo>
                  <a:lnTo>
                    <a:pt x="68218" y="122046"/>
                  </a:lnTo>
                  <a:lnTo>
                    <a:pt x="68164" y="119825"/>
                  </a:lnTo>
                  <a:lnTo>
                    <a:pt x="68137" y="117604"/>
                  </a:lnTo>
                  <a:lnTo>
                    <a:pt x="68128" y="115383"/>
                  </a:lnTo>
                  <a:lnTo>
                    <a:pt x="68146" y="113162"/>
                  </a:lnTo>
                  <a:lnTo>
                    <a:pt x="68173" y="110941"/>
                  </a:lnTo>
                  <a:lnTo>
                    <a:pt x="68218" y="108720"/>
                  </a:lnTo>
                  <a:lnTo>
                    <a:pt x="68291" y="106498"/>
                  </a:lnTo>
                  <a:lnTo>
                    <a:pt x="68372" y="104277"/>
                  </a:lnTo>
                  <a:lnTo>
                    <a:pt x="68480" y="102063"/>
                  </a:lnTo>
                  <a:lnTo>
                    <a:pt x="68598" y="99842"/>
                  </a:lnTo>
                  <a:lnTo>
                    <a:pt x="68733" y="97621"/>
                  </a:lnTo>
                  <a:lnTo>
                    <a:pt x="68887" y="95406"/>
                  </a:lnTo>
                  <a:lnTo>
                    <a:pt x="69049" y="93185"/>
                  </a:lnTo>
                  <a:lnTo>
                    <a:pt x="69230" y="90964"/>
                  </a:lnTo>
                  <a:lnTo>
                    <a:pt x="69420" y="88750"/>
                  </a:lnTo>
                  <a:lnTo>
                    <a:pt x="69628" y="86529"/>
                  </a:lnTo>
                  <a:lnTo>
                    <a:pt x="69854" y="84308"/>
                  </a:lnTo>
                  <a:lnTo>
                    <a:pt x="70089" y="82093"/>
                  </a:lnTo>
                  <a:lnTo>
                    <a:pt x="70333" y="79872"/>
                  </a:lnTo>
                  <a:lnTo>
                    <a:pt x="70586" y="77651"/>
                  </a:lnTo>
                  <a:lnTo>
                    <a:pt x="70857" y="75430"/>
                  </a:lnTo>
                  <a:lnTo>
                    <a:pt x="71128" y="73209"/>
                  </a:lnTo>
                  <a:lnTo>
                    <a:pt x="71272" y="73081"/>
                  </a:lnTo>
                  <a:lnTo>
                    <a:pt x="71399" y="72947"/>
                  </a:lnTo>
                  <a:lnTo>
                    <a:pt x="71507" y="72812"/>
                  </a:lnTo>
                  <a:lnTo>
                    <a:pt x="71598" y="72664"/>
                  </a:lnTo>
                  <a:lnTo>
                    <a:pt x="71670" y="72516"/>
                  </a:lnTo>
                  <a:lnTo>
                    <a:pt x="71724" y="72368"/>
                  </a:lnTo>
                  <a:lnTo>
                    <a:pt x="71769" y="72213"/>
                  </a:lnTo>
                  <a:lnTo>
                    <a:pt x="71796" y="72058"/>
                  </a:lnTo>
                  <a:lnTo>
                    <a:pt x="71805" y="71903"/>
                  </a:lnTo>
                  <a:lnTo>
                    <a:pt x="71796" y="71755"/>
                  </a:lnTo>
                  <a:lnTo>
                    <a:pt x="71778" y="71600"/>
                  </a:lnTo>
                  <a:lnTo>
                    <a:pt x="71733" y="71459"/>
                  </a:lnTo>
                  <a:lnTo>
                    <a:pt x="71679" y="71311"/>
                  </a:lnTo>
                  <a:lnTo>
                    <a:pt x="71607" y="71176"/>
                  </a:lnTo>
                  <a:lnTo>
                    <a:pt x="71525" y="71049"/>
                  </a:lnTo>
                  <a:lnTo>
                    <a:pt x="71417" y="70921"/>
                  </a:lnTo>
                  <a:lnTo>
                    <a:pt x="71652" y="69245"/>
                  </a:lnTo>
                  <a:lnTo>
                    <a:pt x="71878" y="67562"/>
                  </a:lnTo>
                  <a:lnTo>
                    <a:pt x="72103" y="65879"/>
                  </a:lnTo>
                  <a:lnTo>
                    <a:pt x="72338" y="64197"/>
                  </a:lnTo>
                  <a:lnTo>
                    <a:pt x="72501" y="63046"/>
                  </a:lnTo>
                  <a:lnTo>
                    <a:pt x="72655" y="61881"/>
                  </a:lnTo>
                  <a:lnTo>
                    <a:pt x="72817" y="60724"/>
                  </a:lnTo>
                  <a:lnTo>
                    <a:pt x="72980" y="59559"/>
                  </a:lnTo>
                  <a:lnTo>
                    <a:pt x="73152" y="58395"/>
                  </a:lnTo>
                  <a:lnTo>
                    <a:pt x="73341" y="57231"/>
                  </a:lnTo>
                  <a:lnTo>
                    <a:pt x="73540" y="56073"/>
                  </a:lnTo>
                  <a:lnTo>
                    <a:pt x="73649" y="55494"/>
                  </a:lnTo>
                  <a:lnTo>
                    <a:pt x="73766" y="54915"/>
                  </a:lnTo>
                  <a:lnTo>
                    <a:pt x="73893" y="54336"/>
                  </a:lnTo>
                  <a:lnTo>
                    <a:pt x="74019" y="53764"/>
                  </a:lnTo>
                  <a:lnTo>
                    <a:pt x="74155" y="53192"/>
                  </a:lnTo>
                  <a:lnTo>
                    <a:pt x="74299" y="52620"/>
                  </a:lnTo>
                  <a:lnTo>
                    <a:pt x="74453" y="52048"/>
                  </a:lnTo>
                  <a:lnTo>
                    <a:pt x="74615" y="51476"/>
                  </a:lnTo>
                  <a:lnTo>
                    <a:pt x="74787" y="50911"/>
                  </a:lnTo>
                  <a:lnTo>
                    <a:pt x="74968" y="50345"/>
                  </a:lnTo>
                  <a:lnTo>
                    <a:pt x="75167" y="49780"/>
                  </a:lnTo>
                  <a:lnTo>
                    <a:pt x="75365" y="49221"/>
                  </a:lnTo>
                  <a:lnTo>
                    <a:pt x="75582" y="48663"/>
                  </a:lnTo>
                  <a:lnTo>
                    <a:pt x="75817" y="48111"/>
                  </a:lnTo>
                  <a:lnTo>
                    <a:pt x="76052" y="47559"/>
                  </a:lnTo>
                  <a:lnTo>
                    <a:pt x="76314" y="47007"/>
                  </a:lnTo>
                  <a:lnTo>
                    <a:pt x="76576" y="46462"/>
                  </a:lnTo>
                  <a:lnTo>
                    <a:pt x="76865" y="45917"/>
                  </a:lnTo>
                  <a:lnTo>
                    <a:pt x="77100" y="45492"/>
                  </a:lnTo>
                  <a:lnTo>
                    <a:pt x="77335" y="45075"/>
                  </a:lnTo>
                  <a:lnTo>
                    <a:pt x="77588" y="44671"/>
                  </a:lnTo>
                  <a:lnTo>
                    <a:pt x="77841" y="44274"/>
                  </a:lnTo>
                  <a:lnTo>
                    <a:pt x="78103" y="43884"/>
                  </a:lnTo>
                  <a:lnTo>
                    <a:pt x="78365" y="43514"/>
                  </a:lnTo>
                  <a:lnTo>
                    <a:pt x="78636" y="43144"/>
                  </a:lnTo>
                  <a:lnTo>
                    <a:pt x="78916" y="42787"/>
                  </a:lnTo>
                  <a:lnTo>
                    <a:pt x="79196" y="42444"/>
                  </a:lnTo>
                  <a:lnTo>
                    <a:pt x="79485" y="42100"/>
                  </a:lnTo>
                  <a:lnTo>
                    <a:pt x="79784" y="41770"/>
                  </a:lnTo>
                  <a:lnTo>
                    <a:pt x="80091" y="41454"/>
                  </a:lnTo>
                  <a:lnTo>
                    <a:pt x="80398" y="41145"/>
                  </a:lnTo>
                  <a:lnTo>
                    <a:pt x="80714" y="40842"/>
                  </a:lnTo>
                  <a:lnTo>
                    <a:pt x="81031" y="40545"/>
                  </a:lnTo>
                  <a:lnTo>
                    <a:pt x="81356" y="40263"/>
                  </a:lnTo>
                  <a:lnTo>
                    <a:pt x="81690" y="39987"/>
                  </a:lnTo>
                  <a:lnTo>
                    <a:pt x="82024" y="39718"/>
                  </a:lnTo>
                  <a:lnTo>
                    <a:pt x="82368" y="39455"/>
                  </a:lnTo>
                  <a:lnTo>
                    <a:pt x="82720" y="39199"/>
                  </a:lnTo>
                  <a:lnTo>
                    <a:pt x="83073" y="38957"/>
                  </a:lnTo>
                  <a:lnTo>
                    <a:pt x="83434" y="38722"/>
                  </a:lnTo>
                  <a:lnTo>
                    <a:pt x="83795" y="38493"/>
                  </a:lnTo>
                  <a:lnTo>
                    <a:pt x="84166" y="38271"/>
                  </a:lnTo>
                  <a:lnTo>
                    <a:pt x="84545" y="38055"/>
                  </a:lnTo>
                  <a:lnTo>
                    <a:pt x="84925" y="37847"/>
                  </a:lnTo>
                  <a:lnTo>
                    <a:pt x="85313" y="37651"/>
                  </a:lnTo>
                  <a:lnTo>
                    <a:pt x="85711" y="37456"/>
                  </a:lnTo>
                  <a:lnTo>
                    <a:pt x="86108" y="37268"/>
                  </a:lnTo>
                  <a:lnTo>
                    <a:pt x="86515" y="37093"/>
                  </a:lnTo>
                  <a:lnTo>
                    <a:pt x="86922" y="36918"/>
                  </a:lnTo>
                  <a:lnTo>
                    <a:pt x="87337" y="36749"/>
                  </a:lnTo>
                  <a:lnTo>
                    <a:pt x="87762" y="36588"/>
                  </a:lnTo>
                  <a:lnTo>
                    <a:pt x="88187" y="36440"/>
                  </a:lnTo>
                  <a:lnTo>
                    <a:pt x="88620" y="36292"/>
                  </a:lnTo>
                  <a:lnTo>
                    <a:pt x="89054" y="36150"/>
                  </a:lnTo>
                  <a:lnTo>
                    <a:pt x="89497" y="36009"/>
                  </a:lnTo>
                  <a:lnTo>
                    <a:pt x="89940" y="35881"/>
                  </a:lnTo>
                  <a:lnTo>
                    <a:pt x="90391" y="35760"/>
                  </a:lnTo>
                  <a:lnTo>
                    <a:pt x="90852" y="35639"/>
                  </a:lnTo>
                  <a:lnTo>
                    <a:pt x="91313" y="35524"/>
                  </a:lnTo>
                  <a:lnTo>
                    <a:pt x="91783" y="35417"/>
                  </a:lnTo>
                  <a:lnTo>
                    <a:pt x="92253" y="35316"/>
                  </a:lnTo>
                  <a:lnTo>
                    <a:pt x="92731" y="35215"/>
                  </a:lnTo>
                  <a:lnTo>
                    <a:pt x="93210" y="35121"/>
                  </a:lnTo>
                  <a:lnTo>
                    <a:pt x="93698" y="35033"/>
                  </a:lnTo>
                  <a:lnTo>
                    <a:pt x="94186" y="34946"/>
                  </a:lnTo>
                  <a:lnTo>
                    <a:pt x="94683" y="34872"/>
                  </a:lnTo>
                  <a:lnTo>
                    <a:pt x="95189" y="34791"/>
                  </a:lnTo>
                  <a:lnTo>
                    <a:pt x="95695" y="34724"/>
                  </a:lnTo>
                  <a:lnTo>
                    <a:pt x="96210" y="34656"/>
                  </a:lnTo>
                  <a:lnTo>
                    <a:pt x="96725" y="34589"/>
                  </a:lnTo>
                  <a:lnTo>
                    <a:pt x="97240" y="34535"/>
                  </a:lnTo>
                  <a:lnTo>
                    <a:pt x="97773" y="34475"/>
                  </a:lnTo>
                  <a:lnTo>
                    <a:pt x="98830" y="34374"/>
                  </a:lnTo>
                  <a:lnTo>
                    <a:pt x="99915" y="34286"/>
                  </a:lnTo>
                  <a:lnTo>
                    <a:pt x="101017" y="34212"/>
                  </a:lnTo>
                  <a:lnTo>
                    <a:pt x="102137" y="34151"/>
                  </a:lnTo>
                  <a:lnTo>
                    <a:pt x="103276" y="34098"/>
                  </a:lnTo>
                  <a:lnTo>
                    <a:pt x="105065" y="34010"/>
                  </a:lnTo>
                  <a:lnTo>
                    <a:pt x="106872" y="33943"/>
                  </a:lnTo>
                  <a:lnTo>
                    <a:pt x="108688" y="33882"/>
                  </a:lnTo>
                  <a:lnTo>
                    <a:pt x="109592" y="33855"/>
                  </a:lnTo>
                  <a:lnTo>
                    <a:pt x="110495" y="33835"/>
                  </a:lnTo>
                  <a:lnTo>
                    <a:pt x="110586" y="33822"/>
                  </a:lnTo>
                  <a:lnTo>
                    <a:pt x="110676" y="33815"/>
                  </a:lnTo>
                  <a:lnTo>
                    <a:pt x="110848" y="33815"/>
                  </a:lnTo>
                  <a:lnTo>
                    <a:pt x="114055" y="33721"/>
                  </a:lnTo>
                  <a:lnTo>
                    <a:pt x="117272" y="33640"/>
                  </a:lnTo>
                  <a:lnTo>
                    <a:pt x="120488" y="33566"/>
                  </a:lnTo>
                  <a:lnTo>
                    <a:pt x="123714" y="33512"/>
                  </a:lnTo>
                  <a:lnTo>
                    <a:pt x="126931" y="33458"/>
                  </a:lnTo>
                  <a:lnTo>
                    <a:pt x="130147" y="33418"/>
                  </a:lnTo>
                  <a:lnTo>
                    <a:pt x="133373" y="33384"/>
                  </a:lnTo>
                  <a:lnTo>
                    <a:pt x="136599" y="33351"/>
                  </a:lnTo>
                  <a:lnTo>
                    <a:pt x="143041" y="33297"/>
                  </a:lnTo>
                  <a:lnTo>
                    <a:pt x="149474" y="33243"/>
                  </a:lnTo>
                  <a:lnTo>
                    <a:pt x="152700" y="33209"/>
                  </a:lnTo>
                  <a:lnTo>
                    <a:pt x="155916" y="33176"/>
                  </a:lnTo>
                  <a:lnTo>
                    <a:pt x="159133" y="33128"/>
                  </a:lnTo>
                  <a:lnTo>
                    <a:pt x="162341" y="33081"/>
                  </a:lnTo>
                  <a:lnTo>
                    <a:pt x="173454" y="32879"/>
                  </a:lnTo>
                  <a:lnTo>
                    <a:pt x="184577" y="32677"/>
                  </a:lnTo>
                  <a:lnTo>
                    <a:pt x="190134" y="32576"/>
                  </a:lnTo>
                  <a:lnTo>
                    <a:pt x="195691" y="32476"/>
                  </a:lnTo>
                  <a:lnTo>
                    <a:pt x="201247" y="32388"/>
                  </a:lnTo>
                  <a:lnTo>
                    <a:pt x="206804" y="32301"/>
                  </a:lnTo>
                  <a:lnTo>
                    <a:pt x="212560" y="32200"/>
                  </a:lnTo>
                  <a:lnTo>
                    <a:pt x="215433" y="32152"/>
                  </a:lnTo>
                  <a:lnTo>
                    <a:pt x="218306" y="32112"/>
                  </a:lnTo>
                  <a:lnTo>
                    <a:pt x="219508" y="32105"/>
                  </a:lnTo>
                  <a:close/>
                  <a:moveTo>
                    <a:pt x="320687" y="140259"/>
                  </a:moveTo>
                  <a:lnTo>
                    <a:pt x="321211" y="140266"/>
                  </a:lnTo>
                  <a:lnTo>
                    <a:pt x="321717" y="140279"/>
                  </a:lnTo>
                  <a:lnTo>
                    <a:pt x="322214" y="140306"/>
                  </a:lnTo>
                  <a:lnTo>
                    <a:pt x="322693" y="140340"/>
                  </a:lnTo>
                  <a:lnTo>
                    <a:pt x="323172" y="140380"/>
                  </a:lnTo>
                  <a:lnTo>
                    <a:pt x="323633" y="140427"/>
                  </a:lnTo>
                  <a:lnTo>
                    <a:pt x="324076" y="140488"/>
                  </a:lnTo>
                  <a:lnTo>
                    <a:pt x="324518" y="140555"/>
                  </a:lnTo>
                  <a:lnTo>
                    <a:pt x="324943" y="140629"/>
                  </a:lnTo>
                  <a:lnTo>
                    <a:pt x="325359" y="140710"/>
                  </a:lnTo>
                  <a:lnTo>
                    <a:pt x="325765" y="140798"/>
                  </a:lnTo>
                  <a:lnTo>
                    <a:pt x="326163" y="140899"/>
                  </a:lnTo>
                  <a:lnTo>
                    <a:pt x="326542" y="141006"/>
                  </a:lnTo>
                  <a:lnTo>
                    <a:pt x="326922" y="141114"/>
                  </a:lnTo>
                  <a:lnTo>
                    <a:pt x="327283" y="141235"/>
                  </a:lnTo>
                  <a:lnTo>
                    <a:pt x="327636" y="141363"/>
                  </a:lnTo>
                  <a:lnTo>
                    <a:pt x="327979" y="141498"/>
                  </a:lnTo>
                  <a:lnTo>
                    <a:pt x="328313" y="141639"/>
                  </a:lnTo>
                  <a:lnTo>
                    <a:pt x="328639" y="141780"/>
                  </a:lnTo>
                  <a:lnTo>
                    <a:pt x="328955" y="141935"/>
                  </a:lnTo>
                  <a:lnTo>
                    <a:pt x="329262" y="142097"/>
                  </a:lnTo>
                  <a:lnTo>
                    <a:pt x="329560" y="142265"/>
                  </a:lnTo>
                  <a:lnTo>
                    <a:pt x="329849" y="142433"/>
                  </a:lnTo>
                  <a:lnTo>
                    <a:pt x="330138" y="142615"/>
                  </a:lnTo>
                  <a:lnTo>
                    <a:pt x="330409" y="142797"/>
                  </a:lnTo>
                  <a:lnTo>
                    <a:pt x="330671" y="142992"/>
                  </a:lnTo>
                  <a:lnTo>
                    <a:pt x="330924" y="143187"/>
                  </a:lnTo>
                  <a:lnTo>
                    <a:pt x="331177" y="143389"/>
                  </a:lnTo>
                  <a:lnTo>
                    <a:pt x="331412" y="143591"/>
                  </a:lnTo>
                  <a:lnTo>
                    <a:pt x="331647" y="143806"/>
                  </a:lnTo>
                  <a:lnTo>
                    <a:pt x="331873" y="144021"/>
                  </a:lnTo>
                  <a:lnTo>
                    <a:pt x="332090" y="144244"/>
                  </a:lnTo>
                  <a:lnTo>
                    <a:pt x="332307" y="144472"/>
                  </a:lnTo>
                  <a:lnTo>
                    <a:pt x="332506" y="144701"/>
                  </a:lnTo>
                  <a:lnTo>
                    <a:pt x="332704" y="144937"/>
                  </a:lnTo>
                  <a:lnTo>
                    <a:pt x="332894" y="145179"/>
                  </a:lnTo>
                  <a:lnTo>
                    <a:pt x="333084" y="145421"/>
                  </a:lnTo>
                  <a:lnTo>
                    <a:pt x="333265" y="145670"/>
                  </a:lnTo>
                  <a:lnTo>
                    <a:pt x="333436" y="145926"/>
                  </a:lnTo>
                  <a:lnTo>
                    <a:pt x="333599" y="146182"/>
                  </a:lnTo>
                  <a:lnTo>
                    <a:pt x="333762" y="146445"/>
                  </a:lnTo>
                  <a:lnTo>
                    <a:pt x="333915" y="146707"/>
                  </a:lnTo>
                  <a:lnTo>
                    <a:pt x="334069" y="146976"/>
                  </a:lnTo>
                  <a:lnTo>
                    <a:pt x="334213" y="147245"/>
                  </a:lnTo>
                  <a:lnTo>
                    <a:pt x="334349" y="147521"/>
                  </a:lnTo>
                  <a:lnTo>
                    <a:pt x="334484" y="147797"/>
                  </a:lnTo>
                  <a:lnTo>
                    <a:pt x="334611" y="148080"/>
                  </a:lnTo>
                  <a:lnTo>
                    <a:pt x="334855" y="148652"/>
                  </a:lnTo>
                  <a:lnTo>
                    <a:pt x="335090" y="149231"/>
                  </a:lnTo>
                  <a:lnTo>
                    <a:pt x="335298" y="149823"/>
                  </a:lnTo>
                  <a:lnTo>
                    <a:pt x="335505" y="150422"/>
                  </a:lnTo>
                  <a:lnTo>
                    <a:pt x="335686" y="151028"/>
                  </a:lnTo>
                  <a:lnTo>
                    <a:pt x="335858" y="151641"/>
                  </a:lnTo>
                  <a:lnTo>
                    <a:pt x="336030" y="152260"/>
                  </a:lnTo>
                  <a:lnTo>
                    <a:pt x="336183" y="152879"/>
                  </a:lnTo>
                  <a:lnTo>
                    <a:pt x="336075" y="152859"/>
                  </a:lnTo>
                  <a:lnTo>
                    <a:pt x="335975" y="152832"/>
                  </a:lnTo>
                  <a:lnTo>
                    <a:pt x="335876" y="152805"/>
                  </a:lnTo>
                  <a:lnTo>
                    <a:pt x="335767" y="152785"/>
                  </a:lnTo>
                  <a:lnTo>
                    <a:pt x="334512" y="152711"/>
                  </a:lnTo>
                  <a:lnTo>
                    <a:pt x="333238" y="152643"/>
                  </a:lnTo>
                  <a:lnTo>
                    <a:pt x="331973" y="152576"/>
                  </a:lnTo>
                  <a:lnTo>
                    <a:pt x="330708" y="152515"/>
                  </a:lnTo>
                  <a:lnTo>
                    <a:pt x="329434" y="152462"/>
                  </a:lnTo>
                  <a:lnTo>
                    <a:pt x="328160" y="152415"/>
                  </a:lnTo>
                  <a:lnTo>
                    <a:pt x="326886" y="152367"/>
                  </a:lnTo>
                  <a:lnTo>
                    <a:pt x="325612" y="152327"/>
                  </a:lnTo>
                  <a:lnTo>
                    <a:pt x="324329" y="152293"/>
                  </a:lnTo>
                  <a:lnTo>
                    <a:pt x="323055" y="152260"/>
                  </a:lnTo>
                  <a:lnTo>
                    <a:pt x="320498" y="152206"/>
                  </a:lnTo>
                  <a:lnTo>
                    <a:pt x="317931" y="152166"/>
                  </a:lnTo>
                  <a:lnTo>
                    <a:pt x="315365" y="152139"/>
                  </a:lnTo>
                  <a:lnTo>
                    <a:pt x="312799" y="152125"/>
                  </a:lnTo>
                  <a:lnTo>
                    <a:pt x="310233" y="152125"/>
                  </a:lnTo>
                  <a:lnTo>
                    <a:pt x="307676" y="152132"/>
                  </a:lnTo>
                  <a:lnTo>
                    <a:pt x="305110" y="152152"/>
                  </a:lnTo>
                  <a:lnTo>
                    <a:pt x="302553" y="152179"/>
                  </a:lnTo>
                  <a:lnTo>
                    <a:pt x="300005" y="152213"/>
                  </a:lnTo>
                  <a:lnTo>
                    <a:pt x="297457" y="152246"/>
                  </a:lnTo>
                  <a:lnTo>
                    <a:pt x="294918" y="152293"/>
                  </a:lnTo>
                  <a:lnTo>
                    <a:pt x="294990" y="151950"/>
                  </a:lnTo>
                  <a:lnTo>
                    <a:pt x="295081" y="151620"/>
                  </a:lnTo>
                  <a:lnTo>
                    <a:pt x="295189" y="151284"/>
                  </a:lnTo>
                  <a:lnTo>
                    <a:pt x="295316" y="150961"/>
                  </a:lnTo>
                  <a:lnTo>
                    <a:pt x="295469" y="150638"/>
                  </a:lnTo>
                  <a:lnTo>
                    <a:pt x="295641" y="150315"/>
                  </a:lnTo>
                  <a:lnTo>
                    <a:pt x="295822" y="150005"/>
                  </a:lnTo>
                  <a:lnTo>
                    <a:pt x="296029" y="149689"/>
                  </a:lnTo>
                  <a:lnTo>
                    <a:pt x="296246" y="149386"/>
                  </a:lnTo>
                  <a:lnTo>
                    <a:pt x="296481" y="149083"/>
                  </a:lnTo>
                  <a:lnTo>
                    <a:pt x="296734" y="148787"/>
                  </a:lnTo>
                  <a:lnTo>
                    <a:pt x="297005" y="148491"/>
                  </a:lnTo>
                  <a:lnTo>
                    <a:pt x="297285" y="148201"/>
                  </a:lnTo>
                  <a:lnTo>
                    <a:pt x="297584" y="147919"/>
                  </a:lnTo>
                  <a:lnTo>
                    <a:pt x="297900" y="147636"/>
                  </a:lnTo>
                  <a:lnTo>
                    <a:pt x="298225" y="147360"/>
                  </a:lnTo>
                  <a:lnTo>
                    <a:pt x="298559" y="147084"/>
                  </a:lnTo>
                  <a:lnTo>
                    <a:pt x="298912" y="146821"/>
                  </a:lnTo>
                  <a:lnTo>
                    <a:pt x="299273" y="146559"/>
                  </a:lnTo>
                  <a:lnTo>
                    <a:pt x="299644" y="146296"/>
                  </a:lnTo>
                  <a:lnTo>
                    <a:pt x="300032" y="146047"/>
                  </a:lnTo>
                  <a:lnTo>
                    <a:pt x="300430" y="145798"/>
                  </a:lnTo>
                  <a:lnTo>
                    <a:pt x="300836" y="145556"/>
                  </a:lnTo>
                  <a:lnTo>
                    <a:pt x="301252" y="145314"/>
                  </a:lnTo>
                  <a:lnTo>
                    <a:pt x="301677" y="145078"/>
                  </a:lnTo>
                  <a:lnTo>
                    <a:pt x="302110" y="144849"/>
                  </a:lnTo>
                  <a:lnTo>
                    <a:pt x="302553" y="144627"/>
                  </a:lnTo>
                  <a:lnTo>
                    <a:pt x="302996" y="144412"/>
                  </a:lnTo>
                  <a:lnTo>
                    <a:pt x="303457" y="144196"/>
                  </a:lnTo>
                  <a:lnTo>
                    <a:pt x="303917" y="143988"/>
                  </a:lnTo>
                  <a:lnTo>
                    <a:pt x="304387" y="143786"/>
                  </a:lnTo>
                  <a:lnTo>
                    <a:pt x="304866" y="143584"/>
                  </a:lnTo>
                  <a:lnTo>
                    <a:pt x="305345" y="143389"/>
                  </a:lnTo>
                  <a:lnTo>
                    <a:pt x="305833" y="143207"/>
                  </a:lnTo>
                  <a:lnTo>
                    <a:pt x="306321" y="143019"/>
                  </a:lnTo>
                  <a:lnTo>
                    <a:pt x="306809" y="142844"/>
                  </a:lnTo>
                  <a:lnTo>
                    <a:pt x="307306" y="142675"/>
                  </a:lnTo>
                  <a:lnTo>
                    <a:pt x="307803" y="142507"/>
                  </a:lnTo>
                  <a:lnTo>
                    <a:pt x="308309" y="142346"/>
                  </a:lnTo>
                  <a:lnTo>
                    <a:pt x="308815" y="142191"/>
                  </a:lnTo>
                  <a:lnTo>
                    <a:pt x="309312" y="142043"/>
                  </a:lnTo>
                  <a:lnTo>
                    <a:pt x="309818" y="141901"/>
                  </a:lnTo>
                  <a:lnTo>
                    <a:pt x="310324" y="141760"/>
                  </a:lnTo>
                  <a:lnTo>
                    <a:pt x="310830" y="141625"/>
                  </a:lnTo>
                  <a:lnTo>
                    <a:pt x="311336" y="141504"/>
                  </a:lnTo>
                  <a:lnTo>
                    <a:pt x="311842" y="141383"/>
                  </a:lnTo>
                  <a:lnTo>
                    <a:pt x="312339" y="141269"/>
                  </a:lnTo>
                  <a:lnTo>
                    <a:pt x="312845" y="141154"/>
                  </a:lnTo>
                  <a:lnTo>
                    <a:pt x="313341" y="141053"/>
                  </a:lnTo>
                  <a:lnTo>
                    <a:pt x="313829" y="140959"/>
                  </a:lnTo>
                  <a:lnTo>
                    <a:pt x="314326" y="140865"/>
                  </a:lnTo>
                  <a:lnTo>
                    <a:pt x="314814" y="140784"/>
                  </a:lnTo>
                  <a:lnTo>
                    <a:pt x="315293" y="140703"/>
                  </a:lnTo>
                  <a:lnTo>
                    <a:pt x="315772" y="140629"/>
                  </a:lnTo>
                  <a:lnTo>
                    <a:pt x="316242" y="140562"/>
                  </a:lnTo>
                  <a:lnTo>
                    <a:pt x="316703" y="140508"/>
                  </a:lnTo>
                  <a:lnTo>
                    <a:pt x="317163" y="140454"/>
                  </a:lnTo>
                  <a:lnTo>
                    <a:pt x="317615" y="140407"/>
                  </a:lnTo>
                  <a:lnTo>
                    <a:pt x="318058" y="140367"/>
                  </a:lnTo>
                  <a:lnTo>
                    <a:pt x="318501" y="140326"/>
                  </a:lnTo>
                  <a:lnTo>
                    <a:pt x="318925" y="140299"/>
                  </a:lnTo>
                  <a:lnTo>
                    <a:pt x="319350" y="140279"/>
                  </a:lnTo>
                  <a:lnTo>
                    <a:pt x="319757" y="140266"/>
                  </a:lnTo>
                  <a:lnTo>
                    <a:pt x="320154" y="140259"/>
                  </a:lnTo>
                  <a:close/>
                  <a:moveTo>
                    <a:pt x="148272" y="150146"/>
                  </a:moveTo>
                  <a:lnTo>
                    <a:pt x="151905" y="150160"/>
                  </a:lnTo>
                  <a:lnTo>
                    <a:pt x="159142" y="150193"/>
                  </a:lnTo>
                  <a:lnTo>
                    <a:pt x="162783" y="150214"/>
                  </a:lnTo>
                  <a:lnTo>
                    <a:pt x="166434" y="150254"/>
                  </a:lnTo>
                  <a:lnTo>
                    <a:pt x="170084" y="150294"/>
                  </a:lnTo>
                  <a:lnTo>
                    <a:pt x="173743" y="150335"/>
                  </a:lnTo>
                  <a:lnTo>
                    <a:pt x="173762" y="151708"/>
                  </a:lnTo>
                  <a:lnTo>
                    <a:pt x="173780" y="153067"/>
                  </a:lnTo>
                  <a:lnTo>
                    <a:pt x="173789" y="154420"/>
                  </a:lnTo>
                  <a:lnTo>
                    <a:pt x="173807" y="155780"/>
                  </a:lnTo>
                  <a:lnTo>
                    <a:pt x="173771" y="155726"/>
                  </a:lnTo>
                  <a:lnTo>
                    <a:pt x="173734" y="155672"/>
                  </a:lnTo>
                  <a:lnTo>
                    <a:pt x="173698" y="155618"/>
                  </a:lnTo>
                  <a:lnTo>
                    <a:pt x="173644" y="155564"/>
                  </a:lnTo>
                  <a:lnTo>
                    <a:pt x="173590" y="155511"/>
                  </a:lnTo>
                  <a:lnTo>
                    <a:pt x="173536" y="155463"/>
                  </a:lnTo>
                  <a:lnTo>
                    <a:pt x="173472" y="155416"/>
                  </a:lnTo>
                  <a:lnTo>
                    <a:pt x="173400" y="155376"/>
                  </a:lnTo>
                  <a:lnTo>
                    <a:pt x="173328" y="155336"/>
                  </a:lnTo>
                  <a:lnTo>
                    <a:pt x="173247" y="155295"/>
                  </a:lnTo>
                  <a:lnTo>
                    <a:pt x="173156" y="155262"/>
                  </a:lnTo>
                  <a:lnTo>
                    <a:pt x="173066" y="155235"/>
                  </a:lnTo>
                  <a:lnTo>
                    <a:pt x="172966" y="155201"/>
                  </a:lnTo>
                  <a:lnTo>
                    <a:pt x="172858" y="155181"/>
                  </a:lnTo>
                  <a:lnTo>
                    <a:pt x="172750" y="155161"/>
                  </a:lnTo>
                  <a:lnTo>
                    <a:pt x="172632" y="155147"/>
                  </a:lnTo>
                  <a:lnTo>
                    <a:pt x="171810" y="155080"/>
                  </a:lnTo>
                  <a:lnTo>
                    <a:pt x="170988" y="155019"/>
                  </a:lnTo>
                  <a:lnTo>
                    <a:pt x="170165" y="154972"/>
                  </a:lnTo>
                  <a:lnTo>
                    <a:pt x="169334" y="154932"/>
                  </a:lnTo>
                  <a:lnTo>
                    <a:pt x="168494" y="154891"/>
                  </a:lnTo>
                  <a:lnTo>
                    <a:pt x="167663" y="154864"/>
                  </a:lnTo>
                  <a:lnTo>
                    <a:pt x="166822" y="154844"/>
                  </a:lnTo>
                  <a:lnTo>
                    <a:pt x="165982" y="154831"/>
                  </a:lnTo>
                  <a:lnTo>
                    <a:pt x="165133" y="154817"/>
                  </a:lnTo>
                  <a:lnTo>
                    <a:pt x="163443" y="154817"/>
                  </a:lnTo>
                  <a:lnTo>
                    <a:pt x="162594" y="154824"/>
                  </a:lnTo>
                  <a:lnTo>
                    <a:pt x="160904" y="154844"/>
                  </a:lnTo>
                  <a:lnTo>
                    <a:pt x="159196" y="154878"/>
                  </a:lnTo>
                  <a:lnTo>
                    <a:pt x="157498" y="154925"/>
                  </a:lnTo>
                  <a:lnTo>
                    <a:pt x="155799" y="154979"/>
                  </a:lnTo>
                  <a:lnTo>
                    <a:pt x="152411" y="155100"/>
                  </a:lnTo>
                  <a:lnTo>
                    <a:pt x="150721" y="155154"/>
                  </a:lnTo>
                  <a:lnTo>
                    <a:pt x="149040" y="155208"/>
                  </a:lnTo>
                  <a:lnTo>
                    <a:pt x="147369" y="155255"/>
                  </a:lnTo>
                  <a:lnTo>
                    <a:pt x="145715" y="155288"/>
                  </a:lnTo>
                  <a:lnTo>
                    <a:pt x="145580" y="155288"/>
                  </a:lnTo>
                  <a:lnTo>
                    <a:pt x="145462" y="155309"/>
                  </a:lnTo>
                  <a:lnTo>
                    <a:pt x="145345" y="155329"/>
                  </a:lnTo>
                  <a:lnTo>
                    <a:pt x="145237" y="155363"/>
                  </a:lnTo>
                  <a:lnTo>
                    <a:pt x="145146" y="155396"/>
                  </a:lnTo>
                  <a:lnTo>
                    <a:pt x="145056" y="155443"/>
                  </a:lnTo>
                  <a:lnTo>
                    <a:pt x="144975" y="155490"/>
                  </a:lnTo>
                  <a:lnTo>
                    <a:pt x="144902" y="155551"/>
                  </a:lnTo>
                  <a:lnTo>
                    <a:pt x="144839" y="155612"/>
                  </a:lnTo>
                  <a:lnTo>
                    <a:pt x="144785" y="155672"/>
                  </a:lnTo>
                  <a:lnTo>
                    <a:pt x="144740" y="155746"/>
                  </a:lnTo>
                  <a:lnTo>
                    <a:pt x="144703" y="155813"/>
                  </a:lnTo>
                  <a:lnTo>
                    <a:pt x="144676" y="155888"/>
                  </a:lnTo>
                  <a:lnTo>
                    <a:pt x="144658" y="155962"/>
                  </a:lnTo>
                  <a:lnTo>
                    <a:pt x="144640" y="156036"/>
                  </a:lnTo>
                  <a:lnTo>
                    <a:pt x="144640" y="156110"/>
                  </a:lnTo>
                  <a:lnTo>
                    <a:pt x="144640" y="156190"/>
                  </a:lnTo>
                  <a:lnTo>
                    <a:pt x="144658" y="156264"/>
                  </a:lnTo>
                  <a:lnTo>
                    <a:pt x="144676" y="156338"/>
                  </a:lnTo>
                  <a:lnTo>
                    <a:pt x="144703" y="156413"/>
                  </a:lnTo>
                  <a:lnTo>
                    <a:pt x="144740" y="156480"/>
                  </a:lnTo>
                  <a:lnTo>
                    <a:pt x="144785" y="156547"/>
                  </a:lnTo>
                  <a:lnTo>
                    <a:pt x="144839" y="156614"/>
                  </a:lnTo>
                  <a:lnTo>
                    <a:pt x="144902" y="156675"/>
                  </a:lnTo>
                  <a:lnTo>
                    <a:pt x="144975" y="156729"/>
                  </a:lnTo>
                  <a:lnTo>
                    <a:pt x="145056" y="156783"/>
                  </a:lnTo>
                  <a:lnTo>
                    <a:pt x="145146" y="156830"/>
                  </a:lnTo>
                  <a:lnTo>
                    <a:pt x="145237" y="156863"/>
                  </a:lnTo>
                  <a:lnTo>
                    <a:pt x="145345" y="156897"/>
                  </a:lnTo>
                  <a:lnTo>
                    <a:pt x="145462" y="156917"/>
                  </a:lnTo>
                  <a:lnTo>
                    <a:pt x="145580" y="156931"/>
                  </a:lnTo>
                  <a:lnTo>
                    <a:pt x="145715" y="156937"/>
                  </a:lnTo>
                  <a:lnTo>
                    <a:pt x="147369" y="156978"/>
                  </a:lnTo>
                  <a:lnTo>
                    <a:pt x="149040" y="157025"/>
                  </a:lnTo>
                  <a:lnTo>
                    <a:pt x="150721" y="157079"/>
                  </a:lnTo>
                  <a:lnTo>
                    <a:pt x="152411" y="157133"/>
                  </a:lnTo>
                  <a:lnTo>
                    <a:pt x="155799" y="157254"/>
                  </a:lnTo>
                  <a:lnTo>
                    <a:pt x="157498" y="157308"/>
                  </a:lnTo>
                  <a:lnTo>
                    <a:pt x="159196" y="157355"/>
                  </a:lnTo>
                  <a:lnTo>
                    <a:pt x="160904" y="157388"/>
                  </a:lnTo>
                  <a:lnTo>
                    <a:pt x="162594" y="157409"/>
                  </a:lnTo>
                  <a:lnTo>
                    <a:pt x="163443" y="157415"/>
                  </a:lnTo>
                  <a:lnTo>
                    <a:pt x="164292" y="157415"/>
                  </a:lnTo>
                  <a:lnTo>
                    <a:pt x="165133" y="157409"/>
                  </a:lnTo>
                  <a:lnTo>
                    <a:pt x="165982" y="157402"/>
                  </a:lnTo>
                  <a:lnTo>
                    <a:pt x="166822" y="157382"/>
                  </a:lnTo>
                  <a:lnTo>
                    <a:pt x="167663" y="157362"/>
                  </a:lnTo>
                  <a:lnTo>
                    <a:pt x="168494" y="157335"/>
                  </a:lnTo>
                  <a:lnTo>
                    <a:pt x="169334" y="157294"/>
                  </a:lnTo>
                  <a:lnTo>
                    <a:pt x="170165" y="157254"/>
                  </a:lnTo>
                  <a:lnTo>
                    <a:pt x="170988" y="157207"/>
                  </a:lnTo>
                  <a:lnTo>
                    <a:pt x="171810" y="157146"/>
                  </a:lnTo>
                  <a:lnTo>
                    <a:pt x="172632" y="157079"/>
                  </a:lnTo>
                  <a:lnTo>
                    <a:pt x="172750" y="157065"/>
                  </a:lnTo>
                  <a:lnTo>
                    <a:pt x="172858" y="157052"/>
                  </a:lnTo>
                  <a:lnTo>
                    <a:pt x="172966" y="157032"/>
                  </a:lnTo>
                  <a:lnTo>
                    <a:pt x="173066" y="157005"/>
                  </a:lnTo>
                  <a:lnTo>
                    <a:pt x="173156" y="156971"/>
                  </a:lnTo>
                  <a:lnTo>
                    <a:pt x="173247" y="156937"/>
                  </a:lnTo>
                  <a:lnTo>
                    <a:pt x="173328" y="156897"/>
                  </a:lnTo>
                  <a:lnTo>
                    <a:pt x="173400" y="156857"/>
                  </a:lnTo>
                  <a:lnTo>
                    <a:pt x="173472" y="156816"/>
                  </a:lnTo>
                  <a:lnTo>
                    <a:pt x="173536" y="156769"/>
                  </a:lnTo>
                  <a:lnTo>
                    <a:pt x="173590" y="156715"/>
                  </a:lnTo>
                  <a:lnTo>
                    <a:pt x="173644" y="156662"/>
                  </a:lnTo>
                  <a:lnTo>
                    <a:pt x="173698" y="156614"/>
                  </a:lnTo>
                  <a:lnTo>
                    <a:pt x="173734" y="156554"/>
                  </a:lnTo>
                  <a:lnTo>
                    <a:pt x="173807" y="156439"/>
                  </a:lnTo>
                  <a:lnTo>
                    <a:pt x="173807" y="158109"/>
                  </a:lnTo>
                  <a:lnTo>
                    <a:pt x="173798" y="159785"/>
                  </a:lnTo>
                  <a:lnTo>
                    <a:pt x="173780" y="160626"/>
                  </a:lnTo>
                  <a:lnTo>
                    <a:pt x="173771" y="161460"/>
                  </a:lnTo>
                  <a:lnTo>
                    <a:pt x="173743" y="162302"/>
                  </a:lnTo>
                  <a:lnTo>
                    <a:pt x="173716" y="163143"/>
                  </a:lnTo>
                  <a:lnTo>
                    <a:pt x="173635" y="163069"/>
                  </a:lnTo>
                  <a:lnTo>
                    <a:pt x="173545" y="162995"/>
                  </a:lnTo>
                  <a:lnTo>
                    <a:pt x="173445" y="162934"/>
                  </a:lnTo>
                  <a:lnTo>
                    <a:pt x="173328" y="162887"/>
                  </a:lnTo>
                  <a:lnTo>
                    <a:pt x="173210" y="162847"/>
                  </a:lnTo>
                  <a:lnTo>
                    <a:pt x="173075" y="162813"/>
                  </a:lnTo>
                  <a:lnTo>
                    <a:pt x="172921" y="162793"/>
                  </a:lnTo>
                  <a:lnTo>
                    <a:pt x="172759" y="162786"/>
                  </a:lnTo>
                  <a:lnTo>
                    <a:pt x="171042" y="162813"/>
                  </a:lnTo>
                  <a:lnTo>
                    <a:pt x="169343" y="162840"/>
                  </a:lnTo>
                  <a:lnTo>
                    <a:pt x="165991" y="162908"/>
                  </a:lnTo>
                  <a:lnTo>
                    <a:pt x="164338" y="162934"/>
                  </a:lnTo>
                  <a:lnTo>
                    <a:pt x="162702" y="162961"/>
                  </a:lnTo>
                  <a:lnTo>
                    <a:pt x="161067" y="162975"/>
                  </a:lnTo>
                  <a:lnTo>
                    <a:pt x="159431" y="162975"/>
                  </a:lnTo>
                  <a:lnTo>
                    <a:pt x="158609" y="162968"/>
                  </a:lnTo>
                  <a:lnTo>
                    <a:pt x="157796" y="162961"/>
                  </a:lnTo>
                  <a:lnTo>
                    <a:pt x="156974" y="162948"/>
                  </a:lnTo>
                  <a:lnTo>
                    <a:pt x="156160" y="162928"/>
                  </a:lnTo>
                  <a:lnTo>
                    <a:pt x="155338" y="162901"/>
                  </a:lnTo>
                  <a:lnTo>
                    <a:pt x="154516" y="162874"/>
                  </a:lnTo>
                  <a:lnTo>
                    <a:pt x="153694" y="162833"/>
                  </a:lnTo>
                  <a:lnTo>
                    <a:pt x="152863" y="162793"/>
                  </a:lnTo>
                  <a:lnTo>
                    <a:pt x="152031" y="162739"/>
                  </a:lnTo>
                  <a:lnTo>
                    <a:pt x="151200" y="162685"/>
                  </a:lnTo>
                  <a:lnTo>
                    <a:pt x="150360" y="162618"/>
                  </a:lnTo>
                  <a:lnTo>
                    <a:pt x="149519" y="162544"/>
                  </a:lnTo>
                  <a:lnTo>
                    <a:pt x="148670" y="162457"/>
                  </a:lnTo>
                  <a:lnTo>
                    <a:pt x="147821" y="162369"/>
                  </a:lnTo>
                  <a:lnTo>
                    <a:pt x="146962" y="162261"/>
                  </a:lnTo>
                  <a:lnTo>
                    <a:pt x="146095" y="162154"/>
                  </a:lnTo>
                  <a:lnTo>
                    <a:pt x="145959" y="162133"/>
                  </a:lnTo>
                  <a:lnTo>
                    <a:pt x="145824" y="162133"/>
                  </a:lnTo>
                  <a:lnTo>
                    <a:pt x="145697" y="162140"/>
                  </a:lnTo>
                  <a:lnTo>
                    <a:pt x="145580" y="162160"/>
                  </a:lnTo>
                  <a:lnTo>
                    <a:pt x="145462" y="162187"/>
                  </a:lnTo>
                  <a:lnTo>
                    <a:pt x="145363" y="162228"/>
                  </a:lnTo>
                  <a:lnTo>
                    <a:pt x="145264" y="162275"/>
                  </a:lnTo>
                  <a:lnTo>
                    <a:pt x="145173" y="162329"/>
                  </a:lnTo>
                  <a:lnTo>
                    <a:pt x="145101" y="162383"/>
                  </a:lnTo>
                  <a:lnTo>
                    <a:pt x="145029" y="162450"/>
                  </a:lnTo>
                  <a:lnTo>
                    <a:pt x="144966" y="162517"/>
                  </a:lnTo>
                  <a:lnTo>
                    <a:pt x="144920" y="162591"/>
                  </a:lnTo>
                  <a:lnTo>
                    <a:pt x="144884" y="162672"/>
                  </a:lnTo>
                  <a:lnTo>
                    <a:pt x="144848" y="162746"/>
                  </a:lnTo>
                  <a:lnTo>
                    <a:pt x="144830" y="162827"/>
                  </a:lnTo>
                  <a:lnTo>
                    <a:pt x="144830" y="162908"/>
                  </a:lnTo>
                  <a:lnTo>
                    <a:pt x="144839" y="163015"/>
                  </a:lnTo>
                  <a:lnTo>
                    <a:pt x="144848" y="163062"/>
                  </a:lnTo>
                  <a:lnTo>
                    <a:pt x="144875" y="163116"/>
                  </a:lnTo>
                  <a:lnTo>
                    <a:pt x="144893" y="163170"/>
                  </a:lnTo>
                  <a:lnTo>
                    <a:pt x="144929" y="163217"/>
                  </a:lnTo>
                  <a:lnTo>
                    <a:pt x="144966" y="163264"/>
                  </a:lnTo>
                  <a:lnTo>
                    <a:pt x="145002" y="163311"/>
                  </a:lnTo>
                  <a:lnTo>
                    <a:pt x="145047" y="163352"/>
                  </a:lnTo>
                  <a:lnTo>
                    <a:pt x="145101" y="163399"/>
                  </a:lnTo>
                  <a:lnTo>
                    <a:pt x="145164" y="163439"/>
                  </a:lnTo>
                  <a:lnTo>
                    <a:pt x="145228" y="163473"/>
                  </a:lnTo>
                  <a:lnTo>
                    <a:pt x="145300" y="163507"/>
                  </a:lnTo>
                  <a:lnTo>
                    <a:pt x="145381" y="163540"/>
                  </a:lnTo>
                  <a:lnTo>
                    <a:pt x="145462" y="163567"/>
                  </a:lnTo>
                  <a:lnTo>
                    <a:pt x="145553" y="163594"/>
                  </a:lnTo>
                  <a:lnTo>
                    <a:pt x="146357" y="163762"/>
                  </a:lnTo>
                  <a:lnTo>
                    <a:pt x="147161" y="163937"/>
                  </a:lnTo>
                  <a:lnTo>
                    <a:pt x="147983" y="164099"/>
                  </a:lnTo>
                  <a:lnTo>
                    <a:pt x="148806" y="164254"/>
                  </a:lnTo>
                  <a:lnTo>
                    <a:pt x="149646" y="164408"/>
                  </a:lnTo>
                  <a:lnTo>
                    <a:pt x="150495" y="164550"/>
                  </a:lnTo>
                  <a:lnTo>
                    <a:pt x="151345" y="164684"/>
                  </a:lnTo>
                  <a:lnTo>
                    <a:pt x="152212" y="164819"/>
                  </a:lnTo>
                  <a:lnTo>
                    <a:pt x="153079" y="164940"/>
                  </a:lnTo>
                  <a:lnTo>
                    <a:pt x="153956" y="165048"/>
                  </a:lnTo>
                  <a:lnTo>
                    <a:pt x="154832" y="165156"/>
                  </a:lnTo>
                  <a:lnTo>
                    <a:pt x="155718" y="165250"/>
                  </a:lnTo>
                  <a:lnTo>
                    <a:pt x="156603" y="165337"/>
                  </a:lnTo>
                  <a:lnTo>
                    <a:pt x="157489" y="165411"/>
                  </a:lnTo>
                  <a:lnTo>
                    <a:pt x="158383" y="165479"/>
                  </a:lnTo>
                  <a:lnTo>
                    <a:pt x="159278" y="165532"/>
                  </a:lnTo>
                  <a:lnTo>
                    <a:pt x="160163" y="165580"/>
                  </a:lnTo>
                  <a:lnTo>
                    <a:pt x="161058" y="165613"/>
                  </a:lnTo>
                  <a:lnTo>
                    <a:pt x="161952" y="165633"/>
                  </a:lnTo>
                  <a:lnTo>
                    <a:pt x="162838" y="165647"/>
                  </a:lnTo>
                  <a:lnTo>
                    <a:pt x="163732" y="165640"/>
                  </a:lnTo>
                  <a:lnTo>
                    <a:pt x="164618" y="165627"/>
                  </a:lnTo>
                  <a:lnTo>
                    <a:pt x="165494" y="165600"/>
                  </a:lnTo>
                  <a:lnTo>
                    <a:pt x="166371" y="165559"/>
                  </a:lnTo>
                  <a:lnTo>
                    <a:pt x="167238" y="165506"/>
                  </a:lnTo>
                  <a:lnTo>
                    <a:pt x="168105" y="165431"/>
                  </a:lnTo>
                  <a:lnTo>
                    <a:pt x="168955" y="165351"/>
                  </a:lnTo>
                  <a:lnTo>
                    <a:pt x="169804" y="165250"/>
                  </a:lnTo>
                  <a:lnTo>
                    <a:pt x="170229" y="165196"/>
                  </a:lnTo>
                  <a:lnTo>
                    <a:pt x="170644" y="165135"/>
                  </a:lnTo>
                  <a:lnTo>
                    <a:pt x="171069" y="165075"/>
                  </a:lnTo>
                  <a:lnTo>
                    <a:pt x="171476" y="165007"/>
                  </a:lnTo>
                  <a:lnTo>
                    <a:pt x="171891" y="164933"/>
                  </a:lnTo>
                  <a:lnTo>
                    <a:pt x="172298" y="164859"/>
                  </a:lnTo>
                  <a:lnTo>
                    <a:pt x="172704" y="164785"/>
                  </a:lnTo>
                  <a:lnTo>
                    <a:pt x="173111" y="164698"/>
                  </a:lnTo>
                  <a:lnTo>
                    <a:pt x="173201" y="164671"/>
                  </a:lnTo>
                  <a:lnTo>
                    <a:pt x="173283" y="164644"/>
                  </a:lnTo>
                  <a:lnTo>
                    <a:pt x="173364" y="164610"/>
                  </a:lnTo>
                  <a:lnTo>
                    <a:pt x="173427" y="164577"/>
                  </a:lnTo>
                  <a:lnTo>
                    <a:pt x="173563" y="164503"/>
                  </a:lnTo>
                  <a:lnTo>
                    <a:pt x="173680" y="164415"/>
                  </a:lnTo>
                  <a:lnTo>
                    <a:pt x="173653" y="164981"/>
                  </a:lnTo>
                  <a:lnTo>
                    <a:pt x="173626" y="165553"/>
                  </a:lnTo>
                  <a:lnTo>
                    <a:pt x="173545" y="166683"/>
                  </a:lnTo>
                  <a:lnTo>
                    <a:pt x="173445" y="167821"/>
                  </a:lnTo>
                  <a:lnTo>
                    <a:pt x="173328" y="168972"/>
                  </a:lnTo>
                  <a:lnTo>
                    <a:pt x="169668" y="168979"/>
                  </a:lnTo>
                  <a:lnTo>
                    <a:pt x="166009" y="168999"/>
                  </a:lnTo>
                  <a:lnTo>
                    <a:pt x="162350" y="169019"/>
                  </a:lnTo>
                  <a:lnTo>
                    <a:pt x="158681" y="169046"/>
                  </a:lnTo>
                  <a:lnTo>
                    <a:pt x="155022" y="169079"/>
                  </a:lnTo>
                  <a:lnTo>
                    <a:pt x="151354" y="169120"/>
                  </a:lnTo>
                  <a:lnTo>
                    <a:pt x="147694" y="169174"/>
                  </a:lnTo>
                  <a:lnTo>
                    <a:pt x="144035" y="169228"/>
                  </a:lnTo>
                  <a:lnTo>
                    <a:pt x="144035" y="169228"/>
                  </a:lnTo>
                  <a:lnTo>
                    <a:pt x="144125" y="167653"/>
                  </a:lnTo>
                  <a:lnTo>
                    <a:pt x="144207" y="166071"/>
                  </a:lnTo>
                  <a:lnTo>
                    <a:pt x="144351" y="162908"/>
                  </a:lnTo>
                  <a:lnTo>
                    <a:pt x="144423" y="161211"/>
                  </a:lnTo>
                  <a:lnTo>
                    <a:pt x="144487" y="159509"/>
                  </a:lnTo>
                  <a:lnTo>
                    <a:pt x="144541" y="157812"/>
                  </a:lnTo>
                  <a:lnTo>
                    <a:pt x="144559" y="156964"/>
                  </a:lnTo>
                  <a:lnTo>
                    <a:pt x="144577" y="156110"/>
                  </a:lnTo>
                  <a:lnTo>
                    <a:pt x="144613" y="154642"/>
                  </a:lnTo>
                  <a:lnTo>
                    <a:pt x="144649" y="153162"/>
                  </a:lnTo>
                  <a:lnTo>
                    <a:pt x="144667" y="151688"/>
                  </a:lnTo>
                  <a:lnTo>
                    <a:pt x="144667" y="150214"/>
                  </a:lnTo>
                  <a:lnTo>
                    <a:pt x="144667" y="150193"/>
                  </a:lnTo>
                  <a:lnTo>
                    <a:pt x="144658" y="150180"/>
                  </a:lnTo>
                  <a:lnTo>
                    <a:pt x="144640" y="150160"/>
                  </a:lnTo>
                  <a:lnTo>
                    <a:pt x="144640" y="150146"/>
                  </a:lnTo>
                  <a:close/>
                  <a:moveTo>
                    <a:pt x="267550" y="173946"/>
                  </a:moveTo>
                  <a:lnTo>
                    <a:pt x="267640" y="174020"/>
                  </a:lnTo>
                  <a:lnTo>
                    <a:pt x="267712" y="174087"/>
                  </a:lnTo>
                  <a:lnTo>
                    <a:pt x="267794" y="174148"/>
                  </a:lnTo>
                  <a:lnTo>
                    <a:pt x="267848" y="174181"/>
                  </a:lnTo>
                  <a:lnTo>
                    <a:pt x="267902" y="174208"/>
                  </a:lnTo>
                  <a:lnTo>
                    <a:pt x="268535" y="174538"/>
                  </a:lnTo>
                  <a:lnTo>
                    <a:pt x="269167" y="174874"/>
                  </a:lnTo>
                  <a:lnTo>
                    <a:pt x="269800" y="175218"/>
                  </a:lnTo>
                  <a:lnTo>
                    <a:pt x="270414" y="175574"/>
                  </a:lnTo>
                  <a:lnTo>
                    <a:pt x="271028" y="175931"/>
                  </a:lnTo>
                  <a:lnTo>
                    <a:pt x="271634" y="176301"/>
                  </a:lnTo>
                  <a:lnTo>
                    <a:pt x="272239" y="176678"/>
                  </a:lnTo>
                  <a:lnTo>
                    <a:pt x="272826" y="177062"/>
                  </a:lnTo>
                  <a:lnTo>
                    <a:pt x="273414" y="177452"/>
                  </a:lnTo>
                  <a:lnTo>
                    <a:pt x="273992" y="177849"/>
                  </a:lnTo>
                  <a:lnTo>
                    <a:pt x="274552" y="178253"/>
                  </a:lnTo>
                  <a:lnTo>
                    <a:pt x="275112" y="178671"/>
                  </a:lnTo>
                  <a:lnTo>
                    <a:pt x="275664" y="179088"/>
                  </a:lnTo>
                  <a:lnTo>
                    <a:pt x="276206" y="179512"/>
                  </a:lnTo>
                  <a:lnTo>
                    <a:pt x="276739" y="179943"/>
                  </a:lnTo>
                  <a:lnTo>
                    <a:pt x="277263" y="180380"/>
                  </a:lnTo>
                  <a:lnTo>
                    <a:pt x="277769" y="180824"/>
                  </a:lnTo>
                  <a:lnTo>
                    <a:pt x="278275" y="181275"/>
                  </a:lnTo>
                  <a:lnTo>
                    <a:pt x="278763" y="181726"/>
                  </a:lnTo>
                  <a:lnTo>
                    <a:pt x="279242" y="182191"/>
                  </a:lnTo>
                  <a:lnTo>
                    <a:pt x="279711" y="182655"/>
                  </a:lnTo>
                  <a:lnTo>
                    <a:pt x="280163" y="183126"/>
                  </a:lnTo>
                  <a:lnTo>
                    <a:pt x="280606" y="183604"/>
                  </a:lnTo>
                  <a:lnTo>
                    <a:pt x="281040" y="184089"/>
                  </a:lnTo>
                  <a:lnTo>
                    <a:pt x="281455" y="184573"/>
                  </a:lnTo>
                  <a:lnTo>
                    <a:pt x="281862" y="185065"/>
                  </a:lnTo>
                  <a:lnTo>
                    <a:pt x="282250" y="185563"/>
                  </a:lnTo>
                  <a:lnTo>
                    <a:pt x="282630" y="186067"/>
                  </a:lnTo>
                  <a:lnTo>
                    <a:pt x="282991" y="186572"/>
                  </a:lnTo>
                  <a:lnTo>
                    <a:pt x="283344" y="187084"/>
                  </a:lnTo>
                  <a:lnTo>
                    <a:pt x="283678" y="187595"/>
                  </a:lnTo>
                  <a:lnTo>
                    <a:pt x="283994" y="188114"/>
                  </a:lnTo>
                  <a:lnTo>
                    <a:pt x="284301" y="188639"/>
                  </a:lnTo>
                  <a:lnTo>
                    <a:pt x="284591" y="189164"/>
                  </a:lnTo>
                  <a:lnTo>
                    <a:pt x="284862" y="189695"/>
                  </a:lnTo>
                  <a:lnTo>
                    <a:pt x="285115" y="190227"/>
                  </a:lnTo>
                  <a:lnTo>
                    <a:pt x="285359" y="190759"/>
                  </a:lnTo>
                  <a:lnTo>
                    <a:pt x="285575" y="191304"/>
                  </a:lnTo>
                  <a:lnTo>
                    <a:pt x="285783" y="191842"/>
                  </a:lnTo>
                  <a:lnTo>
                    <a:pt x="285973" y="192387"/>
                  </a:lnTo>
                  <a:lnTo>
                    <a:pt x="286145" y="192939"/>
                  </a:lnTo>
                  <a:lnTo>
                    <a:pt x="286289" y="193485"/>
                  </a:lnTo>
                  <a:lnTo>
                    <a:pt x="286425" y="194043"/>
                  </a:lnTo>
                  <a:lnTo>
                    <a:pt x="286542" y="194595"/>
                  </a:lnTo>
                  <a:lnTo>
                    <a:pt x="286633" y="195154"/>
                  </a:lnTo>
                  <a:lnTo>
                    <a:pt x="286714" y="195712"/>
                  </a:lnTo>
                  <a:lnTo>
                    <a:pt x="286768" y="196278"/>
                  </a:lnTo>
                  <a:lnTo>
                    <a:pt x="286804" y="196836"/>
                  </a:lnTo>
                  <a:lnTo>
                    <a:pt x="286813" y="197402"/>
                  </a:lnTo>
                  <a:lnTo>
                    <a:pt x="286813" y="197974"/>
                  </a:lnTo>
                  <a:lnTo>
                    <a:pt x="286786" y="198539"/>
                  </a:lnTo>
                  <a:lnTo>
                    <a:pt x="286732" y="199111"/>
                  </a:lnTo>
                  <a:lnTo>
                    <a:pt x="286705" y="199394"/>
                  </a:lnTo>
                  <a:lnTo>
                    <a:pt x="286669" y="199677"/>
                  </a:lnTo>
                  <a:lnTo>
                    <a:pt x="286624" y="199966"/>
                  </a:lnTo>
                  <a:lnTo>
                    <a:pt x="286569" y="200249"/>
                  </a:lnTo>
                  <a:lnTo>
                    <a:pt x="286515" y="200538"/>
                  </a:lnTo>
                  <a:lnTo>
                    <a:pt x="286461" y="200821"/>
                  </a:lnTo>
                  <a:lnTo>
                    <a:pt x="286389" y="201110"/>
                  </a:lnTo>
                  <a:lnTo>
                    <a:pt x="286325" y="201393"/>
                  </a:lnTo>
                  <a:lnTo>
                    <a:pt x="286244" y="201682"/>
                  </a:lnTo>
                  <a:lnTo>
                    <a:pt x="286163" y="201972"/>
                  </a:lnTo>
                  <a:lnTo>
                    <a:pt x="286072" y="202255"/>
                  </a:lnTo>
                  <a:lnTo>
                    <a:pt x="285982" y="202544"/>
                  </a:lnTo>
                  <a:lnTo>
                    <a:pt x="285874" y="202827"/>
                  </a:lnTo>
                  <a:lnTo>
                    <a:pt x="285774" y="203116"/>
                  </a:lnTo>
                  <a:lnTo>
                    <a:pt x="285657" y="203405"/>
                  </a:lnTo>
                  <a:lnTo>
                    <a:pt x="285539" y="203688"/>
                  </a:lnTo>
                  <a:lnTo>
                    <a:pt x="285413" y="203978"/>
                  </a:lnTo>
                  <a:lnTo>
                    <a:pt x="285286" y="204267"/>
                  </a:lnTo>
                  <a:lnTo>
                    <a:pt x="285151" y="204550"/>
                  </a:lnTo>
                  <a:lnTo>
                    <a:pt x="285006" y="204839"/>
                  </a:lnTo>
                  <a:lnTo>
                    <a:pt x="284853" y="205122"/>
                  </a:lnTo>
                  <a:lnTo>
                    <a:pt x="284699" y="205411"/>
                  </a:lnTo>
                  <a:lnTo>
                    <a:pt x="284536" y="205701"/>
                  </a:lnTo>
                  <a:lnTo>
                    <a:pt x="284365" y="205983"/>
                  </a:lnTo>
                  <a:lnTo>
                    <a:pt x="284067" y="206475"/>
                  </a:lnTo>
                  <a:lnTo>
                    <a:pt x="283750" y="206952"/>
                  </a:lnTo>
                  <a:lnTo>
                    <a:pt x="283416" y="207424"/>
                  </a:lnTo>
                  <a:lnTo>
                    <a:pt x="283073" y="207888"/>
                  </a:lnTo>
                  <a:lnTo>
                    <a:pt x="282720" y="208339"/>
                  </a:lnTo>
                  <a:lnTo>
                    <a:pt x="282350" y="208783"/>
                  </a:lnTo>
                  <a:lnTo>
                    <a:pt x="281970" y="209214"/>
                  </a:lnTo>
                  <a:lnTo>
                    <a:pt x="281573" y="209645"/>
                  </a:lnTo>
                  <a:lnTo>
                    <a:pt x="281166" y="210062"/>
                  </a:lnTo>
                  <a:lnTo>
                    <a:pt x="280751" y="210466"/>
                  </a:lnTo>
                  <a:lnTo>
                    <a:pt x="280317" y="210870"/>
                  </a:lnTo>
                  <a:lnTo>
                    <a:pt x="279874" y="211260"/>
                  </a:lnTo>
                  <a:lnTo>
                    <a:pt x="279422" y="211644"/>
                  </a:lnTo>
                  <a:lnTo>
                    <a:pt x="278962" y="212014"/>
                  </a:lnTo>
                  <a:lnTo>
                    <a:pt x="278492" y="212384"/>
                  </a:lnTo>
                  <a:lnTo>
                    <a:pt x="278004" y="212741"/>
                  </a:lnTo>
                  <a:lnTo>
                    <a:pt x="277516" y="213091"/>
                  </a:lnTo>
                  <a:lnTo>
                    <a:pt x="277010" y="213434"/>
                  </a:lnTo>
                  <a:lnTo>
                    <a:pt x="276495" y="213771"/>
                  </a:lnTo>
                  <a:lnTo>
                    <a:pt x="275971" y="214100"/>
                  </a:lnTo>
                  <a:lnTo>
                    <a:pt x="275447" y="214417"/>
                  </a:lnTo>
                  <a:lnTo>
                    <a:pt x="274905" y="214733"/>
                  </a:lnTo>
                  <a:lnTo>
                    <a:pt x="274353" y="215036"/>
                  </a:lnTo>
                  <a:lnTo>
                    <a:pt x="273802" y="215339"/>
                  </a:lnTo>
                  <a:lnTo>
                    <a:pt x="273233" y="215628"/>
                  </a:lnTo>
                  <a:lnTo>
                    <a:pt x="272664" y="215911"/>
                  </a:lnTo>
                  <a:lnTo>
                    <a:pt x="272086" y="216187"/>
                  </a:lnTo>
                  <a:lnTo>
                    <a:pt x="271498" y="216463"/>
                  </a:lnTo>
                  <a:lnTo>
                    <a:pt x="270911" y="216725"/>
                  </a:lnTo>
                  <a:lnTo>
                    <a:pt x="270306" y="216981"/>
                  </a:lnTo>
                  <a:lnTo>
                    <a:pt x="269700" y="217237"/>
                  </a:lnTo>
                  <a:lnTo>
                    <a:pt x="269095" y="217479"/>
                  </a:lnTo>
                  <a:lnTo>
                    <a:pt x="268471" y="217721"/>
                  </a:lnTo>
                  <a:lnTo>
                    <a:pt x="267848" y="217950"/>
                  </a:lnTo>
                  <a:lnTo>
                    <a:pt x="267224" y="218179"/>
                  </a:lnTo>
                  <a:lnTo>
                    <a:pt x="266592" y="218401"/>
                  </a:lnTo>
                  <a:lnTo>
                    <a:pt x="265950" y="218617"/>
                  </a:lnTo>
                  <a:lnTo>
                    <a:pt x="265309" y="218825"/>
                  </a:lnTo>
                  <a:lnTo>
                    <a:pt x="264667" y="219027"/>
                  </a:lnTo>
                  <a:lnTo>
                    <a:pt x="264017" y="219229"/>
                  </a:lnTo>
                  <a:lnTo>
                    <a:pt x="263366" y="219424"/>
                  </a:lnTo>
                  <a:lnTo>
                    <a:pt x="262707" y="219613"/>
                  </a:lnTo>
                  <a:lnTo>
                    <a:pt x="262047" y="219794"/>
                  </a:lnTo>
                  <a:lnTo>
                    <a:pt x="261388" y="219969"/>
                  </a:lnTo>
                  <a:lnTo>
                    <a:pt x="260719" y="220144"/>
                  </a:lnTo>
                  <a:lnTo>
                    <a:pt x="260050" y="220313"/>
                  </a:lnTo>
                  <a:lnTo>
                    <a:pt x="259382" y="220474"/>
                  </a:lnTo>
                  <a:lnTo>
                    <a:pt x="258713" y="220636"/>
                  </a:lnTo>
                  <a:lnTo>
                    <a:pt x="258035" y="220791"/>
                  </a:lnTo>
                  <a:lnTo>
                    <a:pt x="257367" y="220939"/>
                  </a:lnTo>
                  <a:lnTo>
                    <a:pt x="256689" y="221087"/>
                  </a:lnTo>
                  <a:lnTo>
                    <a:pt x="256011" y="221228"/>
                  </a:lnTo>
                  <a:lnTo>
                    <a:pt x="254665" y="221497"/>
                  </a:lnTo>
                  <a:lnTo>
                    <a:pt x="253310" y="221753"/>
                  </a:lnTo>
                  <a:lnTo>
                    <a:pt x="251964" y="221995"/>
                  </a:lnTo>
                  <a:lnTo>
                    <a:pt x="250617" y="222224"/>
                  </a:lnTo>
                  <a:lnTo>
                    <a:pt x="249280" y="222440"/>
                  </a:lnTo>
                  <a:lnTo>
                    <a:pt x="247952" y="222641"/>
                  </a:lnTo>
                  <a:lnTo>
                    <a:pt x="246624" y="222837"/>
                  </a:lnTo>
                  <a:lnTo>
                    <a:pt x="245295" y="223018"/>
                  </a:lnTo>
                  <a:lnTo>
                    <a:pt x="243976" y="223200"/>
                  </a:lnTo>
                  <a:lnTo>
                    <a:pt x="242648" y="223375"/>
                  </a:lnTo>
                  <a:lnTo>
                    <a:pt x="241311" y="223537"/>
                  </a:lnTo>
                  <a:lnTo>
                    <a:pt x="239982" y="223698"/>
                  </a:lnTo>
                  <a:lnTo>
                    <a:pt x="238645" y="223853"/>
                  </a:lnTo>
                  <a:lnTo>
                    <a:pt x="237317" y="224001"/>
                  </a:lnTo>
                  <a:lnTo>
                    <a:pt x="235980" y="224136"/>
                  </a:lnTo>
                  <a:lnTo>
                    <a:pt x="234643" y="224277"/>
                  </a:lnTo>
                  <a:lnTo>
                    <a:pt x="233305" y="224405"/>
                  </a:lnTo>
                  <a:lnTo>
                    <a:pt x="231968" y="224526"/>
                  </a:lnTo>
                  <a:lnTo>
                    <a:pt x="230622" y="224640"/>
                  </a:lnTo>
                  <a:lnTo>
                    <a:pt x="229284" y="224755"/>
                  </a:lnTo>
                  <a:lnTo>
                    <a:pt x="227938" y="224863"/>
                  </a:lnTo>
                  <a:lnTo>
                    <a:pt x="226592" y="224963"/>
                  </a:lnTo>
                  <a:lnTo>
                    <a:pt x="225246" y="225058"/>
                  </a:lnTo>
                  <a:lnTo>
                    <a:pt x="223899" y="225152"/>
                  </a:lnTo>
                  <a:lnTo>
                    <a:pt x="222553" y="225239"/>
                  </a:lnTo>
                  <a:lnTo>
                    <a:pt x="221207" y="225320"/>
                  </a:lnTo>
                  <a:lnTo>
                    <a:pt x="219860" y="225394"/>
                  </a:lnTo>
                  <a:lnTo>
                    <a:pt x="218514" y="225468"/>
                  </a:lnTo>
                  <a:lnTo>
                    <a:pt x="217159" y="225536"/>
                  </a:lnTo>
                  <a:lnTo>
                    <a:pt x="215813" y="225603"/>
                  </a:lnTo>
                  <a:lnTo>
                    <a:pt x="214457" y="225657"/>
                  </a:lnTo>
                  <a:lnTo>
                    <a:pt x="213102" y="225717"/>
                  </a:lnTo>
                  <a:lnTo>
                    <a:pt x="210400" y="225812"/>
                  </a:lnTo>
                  <a:lnTo>
                    <a:pt x="207690" y="225899"/>
                  </a:lnTo>
                  <a:lnTo>
                    <a:pt x="204979" y="225973"/>
                  </a:lnTo>
                  <a:lnTo>
                    <a:pt x="202268" y="226027"/>
                  </a:lnTo>
                  <a:lnTo>
                    <a:pt x="199558" y="226074"/>
                  </a:lnTo>
                  <a:lnTo>
                    <a:pt x="196847" y="226114"/>
                  </a:lnTo>
                  <a:lnTo>
                    <a:pt x="194137" y="226141"/>
                  </a:lnTo>
                  <a:lnTo>
                    <a:pt x="191426" y="226155"/>
                  </a:lnTo>
                  <a:lnTo>
                    <a:pt x="188715" y="226168"/>
                  </a:lnTo>
                  <a:lnTo>
                    <a:pt x="183294" y="226168"/>
                  </a:lnTo>
                  <a:lnTo>
                    <a:pt x="180583" y="226162"/>
                  </a:lnTo>
                  <a:lnTo>
                    <a:pt x="177882" y="226148"/>
                  </a:lnTo>
                  <a:lnTo>
                    <a:pt x="172479" y="226121"/>
                  </a:lnTo>
                  <a:lnTo>
                    <a:pt x="167084" y="226088"/>
                  </a:lnTo>
                  <a:lnTo>
                    <a:pt x="161708" y="226061"/>
                  </a:lnTo>
                  <a:lnTo>
                    <a:pt x="158998" y="226061"/>
                  </a:lnTo>
                  <a:lnTo>
                    <a:pt x="157642" y="226067"/>
                  </a:lnTo>
                  <a:lnTo>
                    <a:pt x="156278" y="226081"/>
                  </a:lnTo>
                  <a:lnTo>
                    <a:pt x="154914" y="226094"/>
                  </a:lnTo>
                  <a:lnTo>
                    <a:pt x="153540" y="226114"/>
                  </a:lnTo>
                  <a:lnTo>
                    <a:pt x="150793" y="226175"/>
                  </a:lnTo>
                  <a:lnTo>
                    <a:pt x="148038" y="226242"/>
                  </a:lnTo>
                  <a:lnTo>
                    <a:pt x="145273" y="226323"/>
                  </a:lnTo>
                  <a:lnTo>
                    <a:pt x="142499" y="226417"/>
                  </a:lnTo>
                  <a:lnTo>
                    <a:pt x="139716" y="226518"/>
                  </a:lnTo>
                  <a:lnTo>
                    <a:pt x="136924" y="226626"/>
                  </a:lnTo>
                  <a:lnTo>
                    <a:pt x="134132" y="226734"/>
                  </a:lnTo>
                  <a:lnTo>
                    <a:pt x="128530" y="226956"/>
                  </a:lnTo>
                  <a:lnTo>
                    <a:pt x="125720" y="227063"/>
                  </a:lnTo>
                  <a:lnTo>
                    <a:pt x="122919" y="227171"/>
                  </a:lnTo>
                  <a:lnTo>
                    <a:pt x="120109" y="227265"/>
                  </a:lnTo>
                  <a:lnTo>
                    <a:pt x="117299" y="227353"/>
                  </a:lnTo>
                  <a:lnTo>
                    <a:pt x="114489" y="227427"/>
                  </a:lnTo>
                  <a:lnTo>
                    <a:pt x="111688" y="227494"/>
                  </a:lnTo>
                  <a:lnTo>
                    <a:pt x="110287" y="227514"/>
                  </a:lnTo>
                  <a:lnTo>
                    <a:pt x="108887" y="227535"/>
                  </a:lnTo>
                  <a:lnTo>
                    <a:pt x="107486" y="227555"/>
                  </a:lnTo>
                  <a:lnTo>
                    <a:pt x="106095" y="227568"/>
                  </a:lnTo>
                  <a:lnTo>
                    <a:pt x="104694" y="227575"/>
                  </a:lnTo>
                  <a:lnTo>
                    <a:pt x="103303" y="227575"/>
                  </a:lnTo>
                  <a:lnTo>
                    <a:pt x="101902" y="227568"/>
                  </a:lnTo>
                  <a:lnTo>
                    <a:pt x="100511" y="227562"/>
                  </a:lnTo>
                  <a:lnTo>
                    <a:pt x="99120" y="227541"/>
                  </a:lnTo>
                  <a:lnTo>
                    <a:pt x="97737" y="227521"/>
                  </a:lnTo>
                  <a:lnTo>
                    <a:pt x="96346" y="227494"/>
                  </a:lnTo>
                  <a:lnTo>
                    <a:pt x="94963" y="227454"/>
                  </a:lnTo>
                  <a:lnTo>
                    <a:pt x="93581" y="227413"/>
                  </a:lnTo>
                  <a:lnTo>
                    <a:pt x="92207" y="227360"/>
                  </a:lnTo>
                  <a:lnTo>
                    <a:pt x="90825" y="227299"/>
                  </a:lnTo>
                  <a:lnTo>
                    <a:pt x="89452" y="227232"/>
                  </a:lnTo>
                  <a:lnTo>
                    <a:pt x="88087" y="227158"/>
                  </a:lnTo>
                  <a:lnTo>
                    <a:pt x="86714" y="227077"/>
                  </a:lnTo>
                  <a:lnTo>
                    <a:pt x="85349" y="226983"/>
                  </a:lnTo>
                  <a:lnTo>
                    <a:pt x="83985" y="226882"/>
                  </a:lnTo>
                  <a:lnTo>
                    <a:pt x="82630" y="226774"/>
                  </a:lnTo>
                  <a:lnTo>
                    <a:pt x="81274" y="226653"/>
                  </a:lnTo>
                  <a:lnTo>
                    <a:pt x="79919" y="226518"/>
                  </a:lnTo>
                  <a:lnTo>
                    <a:pt x="78573" y="226377"/>
                  </a:lnTo>
                  <a:lnTo>
                    <a:pt x="77227" y="226229"/>
                  </a:lnTo>
                  <a:lnTo>
                    <a:pt x="75889" y="226067"/>
                  </a:lnTo>
                  <a:lnTo>
                    <a:pt x="74552" y="225892"/>
                  </a:lnTo>
                  <a:lnTo>
                    <a:pt x="73224" y="225711"/>
                  </a:lnTo>
                  <a:lnTo>
                    <a:pt x="72555" y="225610"/>
                  </a:lnTo>
                  <a:lnTo>
                    <a:pt x="71887" y="225509"/>
                  </a:lnTo>
                  <a:lnTo>
                    <a:pt x="71218" y="225401"/>
                  </a:lnTo>
                  <a:lnTo>
                    <a:pt x="70549" y="225287"/>
                  </a:lnTo>
                  <a:lnTo>
                    <a:pt x="69890" y="225165"/>
                  </a:lnTo>
                  <a:lnTo>
                    <a:pt x="69221" y="225044"/>
                  </a:lnTo>
                  <a:lnTo>
                    <a:pt x="68553" y="224916"/>
                  </a:lnTo>
                  <a:lnTo>
                    <a:pt x="67884" y="224789"/>
                  </a:lnTo>
                  <a:lnTo>
                    <a:pt x="67224" y="224647"/>
                  </a:lnTo>
                  <a:lnTo>
                    <a:pt x="66556" y="224506"/>
                  </a:lnTo>
                  <a:lnTo>
                    <a:pt x="65896" y="224358"/>
                  </a:lnTo>
                  <a:lnTo>
                    <a:pt x="65237" y="224210"/>
                  </a:lnTo>
                  <a:lnTo>
                    <a:pt x="64577" y="224048"/>
                  </a:lnTo>
                  <a:lnTo>
                    <a:pt x="63917" y="223887"/>
                  </a:lnTo>
                  <a:lnTo>
                    <a:pt x="63258" y="223725"/>
                  </a:lnTo>
                  <a:lnTo>
                    <a:pt x="62607" y="223550"/>
                  </a:lnTo>
                  <a:lnTo>
                    <a:pt x="61957" y="223375"/>
                  </a:lnTo>
                  <a:lnTo>
                    <a:pt x="61306" y="223193"/>
                  </a:lnTo>
                  <a:lnTo>
                    <a:pt x="60656" y="223005"/>
                  </a:lnTo>
                  <a:lnTo>
                    <a:pt x="60014" y="222810"/>
                  </a:lnTo>
                  <a:lnTo>
                    <a:pt x="59373" y="222615"/>
                  </a:lnTo>
                  <a:lnTo>
                    <a:pt x="58731" y="222413"/>
                  </a:lnTo>
                  <a:lnTo>
                    <a:pt x="58099" y="222204"/>
                  </a:lnTo>
                  <a:lnTo>
                    <a:pt x="57466" y="221989"/>
                  </a:lnTo>
                  <a:lnTo>
                    <a:pt x="56834" y="221773"/>
                  </a:lnTo>
                  <a:lnTo>
                    <a:pt x="56210" y="221544"/>
                  </a:lnTo>
                  <a:lnTo>
                    <a:pt x="55587" y="221316"/>
                  </a:lnTo>
                  <a:lnTo>
                    <a:pt x="54963" y="221080"/>
                  </a:lnTo>
                  <a:lnTo>
                    <a:pt x="54349" y="220844"/>
                  </a:lnTo>
                  <a:lnTo>
                    <a:pt x="53743" y="220595"/>
                  </a:lnTo>
                  <a:lnTo>
                    <a:pt x="53138" y="220346"/>
                  </a:lnTo>
                  <a:lnTo>
                    <a:pt x="52533" y="220091"/>
                  </a:lnTo>
                  <a:lnTo>
                    <a:pt x="51936" y="219828"/>
                  </a:lnTo>
                  <a:lnTo>
                    <a:pt x="51349" y="219559"/>
                  </a:lnTo>
                  <a:lnTo>
                    <a:pt x="50762" y="219290"/>
                  </a:lnTo>
                  <a:lnTo>
                    <a:pt x="50183" y="219007"/>
                  </a:lnTo>
                  <a:lnTo>
                    <a:pt x="49605" y="218724"/>
                  </a:lnTo>
                  <a:lnTo>
                    <a:pt x="49036" y="218435"/>
                  </a:lnTo>
                  <a:lnTo>
                    <a:pt x="48467" y="218139"/>
                  </a:lnTo>
                  <a:lnTo>
                    <a:pt x="47916" y="217843"/>
                  </a:lnTo>
                  <a:lnTo>
                    <a:pt x="47355" y="217533"/>
                  </a:lnTo>
                  <a:lnTo>
                    <a:pt x="46813" y="217223"/>
                  </a:lnTo>
                  <a:lnTo>
                    <a:pt x="46271" y="216900"/>
                  </a:lnTo>
                  <a:lnTo>
                    <a:pt x="45738" y="216577"/>
                  </a:lnTo>
                  <a:lnTo>
                    <a:pt x="45214" y="216247"/>
                  </a:lnTo>
                  <a:lnTo>
                    <a:pt x="44690" y="215918"/>
                  </a:lnTo>
                  <a:lnTo>
                    <a:pt x="44175" y="215574"/>
                  </a:lnTo>
                  <a:lnTo>
                    <a:pt x="43669" y="215224"/>
                  </a:lnTo>
                  <a:lnTo>
                    <a:pt x="43172" y="214874"/>
                  </a:lnTo>
                  <a:lnTo>
                    <a:pt x="42684" y="214518"/>
                  </a:lnTo>
                  <a:lnTo>
                    <a:pt x="42196" y="214154"/>
                  </a:lnTo>
                  <a:lnTo>
                    <a:pt x="41717" y="213784"/>
                  </a:lnTo>
                  <a:lnTo>
                    <a:pt x="41256" y="213407"/>
                  </a:lnTo>
                  <a:lnTo>
                    <a:pt x="40796" y="213023"/>
                  </a:lnTo>
                  <a:lnTo>
                    <a:pt x="40344" y="212633"/>
                  </a:lnTo>
                  <a:lnTo>
                    <a:pt x="39901" y="212236"/>
                  </a:lnTo>
                  <a:lnTo>
                    <a:pt x="39467" y="211839"/>
                  </a:lnTo>
                  <a:lnTo>
                    <a:pt x="39034" y="211435"/>
                  </a:lnTo>
                  <a:lnTo>
                    <a:pt x="38618" y="211018"/>
                  </a:lnTo>
                  <a:lnTo>
                    <a:pt x="38211" y="210600"/>
                  </a:lnTo>
                  <a:lnTo>
                    <a:pt x="37814" y="210176"/>
                  </a:lnTo>
                  <a:lnTo>
                    <a:pt x="37425" y="209746"/>
                  </a:lnTo>
                  <a:lnTo>
                    <a:pt x="37046" y="209308"/>
                  </a:lnTo>
                  <a:lnTo>
                    <a:pt x="36675" y="208864"/>
                  </a:lnTo>
                  <a:lnTo>
                    <a:pt x="36404" y="208527"/>
                  </a:lnTo>
                  <a:lnTo>
                    <a:pt x="36151" y="208198"/>
                  </a:lnTo>
                  <a:lnTo>
                    <a:pt x="35898" y="207861"/>
                  </a:lnTo>
                  <a:lnTo>
                    <a:pt x="35654" y="207525"/>
                  </a:lnTo>
                  <a:lnTo>
                    <a:pt x="35419" y="207188"/>
                  </a:lnTo>
                  <a:lnTo>
                    <a:pt x="35203" y="206851"/>
                  </a:lnTo>
                  <a:lnTo>
                    <a:pt x="34986" y="206508"/>
                  </a:lnTo>
                  <a:lnTo>
                    <a:pt x="34778" y="206172"/>
                  </a:lnTo>
                  <a:lnTo>
                    <a:pt x="34579" y="205828"/>
                  </a:lnTo>
                  <a:lnTo>
                    <a:pt x="34389" y="205485"/>
                  </a:lnTo>
                  <a:lnTo>
                    <a:pt x="34209" y="205142"/>
                  </a:lnTo>
                  <a:lnTo>
                    <a:pt x="34028" y="204799"/>
                  </a:lnTo>
                  <a:lnTo>
                    <a:pt x="33865" y="204455"/>
                  </a:lnTo>
                  <a:lnTo>
                    <a:pt x="33703" y="204112"/>
                  </a:lnTo>
                  <a:lnTo>
                    <a:pt x="33558" y="203769"/>
                  </a:lnTo>
                  <a:lnTo>
                    <a:pt x="33414" y="203426"/>
                  </a:lnTo>
                  <a:lnTo>
                    <a:pt x="33287" y="203082"/>
                  </a:lnTo>
                  <a:lnTo>
                    <a:pt x="33161" y="202732"/>
                  </a:lnTo>
                  <a:lnTo>
                    <a:pt x="33043" y="202389"/>
                  </a:lnTo>
                  <a:lnTo>
                    <a:pt x="32935" y="202039"/>
                  </a:lnTo>
                  <a:lnTo>
                    <a:pt x="32826" y="201696"/>
                  </a:lnTo>
                  <a:lnTo>
                    <a:pt x="32736" y="201353"/>
                  </a:lnTo>
                  <a:lnTo>
                    <a:pt x="32655" y="201003"/>
                  </a:lnTo>
                  <a:lnTo>
                    <a:pt x="32573" y="200659"/>
                  </a:lnTo>
                  <a:lnTo>
                    <a:pt x="32501" y="200316"/>
                  </a:lnTo>
                  <a:lnTo>
                    <a:pt x="32438" y="199966"/>
                  </a:lnTo>
                  <a:lnTo>
                    <a:pt x="32384" y="199623"/>
                  </a:lnTo>
                  <a:lnTo>
                    <a:pt x="32338" y="199280"/>
                  </a:lnTo>
                  <a:lnTo>
                    <a:pt x="32302" y="198930"/>
                  </a:lnTo>
                  <a:lnTo>
                    <a:pt x="32266" y="198586"/>
                  </a:lnTo>
                  <a:lnTo>
                    <a:pt x="32248" y="198243"/>
                  </a:lnTo>
                  <a:lnTo>
                    <a:pt x="32230" y="197900"/>
                  </a:lnTo>
                  <a:lnTo>
                    <a:pt x="32221" y="197557"/>
                  </a:lnTo>
                  <a:lnTo>
                    <a:pt x="32221" y="197220"/>
                  </a:lnTo>
                  <a:lnTo>
                    <a:pt x="32221" y="196877"/>
                  </a:lnTo>
                  <a:lnTo>
                    <a:pt x="32239" y="196534"/>
                  </a:lnTo>
                  <a:lnTo>
                    <a:pt x="32257" y="196197"/>
                  </a:lnTo>
                  <a:lnTo>
                    <a:pt x="32284" y="195860"/>
                  </a:lnTo>
                  <a:lnTo>
                    <a:pt x="32320" y="195517"/>
                  </a:lnTo>
                  <a:lnTo>
                    <a:pt x="32366" y="195181"/>
                  </a:lnTo>
                  <a:lnTo>
                    <a:pt x="32411" y="194844"/>
                  </a:lnTo>
                  <a:lnTo>
                    <a:pt x="32465" y="194514"/>
                  </a:lnTo>
                  <a:lnTo>
                    <a:pt x="32528" y="194178"/>
                  </a:lnTo>
                  <a:lnTo>
                    <a:pt x="32600" y="193848"/>
                  </a:lnTo>
                  <a:lnTo>
                    <a:pt x="32682" y="193518"/>
                  </a:lnTo>
                  <a:lnTo>
                    <a:pt x="32763" y="193188"/>
                  </a:lnTo>
                  <a:lnTo>
                    <a:pt x="32853" y="192859"/>
                  </a:lnTo>
                  <a:lnTo>
                    <a:pt x="32953" y="192536"/>
                  </a:lnTo>
                  <a:lnTo>
                    <a:pt x="33052" y="192206"/>
                  </a:lnTo>
                  <a:lnTo>
                    <a:pt x="33170" y="191883"/>
                  </a:lnTo>
                  <a:lnTo>
                    <a:pt x="33287" y="191560"/>
                  </a:lnTo>
                  <a:lnTo>
                    <a:pt x="33414" y="191243"/>
                  </a:lnTo>
                  <a:lnTo>
                    <a:pt x="33540" y="190927"/>
                  </a:lnTo>
                  <a:lnTo>
                    <a:pt x="33685" y="190611"/>
                  </a:lnTo>
                  <a:lnTo>
                    <a:pt x="33829" y="190294"/>
                  </a:lnTo>
                  <a:lnTo>
                    <a:pt x="33974" y="189978"/>
                  </a:lnTo>
                  <a:lnTo>
                    <a:pt x="34136" y="189668"/>
                  </a:lnTo>
                  <a:lnTo>
                    <a:pt x="34299" y="189359"/>
                  </a:lnTo>
                  <a:lnTo>
                    <a:pt x="34471" y="189056"/>
                  </a:lnTo>
                  <a:lnTo>
                    <a:pt x="34642" y="188753"/>
                  </a:lnTo>
                  <a:lnTo>
                    <a:pt x="34832" y="188450"/>
                  </a:lnTo>
                  <a:lnTo>
                    <a:pt x="35022" y="188147"/>
                  </a:lnTo>
                  <a:lnTo>
                    <a:pt x="35221" y="187851"/>
                  </a:lnTo>
                  <a:lnTo>
                    <a:pt x="35419" y="187555"/>
                  </a:lnTo>
                  <a:lnTo>
                    <a:pt x="35627" y="187265"/>
                  </a:lnTo>
                  <a:lnTo>
                    <a:pt x="35844" y="186976"/>
                  </a:lnTo>
                  <a:lnTo>
                    <a:pt x="36061" y="186687"/>
                  </a:lnTo>
                  <a:lnTo>
                    <a:pt x="36287" y="186404"/>
                  </a:lnTo>
                  <a:lnTo>
                    <a:pt x="36522" y="186121"/>
                  </a:lnTo>
                  <a:lnTo>
                    <a:pt x="36757" y="185839"/>
                  </a:lnTo>
                  <a:lnTo>
                    <a:pt x="37010" y="185563"/>
                  </a:lnTo>
                  <a:lnTo>
                    <a:pt x="37254" y="185293"/>
                  </a:lnTo>
                  <a:lnTo>
                    <a:pt x="37516" y="185017"/>
                  </a:lnTo>
                  <a:lnTo>
                    <a:pt x="37778" y="184755"/>
                  </a:lnTo>
                  <a:lnTo>
                    <a:pt x="38040" y="184486"/>
                  </a:lnTo>
                  <a:lnTo>
                    <a:pt x="38320" y="184223"/>
                  </a:lnTo>
                  <a:lnTo>
                    <a:pt x="38600" y="183968"/>
                  </a:lnTo>
                  <a:lnTo>
                    <a:pt x="38880" y="183712"/>
                  </a:lnTo>
                  <a:lnTo>
                    <a:pt x="39178" y="183463"/>
                  </a:lnTo>
                  <a:lnTo>
                    <a:pt x="39467" y="183214"/>
                  </a:lnTo>
                  <a:lnTo>
                    <a:pt x="39775" y="182965"/>
                  </a:lnTo>
                  <a:lnTo>
                    <a:pt x="40082" y="182729"/>
                  </a:lnTo>
                  <a:lnTo>
                    <a:pt x="40389" y="182487"/>
                  </a:lnTo>
                  <a:lnTo>
                    <a:pt x="40714" y="182251"/>
                  </a:lnTo>
                  <a:lnTo>
                    <a:pt x="41040" y="182022"/>
                  </a:lnTo>
                  <a:lnTo>
                    <a:pt x="41365" y="181794"/>
                  </a:lnTo>
                  <a:lnTo>
                    <a:pt x="41699" y="181571"/>
                  </a:lnTo>
                  <a:lnTo>
                    <a:pt x="42042" y="181349"/>
                  </a:lnTo>
                  <a:lnTo>
                    <a:pt x="42386" y="181134"/>
                  </a:lnTo>
                  <a:lnTo>
                    <a:pt x="42738" y="180925"/>
                  </a:lnTo>
                  <a:lnTo>
                    <a:pt x="43091" y="180717"/>
                  </a:lnTo>
                  <a:lnTo>
                    <a:pt x="43452" y="180515"/>
                  </a:lnTo>
                  <a:lnTo>
                    <a:pt x="43813" y="180313"/>
                  </a:lnTo>
                  <a:lnTo>
                    <a:pt x="44184" y="180118"/>
                  </a:lnTo>
                  <a:lnTo>
                    <a:pt x="44563" y="179922"/>
                  </a:lnTo>
                  <a:lnTo>
                    <a:pt x="44943" y="179741"/>
                  </a:lnTo>
                  <a:lnTo>
                    <a:pt x="45331" y="179552"/>
                  </a:lnTo>
                  <a:lnTo>
                    <a:pt x="45720" y="179377"/>
                  </a:lnTo>
                  <a:lnTo>
                    <a:pt x="46117" y="179202"/>
                  </a:lnTo>
                  <a:lnTo>
                    <a:pt x="46515" y="179034"/>
                  </a:lnTo>
                  <a:lnTo>
                    <a:pt x="46922" y="178866"/>
                  </a:lnTo>
                  <a:lnTo>
                    <a:pt x="47328" y="178711"/>
                  </a:lnTo>
                  <a:lnTo>
                    <a:pt x="47744" y="178549"/>
                  </a:lnTo>
                  <a:lnTo>
                    <a:pt x="48159" y="178401"/>
                  </a:lnTo>
                  <a:lnTo>
                    <a:pt x="48584" y="178253"/>
                  </a:lnTo>
                  <a:lnTo>
                    <a:pt x="49018" y="178112"/>
                  </a:lnTo>
                  <a:lnTo>
                    <a:pt x="49452" y="177977"/>
                  </a:lnTo>
                  <a:lnTo>
                    <a:pt x="49885" y="177849"/>
                  </a:lnTo>
                  <a:lnTo>
                    <a:pt x="50328" y="177722"/>
                  </a:lnTo>
                  <a:lnTo>
                    <a:pt x="50771" y="177600"/>
                  </a:lnTo>
                  <a:lnTo>
                    <a:pt x="51223" y="177486"/>
                  </a:lnTo>
                  <a:lnTo>
                    <a:pt x="51674" y="177372"/>
                  </a:lnTo>
                  <a:lnTo>
                    <a:pt x="52135" y="177264"/>
                  </a:lnTo>
                  <a:lnTo>
                    <a:pt x="52596" y="177170"/>
                  </a:lnTo>
                  <a:lnTo>
                    <a:pt x="53066" y="177069"/>
                  </a:lnTo>
                  <a:lnTo>
                    <a:pt x="53536" y="176981"/>
                  </a:lnTo>
                  <a:lnTo>
                    <a:pt x="54014" y="176900"/>
                  </a:lnTo>
                  <a:lnTo>
                    <a:pt x="54493" y="176820"/>
                  </a:lnTo>
                  <a:lnTo>
                    <a:pt x="54981" y="176746"/>
                  </a:lnTo>
                  <a:lnTo>
                    <a:pt x="55469" y="176678"/>
                  </a:lnTo>
                  <a:lnTo>
                    <a:pt x="55957" y="176618"/>
                  </a:lnTo>
                  <a:lnTo>
                    <a:pt x="56454" y="176564"/>
                  </a:lnTo>
                  <a:lnTo>
                    <a:pt x="56951" y="176510"/>
                  </a:lnTo>
                  <a:lnTo>
                    <a:pt x="57457" y="176470"/>
                  </a:lnTo>
                  <a:lnTo>
                    <a:pt x="57963" y="176429"/>
                  </a:lnTo>
                  <a:lnTo>
                    <a:pt x="58478" y="176402"/>
                  </a:lnTo>
                  <a:lnTo>
                    <a:pt x="58993" y="176375"/>
                  </a:lnTo>
                  <a:lnTo>
                    <a:pt x="59508" y="176355"/>
                  </a:lnTo>
                  <a:lnTo>
                    <a:pt x="59616" y="176348"/>
                  </a:lnTo>
                  <a:lnTo>
                    <a:pt x="59716" y="176335"/>
                  </a:lnTo>
                  <a:lnTo>
                    <a:pt x="59806" y="176322"/>
                  </a:lnTo>
                  <a:lnTo>
                    <a:pt x="59897" y="176301"/>
                  </a:lnTo>
                  <a:lnTo>
                    <a:pt x="59987" y="176274"/>
                  </a:lnTo>
                  <a:lnTo>
                    <a:pt x="60068" y="176248"/>
                  </a:lnTo>
                  <a:lnTo>
                    <a:pt x="60150" y="176214"/>
                  </a:lnTo>
                  <a:lnTo>
                    <a:pt x="60222" y="176180"/>
                  </a:lnTo>
                  <a:lnTo>
                    <a:pt x="60294" y="176140"/>
                  </a:lnTo>
                  <a:lnTo>
                    <a:pt x="60366" y="176099"/>
                  </a:lnTo>
                  <a:lnTo>
                    <a:pt x="60484" y="176012"/>
                  </a:lnTo>
                  <a:lnTo>
                    <a:pt x="60592" y="175918"/>
                  </a:lnTo>
                  <a:lnTo>
                    <a:pt x="60683" y="175810"/>
                  </a:lnTo>
                  <a:lnTo>
                    <a:pt x="67098" y="175810"/>
                  </a:lnTo>
                  <a:lnTo>
                    <a:pt x="73522" y="175797"/>
                  </a:lnTo>
                  <a:lnTo>
                    <a:pt x="79937" y="175770"/>
                  </a:lnTo>
                  <a:lnTo>
                    <a:pt x="86352" y="175736"/>
                  </a:lnTo>
                  <a:lnTo>
                    <a:pt x="92768" y="175696"/>
                  </a:lnTo>
                  <a:lnTo>
                    <a:pt x="99192" y="175642"/>
                  </a:lnTo>
                  <a:lnTo>
                    <a:pt x="105607" y="175588"/>
                  </a:lnTo>
                  <a:lnTo>
                    <a:pt x="112022" y="175521"/>
                  </a:lnTo>
                  <a:lnTo>
                    <a:pt x="118437" y="175453"/>
                  </a:lnTo>
                  <a:lnTo>
                    <a:pt x="124862" y="175379"/>
                  </a:lnTo>
                  <a:lnTo>
                    <a:pt x="137692" y="175224"/>
                  </a:lnTo>
                  <a:lnTo>
                    <a:pt x="163362" y="174895"/>
                  </a:lnTo>
                  <a:lnTo>
                    <a:pt x="176192" y="174733"/>
                  </a:lnTo>
                  <a:lnTo>
                    <a:pt x="189031" y="174585"/>
                  </a:lnTo>
                  <a:lnTo>
                    <a:pt x="195447" y="174511"/>
                  </a:lnTo>
                  <a:lnTo>
                    <a:pt x="201862" y="174450"/>
                  </a:lnTo>
                  <a:lnTo>
                    <a:pt x="208286" y="174390"/>
                  </a:lnTo>
                  <a:lnTo>
                    <a:pt x="214701" y="174343"/>
                  </a:lnTo>
                  <a:lnTo>
                    <a:pt x="221116" y="174296"/>
                  </a:lnTo>
                  <a:lnTo>
                    <a:pt x="227541" y="174262"/>
                  </a:lnTo>
                  <a:lnTo>
                    <a:pt x="233956" y="174235"/>
                  </a:lnTo>
                  <a:lnTo>
                    <a:pt x="240380" y="174222"/>
                  </a:lnTo>
                  <a:lnTo>
                    <a:pt x="246795" y="174222"/>
                  </a:lnTo>
                  <a:lnTo>
                    <a:pt x="253219" y="174228"/>
                  </a:lnTo>
                  <a:lnTo>
                    <a:pt x="259644" y="174242"/>
                  </a:lnTo>
                  <a:lnTo>
                    <a:pt x="266068" y="174275"/>
                  </a:lnTo>
                  <a:lnTo>
                    <a:pt x="266294" y="174269"/>
                  </a:lnTo>
                  <a:lnTo>
                    <a:pt x="266502" y="174255"/>
                  </a:lnTo>
                  <a:lnTo>
                    <a:pt x="266700" y="174222"/>
                  </a:lnTo>
                  <a:lnTo>
                    <a:pt x="266890" y="174181"/>
                  </a:lnTo>
                  <a:lnTo>
                    <a:pt x="267071" y="174134"/>
                  </a:lnTo>
                  <a:lnTo>
                    <a:pt x="267233" y="174080"/>
                  </a:lnTo>
                  <a:lnTo>
                    <a:pt x="267396" y="174013"/>
                  </a:lnTo>
                  <a:lnTo>
                    <a:pt x="267550" y="173946"/>
                  </a:lnTo>
                  <a:close/>
                  <a:moveTo>
                    <a:pt x="154841" y="0"/>
                  </a:moveTo>
                  <a:lnTo>
                    <a:pt x="154489" y="7"/>
                  </a:lnTo>
                  <a:lnTo>
                    <a:pt x="154146" y="14"/>
                  </a:lnTo>
                  <a:lnTo>
                    <a:pt x="153802" y="27"/>
                  </a:lnTo>
                  <a:lnTo>
                    <a:pt x="153450" y="48"/>
                  </a:lnTo>
                  <a:lnTo>
                    <a:pt x="153106" y="68"/>
                  </a:lnTo>
                  <a:lnTo>
                    <a:pt x="152763" y="101"/>
                  </a:lnTo>
                  <a:lnTo>
                    <a:pt x="152420" y="135"/>
                  </a:lnTo>
                  <a:lnTo>
                    <a:pt x="152076" y="175"/>
                  </a:lnTo>
                  <a:lnTo>
                    <a:pt x="151733" y="223"/>
                  </a:lnTo>
                  <a:lnTo>
                    <a:pt x="151399" y="270"/>
                  </a:lnTo>
                  <a:lnTo>
                    <a:pt x="151055" y="330"/>
                  </a:lnTo>
                  <a:lnTo>
                    <a:pt x="150721" y="391"/>
                  </a:lnTo>
                  <a:lnTo>
                    <a:pt x="150387" y="458"/>
                  </a:lnTo>
                  <a:lnTo>
                    <a:pt x="150062" y="525"/>
                  </a:lnTo>
                  <a:lnTo>
                    <a:pt x="149727" y="606"/>
                  </a:lnTo>
                  <a:lnTo>
                    <a:pt x="149411" y="687"/>
                  </a:lnTo>
                  <a:lnTo>
                    <a:pt x="149086" y="774"/>
                  </a:lnTo>
                  <a:lnTo>
                    <a:pt x="148769" y="869"/>
                  </a:lnTo>
                  <a:lnTo>
                    <a:pt x="148453" y="963"/>
                  </a:lnTo>
                  <a:lnTo>
                    <a:pt x="148137" y="1071"/>
                  </a:lnTo>
                  <a:lnTo>
                    <a:pt x="147830" y="1178"/>
                  </a:lnTo>
                  <a:lnTo>
                    <a:pt x="147523" y="1293"/>
                  </a:lnTo>
                  <a:lnTo>
                    <a:pt x="147224" y="1407"/>
                  </a:lnTo>
                  <a:lnTo>
                    <a:pt x="146926" y="1535"/>
                  </a:lnTo>
                  <a:lnTo>
                    <a:pt x="146637" y="1663"/>
                  </a:lnTo>
                  <a:lnTo>
                    <a:pt x="146348" y="1798"/>
                  </a:lnTo>
                  <a:lnTo>
                    <a:pt x="146068" y="1932"/>
                  </a:lnTo>
                  <a:lnTo>
                    <a:pt x="145788" y="2080"/>
                  </a:lnTo>
                  <a:lnTo>
                    <a:pt x="145517" y="2228"/>
                  </a:lnTo>
                  <a:lnTo>
                    <a:pt x="145246" y="2383"/>
                  </a:lnTo>
                  <a:lnTo>
                    <a:pt x="144984" y="2538"/>
                  </a:lnTo>
                  <a:lnTo>
                    <a:pt x="144731" y="2706"/>
                  </a:lnTo>
                  <a:lnTo>
                    <a:pt x="144478" y="2874"/>
                  </a:lnTo>
                  <a:lnTo>
                    <a:pt x="144234" y="3049"/>
                  </a:lnTo>
                  <a:lnTo>
                    <a:pt x="143999" y="3224"/>
                  </a:lnTo>
                  <a:lnTo>
                    <a:pt x="143764" y="3406"/>
                  </a:lnTo>
                  <a:lnTo>
                    <a:pt x="143538" y="3601"/>
                  </a:lnTo>
                  <a:lnTo>
                    <a:pt x="143321" y="3790"/>
                  </a:lnTo>
                  <a:lnTo>
                    <a:pt x="143104" y="3992"/>
                  </a:lnTo>
                  <a:lnTo>
                    <a:pt x="142905" y="4194"/>
                  </a:lnTo>
                  <a:lnTo>
                    <a:pt x="142707" y="4402"/>
                  </a:lnTo>
                  <a:lnTo>
                    <a:pt x="142517" y="4618"/>
                  </a:lnTo>
                  <a:lnTo>
                    <a:pt x="142336" y="4833"/>
                  </a:lnTo>
                  <a:lnTo>
                    <a:pt x="142155" y="5055"/>
                  </a:lnTo>
                  <a:lnTo>
                    <a:pt x="141993" y="5284"/>
                  </a:lnTo>
                  <a:lnTo>
                    <a:pt x="141830" y="5513"/>
                  </a:lnTo>
                  <a:lnTo>
                    <a:pt x="141686" y="5748"/>
                  </a:lnTo>
                  <a:lnTo>
                    <a:pt x="141541" y="5991"/>
                  </a:lnTo>
                  <a:lnTo>
                    <a:pt x="141406" y="6240"/>
                  </a:lnTo>
                  <a:lnTo>
                    <a:pt x="141279" y="6489"/>
                  </a:lnTo>
                  <a:lnTo>
                    <a:pt x="141171" y="6745"/>
                  </a:lnTo>
                  <a:lnTo>
                    <a:pt x="141062" y="7007"/>
                  </a:lnTo>
                  <a:lnTo>
                    <a:pt x="140963" y="7276"/>
                  </a:lnTo>
                  <a:lnTo>
                    <a:pt x="140891" y="7492"/>
                  </a:lnTo>
                  <a:lnTo>
                    <a:pt x="140836" y="7714"/>
                  </a:lnTo>
                  <a:lnTo>
                    <a:pt x="140782" y="7929"/>
                  </a:lnTo>
                  <a:lnTo>
                    <a:pt x="140737" y="8151"/>
                  </a:lnTo>
                  <a:lnTo>
                    <a:pt x="140701" y="8367"/>
                  </a:lnTo>
                  <a:lnTo>
                    <a:pt x="140674" y="8589"/>
                  </a:lnTo>
                  <a:lnTo>
                    <a:pt x="140656" y="8804"/>
                  </a:lnTo>
                  <a:lnTo>
                    <a:pt x="140647" y="9026"/>
                  </a:lnTo>
                  <a:lnTo>
                    <a:pt x="140647" y="9242"/>
                  </a:lnTo>
                  <a:lnTo>
                    <a:pt x="140656" y="9457"/>
                  </a:lnTo>
                  <a:lnTo>
                    <a:pt x="140674" y="9672"/>
                  </a:lnTo>
                  <a:lnTo>
                    <a:pt x="140701" y="9888"/>
                  </a:lnTo>
                  <a:lnTo>
                    <a:pt x="140737" y="10103"/>
                  </a:lnTo>
                  <a:lnTo>
                    <a:pt x="140773" y="10312"/>
                  </a:lnTo>
                  <a:lnTo>
                    <a:pt x="140827" y="10520"/>
                  </a:lnTo>
                  <a:lnTo>
                    <a:pt x="140881" y="10736"/>
                  </a:lnTo>
                  <a:lnTo>
                    <a:pt x="140945" y="10938"/>
                  </a:lnTo>
                  <a:lnTo>
                    <a:pt x="141017" y="11146"/>
                  </a:lnTo>
                  <a:lnTo>
                    <a:pt x="141098" y="11348"/>
                  </a:lnTo>
                  <a:lnTo>
                    <a:pt x="141180" y="11557"/>
                  </a:lnTo>
                  <a:lnTo>
                    <a:pt x="141279" y="11752"/>
                  </a:lnTo>
                  <a:lnTo>
                    <a:pt x="141378" y="11954"/>
                  </a:lnTo>
                  <a:lnTo>
                    <a:pt x="141487" y="12149"/>
                  </a:lnTo>
                  <a:lnTo>
                    <a:pt x="141595" y="12344"/>
                  </a:lnTo>
                  <a:lnTo>
                    <a:pt x="141722" y="12533"/>
                  </a:lnTo>
                  <a:lnTo>
                    <a:pt x="141848" y="12721"/>
                  </a:lnTo>
                  <a:lnTo>
                    <a:pt x="141984" y="12910"/>
                  </a:lnTo>
                  <a:lnTo>
                    <a:pt x="142119" y="13091"/>
                  </a:lnTo>
                  <a:lnTo>
                    <a:pt x="142264" y="13273"/>
                  </a:lnTo>
                  <a:lnTo>
                    <a:pt x="142417" y="13448"/>
                  </a:lnTo>
                  <a:lnTo>
                    <a:pt x="142580" y="13623"/>
                  </a:lnTo>
                  <a:lnTo>
                    <a:pt x="142743" y="13791"/>
                  </a:lnTo>
                  <a:lnTo>
                    <a:pt x="142914" y="13960"/>
                  </a:lnTo>
                  <a:lnTo>
                    <a:pt x="143086" y="14121"/>
                  </a:lnTo>
                  <a:lnTo>
                    <a:pt x="143267" y="14283"/>
                  </a:lnTo>
                  <a:lnTo>
                    <a:pt x="143457" y="14438"/>
                  </a:lnTo>
                  <a:lnTo>
                    <a:pt x="143646" y="14592"/>
                  </a:lnTo>
                  <a:lnTo>
                    <a:pt x="143845" y="14740"/>
                  </a:lnTo>
                  <a:lnTo>
                    <a:pt x="144053" y="14889"/>
                  </a:lnTo>
                  <a:lnTo>
                    <a:pt x="144261" y="15023"/>
                  </a:lnTo>
                  <a:lnTo>
                    <a:pt x="144469" y="15164"/>
                  </a:lnTo>
                  <a:lnTo>
                    <a:pt x="144685" y="15292"/>
                  </a:lnTo>
                  <a:lnTo>
                    <a:pt x="144911" y="15420"/>
                  </a:lnTo>
                  <a:lnTo>
                    <a:pt x="145137" y="15541"/>
                  </a:lnTo>
                  <a:lnTo>
                    <a:pt x="145363" y="15663"/>
                  </a:lnTo>
                  <a:lnTo>
                    <a:pt x="145598" y="15770"/>
                  </a:lnTo>
                  <a:lnTo>
                    <a:pt x="145842" y="15878"/>
                  </a:lnTo>
                  <a:lnTo>
                    <a:pt x="146086" y="15979"/>
                  </a:lnTo>
                  <a:lnTo>
                    <a:pt x="146330" y="16080"/>
                  </a:lnTo>
                  <a:lnTo>
                    <a:pt x="146583" y="16167"/>
                  </a:lnTo>
                  <a:lnTo>
                    <a:pt x="146836" y="16255"/>
                  </a:lnTo>
                  <a:lnTo>
                    <a:pt x="147089" y="16336"/>
                  </a:lnTo>
                  <a:lnTo>
                    <a:pt x="147351" y="16410"/>
                  </a:lnTo>
                  <a:lnTo>
                    <a:pt x="147622" y="16484"/>
                  </a:lnTo>
                  <a:lnTo>
                    <a:pt x="147893" y="16544"/>
                  </a:lnTo>
                  <a:lnTo>
                    <a:pt x="148164" y="16605"/>
                  </a:lnTo>
                  <a:lnTo>
                    <a:pt x="148435" y="16652"/>
                  </a:lnTo>
                  <a:lnTo>
                    <a:pt x="148715" y="16699"/>
                  </a:lnTo>
                  <a:lnTo>
                    <a:pt x="148995" y="16733"/>
                  </a:lnTo>
                  <a:lnTo>
                    <a:pt x="149275" y="16766"/>
                  </a:lnTo>
                  <a:lnTo>
                    <a:pt x="149565" y="16793"/>
                  </a:lnTo>
                  <a:lnTo>
                    <a:pt x="149854" y="16813"/>
                  </a:lnTo>
                  <a:lnTo>
                    <a:pt x="150143" y="16820"/>
                  </a:lnTo>
                  <a:lnTo>
                    <a:pt x="150432" y="16827"/>
                  </a:lnTo>
                  <a:lnTo>
                    <a:pt x="150432" y="16861"/>
                  </a:lnTo>
                  <a:lnTo>
                    <a:pt x="150414" y="16881"/>
                  </a:lnTo>
                  <a:lnTo>
                    <a:pt x="150405" y="16901"/>
                  </a:lnTo>
                  <a:lnTo>
                    <a:pt x="150405" y="16921"/>
                  </a:lnTo>
                  <a:lnTo>
                    <a:pt x="150405" y="19930"/>
                  </a:lnTo>
                  <a:lnTo>
                    <a:pt x="150414" y="21431"/>
                  </a:lnTo>
                  <a:lnTo>
                    <a:pt x="150432" y="22938"/>
                  </a:lnTo>
                  <a:lnTo>
                    <a:pt x="150468" y="24439"/>
                  </a:lnTo>
                  <a:lnTo>
                    <a:pt x="150513" y="25947"/>
                  </a:lnTo>
                  <a:lnTo>
                    <a:pt x="150577" y="27448"/>
                  </a:lnTo>
                  <a:lnTo>
                    <a:pt x="150613" y="28202"/>
                  </a:lnTo>
                  <a:lnTo>
                    <a:pt x="150658" y="28955"/>
                  </a:lnTo>
                  <a:lnTo>
                    <a:pt x="150658" y="28955"/>
                  </a:lnTo>
                  <a:lnTo>
                    <a:pt x="148887" y="28942"/>
                  </a:lnTo>
                  <a:lnTo>
                    <a:pt x="147107" y="28929"/>
                  </a:lnTo>
                  <a:lnTo>
                    <a:pt x="143538" y="28895"/>
                  </a:lnTo>
                  <a:lnTo>
                    <a:pt x="136337" y="28801"/>
                  </a:lnTo>
                  <a:lnTo>
                    <a:pt x="132722" y="28754"/>
                  </a:lnTo>
                  <a:lnTo>
                    <a:pt x="129099" y="28720"/>
                  </a:lnTo>
                  <a:lnTo>
                    <a:pt x="127292" y="28713"/>
                  </a:lnTo>
                  <a:lnTo>
                    <a:pt x="125476" y="28706"/>
                  </a:lnTo>
                  <a:lnTo>
                    <a:pt x="123669" y="28706"/>
                  </a:lnTo>
                  <a:lnTo>
                    <a:pt x="121862" y="28713"/>
                  </a:lnTo>
                  <a:lnTo>
                    <a:pt x="120055" y="28727"/>
                  </a:lnTo>
                  <a:lnTo>
                    <a:pt x="118248" y="28747"/>
                  </a:lnTo>
                  <a:lnTo>
                    <a:pt x="116450" y="28780"/>
                  </a:lnTo>
                  <a:lnTo>
                    <a:pt x="114652" y="28821"/>
                  </a:lnTo>
                  <a:lnTo>
                    <a:pt x="112853" y="28868"/>
                  </a:lnTo>
                  <a:lnTo>
                    <a:pt x="111064" y="28929"/>
                  </a:lnTo>
                  <a:lnTo>
                    <a:pt x="109284" y="29003"/>
                  </a:lnTo>
                  <a:lnTo>
                    <a:pt x="107504" y="29090"/>
                  </a:lnTo>
                  <a:lnTo>
                    <a:pt x="105743" y="29191"/>
                  </a:lnTo>
                  <a:lnTo>
                    <a:pt x="103981" y="29305"/>
                  </a:lnTo>
                  <a:lnTo>
                    <a:pt x="103095" y="29373"/>
                  </a:lnTo>
                  <a:lnTo>
                    <a:pt x="102219" y="29440"/>
                  </a:lnTo>
                  <a:lnTo>
                    <a:pt x="101351" y="29507"/>
                  </a:lnTo>
                  <a:lnTo>
                    <a:pt x="100475" y="29588"/>
                  </a:lnTo>
                  <a:lnTo>
                    <a:pt x="99607" y="29662"/>
                  </a:lnTo>
                  <a:lnTo>
                    <a:pt x="98740" y="29750"/>
                  </a:lnTo>
                  <a:lnTo>
                    <a:pt x="97873" y="29837"/>
                  </a:lnTo>
                  <a:lnTo>
                    <a:pt x="97014" y="29931"/>
                  </a:lnTo>
                  <a:lnTo>
                    <a:pt x="96147" y="30026"/>
                  </a:lnTo>
                  <a:lnTo>
                    <a:pt x="95288" y="30127"/>
                  </a:lnTo>
                  <a:lnTo>
                    <a:pt x="94439" y="30234"/>
                  </a:lnTo>
                  <a:lnTo>
                    <a:pt x="93590" y="30349"/>
                  </a:lnTo>
                  <a:lnTo>
                    <a:pt x="92993" y="30429"/>
                  </a:lnTo>
                  <a:lnTo>
                    <a:pt x="92415" y="30517"/>
                  </a:lnTo>
                  <a:lnTo>
                    <a:pt x="91837" y="30611"/>
                  </a:lnTo>
                  <a:lnTo>
                    <a:pt x="91277" y="30719"/>
                  </a:lnTo>
                  <a:lnTo>
                    <a:pt x="90717" y="30827"/>
                  </a:lnTo>
                  <a:lnTo>
                    <a:pt x="90165" y="30941"/>
                  </a:lnTo>
                  <a:lnTo>
                    <a:pt x="89623" y="31062"/>
                  </a:lnTo>
                  <a:lnTo>
                    <a:pt x="89090" y="31190"/>
                  </a:lnTo>
                  <a:lnTo>
                    <a:pt x="88557" y="31325"/>
                  </a:lnTo>
                  <a:lnTo>
                    <a:pt x="88042" y="31466"/>
                  </a:lnTo>
                  <a:lnTo>
                    <a:pt x="87527" y="31614"/>
                  </a:lnTo>
                  <a:lnTo>
                    <a:pt x="87021" y="31769"/>
                  </a:lnTo>
                  <a:lnTo>
                    <a:pt x="86524" y="31924"/>
                  </a:lnTo>
                  <a:lnTo>
                    <a:pt x="86036" y="32092"/>
                  </a:lnTo>
                  <a:lnTo>
                    <a:pt x="85557" y="32267"/>
                  </a:lnTo>
                  <a:lnTo>
                    <a:pt x="85078" y="32442"/>
                  </a:lnTo>
                  <a:lnTo>
                    <a:pt x="84609" y="32624"/>
                  </a:lnTo>
                  <a:lnTo>
                    <a:pt x="84148" y="32812"/>
                  </a:lnTo>
                  <a:lnTo>
                    <a:pt x="83696" y="33007"/>
                  </a:lnTo>
                  <a:lnTo>
                    <a:pt x="83253" y="33209"/>
                  </a:lnTo>
                  <a:lnTo>
                    <a:pt x="82811" y="33418"/>
                  </a:lnTo>
                  <a:lnTo>
                    <a:pt x="82377" y="33633"/>
                  </a:lnTo>
                  <a:lnTo>
                    <a:pt x="81952" y="33849"/>
                  </a:lnTo>
                  <a:lnTo>
                    <a:pt x="81537" y="34077"/>
                  </a:lnTo>
                  <a:lnTo>
                    <a:pt x="81130" y="34306"/>
                  </a:lnTo>
                  <a:lnTo>
                    <a:pt x="80723" y="34542"/>
                  </a:lnTo>
                  <a:lnTo>
                    <a:pt x="80326" y="34784"/>
                  </a:lnTo>
                  <a:lnTo>
                    <a:pt x="79937" y="35026"/>
                  </a:lnTo>
                  <a:lnTo>
                    <a:pt x="79558" y="35282"/>
                  </a:lnTo>
                  <a:lnTo>
                    <a:pt x="79178" y="35538"/>
                  </a:lnTo>
                  <a:lnTo>
                    <a:pt x="78808" y="35800"/>
                  </a:lnTo>
                  <a:lnTo>
                    <a:pt x="78446" y="36070"/>
                  </a:lnTo>
                  <a:lnTo>
                    <a:pt x="78094" y="36346"/>
                  </a:lnTo>
                  <a:lnTo>
                    <a:pt x="77742" y="36628"/>
                  </a:lnTo>
                  <a:lnTo>
                    <a:pt x="77398" y="36911"/>
                  </a:lnTo>
                  <a:lnTo>
                    <a:pt x="77064" y="37200"/>
                  </a:lnTo>
                  <a:lnTo>
                    <a:pt x="76730" y="37497"/>
                  </a:lnTo>
                  <a:lnTo>
                    <a:pt x="76413" y="37799"/>
                  </a:lnTo>
                  <a:lnTo>
                    <a:pt x="76097" y="38102"/>
                  </a:lnTo>
                  <a:lnTo>
                    <a:pt x="75781" y="38412"/>
                  </a:lnTo>
                  <a:lnTo>
                    <a:pt x="75483" y="38728"/>
                  </a:lnTo>
                  <a:lnTo>
                    <a:pt x="75185" y="39051"/>
                  </a:lnTo>
                  <a:lnTo>
                    <a:pt x="74886" y="39374"/>
                  </a:lnTo>
                  <a:lnTo>
                    <a:pt x="74606" y="39704"/>
                  </a:lnTo>
                  <a:lnTo>
                    <a:pt x="74326" y="40041"/>
                  </a:lnTo>
                  <a:lnTo>
                    <a:pt x="74055" y="40377"/>
                  </a:lnTo>
                  <a:lnTo>
                    <a:pt x="73784" y="40727"/>
                  </a:lnTo>
                  <a:lnTo>
                    <a:pt x="73522" y="41077"/>
                  </a:lnTo>
                  <a:lnTo>
                    <a:pt x="73269" y="41427"/>
                  </a:lnTo>
                  <a:lnTo>
                    <a:pt x="73025" y="41791"/>
                  </a:lnTo>
                  <a:lnTo>
                    <a:pt x="72781" y="42154"/>
                  </a:lnTo>
                  <a:lnTo>
                    <a:pt x="72546" y="42518"/>
                  </a:lnTo>
                  <a:lnTo>
                    <a:pt x="72311" y="42894"/>
                  </a:lnTo>
                  <a:lnTo>
                    <a:pt x="72085" y="43271"/>
                  </a:lnTo>
                  <a:lnTo>
                    <a:pt x="71869" y="43655"/>
                  </a:lnTo>
                  <a:lnTo>
                    <a:pt x="71652" y="44039"/>
                  </a:lnTo>
                  <a:lnTo>
                    <a:pt x="71444" y="44429"/>
                  </a:lnTo>
                  <a:lnTo>
                    <a:pt x="71245" y="44826"/>
                  </a:lnTo>
                  <a:lnTo>
                    <a:pt x="71046" y="45223"/>
                  </a:lnTo>
                  <a:lnTo>
                    <a:pt x="70857" y="45627"/>
                  </a:lnTo>
                  <a:lnTo>
                    <a:pt x="70676" y="46038"/>
                  </a:lnTo>
                  <a:lnTo>
                    <a:pt x="70495" y="46448"/>
                  </a:lnTo>
                  <a:lnTo>
                    <a:pt x="70314" y="46866"/>
                  </a:lnTo>
                  <a:lnTo>
                    <a:pt x="70152" y="47283"/>
                  </a:lnTo>
                  <a:lnTo>
                    <a:pt x="69926" y="47862"/>
                  </a:lnTo>
                  <a:lnTo>
                    <a:pt x="69700" y="48440"/>
                  </a:lnTo>
                  <a:lnTo>
                    <a:pt x="69492" y="49019"/>
                  </a:lnTo>
                  <a:lnTo>
                    <a:pt x="69284" y="49605"/>
                  </a:lnTo>
                  <a:lnTo>
                    <a:pt x="69086" y="50190"/>
                  </a:lnTo>
                  <a:lnTo>
                    <a:pt x="68896" y="50776"/>
                  </a:lnTo>
                  <a:lnTo>
                    <a:pt x="68706" y="51368"/>
                  </a:lnTo>
                  <a:lnTo>
                    <a:pt x="68534" y="51961"/>
                  </a:lnTo>
                  <a:lnTo>
                    <a:pt x="68354" y="52553"/>
                  </a:lnTo>
                  <a:lnTo>
                    <a:pt x="68191" y="53152"/>
                  </a:lnTo>
                  <a:lnTo>
                    <a:pt x="67866" y="54343"/>
                  </a:lnTo>
                  <a:lnTo>
                    <a:pt x="67559" y="55541"/>
                  </a:lnTo>
                  <a:lnTo>
                    <a:pt x="67270" y="56746"/>
                  </a:lnTo>
                  <a:lnTo>
                    <a:pt x="66249" y="56692"/>
                  </a:lnTo>
                  <a:lnTo>
                    <a:pt x="65237" y="56652"/>
                  </a:lnTo>
                  <a:lnTo>
                    <a:pt x="64225" y="56625"/>
                  </a:lnTo>
                  <a:lnTo>
                    <a:pt x="63204" y="56611"/>
                  </a:lnTo>
                  <a:lnTo>
                    <a:pt x="62192" y="56611"/>
                  </a:lnTo>
                  <a:lnTo>
                    <a:pt x="61189" y="56625"/>
                  </a:lnTo>
                  <a:lnTo>
                    <a:pt x="60177" y="56645"/>
                  </a:lnTo>
                  <a:lnTo>
                    <a:pt x="59174" y="56685"/>
                  </a:lnTo>
                  <a:lnTo>
                    <a:pt x="58171" y="56739"/>
                  </a:lnTo>
                  <a:lnTo>
                    <a:pt x="57168" y="56800"/>
                  </a:lnTo>
                  <a:lnTo>
                    <a:pt x="56165" y="56874"/>
                  </a:lnTo>
                  <a:lnTo>
                    <a:pt x="55171" y="56968"/>
                  </a:lnTo>
                  <a:lnTo>
                    <a:pt x="54177" y="57069"/>
                  </a:lnTo>
                  <a:lnTo>
                    <a:pt x="53192" y="57177"/>
                  </a:lnTo>
                  <a:lnTo>
                    <a:pt x="52207" y="57305"/>
                  </a:lnTo>
                  <a:lnTo>
                    <a:pt x="51223" y="57446"/>
                  </a:lnTo>
                  <a:lnTo>
                    <a:pt x="50247" y="57594"/>
                  </a:lnTo>
                  <a:lnTo>
                    <a:pt x="49271" y="57756"/>
                  </a:lnTo>
                  <a:lnTo>
                    <a:pt x="48295" y="57931"/>
                  </a:lnTo>
                  <a:lnTo>
                    <a:pt x="47337" y="58112"/>
                  </a:lnTo>
                  <a:lnTo>
                    <a:pt x="46370" y="58314"/>
                  </a:lnTo>
                  <a:lnTo>
                    <a:pt x="45422" y="58523"/>
                  </a:lnTo>
                  <a:lnTo>
                    <a:pt x="44473" y="58745"/>
                  </a:lnTo>
                  <a:lnTo>
                    <a:pt x="43524" y="58981"/>
                  </a:lnTo>
                  <a:lnTo>
                    <a:pt x="42585" y="59223"/>
                  </a:lnTo>
                  <a:lnTo>
                    <a:pt x="41654" y="59479"/>
                  </a:lnTo>
                  <a:lnTo>
                    <a:pt x="40723" y="59748"/>
                  </a:lnTo>
                  <a:lnTo>
                    <a:pt x="39802" y="60024"/>
                  </a:lnTo>
                  <a:lnTo>
                    <a:pt x="38889" y="60313"/>
                  </a:lnTo>
                  <a:lnTo>
                    <a:pt x="37986" y="60616"/>
                  </a:lnTo>
                  <a:lnTo>
                    <a:pt x="37082" y="60932"/>
                  </a:lnTo>
                  <a:lnTo>
                    <a:pt x="36188" y="61256"/>
                  </a:lnTo>
                  <a:lnTo>
                    <a:pt x="35302" y="61585"/>
                  </a:lnTo>
                  <a:lnTo>
                    <a:pt x="34417" y="61935"/>
                  </a:lnTo>
                  <a:lnTo>
                    <a:pt x="33549" y="62292"/>
                  </a:lnTo>
                  <a:lnTo>
                    <a:pt x="32682" y="62655"/>
                  </a:lnTo>
                  <a:lnTo>
                    <a:pt x="31832" y="63039"/>
                  </a:lnTo>
                  <a:lnTo>
                    <a:pt x="30983" y="63423"/>
                  </a:lnTo>
                  <a:lnTo>
                    <a:pt x="30143" y="63827"/>
                  </a:lnTo>
                  <a:lnTo>
                    <a:pt x="29312" y="64230"/>
                  </a:lnTo>
                  <a:lnTo>
                    <a:pt x="28489" y="64654"/>
                  </a:lnTo>
                  <a:lnTo>
                    <a:pt x="27685" y="65085"/>
                  </a:lnTo>
                  <a:lnTo>
                    <a:pt x="26881" y="65523"/>
                  </a:lnTo>
                  <a:lnTo>
                    <a:pt x="26086" y="65974"/>
                  </a:lnTo>
                  <a:lnTo>
                    <a:pt x="25300" y="66438"/>
                  </a:lnTo>
                  <a:lnTo>
                    <a:pt x="24532" y="66909"/>
                  </a:lnTo>
                  <a:lnTo>
                    <a:pt x="23764" y="67387"/>
                  </a:lnTo>
                  <a:lnTo>
                    <a:pt x="23014" y="67878"/>
                  </a:lnTo>
                  <a:lnTo>
                    <a:pt x="22273" y="68383"/>
                  </a:lnTo>
                  <a:lnTo>
                    <a:pt x="21541" y="68895"/>
                  </a:lnTo>
                  <a:lnTo>
                    <a:pt x="20818" y="69413"/>
                  </a:lnTo>
                  <a:lnTo>
                    <a:pt x="20104" y="69945"/>
                  </a:lnTo>
                  <a:lnTo>
                    <a:pt x="19409" y="70483"/>
                  </a:lnTo>
                  <a:lnTo>
                    <a:pt x="18722" y="71035"/>
                  </a:lnTo>
                  <a:lnTo>
                    <a:pt x="18044" y="71594"/>
                  </a:lnTo>
                  <a:lnTo>
                    <a:pt x="17385" y="72159"/>
                  </a:lnTo>
                  <a:lnTo>
                    <a:pt x="16734" y="72738"/>
                  </a:lnTo>
                  <a:lnTo>
                    <a:pt x="16093" y="73323"/>
                  </a:lnTo>
                  <a:lnTo>
                    <a:pt x="15469" y="73922"/>
                  </a:lnTo>
                  <a:lnTo>
                    <a:pt x="14855" y="74521"/>
                  </a:lnTo>
                  <a:lnTo>
                    <a:pt x="14258" y="75141"/>
                  </a:lnTo>
                  <a:lnTo>
                    <a:pt x="13671" y="75760"/>
                  </a:lnTo>
                  <a:lnTo>
                    <a:pt x="13102" y="76393"/>
                  </a:lnTo>
                  <a:lnTo>
                    <a:pt x="12542" y="77032"/>
                  </a:lnTo>
                  <a:lnTo>
                    <a:pt x="12180" y="77463"/>
                  </a:lnTo>
                  <a:lnTo>
                    <a:pt x="11819" y="77900"/>
                  </a:lnTo>
                  <a:lnTo>
                    <a:pt x="11466" y="78338"/>
                  </a:lnTo>
                  <a:lnTo>
                    <a:pt x="11123" y="78775"/>
                  </a:lnTo>
                  <a:lnTo>
                    <a:pt x="10789" y="79219"/>
                  </a:lnTo>
                  <a:lnTo>
                    <a:pt x="10464" y="79670"/>
                  </a:lnTo>
                  <a:lnTo>
                    <a:pt x="10138" y="80121"/>
                  </a:lnTo>
                  <a:lnTo>
                    <a:pt x="9822" y="80572"/>
                  </a:lnTo>
                  <a:lnTo>
                    <a:pt x="9506" y="81030"/>
                  </a:lnTo>
                  <a:lnTo>
                    <a:pt x="9199" y="81494"/>
                  </a:lnTo>
                  <a:lnTo>
                    <a:pt x="8900" y="81959"/>
                  </a:lnTo>
                  <a:lnTo>
                    <a:pt x="8611" y="82423"/>
                  </a:lnTo>
                  <a:lnTo>
                    <a:pt x="8322" y="82894"/>
                  </a:lnTo>
                  <a:lnTo>
                    <a:pt x="8042" y="83372"/>
                  </a:lnTo>
                  <a:lnTo>
                    <a:pt x="7771" y="83843"/>
                  </a:lnTo>
                  <a:lnTo>
                    <a:pt x="7500" y="84328"/>
                  </a:lnTo>
                  <a:lnTo>
                    <a:pt x="7238" y="84806"/>
                  </a:lnTo>
                  <a:lnTo>
                    <a:pt x="6976" y="85290"/>
                  </a:lnTo>
                  <a:lnTo>
                    <a:pt x="6732" y="85782"/>
                  </a:lnTo>
                  <a:lnTo>
                    <a:pt x="6479" y="86273"/>
                  </a:lnTo>
                  <a:lnTo>
                    <a:pt x="6244" y="86764"/>
                  </a:lnTo>
                  <a:lnTo>
                    <a:pt x="6009" y="87262"/>
                  </a:lnTo>
                  <a:lnTo>
                    <a:pt x="5774" y="87761"/>
                  </a:lnTo>
                  <a:lnTo>
                    <a:pt x="5557" y="88259"/>
                  </a:lnTo>
                  <a:lnTo>
                    <a:pt x="5340" y="88763"/>
                  </a:lnTo>
                  <a:lnTo>
                    <a:pt x="5124" y="89268"/>
                  </a:lnTo>
                  <a:lnTo>
                    <a:pt x="4916" y="89780"/>
                  </a:lnTo>
                  <a:lnTo>
                    <a:pt x="4717" y="90291"/>
                  </a:lnTo>
                  <a:lnTo>
                    <a:pt x="4518" y="90803"/>
                  </a:lnTo>
                  <a:lnTo>
                    <a:pt x="4328" y="91314"/>
                  </a:lnTo>
                  <a:lnTo>
                    <a:pt x="4139" y="91833"/>
                  </a:lnTo>
                  <a:lnTo>
                    <a:pt x="3958" y="92351"/>
                  </a:lnTo>
                  <a:lnTo>
                    <a:pt x="3777" y="92876"/>
                  </a:lnTo>
                  <a:lnTo>
                    <a:pt x="3606" y="93394"/>
                  </a:lnTo>
                  <a:lnTo>
                    <a:pt x="3280" y="94451"/>
                  </a:lnTo>
                  <a:lnTo>
                    <a:pt x="2964" y="95507"/>
                  </a:lnTo>
                  <a:lnTo>
                    <a:pt x="2675" y="96578"/>
                  </a:lnTo>
                  <a:lnTo>
                    <a:pt x="2404" y="97648"/>
                  </a:lnTo>
                  <a:lnTo>
                    <a:pt x="2142" y="98731"/>
                  </a:lnTo>
                  <a:lnTo>
                    <a:pt x="1907" y="99815"/>
                  </a:lnTo>
                  <a:lnTo>
                    <a:pt x="1681" y="100905"/>
                  </a:lnTo>
                  <a:lnTo>
                    <a:pt x="1473" y="102002"/>
                  </a:lnTo>
                  <a:lnTo>
                    <a:pt x="1283" y="103100"/>
                  </a:lnTo>
                  <a:lnTo>
                    <a:pt x="1103" y="104203"/>
                  </a:lnTo>
                  <a:lnTo>
                    <a:pt x="949" y="105314"/>
                  </a:lnTo>
                  <a:lnTo>
                    <a:pt x="796" y="106424"/>
                  </a:lnTo>
                  <a:lnTo>
                    <a:pt x="669" y="107542"/>
                  </a:lnTo>
                  <a:lnTo>
                    <a:pt x="552" y="108659"/>
                  </a:lnTo>
                  <a:lnTo>
                    <a:pt x="443" y="109776"/>
                  </a:lnTo>
                  <a:lnTo>
                    <a:pt x="353" y="110894"/>
                  </a:lnTo>
                  <a:lnTo>
                    <a:pt x="272" y="112018"/>
                  </a:lnTo>
                  <a:lnTo>
                    <a:pt x="199" y="113142"/>
                  </a:lnTo>
                  <a:lnTo>
                    <a:pt x="145" y="114266"/>
                  </a:lnTo>
                  <a:lnTo>
                    <a:pt x="91" y="115390"/>
                  </a:lnTo>
                  <a:lnTo>
                    <a:pt x="55" y="116514"/>
                  </a:lnTo>
                  <a:lnTo>
                    <a:pt x="28" y="117631"/>
                  </a:lnTo>
                  <a:lnTo>
                    <a:pt x="9" y="118755"/>
                  </a:lnTo>
                  <a:lnTo>
                    <a:pt x="0" y="119872"/>
                  </a:lnTo>
                  <a:lnTo>
                    <a:pt x="0" y="120989"/>
                  </a:lnTo>
                  <a:lnTo>
                    <a:pt x="9" y="122107"/>
                  </a:lnTo>
                  <a:lnTo>
                    <a:pt x="28" y="123224"/>
                  </a:lnTo>
                  <a:lnTo>
                    <a:pt x="55" y="124328"/>
                  </a:lnTo>
                  <a:lnTo>
                    <a:pt x="82" y="125438"/>
                  </a:lnTo>
                  <a:lnTo>
                    <a:pt x="118" y="126535"/>
                  </a:lnTo>
                  <a:lnTo>
                    <a:pt x="163" y="127639"/>
                  </a:lnTo>
                  <a:lnTo>
                    <a:pt x="262" y="129813"/>
                  </a:lnTo>
                  <a:lnTo>
                    <a:pt x="380" y="131974"/>
                  </a:lnTo>
                  <a:lnTo>
                    <a:pt x="506" y="134107"/>
                  </a:lnTo>
                  <a:lnTo>
                    <a:pt x="651" y="136207"/>
                  </a:lnTo>
                  <a:lnTo>
                    <a:pt x="805" y="138280"/>
                  </a:lnTo>
                  <a:lnTo>
                    <a:pt x="958" y="140320"/>
                  </a:lnTo>
                  <a:lnTo>
                    <a:pt x="1265" y="144271"/>
                  </a:lnTo>
                  <a:lnTo>
                    <a:pt x="1274" y="144378"/>
                  </a:lnTo>
                  <a:lnTo>
                    <a:pt x="1302" y="144486"/>
                  </a:lnTo>
                  <a:lnTo>
                    <a:pt x="1329" y="144587"/>
                  </a:lnTo>
                  <a:lnTo>
                    <a:pt x="1356" y="144681"/>
                  </a:lnTo>
                  <a:lnTo>
                    <a:pt x="1401" y="144775"/>
                  </a:lnTo>
                  <a:lnTo>
                    <a:pt x="1446" y="144863"/>
                  </a:lnTo>
                  <a:lnTo>
                    <a:pt x="1500" y="144950"/>
                  </a:lnTo>
                  <a:lnTo>
                    <a:pt x="1555" y="145031"/>
                  </a:lnTo>
                  <a:lnTo>
                    <a:pt x="1618" y="145105"/>
                  </a:lnTo>
                  <a:lnTo>
                    <a:pt x="1690" y="145179"/>
                  </a:lnTo>
                  <a:lnTo>
                    <a:pt x="1762" y="145253"/>
                  </a:lnTo>
                  <a:lnTo>
                    <a:pt x="1844" y="145321"/>
                  </a:lnTo>
                  <a:lnTo>
                    <a:pt x="1925" y="145381"/>
                  </a:lnTo>
                  <a:lnTo>
                    <a:pt x="2015" y="145435"/>
                  </a:lnTo>
                  <a:lnTo>
                    <a:pt x="2106" y="145495"/>
                  </a:lnTo>
                  <a:lnTo>
                    <a:pt x="2196" y="145543"/>
                  </a:lnTo>
                  <a:lnTo>
                    <a:pt x="2295" y="145590"/>
                  </a:lnTo>
                  <a:lnTo>
                    <a:pt x="2395" y="145630"/>
                  </a:lnTo>
                  <a:lnTo>
                    <a:pt x="2494" y="145670"/>
                  </a:lnTo>
                  <a:lnTo>
                    <a:pt x="2603" y="145704"/>
                  </a:lnTo>
                  <a:lnTo>
                    <a:pt x="2711" y="145738"/>
                  </a:lnTo>
                  <a:lnTo>
                    <a:pt x="2820" y="145765"/>
                  </a:lnTo>
                  <a:lnTo>
                    <a:pt x="3045" y="145812"/>
                  </a:lnTo>
                  <a:lnTo>
                    <a:pt x="3271" y="145839"/>
                  </a:lnTo>
                  <a:lnTo>
                    <a:pt x="3497" y="145845"/>
                  </a:lnTo>
                  <a:lnTo>
                    <a:pt x="3732" y="145845"/>
                  </a:lnTo>
                  <a:lnTo>
                    <a:pt x="3958" y="145825"/>
                  </a:lnTo>
                  <a:lnTo>
                    <a:pt x="4130" y="145798"/>
                  </a:lnTo>
                  <a:lnTo>
                    <a:pt x="4292" y="145765"/>
                  </a:lnTo>
                  <a:lnTo>
                    <a:pt x="4455" y="145718"/>
                  </a:lnTo>
                  <a:lnTo>
                    <a:pt x="4609" y="145664"/>
                  </a:lnTo>
                  <a:lnTo>
                    <a:pt x="4762" y="145596"/>
                  </a:lnTo>
                  <a:lnTo>
                    <a:pt x="4907" y="145522"/>
                  </a:lnTo>
                  <a:lnTo>
                    <a:pt x="5033" y="145442"/>
                  </a:lnTo>
                  <a:lnTo>
                    <a:pt x="5160" y="145347"/>
                  </a:lnTo>
                  <a:lnTo>
                    <a:pt x="5268" y="145246"/>
                  </a:lnTo>
                  <a:lnTo>
                    <a:pt x="5368" y="145132"/>
                  </a:lnTo>
                  <a:lnTo>
                    <a:pt x="5458" y="145018"/>
                  </a:lnTo>
                  <a:lnTo>
                    <a:pt x="5530" y="144883"/>
                  </a:lnTo>
                  <a:lnTo>
                    <a:pt x="5593" y="144742"/>
                  </a:lnTo>
                  <a:lnTo>
                    <a:pt x="5630" y="144594"/>
                  </a:lnTo>
                  <a:lnTo>
                    <a:pt x="5657" y="144439"/>
                  </a:lnTo>
                  <a:lnTo>
                    <a:pt x="5666" y="144271"/>
                  </a:lnTo>
                  <a:lnTo>
                    <a:pt x="5648" y="142669"/>
                  </a:lnTo>
                  <a:lnTo>
                    <a:pt x="5621" y="141053"/>
                  </a:lnTo>
                  <a:lnTo>
                    <a:pt x="5593" y="139418"/>
                  </a:lnTo>
                  <a:lnTo>
                    <a:pt x="5548" y="137776"/>
                  </a:lnTo>
                  <a:lnTo>
                    <a:pt x="5467" y="134444"/>
                  </a:lnTo>
                  <a:lnTo>
                    <a:pt x="5386" y="131079"/>
                  </a:lnTo>
                  <a:lnTo>
                    <a:pt x="6145" y="131240"/>
                  </a:lnTo>
                  <a:lnTo>
                    <a:pt x="6913" y="131395"/>
                  </a:lnTo>
                  <a:lnTo>
                    <a:pt x="7690" y="131543"/>
                  </a:lnTo>
                  <a:lnTo>
                    <a:pt x="8467" y="131691"/>
                  </a:lnTo>
                  <a:lnTo>
                    <a:pt x="9244" y="131832"/>
                  </a:lnTo>
                  <a:lnTo>
                    <a:pt x="10030" y="131967"/>
                  </a:lnTo>
                  <a:lnTo>
                    <a:pt x="10816" y="132102"/>
                  </a:lnTo>
                  <a:lnTo>
                    <a:pt x="11611" y="132223"/>
                  </a:lnTo>
                  <a:lnTo>
                    <a:pt x="12406" y="132344"/>
                  </a:lnTo>
                  <a:lnTo>
                    <a:pt x="13192" y="132465"/>
                  </a:lnTo>
                  <a:lnTo>
                    <a:pt x="13987" y="132573"/>
                  </a:lnTo>
                  <a:lnTo>
                    <a:pt x="14782" y="132674"/>
                  </a:lnTo>
                  <a:lnTo>
                    <a:pt x="15578" y="132768"/>
                  </a:lnTo>
                  <a:lnTo>
                    <a:pt x="16373" y="132862"/>
                  </a:lnTo>
                  <a:lnTo>
                    <a:pt x="17168" y="132943"/>
                  </a:lnTo>
                  <a:lnTo>
                    <a:pt x="17954" y="133017"/>
                  </a:lnTo>
                  <a:lnTo>
                    <a:pt x="17999" y="133892"/>
                  </a:lnTo>
                  <a:lnTo>
                    <a:pt x="18062" y="134767"/>
                  </a:lnTo>
                  <a:lnTo>
                    <a:pt x="18126" y="135642"/>
                  </a:lnTo>
                  <a:lnTo>
                    <a:pt x="18207" y="136510"/>
                  </a:lnTo>
                  <a:lnTo>
                    <a:pt x="18297" y="137378"/>
                  </a:lnTo>
                  <a:lnTo>
                    <a:pt x="18397" y="138253"/>
                  </a:lnTo>
                  <a:lnTo>
                    <a:pt x="18505" y="139122"/>
                  </a:lnTo>
                  <a:lnTo>
                    <a:pt x="18623" y="139990"/>
                  </a:lnTo>
                  <a:lnTo>
                    <a:pt x="18758" y="140851"/>
                  </a:lnTo>
                  <a:lnTo>
                    <a:pt x="18903" y="141720"/>
                  </a:lnTo>
                  <a:lnTo>
                    <a:pt x="19056" y="142581"/>
                  </a:lnTo>
                  <a:lnTo>
                    <a:pt x="19219" y="143449"/>
                  </a:lnTo>
                  <a:lnTo>
                    <a:pt x="19391" y="144311"/>
                  </a:lnTo>
                  <a:lnTo>
                    <a:pt x="19580" y="145172"/>
                  </a:lnTo>
                  <a:lnTo>
                    <a:pt x="19779" y="146027"/>
                  </a:lnTo>
                  <a:lnTo>
                    <a:pt x="19987" y="146889"/>
                  </a:lnTo>
                  <a:lnTo>
                    <a:pt x="20032" y="146996"/>
                  </a:lnTo>
                  <a:lnTo>
                    <a:pt x="20068" y="147050"/>
                  </a:lnTo>
                  <a:lnTo>
                    <a:pt x="20113" y="147097"/>
                  </a:lnTo>
                  <a:lnTo>
                    <a:pt x="21279" y="147575"/>
                  </a:lnTo>
                  <a:lnTo>
                    <a:pt x="21405" y="147562"/>
                  </a:lnTo>
                  <a:lnTo>
                    <a:pt x="21532" y="147542"/>
                  </a:lnTo>
                  <a:lnTo>
                    <a:pt x="21649" y="147515"/>
                  </a:lnTo>
                  <a:lnTo>
                    <a:pt x="21767" y="147488"/>
                  </a:lnTo>
                  <a:lnTo>
                    <a:pt x="21875" y="147447"/>
                  </a:lnTo>
                  <a:lnTo>
                    <a:pt x="21984" y="147400"/>
                  </a:lnTo>
                  <a:lnTo>
                    <a:pt x="22083" y="147353"/>
                  </a:lnTo>
                  <a:lnTo>
                    <a:pt x="22173" y="147293"/>
                  </a:lnTo>
                  <a:lnTo>
                    <a:pt x="22264" y="147232"/>
                  </a:lnTo>
                  <a:lnTo>
                    <a:pt x="22336" y="147165"/>
                  </a:lnTo>
                  <a:lnTo>
                    <a:pt x="22399" y="147091"/>
                  </a:lnTo>
                  <a:lnTo>
                    <a:pt x="22454" y="147010"/>
                  </a:lnTo>
                  <a:lnTo>
                    <a:pt x="22499" y="146922"/>
                  </a:lnTo>
                  <a:lnTo>
                    <a:pt x="22535" y="146828"/>
                  </a:lnTo>
                  <a:lnTo>
                    <a:pt x="22544" y="146734"/>
                  </a:lnTo>
                  <a:lnTo>
                    <a:pt x="22553" y="146626"/>
                  </a:lnTo>
                  <a:lnTo>
                    <a:pt x="22472" y="145327"/>
                  </a:lnTo>
                  <a:lnTo>
                    <a:pt x="22408" y="144035"/>
                  </a:lnTo>
                  <a:lnTo>
                    <a:pt x="22354" y="142736"/>
                  </a:lnTo>
                  <a:lnTo>
                    <a:pt x="22300" y="141444"/>
                  </a:lnTo>
                  <a:lnTo>
                    <a:pt x="22264" y="140145"/>
                  </a:lnTo>
                  <a:lnTo>
                    <a:pt x="22237" y="138852"/>
                  </a:lnTo>
                  <a:lnTo>
                    <a:pt x="22210" y="137560"/>
                  </a:lnTo>
                  <a:lnTo>
                    <a:pt x="22201" y="136268"/>
                  </a:lnTo>
                  <a:lnTo>
                    <a:pt x="22210" y="134976"/>
                  </a:lnTo>
                  <a:lnTo>
                    <a:pt x="22219" y="133683"/>
                  </a:lnTo>
                  <a:lnTo>
                    <a:pt x="22255" y="132391"/>
                  </a:lnTo>
                  <a:lnTo>
                    <a:pt x="22291" y="131106"/>
                  </a:lnTo>
                  <a:lnTo>
                    <a:pt x="22345" y="129813"/>
                  </a:lnTo>
                  <a:lnTo>
                    <a:pt x="22417" y="128528"/>
                  </a:lnTo>
                  <a:lnTo>
                    <a:pt x="22499" y="127242"/>
                  </a:lnTo>
                  <a:lnTo>
                    <a:pt x="22598" y="125957"/>
                  </a:lnTo>
                  <a:lnTo>
                    <a:pt x="22716" y="124671"/>
                  </a:lnTo>
                  <a:lnTo>
                    <a:pt x="22851" y="123386"/>
                  </a:lnTo>
                  <a:lnTo>
                    <a:pt x="22996" y="122107"/>
                  </a:lnTo>
                  <a:lnTo>
                    <a:pt x="23167" y="120821"/>
                  </a:lnTo>
                  <a:lnTo>
                    <a:pt x="23348" y="119542"/>
                  </a:lnTo>
                  <a:lnTo>
                    <a:pt x="23556" y="118264"/>
                  </a:lnTo>
                  <a:lnTo>
                    <a:pt x="23782" y="116985"/>
                  </a:lnTo>
                  <a:lnTo>
                    <a:pt x="24026" y="115706"/>
                  </a:lnTo>
                  <a:lnTo>
                    <a:pt x="24288" y="114434"/>
                  </a:lnTo>
                  <a:lnTo>
                    <a:pt x="24577" y="113155"/>
                  </a:lnTo>
                  <a:lnTo>
                    <a:pt x="24722" y="112522"/>
                  </a:lnTo>
                  <a:lnTo>
                    <a:pt x="24884" y="111883"/>
                  </a:lnTo>
                  <a:lnTo>
                    <a:pt x="25038" y="111250"/>
                  </a:lnTo>
                  <a:lnTo>
                    <a:pt x="25209" y="110611"/>
                  </a:lnTo>
                  <a:lnTo>
                    <a:pt x="25381" y="109978"/>
                  </a:lnTo>
                  <a:lnTo>
                    <a:pt x="25562" y="109339"/>
                  </a:lnTo>
                  <a:lnTo>
                    <a:pt x="25743" y="108706"/>
                  </a:lnTo>
                  <a:lnTo>
                    <a:pt x="25941" y="108067"/>
                  </a:lnTo>
                  <a:lnTo>
                    <a:pt x="26131" y="107434"/>
                  </a:lnTo>
                  <a:lnTo>
                    <a:pt x="26339" y="106801"/>
                  </a:lnTo>
                  <a:lnTo>
                    <a:pt x="26547" y="106169"/>
                  </a:lnTo>
                  <a:lnTo>
                    <a:pt x="26764" y="105529"/>
                  </a:lnTo>
                  <a:lnTo>
                    <a:pt x="27152" y="104399"/>
                  </a:lnTo>
                  <a:lnTo>
                    <a:pt x="27559" y="103254"/>
                  </a:lnTo>
                  <a:lnTo>
                    <a:pt x="27974" y="102097"/>
                  </a:lnTo>
                  <a:lnTo>
                    <a:pt x="28408" y="100932"/>
                  </a:lnTo>
                  <a:lnTo>
                    <a:pt x="28851" y="99768"/>
                  </a:lnTo>
                  <a:lnTo>
                    <a:pt x="29330" y="98597"/>
                  </a:lnTo>
                  <a:lnTo>
                    <a:pt x="29574" y="98011"/>
                  </a:lnTo>
                  <a:lnTo>
                    <a:pt x="29818" y="97426"/>
                  </a:lnTo>
                  <a:lnTo>
                    <a:pt x="30070" y="96840"/>
                  </a:lnTo>
                  <a:lnTo>
                    <a:pt x="30333" y="96261"/>
                  </a:lnTo>
                  <a:lnTo>
                    <a:pt x="30604" y="95682"/>
                  </a:lnTo>
                  <a:lnTo>
                    <a:pt x="30875" y="95104"/>
                  </a:lnTo>
                  <a:lnTo>
                    <a:pt x="31164" y="94532"/>
                  </a:lnTo>
                  <a:lnTo>
                    <a:pt x="31453" y="93959"/>
                  </a:lnTo>
                  <a:lnTo>
                    <a:pt x="31751" y="93387"/>
                  </a:lnTo>
                  <a:lnTo>
                    <a:pt x="32049" y="92829"/>
                  </a:lnTo>
                  <a:lnTo>
                    <a:pt x="32366" y="92263"/>
                  </a:lnTo>
                  <a:lnTo>
                    <a:pt x="32691" y="91711"/>
                  </a:lnTo>
                  <a:lnTo>
                    <a:pt x="33016" y="91159"/>
                  </a:lnTo>
                  <a:lnTo>
                    <a:pt x="33359" y="90614"/>
                  </a:lnTo>
                  <a:lnTo>
                    <a:pt x="33703" y="90076"/>
                  </a:lnTo>
                  <a:lnTo>
                    <a:pt x="34064" y="89544"/>
                  </a:lnTo>
                  <a:lnTo>
                    <a:pt x="34435" y="89019"/>
                  </a:lnTo>
                  <a:lnTo>
                    <a:pt x="34814" y="88501"/>
                  </a:lnTo>
                  <a:lnTo>
                    <a:pt x="35203" y="87989"/>
                  </a:lnTo>
                  <a:lnTo>
                    <a:pt x="35600" y="87485"/>
                  </a:lnTo>
                  <a:lnTo>
                    <a:pt x="35907" y="87108"/>
                  </a:lnTo>
                  <a:lnTo>
                    <a:pt x="36215" y="86744"/>
                  </a:lnTo>
                  <a:lnTo>
                    <a:pt x="36540" y="86381"/>
                  </a:lnTo>
                  <a:lnTo>
                    <a:pt x="36865" y="86024"/>
                  </a:lnTo>
                  <a:lnTo>
                    <a:pt x="37199" y="85674"/>
                  </a:lnTo>
                  <a:lnTo>
                    <a:pt x="37543" y="85331"/>
                  </a:lnTo>
                  <a:lnTo>
                    <a:pt x="37886" y="84994"/>
                  </a:lnTo>
                  <a:lnTo>
                    <a:pt x="38239" y="84664"/>
                  </a:lnTo>
                  <a:lnTo>
                    <a:pt x="38591" y="84341"/>
                  </a:lnTo>
                  <a:lnTo>
                    <a:pt x="38952" y="84025"/>
                  </a:lnTo>
                  <a:lnTo>
                    <a:pt x="39323" y="83715"/>
                  </a:lnTo>
                  <a:lnTo>
                    <a:pt x="39702" y="83406"/>
                  </a:lnTo>
                  <a:lnTo>
                    <a:pt x="40082" y="83110"/>
                  </a:lnTo>
                  <a:lnTo>
                    <a:pt x="40461" y="82814"/>
                  </a:lnTo>
                  <a:lnTo>
                    <a:pt x="40850" y="82531"/>
                  </a:lnTo>
                  <a:lnTo>
                    <a:pt x="41247" y="82248"/>
                  </a:lnTo>
                  <a:lnTo>
                    <a:pt x="41654" y="81972"/>
                  </a:lnTo>
                  <a:lnTo>
                    <a:pt x="42061" y="81696"/>
                  </a:lnTo>
                  <a:lnTo>
                    <a:pt x="42467" y="81434"/>
                  </a:lnTo>
                  <a:lnTo>
                    <a:pt x="42883" y="81171"/>
                  </a:lnTo>
                  <a:lnTo>
                    <a:pt x="43307" y="80922"/>
                  </a:lnTo>
                  <a:lnTo>
                    <a:pt x="43732" y="80673"/>
                  </a:lnTo>
                  <a:lnTo>
                    <a:pt x="44166" y="80431"/>
                  </a:lnTo>
                  <a:lnTo>
                    <a:pt x="44600" y="80189"/>
                  </a:lnTo>
                  <a:lnTo>
                    <a:pt x="45033" y="79960"/>
                  </a:lnTo>
                  <a:lnTo>
                    <a:pt x="45485" y="79731"/>
                  </a:lnTo>
                  <a:lnTo>
                    <a:pt x="45928" y="79509"/>
                  </a:lnTo>
                  <a:lnTo>
                    <a:pt x="46380" y="79287"/>
                  </a:lnTo>
                  <a:lnTo>
                    <a:pt x="46840" y="79078"/>
                  </a:lnTo>
                  <a:lnTo>
                    <a:pt x="47301" y="78869"/>
                  </a:lnTo>
                  <a:lnTo>
                    <a:pt x="47762" y="78668"/>
                  </a:lnTo>
                  <a:lnTo>
                    <a:pt x="48232" y="78472"/>
                  </a:lnTo>
                  <a:lnTo>
                    <a:pt x="48702" y="78277"/>
                  </a:lnTo>
                  <a:lnTo>
                    <a:pt x="49181" y="78089"/>
                  </a:lnTo>
                  <a:lnTo>
                    <a:pt x="49659" y="77907"/>
                  </a:lnTo>
                  <a:lnTo>
                    <a:pt x="50147" y="77725"/>
                  </a:lnTo>
                  <a:lnTo>
                    <a:pt x="50635" y="77550"/>
                  </a:lnTo>
                  <a:lnTo>
                    <a:pt x="51123" y="77382"/>
                  </a:lnTo>
                  <a:lnTo>
                    <a:pt x="51620" y="77214"/>
                  </a:lnTo>
                  <a:lnTo>
                    <a:pt x="52117" y="77052"/>
                  </a:lnTo>
                  <a:lnTo>
                    <a:pt x="52614" y="76897"/>
                  </a:lnTo>
                  <a:lnTo>
                    <a:pt x="53111" y="76743"/>
                  </a:lnTo>
                  <a:lnTo>
                    <a:pt x="53617" y="76595"/>
                  </a:lnTo>
                  <a:lnTo>
                    <a:pt x="54132" y="76446"/>
                  </a:lnTo>
                  <a:lnTo>
                    <a:pt x="54638" y="76305"/>
                  </a:lnTo>
                  <a:lnTo>
                    <a:pt x="55153" y="76170"/>
                  </a:lnTo>
                  <a:lnTo>
                    <a:pt x="55668" y="76036"/>
                  </a:lnTo>
                  <a:lnTo>
                    <a:pt x="56192" y="75908"/>
                  </a:lnTo>
                  <a:lnTo>
                    <a:pt x="56716" y="75787"/>
                  </a:lnTo>
                  <a:lnTo>
                    <a:pt x="57240" y="75666"/>
                  </a:lnTo>
                  <a:lnTo>
                    <a:pt x="58288" y="75430"/>
                  </a:lnTo>
                  <a:lnTo>
                    <a:pt x="59354" y="75215"/>
                  </a:lnTo>
                  <a:lnTo>
                    <a:pt x="60421" y="75006"/>
                  </a:lnTo>
                  <a:lnTo>
                    <a:pt x="61496" y="74818"/>
                  </a:lnTo>
                  <a:lnTo>
                    <a:pt x="62580" y="74643"/>
                  </a:lnTo>
                  <a:lnTo>
                    <a:pt x="63673" y="74474"/>
                  </a:lnTo>
                  <a:lnTo>
                    <a:pt x="64767" y="74320"/>
                  </a:lnTo>
                  <a:lnTo>
                    <a:pt x="64586" y="76433"/>
                  </a:lnTo>
                  <a:lnTo>
                    <a:pt x="64414" y="78540"/>
                  </a:lnTo>
                  <a:lnTo>
                    <a:pt x="64098" y="82719"/>
                  </a:lnTo>
                  <a:lnTo>
                    <a:pt x="63944" y="84799"/>
                  </a:lnTo>
                  <a:lnTo>
                    <a:pt x="63782" y="86859"/>
                  </a:lnTo>
                  <a:lnTo>
                    <a:pt x="63619" y="88905"/>
                  </a:lnTo>
                  <a:lnTo>
                    <a:pt x="63438" y="90931"/>
                  </a:lnTo>
                  <a:lnTo>
                    <a:pt x="63285" y="92613"/>
                  </a:lnTo>
                  <a:lnTo>
                    <a:pt x="63140" y="94303"/>
                  </a:lnTo>
                  <a:lnTo>
                    <a:pt x="63014" y="95992"/>
                  </a:lnTo>
                  <a:lnTo>
                    <a:pt x="62887" y="97681"/>
                  </a:lnTo>
                  <a:lnTo>
                    <a:pt x="62779" y="99364"/>
                  </a:lnTo>
                  <a:lnTo>
                    <a:pt x="62670" y="101053"/>
                  </a:lnTo>
                  <a:lnTo>
                    <a:pt x="62580" y="102743"/>
                  </a:lnTo>
                  <a:lnTo>
                    <a:pt x="62499" y="104425"/>
                  </a:lnTo>
                  <a:lnTo>
                    <a:pt x="62427" y="106115"/>
                  </a:lnTo>
                  <a:lnTo>
                    <a:pt x="62372" y="107797"/>
                  </a:lnTo>
                  <a:lnTo>
                    <a:pt x="62327" y="109487"/>
                  </a:lnTo>
                  <a:lnTo>
                    <a:pt x="62300" y="111176"/>
                  </a:lnTo>
                  <a:lnTo>
                    <a:pt x="62282" y="112859"/>
                  </a:lnTo>
                  <a:lnTo>
                    <a:pt x="62282" y="114542"/>
                  </a:lnTo>
                  <a:lnTo>
                    <a:pt x="62291" y="116231"/>
                  </a:lnTo>
                  <a:lnTo>
                    <a:pt x="62318" y="117914"/>
                  </a:lnTo>
                  <a:lnTo>
                    <a:pt x="62354" y="119596"/>
                  </a:lnTo>
                  <a:lnTo>
                    <a:pt x="62417" y="121286"/>
                  </a:lnTo>
                  <a:lnTo>
                    <a:pt x="62490" y="122968"/>
                  </a:lnTo>
                  <a:lnTo>
                    <a:pt x="62580" y="124651"/>
                  </a:lnTo>
                  <a:lnTo>
                    <a:pt x="62679" y="126334"/>
                  </a:lnTo>
                  <a:lnTo>
                    <a:pt x="62806" y="128016"/>
                  </a:lnTo>
                  <a:lnTo>
                    <a:pt x="62951" y="129699"/>
                  </a:lnTo>
                  <a:lnTo>
                    <a:pt x="63113" y="131381"/>
                  </a:lnTo>
                  <a:lnTo>
                    <a:pt x="63294" y="133064"/>
                  </a:lnTo>
                  <a:lnTo>
                    <a:pt x="63493" y="134740"/>
                  </a:lnTo>
                  <a:lnTo>
                    <a:pt x="63710" y="136423"/>
                  </a:lnTo>
                  <a:lnTo>
                    <a:pt x="63944" y="138099"/>
                  </a:lnTo>
                  <a:lnTo>
                    <a:pt x="64206" y="139781"/>
                  </a:lnTo>
                  <a:lnTo>
                    <a:pt x="64487" y="141457"/>
                  </a:lnTo>
                  <a:lnTo>
                    <a:pt x="64631" y="142298"/>
                  </a:lnTo>
                  <a:lnTo>
                    <a:pt x="64794" y="143133"/>
                  </a:lnTo>
                  <a:lnTo>
                    <a:pt x="64947" y="143974"/>
                  </a:lnTo>
                  <a:lnTo>
                    <a:pt x="65110" y="144809"/>
                  </a:lnTo>
                  <a:lnTo>
                    <a:pt x="65137" y="144910"/>
                  </a:lnTo>
                  <a:lnTo>
                    <a:pt x="65164" y="144997"/>
                  </a:lnTo>
                  <a:lnTo>
                    <a:pt x="65200" y="145085"/>
                  </a:lnTo>
                  <a:lnTo>
                    <a:pt x="65237" y="145172"/>
                  </a:lnTo>
                  <a:lnTo>
                    <a:pt x="65282" y="145253"/>
                  </a:lnTo>
                  <a:lnTo>
                    <a:pt x="65336" y="145327"/>
                  </a:lnTo>
                  <a:lnTo>
                    <a:pt x="65390" y="145401"/>
                  </a:lnTo>
                  <a:lnTo>
                    <a:pt x="65453" y="145475"/>
                  </a:lnTo>
                  <a:lnTo>
                    <a:pt x="65526" y="145536"/>
                  </a:lnTo>
                  <a:lnTo>
                    <a:pt x="65598" y="145603"/>
                  </a:lnTo>
                  <a:lnTo>
                    <a:pt x="65670" y="145657"/>
                  </a:lnTo>
                  <a:lnTo>
                    <a:pt x="65752" y="145718"/>
                  </a:lnTo>
                  <a:lnTo>
                    <a:pt x="65833" y="145765"/>
                  </a:lnTo>
                  <a:lnTo>
                    <a:pt x="65923" y="145812"/>
                  </a:lnTo>
                  <a:lnTo>
                    <a:pt x="66014" y="145859"/>
                  </a:lnTo>
                  <a:lnTo>
                    <a:pt x="66113" y="145899"/>
                  </a:lnTo>
                  <a:lnTo>
                    <a:pt x="66212" y="145940"/>
                  </a:lnTo>
                  <a:lnTo>
                    <a:pt x="66312" y="145973"/>
                  </a:lnTo>
                  <a:lnTo>
                    <a:pt x="66520" y="146027"/>
                  </a:lnTo>
                  <a:lnTo>
                    <a:pt x="66736" y="146074"/>
                  </a:lnTo>
                  <a:lnTo>
                    <a:pt x="66953" y="146101"/>
                  </a:lnTo>
                  <a:lnTo>
                    <a:pt x="67188" y="146121"/>
                  </a:lnTo>
                  <a:lnTo>
                    <a:pt x="67414" y="146121"/>
                  </a:lnTo>
                  <a:lnTo>
                    <a:pt x="67640" y="146108"/>
                  </a:lnTo>
                  <a:lnTo>
                    <a:pt x="67866" y="146088"/>
                  </a:lnTo>
                  <a:lnTo>
                    <a:pt x="67866" y="146222"/>
                  </a:lnTo>
                  <a:lnTo>
                    <a:pt x="67875" y="146350"/>
                  </a:lnTo>
                  <a:lnTo>
                    <a:pt x="67902" y="146485"/>
                  </a:lnTo>
                  <a:lnTo>
                    <a:pt x="67947" y="146620"/>
                  </a:lnTo>
                  <a:lnTo>
                    <a:pt x="68001" y="146747"/>
                  </a:lnTo>
                  <a:lnTo>
                    <a:pt x="68074" y="146875"/>
                  </a:lnTo>
                  <a:lnTo>
                    <a:pt x="68164" y="146996"/>
                  </a:lnTo>
                  <a:lnTo>
                    <a:pt x="68272" y="147111"/>
                  </a:lnTo>
                  <a:lnTo>
                    <a:pt x="68390" y="147219"/>
                  </a:lnTo>
                  <a:lnTo>
                    <a:pt x="68525" y="147326"/>
                  </a:lnTo>
                  <a:lnTo>
                    <a:pt x="68670" y="147414"/>
                  </a:lnTo>
                  <a:lnTo>
                    <a:pt x="68833" y="147501"/>
                  </a:lnTo>
                  <a:lnTo>
                    <a:pt x="69013" y="147569"/>
                  </a:lnTo>
                  <a:lnTo>
                    <a:pt x="69212" y="147629"/>
                  </a:lnTo>
                  <a:lnTo>
                    <a:pt x="69312" y="147656"/>
                  </a:lnTo>
                  <a:lnTo>
                    <a:pt x="69420" y="147683"/>
                  </a:lnTo>
                  <a:lnTo>
                    <a:pt x="69528" y="147696"/>
                  </a:lnTo>
                  <a:lnTo>
                    <a:pt x="69646" y="147717"/>
                  </a:lnTo>
                  <a:lnTo>
                    <a:pt x="71823" y="147919"/>
                  </a:lnTo>
                  <a:lnTo>
                    <a:pt x="74019" y="148107"/>
                  </a:lnTo>
                  <a:lnTo>
                    <a:pt x="76206" y="148282"/>
                  </a:lnTo>
                  <a:lnTo>
                    <a:pt x="78401" y="148450"/>
                  </a:lnTo>
                  <a:lnTo>
                    <a:pt x="80597" y="148612"/>
                  </a:lnTo>
                  <a:lnTo>
                    <a:pt x="82801" y="148753"/>
                  </a:lnTo>
                  <a:lnTo>
                    <a:pt x="84997" y="148894"/>
                  </a:lnTo>
                  <a:lnTo>
                    <a:pt x="87202" y="149016"/>
                  </a:lnTo>
                  <a:lnTo>
                    <a:pt x="89415" y="149137"/>
                  </a:lnTo>
                  <a:lnTo>
                    <a:pt x="91620" y="149244"/>
                  </a:lnTo>
                  <a:lnTo>
                    <a:pt x="93834" y="149345"/>
                  </a:lnTo>
                  <a:lnTo>
                    <a:pt x="96047" y="149440"/>
                  </a:lnTo>
                  <a:lnTo>
                    <a:pt x="98261" y="149520"/>
                  </a:lnTo>
                  <a:lnTo>
                    <a:pt x="100484" y="149601"/>
                  </a:lnTo>
                  <a:lnTo>
                    <a:pt x="102698" y="149668"/>
                  </a:lnTo>
                  <a:lnTo>
                    <a:pt x="104920" y="149729"/>
                  </a:lnTo>
                  <a:lnTo>
                    <a:pt x="107143" y="149790"/>
                  </a:lnTo>
                  <a:lnTo>
                    <a:pt x="109366" y="149837"/>
                  </a:lnTo>
                  <a:lnTo>
                    <a:pt x="111588" y="149884"/>
                  </a:lnTo>
                  <a:lnTo>
                    <a:pt x="113802" y="149924"/>
                  </a:lnTo>
                  <a:lnTo>
                    <a:pt x="116034" y="149958"/>
                  </a:lnTo>
                  <a:lnTo>
                    <a:pt x="118257" y="149985"/>
                  </a:lnTo>
                  <a:lnTo>
                    <a:pt x="122702" y="150039"/>
                  </a:lnTo>
                  <a:lnTo>
                    <a:pt x="127148" y="150072"/>
                  </a:lnTo>
                  <a:lnTo>
                    <a:pt x="131584" y="150092"/>
                  </a:lnTo>
                  <a:lnTo>
                    <a:pt x="136029" y="150113"/>
                  </a:lnTo>
                  <a:lnTo>
                    <a:pt x="140457" y="150119"/>
                  </a:lnTo>
                  <a:lnTo>
                    <a:pt x="140457" y="150153"/>
                  </a:lnTo>
                  <a:lnTo>
                    <a:pt x="140439" y="150173"/>
                  </a:lnTo>
                  <a:lnTo>
                    <a:pt x="140430" y="150193"/>
                  </a:lnTo>
                  <a:lnTo>
                    <a:pt x="140430" y="150214"/>
                  </a:lnTo>
                  <a:lnTo>
                    <a:pt x="140448" y="152603"/>
                  </a:lnTo>
                  <a:lnTo>
                    <a:pt x="140484" y="154986"/>
                  </a:lnTo>
                  <a:lnTo>
                    <a:pt x="140538" y="157368"/>
                  </a:lnTo>
                  <a:lnTo>
                    <a:pt x="140610" y="159751"/>
                  </a:lnTo>
                  <a:lnTo>
                    <a:pt x="140701" y="162133"/>
                  </a:lnTo>
                  <a:lnTo>
                    <a:pt x="140809" y="164516"/>
                  </a:lnTo>
                  <a:lnTo>
                    <a:pt x="140927" y="166899"/>
                  </a:lnTo>
                  <a:lnTo>
                    <a:pt x="141062" y="169275"/>
                  </a:lnTo>
                  <a:lnTo>
                    <a:pt x="135776" y="169376"/>
                  </a:lnTo>
                  <a:lnTo>
                    <a:pt x="130491" y="169490"/>
                  </a:lnTo>
                  <a:lnTo>
                    <a:pt x="125214" y="169618"/>
                  </a:lnTo>
                  <a:lnTo>
                    <a:pt x="119946" y="169766"/>
                  </a:lnTo>
                  <a:lnTo>
                    <a:pt x="117308" y="169840"/>
                  </a:lnTo>
                  <a:lnTo>
                    <a:pt x="114670" y="169928"/>
                  </a:lnTo>
                  <a:lnTo>
                    <a:pt x="112040" y="170008"/>
                  </a:lnTo>
                  <a:lnTo>
                    <a:pt x="109402" y="170103"/>
                  </a:lnTo>
                  <a:lnTo>
                    <a:pt x="106773" y="170197"/>
                  </a:lnTo>
                  <a:lnTo>
                    <a:pt x="104143" y="170298"/>
                  </a:lnTo>
                  <a:lnTo>
                    <a:pt x="101514" y="170399"/>
                  </a:lnTo>
                  <a:lnTo>
                    <a:pt x="98885" y="170506"/>
                  </a:lnTo>
                  <a:lnTo>
                    <a:pt x="96264" y="170621"/>
                  </a:lnTo>
                  <a:lnTo>
                    <a:pt x="93635" y="170735"/>
                  </a:lnTo>
                  <a:lnTo>
                    <a:pt x="91015" y="170856"/>
                  </a:lnTo>
                  <a:lnTo>
                    <a:pt x="88394" y="170984"/>
                  </a:lnTo>
                  <a:lnTo>
                    <a:pt x="85774" y="171112"/>
                  </a:lnTo>
                  <a:lnTo>
                    <a:pt x="83154" y="171247"/>
                  </a:lnTo>
                  <a:lnTo>
                    <a:pt x="80534" y="171388"/>
                  </a:lnTo>
                  <a:lnTo>
                    <a:pt x="77922" y="171536"/>
                  </a:lnTo>
                  <a:lnTo>
                    <a:pt x="75311" y="171684"/>
                  </a:lnTo>
                  <a:lnTo>
                    <a:pt x="72700" y="171839"/>
                  </a:lnTo>
                  <a:lnTo>
                    <a:pt x="70089" y="172001"/>
                  </a:lnTo>
                  <a:lnTo>
                    <a:pt x="67477" y="172169"/>
                  </a:lnTo>
                  <a:lnTo>
                    <a:pt x="64875" y="172337"/>
                  </a:lnTo>
                  <a:lnTo>
                    <a:pt x="62273" y="172519"/>
                  </a:lnTo>
                  <a:lnTo>
                    <a:pt x="59671" y="172701"/>
                  </a:lnTo>
                  <a:lnTo>
                    <a:pt x="57068" y="172889"/>
                  </a:lnTo>
                  <a:lnTo>
                    <a:pt x="56915" y="172896"/>
                  </a:lnTo>
                  <a:lnTo>
                    <a:pt x="56779" y="172916"/>
                  </a:lnTo>
                  <a:lnTo>
                    <a:pt x="56635" y="172943"/>
                  </a:lnTo>
                  <a:lnTo>
                    <a:pt x="56508" y="172976"/>
                  </a:lnTo>
                  <a:lnTo>
                    <a:pt x="56391" y="173010"/>
                  </a:lnTo>
                  <a:lnTo>
                    <a:pt x="56273" y="173057"/>
                  </a:lnTo>
                  <a:lnTo>
                    <a:pt x="56156" y="173104"/>
                  </a:lnTo>
                  <a:lnTo>
                    <a:pt x="56056" y="173158"/>
                  </a:lnTo>
                  <a:lnTo>
                    <a:pt x="55957" y="173212"/>
                  </a:lnTo>
                  <a:lnTo>
                    <a:pt x="55867" y="173279"/>
                  </a:lnTo>
                  <a:lnTo>
                    <a:pt x="55776" y="173340"/>
                  </a:lnTo>
                  <a:lnTo>
                    <a:pt x="55695" y="173407"/>
                  </a:lnTo>
                  <a:lnTo>
                    <a:pt x="55623" y="173481"/>
                  </a:lnTo>
                  <a:lnTo>
                    <a:pt x="55551" y="173555"/>
                  </a:lnTo>
                  <a:lnTo>
                    <a:pt x="55487" y="173636"/>
                  </a:lnTo>
                  <a:lnTo>
                    <a:pt x="55424" y="173710"/>
                  </a:lnTo>
                  <a:lnTo>
                    <a:pt x="54801" y="173670"/>
                  </a:lnTo>
                  <a:lnTo>
                    <a:pt x="54186" y="173636"/>
                  </a:lnTo>
                  <a:lnTo>
                    <a:pt x="53572" y="173616"/>
                  </a:lnTo>
                  <a:lnTo>
                    <a:pt x="52966" y="173602"/>
                  </a:lnTo>
                  <a:lnTo>
                    <a:pt x="52370" y="173602"/>
                  </a:lnTo>
                  <a:lnTo>
                    <a:pt x="51783" y="173616"/>
                  </a:lnTo>
                  <a:lnTo>
                    <a:pt x="51204" y="173636"/>
                  </a:lnTo>
                  <a:lnTo>
                    <a:pt x="50626" y="173663"/>
                  </a:lnTo>
                  <a:lnTo>
                    <a:pt x="50057" y="173703"/>
                  </a:lnTo>
                  <a:lnTo>
                    <a:pt x="49497" y="173757"/>
                  </a:lnTo>
                  <a:lnTo>
                    <a:pt x="48937" y="173818"/>
                  </a:lnTo>
                  <a:lnTo>
                    <a:pt x="48385" y="173885"/>
                  </a:lnTo>
                  <a:lnTo>
                    <a:pt x="47843" y="173966"/>
                  </a:lnTo>
                  <a:lnTo>
                    <a:pt x="47310" y="174053"/>
                  </a:lnTo>
                  <a:lnTo>
                    <a:pt x="46786" y="174154"/>
                  </a:lnTo>
                  <a:lnTo>
                    <a:pt x="46262" y="174262"/>
                  </a:lnTo>
                  <a:lnTo>
                    <a:pt x="45747" y="174376"/>
                  </a:lnTo>
                  <a:lnTo>
                    <a:pt x="45241" y="174504"/>
                  </a:lnTo>
                  <a:lnTo>
                    <a:pt x="44735" y="174632"/>
                  </a:lnTo>
                  <a:lnTo>
                    <a:pt x="44247" y="174780"/>
                  </a:lnTo>
                  <a:lnTo>
                    <a:pt x="43759" y="174928"/>
                  </a:lnTo>
                  <a:lnTo>
                    <a:pt x="43280" y="175090"/>
                  </a:lnTo>
                  <a:lnTo>
                    <a:pt x="42801" y="175258"/>
                  </a:lnTo>
                  <a:lnTo>
                    <a:pt x="42341" y="175433"/>
                  </a:lnTo>
                  <a:lnTo>
                    <a:pt x="41880" y="175615"/>
                  </a:lnTo>
                  <a:lnTo>
                    <a:pt x="41428" y="175810"/>
                  </a:lnTo>
                  <a:lnTo>
                    <a:pt x="40985" y="176005"/>
                  </a:lnTo>
                  <a:lnTo>
                    <a:pt x="40543" y="176214"/>
                  </a:lnTo>
                  <a:lnTo>
                    <a:pt x="40118" y="176429"/>
                  </a:lnTo>
                  <a:lnTo>
                    <a:pt x="39693" y="176651"/>
                  </a:lnTo>
                  <a:lnTo>
                    <a:pt x="39269" y="176880"/>
                  </a:lnTo>
                  <a:lnTo>
                    <a:pt x="38862" y="177116"/>
                  </a:lnTo>
                  <a:lnTo>
                    <a:pt x="38464" y="177358"/>
                  </a:lnTo>
                  <a:lnTo>
                    <a:pt x="38067" y="177607"/>
                  </a:lnTo>
                  <a:lnTo>
                    <a:pt x="37678" y="177870"/>
                  </a:lnTo>
                  <a:lnTo>
                    <a:pt x="37290" y="178132"/>
                  </a:lnTo>
                  <a:lnTo>
                    <a:pt x="36919" y="178401"/>
                  </a:lnTo>
                  <a:lnTo>
                    <a:pt x="36549" y="178677"/>
                  </a:lnTo>
                  <a:lnTo>
                    <a:pt x="36197" y="178960"/>
                  </a:lnTo>
                  <a:lnTo>
                    <a:pt x="35835" y="179249"/>
                  </a:lnTo>
                  <a:lnTo>
                    <a:pt x="35492" y="179546"/>
                  </a:lnTo>
                  <a:lnTo>
                    <a:pt x="35157" y="179842"/>
                  </a:lnTo>
                  <a:lnTo>
                    <a:pt x="34823" y="180151"/>
                  </a:lnTo>
                  <a:lnTo>
                    <a:pt x="34498" y="180461"/>
                  </a:lnTo>
                  <a:lnTo>
                    <a:pt x="34182" y="180777"/>
                  </a:lnTo>
                  <a:lnTo>
                    <a:pt x="33874" y="181100"/>
                  </a:lnTo>
                  <a:lnTo>
                    <a:pt x="33567" y="181430"/>
                  </a:lnTo>
                  <a:lnTo>
                    <a:pt x="33278" y="181760"/>
                  </a:lnTo>
                  <a:lnTo>
                    <a:pt x="32989" y="182096"/>
                  </a:lnTo>
                  <a:lnTo>
                    <a:pt x="32709" y="182440"/>
                  </a:lnTo>
                  <a:lnTo>
                    <a:pt x="32429" y="182790"/>
                  </a:lnTo>
                  <a:lnTo>
                    <a:pt x="32167" y="183140"/>
                  </a:lnTo>
                  <a:lnTo>
                    <a:pt x="31905" y="183496"/>
                  </a:lnTo>
                  <a:lnTo>
                    <a:pt x="31652" y="183860"/>
                  </a:lnTo>
                  <a:lnTo>
                    <a:pt x="31408" y="184223"/>
                  </a:lnTo>
                  <a:lnTo>
                    <a:pt x="31173" y="184593"/>
                  </a:lnTo>
                  <a:lnTo>
                    <a:pt x="30947" y="184964"/>
                  </a:lnTo>
                  <a:lnTo>
                    <a:pt x="30721" y="185341"/>
                  </a:lnTo>
                  <a:lnTo>
                    <a:pt x="30513" y="185724"/>
                  </a:lnTo>
                  <a:lnTo>
                    <a:pt x="30305" y="186108"/>
                  </a:lnTo>
                  <a:lnTo>
                    <a:pt x="30107" y="186498"/>
                  </a:lnTo>
                  <a:lnTo>
                    <a:pt x="29908" y="186889"/>
                  </a:lnTo>
                  <a:lnTo>
                    <a:pt x="29727" y="187279"/>
                  </a:lnTo>
                  <a:lnTo>
                    <a:pt x="29546" y="187676"/>
                  </a:lnTo>
                  <a:lnTo>
                    <a:pt x="29375" y="188080"/>
                  </a:lnTo>
                  <a:lnTo>
                    <a:pt x="29212" y="188484"/>
                  </a:lnTo>
                  <a:lnTo>
                    <a:pt x="29059" y="188888"/>
                  </a:lnTo>
                  <a:lnTo>
                    <a:pt x="28914" y="189291"/>
                  </a:lnTo>
                  <a:lnTo>
                    <a:pt x="28769" y="189702"/>
                  </a:lnTo>
                  <a:lnTo>
                    <a:pt x="28643" y="190119"/>
                  </a:lnTo>
                  <a:lnTo>
                    <a:pt x="28516" y="190537"/>
                  </a:lnTo>
                  <a:lnTo>
                    <a:pt x="28399" y="190947"/>
                  </a:lnTo>
                  <a:lnTo>
                    <a:pt x="28291" y="191371"/>
                  </a:lnTo>
                  <a:lnTo>
                    <a:pt x="28182" y="191788"/>
                  </a:lnTo>
                  <a:lnTo>
                    <a:pt x="28092" y="192212"/>
                  </a:lnTo>
                  <a:lnTo>
                    <a:pt x="28001" y="192637"/>
                  </a:lnTo>
                  <a:lnTo>
                    <a:pt x="27929" y="193061"/>
                  </a:lnTo>
                  <a:lnTo>
                    <a:pt x="27857" y="193491"/>
                  </a:lnTo>
                  <a:lnTo>
                    <a:pt x="27794" y="193915"/>
                  </a:lnTo>
                  <a:lnTo>
                    <a:pt x="27730" y="194346"/>
                  </a:lnTo>
                  <a:lnTo>
                    <a:pt x="27685" y="194777"/>
                  </a:lnTo>
                  <a:lnTo>
                    <a:pt x="27640" y="195208"/>
                  </a:lnTo>
                  <a:lnTo>
                    <a:pt x="27613" y="195638"/>
                  </a:lnTo>
                  <a:lnTo>
                    <a:pt x="27586" y="196069"/>
                  </a:lnTo>
                  <a:lnTo>
                    <a:pt x="27568" y="196500"/>
                  </a:lnTo>
                  <a:lnTo>
                    <a:pt x="27559" y="196937"/>
                  </a:lnTo>
                  <a:lnTo>
                    <a:pt x="27550" y="197368"/>
                  </a:lnTo>
                  <a:lnTo>
                    <a:pt x="27559" y="197799"/>
                  </a:lnTo>
                  <a:lnTo>
                    <a:pt x="27568" y="198230"/>
                  </a:lnTo>
                  <a:lnTo>
                    <a:pt x="27595" y="198667"/>
                  </a:lnTo>
                  <a:lnTo>
                    <a:pt x="27622" y="199098"/>
                  </a:lnTo>
                  <a:lnTo>
                    <a:pt x="27658" y="199529"/>
                  </a:lnTo>
                  <a:lnTo>
                    <a:pt x="27703" y="199959"/>
                  </a:lnTo>
                  <a:lnTo>
                    <a:pt x="27757" y="200390"/>
                  </a:lnTo>
                  <a:lnTo>
                    <a:pt x="27812" y="200821"/>
                  </a:lnTo>
                  <a:lnTo>
                    <a:pt x="27884" y="201245"/>
                  </a:lnTo>
                  <a:lnTo>
                    <a:pt x="27956" y="201676"/>
                  </a:lnTo>
                  <a:lnTo>
                    <a:pt x="28038" y="202100"/>
                  </a:lnTo>
                  <a:lnTo>
                    <a:pt x="28128" y="202524"/>
                  </a:lnTo>
                  <a:lnTo>
                    <a:pt x="28227" y="202948"/>
                  </a:lnTo>
                  <a:lnTo>
                    <a:pt x="28336" y="203372"/>
                  </a:lnTo>
                  <a:lnTo>
                    <a:pt x="28453" y="203789"/>
                  </a:lnTo>
                  <a:lnTo>
                    <a:pt x="28580" y="204206"/>
                  </a:lnTo>
                  <a:lnTo>
                    <a:pt x="28706" y="204624"/>
                  </a:lnTo>
                  <a:lnTo>
                    <a:pt x="28842" y="205034"/>
                  </a:lnTo>
                  <a:lnTo>
                    <a:pt x="28995" y="205452"/>
                  </a:lnTo>
                  <a:lnTo>
                    <a:pt x="29149" y="205855"/>
                  </a:lnTo>
                  <a:lnTo>
                    <a:pt x="29312" y="206266"/>
                  </a:lnTo>
                  <a:lnTo>
                    <a:pt x="29483" y="206670"/>
                  </a:lnTo>
                  <a:lnTo>
                    <a:pt x="29664" y="207067"/>
                  </a:lnTo>
                  <a:lnTo>
                    <a:pt x="29845" y="207471"/>
                  </a:lnTo>
                  <a:lnTo>
                    <a:pt x="30043" y="207861"/>
                  </a:lnTo>
                  <a:lnTo>
                    <a:pt x="30242" y="208258"/>
                  </a:lnTo>
                  <a:lnTo>
                    <a:pt x="30459" y="208642"/>
                  </a:lnTo>
                  <a:lnTo>
                    <a:pt x="30676" y="209032"/>
                  </a:lnTo>
                  <a:lnTo>
                    <a:pt x="30902" y="209409"/>
                  </a:lnTo>
                  <a:lnTo>
                    <a:pt x="31137" y="209793"/>
                  </a:lnTo>
                  <a:lnTo>
                    <a:pt x="31381" y="210163"/>
                  </a:lnTo>
                  <a:lnTo>
                    <a:pt x="31634" y="210533"/>
                  </a:lnTo>
                  <a:lnTo>
                    <a:pt x="31896" y="210903"/>
                  </a:lnTo>
                  <a:lnTo>
                    <a:pt x="32158" y="211267"/>
                  </a:lnTo>
                  <a:lnTo>
                    <a:pt x="32438" y="211623"/>
                  </a:lnTo>
                  <a:lnTo>
                    <a:pt x="32718" y="211980"/>
                  </a:lnTo>
                  <a:lnTo>
                    <a:pt x="33016" y="212323"/>
                  </a:lnTo>
                  <a:lnTo>
                    <a:pt x="33314" y="212673"/>
                  </a:lnTo>
                  <a:lnTo>
                    <a:pt x="33621" y="213010"/>
                  </a:lnTo>
                  <a:lnTo>
                    <a:pt x="33938" y="213347"/>
                  </a:lnTo>
                  <a:lnTo>
                    <a:pt x="34263" y="213676"/>
                  </a:lnTo>
                  <a:lnTo>
                    <a:pt x="34859" y="214255"/>
                  </a:lnTo>
                  <a:lnTo>
                    <a:pt x="35465" y="214827"/>
                  </a:lnTo>
                  <a:lnTo>
                    <a:pt x="36088" y="215379"/>
                  </a:lnTo>
                  <a:lnTo>
                    <a:pt x="36712" y="215924"/>
                  </a:lnTo>
                  <a:lnTo>
                    <a:pt x="37344" y="216456"/>
                  </a:lnTo>
                  <a:lnTo>
                    <a:pt x="37986" y="216981"/>
                  </a:lnTo>
                  <a:lnTo>
                    <a:pt x="38636" y="217486"/>
                  </a:lnTo>
                  <a:lnTo>
                    <a:pt x="39296" y="217984"/>
                  </a:lnTo>
                  <a:lnTo>
                    <a:pt x="39964" y="218468"/>
                  </a:lnTo>
                  <a:lnTo>
                    <a:pt x="40642" y="218946"/>
                  </a:lnTo>
                  <a:lnTo>
                    <a:pt x="41329" y="219411"/>
                  </a:lnTo>
                  <a:lnTo>
                    <a:pt x="42024" y="219862"/>
                  </a:lnTo>
                  <a:lnTo>
                    <a:pt x="42729" y="220306"/>
                  </a:lnTo>
                  <a:lnTo>
                    <a:pt x="43443" y="220737"/>
                  </a:lnTo>
                  <a:lnTo>
                    <a:pt x="44157" y="221161"/>
                  </a:lnTo>
                  <a:lnTo>
                    <a:pt x="44889" y="221571"/>
                  </a:lnTo>
                  <a:lnTo>
                    <a:pt x="45621" y="221968"/>
                  </a:lnTo>
                  <a:lnTo>
                    <a:pt x="46361" y="222359"/>
                  </a:lnTo>
                  <a:lnTo>
                    <a:pt x="47111" y="222736"/>
                  </a:lnTo>
                  <a:lnTo>
                    <a:pt x="47870" y="223106"/>
                  </a:lnTo>
                  <a:lnTo>
                    <a:pt x="48629" y="223469"/>
                  </a:lnTo>
                  <a:lnTo>
                    <a:pt x="49406" y="223819"/>
                  </a:lnTo>
                  <a:lnTo>
                    <a:pt x="50183" y="224156"/>
                  </a:lnTo>
                  <a:lnTo>
                    <a:pt x="50970" y="224486"/>
                  </a:lnTo>
                  <a:lnTo>
                    <a:pt x="51765" y="224809"/>
                  </a:lnTo>
                  <a:lnTo>
                    <a:pt x="52560" y="225118"/>
                  </a:lnTo>
                  <a:lnTo>
                    <a:pt x="53364" y="225421"/>
                  </a:lnTo>
                  <a:lnTo>
                    <a:pt x="54177" y="225717"/>
                  </a:lnTo>
                  <a:lnTo>
                    <a:pt x="54990" y="226000"/>
                  </a:lnTo>
                  <a:lnTo>
                    <a:pt x="55822" y="226276"/>
                  </a:lnTo>
                  <a:lnTo>
                    <a:pt x="56644" y="226545"/>
                  </a:lnTo>
                  <a:lnTo>
                    <a:pt x="57484" y="226808"/>
                  </a:lnTo>
                  <a:lnTo>
                    <a:pt x="58324" y="227057"/>
                  </a:lnTo>
                  <a:lnTo>
                    <a:pt x="59174" y="227299"/>
                  </a:lnTo>
                  <a:lnTo>
                    <a:pt x="60023" y="227535"/>
                  </a:lnTo>
                  <a:lnTo>
                    <a:pt x="60881" y="227757"/>
                  </a:lnTo>
                  <a:lnTo>
                    <a:pt x="61749" y="227972"/>
                  </a:lnTo>
                  <a:lnTo>
                    <a:pt x="62616" y="228187"/>
                  </a:lnTo>
                  <a:lnTo>
                    <a:pt x="63493" y="228389"/>
                  </a:lnTo>
                  <a:lnTo>
                    <a:pt x="64369" y="228585"/>
                  </a:lnTo>
                  <a:lnTo>
                    <a:pt x="65255" y="228766"/>
                  </a:lnTo>
                  <a:lnTo>
                    <a:pt x="66140" y="228948"/>
                  </a:lnTo>
                  <a:lnTo>
                    <a:pt x="67035" y="229123"/>
                  </a:lnTo>
                  <a:lnTo>
                    <a:pt x="67929" y="229285"/>
                  </a:lnTo>
                  <a:lnTo>
                    <a:pt x="68833" y="229446"/>
                  </a:lnTo>
                  <a:lnTo>
                    <a:pt x="69736" y="229594"/>
                  </a:lnTo>
                  <a:lnTo>
                    <a:pt x="70649" y="229742"/>
                  </a:lnTo>
                  <a:lnTo>
                    <a:pt x="71561" y="229877"/>
                  </a:lnTo>
                  <a:lnTo>
                    <a:pt x="72483" y="230011"/>
                  </a:lnTo>
                  <a:lnTo>
                    <a:pt x="73405" y="230139"/>
                  </a:lnTo>
                  <a:lnTo>
                    <a:pt x="74326" y="230254"/>
                  </a:lnTo>
                  <a:lnTo>
                    <a:pt x="75257" y="230368"/>
                  </a:lnTo>
                  <a:lnTo>
                    <a:pt x="76188" y="230476"/>
                  </a:lnTo>
                  <a:lnTo>
                    <a:pt x="77127" y="230577"/>
                  </a:lnTo>
                  <a:lnTo>
                    <a:pt x="78067" y="230671"/>
                  </a:lnTo>
                  <a:lnTo>
                    <a:pt x="79007" y="230759"/>
                  </a:lnTo>
                  <a:lnTo>
                    <a:pt x="79946" y="230846"/>
                  </a:lnTo>
                  <a:lnTo>
                    <a:pt x="80895" y="230920"/>
                  </a:lnTo>
                  <a:lnTo>
                    <a:pt x="81844" y="230994"/>
                  </a:lnTo>
                  <a:lnTo>
                    <a:pt x="82801" y="231061"/>
                  </a:lnTo>
                  <a:lnTo>
                    <a:pt x="83750" y="231129"/>
                  </a:lnTo>
                  <a:lnTo>
                    <a:pt x="84708" y="231183"/>
                  </a:lnTo>
                  <a:lnTo>
                    <a:pt x="85666" y="231236"/>
                  </a:lnTo>
                  <a:lnTo>
                    <a:pt x="86633" y="231290"/>
                  </a:lnTo>
                  <a:lnTo>
                    <a:pt x="87590" y="231331"/>
                  </a:lnTo>
                  <a:lnTo>
                    <a:pt x="88557" y="231371"/>
                  </a:lnTo>
                  <a:lnTo>
                    <a:pt x="89524" y="231405"/>
                  </a:lnTo>
                  <a:lnTo>
                    <a:pt x="90491" y="231438"/>
                  </a:lnTo>
                  <a:lnTo>
                    <a:pt x="91466" y="231465"/>
                  </a:lnTo>
                  <a:lnTo>
                    <a:pt x="92433" y="231485"/>
                  </a:lnTo>
                  <a:lnTo>
                    <a:pt x="94376" y="231519"/>
                  </a:lnTo>
                  <a:lnTo>
                    <a:pt x="96328" y="231539"/>
                  </a:lnTo>
                  <a:lnTo>
                    <a:pt x="98279" y="231546"/>
                  </a:lnTo>
                  <a:lnTo>
                    <a:pt x="100231" y="231539"/>
                  </a:lnTo>
                  <a:lnTo>
                    <a:pt x="102192" y="231519"/>
                  </a:lnTo>
                  <a:lnTo>
                    <a:pt x="104143" y="231492"/>
                  </a:lnTo>
                  <a:lnTo>
                    <a:pt x="106095" y="231459"/>
                  </a:lnTo>
                  <a:lnTo>
                    <a:pt x="108047" y="231411"/>
                  </a:lnTo>
                  <a:lnTo>
                    <a:pt x="109998" y="231358"/>
                  </a:lnTo>
                  <a:lnTo>
                    <a:pt x="111941" y="231290"/>
                  </a:lnTo>
                  <a:lnTo>
                    <a:pt x="113883" y="231230"/>
                  </a:lnTo>
                  <a:lnTo>
                    <a:pt x="115817" y="231156"/>
                  </a:lnTo>
                  <a:lnTo>
                    <a:pt x="117742" y="231082"/>
                  </a:lnTo>
                  <a:lnTo>
                    <a:pt x="121573" y="230920"/>
                  </a:lnTo>
                  <a:lnTo>
                    <a:pt x="125359" y="230759"/>
                  </a:lnTo>
                  <a:lnTo>
                    <a:pt x="129108" y="230604"/>
                  </a:lnTo>
                  <a:lnTo>
                    <a:pt x="132795" y="230456"/>
                  </a:lnTo>
                  <a:lnTo>
                    <a:pt x="134620" y="230388"/>
                  </a:lnTo>
                  <a:lnTo>
                    <a:pt x="136427" y="230328"/>
                  </a:lnTo>
                  <a:lnTo>
                    <a:pt x="138216" y="230274"/>
                  </a:lnTo>
                  <a:lnTo>
                    <a:pt x="139978" y="230227"/>
                  </a:lnTo>
                  <a:lnTo>
                    <a:pt x="141731" y="230193"/>
                  </a:lnTo>
                  <a:lnTo>
                    <a:pt x="143457" y="230166"/>
                  </a:lnTo>
                  <a:lnTo>
                    <a:pt x="145173" y="230146"/>
                  </a:lnTo>
                  <a:lnTo>
                    <a:pt x="146854" y="230146"/>
                  </a:lnTo>
                  <a:lnTo>
                    <a:pt x="151489" y="230153"/>
                  </a:lnTo>
                  <a:lnTo>
                    <a:pt x="156124" y="230173"/>
                  </a:lnTo>
                  <a:lnTo>
                    <a:pt x="165386" y="230227"/>
                  </a:lnTo>
                  <a:lnTo>
                    <a:pt x="170021" y="230254"/>
                  </a:lnTo>
                  <a:lnTo>
                    <a:pt x="174656" y="230274"/>
                  </a:lnTo>
                  <a:lnTo>
                    <a:pt x="179282" y="230281"/>
                  </a:lnTo>
                  <a:lnTo>
                    <a:pt x="183917" y="230281"/>
                  </a:lnTo>
                  <a:lnTo>
                    <a:pt x="186230" y="230274"/>
                  </a:lnTo>
                  <a:lnTo>
                    <a:pt x="188553" y="230260"/>
                  </a:lnTo>
                  <a:lnTo>
                    <a:pt x="190866" y="230247"/>
                  </a:lnTo>
                  <a:lnTo>
                    <a:pt x="193179" y="230220"/>
                  </a:lnTo>
                  <a:lnTo>
                    <a:pt x="195492" y="230193"/>
                  </a:lnTo>
                  <a:lnTo>
                    <a:pt x="197805" y="230160"/>
                  </a:lnTo>
                  <a:lnTo>
                    <a:pt x="200127" y="230119"/>
                  </a:lnTo>
                  <a:lnTo>
                    <a:pt x="202440" y="230065"/>
                  </a:lnTo>
                  <a:lnTo>
                    <a:pt x="204753" y="230011"/>
                  </a:lnTo>
                  <a:lnTo>
                    <a:pt x="207066" y="229944"/>
                  </a:lnTo>
                  <a:lnTo>
                    <a:pt x="209379" y="229870"/>
                  </a:lnTo>
                  <a:lnTo>
                    <a:pt x="211692" y="229783"/>
                  </a:lnTo>
                  <a:lnTo>
                    <a:pt x="213996" y="229688"/>
                  </a:lnTo>
                  <a:lnTo>
                    <a:pt x="216310" y="229581"/>
                  </a:lnTo>
                  <a:lnTo>
                    <a:pt x="218623" y="229466"/>
                  </a:lnTo>
                  <a:lnTo>
                    <a:pt x="220936" y="229338"/>
                  </a:lnTo>
                  <a:lnTo>
                    <a:pt x="224315" y="229150"/>
                  </a:lnTo>
                  <a:lnTo>
                    <a:pt x="226023" y="229042"/>
                  </a:lnTo>
                  <a:lnTo>
                    <a:pt x="227739" y="228941"/>
                  </a:lnTo>
                  <a:lnTo>
                    <a:pt x="229465" y="228827"/>
                  </a:lnTo>
                  <a:lnTo>
                    <a:pt x="231200" y="228712"/>
                  </a:lnTo>
                  <a:lnTo>
                    <a:pt x="232944" y="228585"/>
                  </a:lnTo>
                  <a:lnTo>
                    <a:pt x="234688" y="228457"/>
                  </a:lnTo>
                  <a:lnTo>
                    <a:pt x="236432" y="228309"/>
                  </a:lnTo>
                  <a:lnTo>
                    <a:pt x="238184" y="228154"/>
                  </a:lnTo>
                  <a:lnTo>
                    <a:pt x="239937" y="227992"/>
                  </a:lnTo>
                  <a:lnTo>
                    <a:pt x="241690" y="227811"/>
                  </a:lnTo>
                  <a:lnTo>
                    <a:pt x="243434" y="227622"/>
                  </a:lnTo>
                  <a:lnTo>
                    <a:pt x="245187" y="227413"/>
                  </a:lnTo>
                  <a:lnTo>
                    <a:pt x="246054" y="227306"/>
                  </a:lnTo>
                  <a:lnTo>
                    <a:pt x="246931" y="227191"/>
                  </a:lnTo>
                  <a:lnTo>
                    <a:pt x="247798" y="227070"/>
                  </a:lnTo>
                  <a:lnTo>
                    <a:pt x="248666" y="226949"/>
                  </a:lnTo>
                  <a:lnTo>
                    <a:pt x="249533" y="226821"/>
                  </a:lnTo>
                  <a:lnTo>
                    <a:pt x="250391" y="226693"/>
                  </a:lnTo>
                  <a:lnTo>
                    <a:pt x="251259" y="226552"/>
                  </a:lnTo>
                  <a:lnTo>
                    <a:pt x="252117" y="226411"/>
                  </a:lnTo>
                  <a:lnTo>
                    <a:pt x="252975" y="226269"/>
                  </a:lnTo>
                  <a:lnTo>
                    <a:pt x="253834" y="226114"/>
                  </a:lnTo>
                  <a:lnTo>
                    <a:pt x="254683" y="225960"/>
                  </a:lnTo>
                  <a:lnTo>
                    <a:pt x="255533" y="225798"/>
                  </a:lnTo>
                  <a:lnTo>
                    <a:pt x="256382" y="225630"/>
                  </a:lnTo>
                  <a:lnTo>
                    <a:pt x="257231" y="225455"/>
                  </a:lnTo>
                  <a:lnTo>
                    <a:pt x="258071" y="225273"/>
                  </a:lnTo>
                  <a:lnTo>
                    <a:pt x="258912" y="225085"/>
                  </a:lnTo>
                  <a:lnTo>
                    <a:pt x="259743" y="224896"/>
                  </a:lnTo>
                  <a:lnTo>
                    <a:pt x="260574" y="224694"/>
                  </a:lnTo>
                  <a:lnTo>
                    <a:pt x="261397" y="224492"/>
                  </a:lnTo>
                  <a:lnTo>
                    <a:pt x="262219" y="224284"/>
                  </a:lnTo>
                  <a:lnTo>
                    <a:pt x="263041" y="224062"/>
                  </a:lnTo>
                  <a:lnTo>
                    <a:pt x="263854" y="223839"/>
                  </a:lnTo>
                  <a:lnTo>
                    <a:pt x="264667" y="223611"/>
                  </a:lnTo>
                  <a:lnTo>
                    <a:pt x="265472" y="223368"/>
                  </a:lnTo>
                  <a:lnTo>
                    <a:pt x="266267" y="223126"/>
                  </a:lnTo>
                  <a:lnTo>
                    <a:pt x="267062" y="222870"/>
                  </a:lnTo>
                  <a:lnTo>
                    <a:pt x="267857" y="222608"/>
                  </a:lnTo>
                  <a:lnTo>
                    <a:pt x="268643" y="222339"/>
                  </a:lnTo>
                  <a:lnTo>
                    <a:pt x="269420" y="222063"/>
                  </a:lnTo>
                  <a:lnTo>
                    <a:pt x="270197" y="221780"/>
                  </a:lnTo>
                  <a:lnTo>
                    <a:pt x="270965" y="221491"/>
                  </a:lnTo>
                  <a:lnTo>
                    <a:pt x="271724" y="221188"/>
                  </a:lnTo>
                  <a:lnTo>
                    <a:pt x="272483" y="220878"/>
                  </a:lnTo>
                  <a:lnTo>
                    <a:pt x="273233" y="220562"/>
                  </a:lnTo>
                  <a:lnTo>
                    <a:pt x="273974" y="220239"/>
                  </a:lnTo>
                  <a:lnTo>
                    <a:pt x="274706" y="219902"/>
                  </a:lnTo>
                  <a:lnTo>
                    <a:pt x="275338" y="219606"/>
                  </a:lnTo>
                  <a:lnTo>
                    <a:pt x="275953" y="219310"/>
                  </a:lnTo>
                  <a:lnTo>
                    <a:pt x="276558" y="219007"/>
                  </a:lnTo>
                  <a:lnTo>
                    <a:pt x="277154" y="218697"/>
                  </a:lnTo>
                  <a:lnTo>
                    <a:pt x="277733" y="218381"/>
                  </a:lnTo>
                  <a:lnTo>
                    <a:pt x="278302" y="218065"/>
                  </a:lnTo>
                  <a:lnTo>
                    <a:pt x="278853" y="217748"/>
                  </a:lnTo>
                  <a:lnTo>
                    <a:pt x="279395" y="217419"/>
                  </a:lnTo>
                  <a:lnTo>
                    <a:pt x="279928" y="217089"/>
                  </a:lnTo>
                  <a:lnTo>
                    <a:pt x="280443" y="216759"/>
                  </a:lnTo>
                  <a:lnTo>
                    <a:pt x="280949" y="216422"/>
                  </a:lnTo>
                  <a:lnTo>
                    <a:pt x="281446" y="216079"/>
                  </a:lnTo>
                  <a:lnTo>
                    <a:pt x="281925" y="215736"/>
                  </a:lnTo>
                  <a:lnTo>
                    <a:pt x="282395" y="215393"/>
                  </a:lnTo>
                  <a:lnTo>
                    <a:pt x="282856" y="215036"/>
                  </a:lnTo>
                  <a:lnTo>
                    <a:pt x="283299" y="214686"/>
                  </a:lnTo>
                  <a:lnTo>
                    <a:pt x="283732" y="214329"/>
                  </a:lnTo>
                  <a:lnTo>
                    <a:pt x="284157" y="213966"/>
                  </a:lnTo>
                  <a:lnTo>
                    <a:pt x="284563" y="213602"/>
                  </a:lnTo>
                  <a:lnTo>
                    <a:pt x="284961" y="213232"/>
                  </a:lnTo>
                  <a:lnTo>
                    <a:pt x="285350" y="212862"/>
                  </a:lnTo>
                  <a:lnTo>
                    <a:pt x="285729" y="212485"/>
                  </a:lnTo>
                  <a:lnTo>
                    <a:pt x="286090" y="212108"/>
                  </a:lnTo>
                  <a:lnTo>
                    <a:pt x="286443" y="211731"/>
                  </a:lnTo>
                  <a:lnTo>
                    <a:pt x="286786" y="211348"/>
                  </a:lnTo>
                  <a:lnTo>
                    <a:pt x="287111" y="210964"/>
                  </a:lnTo>
                  <a:lnTo>
                    <a:pt x="287428" y="210574"/>
                  </a:lnTo>
                  <a:lnTo>
                    <a:pt x="287735" y="210183"/>
                  </a:lnTo>
                  <a:lnTo>
                    <a:pt x="288033" y="209793"/>
                  </a:lnTo>
                  <a:lnTo>
                    <a:pt x="288322" y="209396"/>
                  </a:lnTo>
                  <a:lnTo>
                    <a:pt x="288593" y="208999"/>
                  </a:lnTo>
                  <a:lnTo>
                    <a:pt x="288855" y="208601"/>
                  </a:lnTo>
                  <a:lnTo>
                    <a:pt x="289108" y="208198"/>
                  </a:lnTo>
                  <a:lnTo>
                    <a:pt x="289343" y="207794"/>
                  </a:lnTo>
                  <a:lnTo>
                    <a:pt x="289578" y="207390"/>
                  </a:lnTo>
                  <a:lnTo>
                    <a:pt x="289795" y="206979"/>
                  </a:lnTo>
                  <a:lnTo>
                    <a:pt x="290003" y="206569"/>
                  </a:lnTo>
                  <a:lnTo>
                    <a:pt x="290202" y="206158"/>
                  </a:lnTo>
                  <a:lnTo>
                    <a:pt x="290391" y="205741"/>
                  </a:lnTo>
                  <a:lnTo>
                    <a:pt x="290563" y="205330"/>
                  </a:lnTo>
                  <a:lnTo>
                    <a:pt x="290726" y="204913"/>
                  </a:lnTo>
                  <a:lnTo>
                    <a:pt x="290888" y="204489"/>
                  </a:lnTo>
                  <a:lnTo>
                    <a:pt x="291033" y="204072"/>
                  </a:lnTo>
                  <a:lnTo>
                    <a:pt x="291159" y="203648"/>
                  </a:lnTo>
                  <a:lnTo>
                    <a:pt x="291286" y="203224"/>
                  </a:lnTo>
                  <a:lnTo>
                    <a:pt x="291403" y="202800"/>
                  </a:lnTo>
                  <a:lnTo>
                    <a:pt x="291503" y="202376"/>
                  </a:lnTo>
                  <a:lnTo>
                    <a:pt x="291593" y="201952"/>
                  </a:lnTo>
                  <a:lnTo>
                    <a:pt x="291683" y="201521"/>
                  </a:lnTo>
                  <a:lnTo>
                    <a:pt x="291756" y="201090"/>
                  </a:lnTo>
                  <a:lnTo>
                    <a:pt x="291819" y="200666"/>
                  </a:lnTo>
                  <a:lnTo>
                    <a:pt x="291873" y="200235"/>
                  </a:lnTo>
                  <a:lnTo>
                    <a:pt x="291909" y="199805"/>
                  </a:lnTo>
                  <a:lnTo>
                    <a:pt x="291945" y="199367"/>
                  </a:lnTo>
                  <a:lnTo>
                    <a:pt x="291964" y="198936"/>
                  </a:lnTo>
                  <a:lnTo>
                    <a:pt x="291982" y="198506"/>
                  </a:lnTo>
                  <a:lnTo>
                    <a:pt x="291982" y="198068"/>
                  </a:lnTo>
                  <a:lnTo>
                    <a:pt x="291982" y="197637"/>
                  </a:lnTo>
                  <a:lnTo>
                    <a:pt x="291964" y="197200"/>
                  </a:lnTo>
                  <a:lnTo>
                    <a:pt x="291936" y="196769"/>
                  </a:lnTo>
                  <a:lnTo>
                    <a:pt x="291900" y="196332"/>
                  </a:lnTo>
                  <a:lnTo>
                    <a:pt x="291864" y="195901"/>
                  </a:lnTo>
                  <a:lnTo>
                    <a:pt x="291810" y="195463"/>
                  </a:lnTo>
                  <a:lnTo>
                    <a:pt x="291747" y="195033"/>
                  </a:lnTo>
                  <a:lnTo>
                    <a:pt x="291674" y="194595"/>
                  </a:lnTo>
                  <a:lnTo>
                    <a:pt x="291593" y="194158"/>
                  </a:lnTo>
                  <a:lnTo>
                    <a:pt x="291503" y="193727"/>
                  </a:lnTo>
                  <a:lnTo>
                    <a:pt x="291403" y="193289"/>
                  </a:lnTo>
                  <a:lnTo>
                    <a:pt x="291295" y="192859"/>
                  </a:lnTo>
                  <a:lnTo>
                    <a:pt x="291177" y="192428"/>
                  </a:lnTo>
                  <a:lnTo>
                    <a:pt x="291051" y="191990"/>
                  </a:lnTo>
                  <a:lnTo>
                    <a:pt x="290915" y="191560"/>
                  </a:lnTo>
                  <a:lnTo>
                    <a:pt x="290771" y="191129"/>
                  </a:lnTo>
                  <a:lnTo>
                    <a:pt x="290617" y="190698"/>
                  </a:lnTo>
                  <a:lnTo>
                    <a:pt x="290455" y="190267"/>
                  </a:lnTo>
                  <a:lnTo>
                    <a:pt x="290283" y="189843"/>
                  </a:lnTo>
                  <a:lnTo>
                    <a:pt x="290102" y="189413"/>
                  </a:lnTo>
                  <a:lnTo>
                    <a:pt x="289912" y="188989"/>
                  </a:lnTo>
                  <a:lnTo>
                    <a:pt x="289723" y="188565"/>
                  </a:lnTo>
                  <a:lnTo>
                    <a:pt x="289515" y="188140"/>
                  </a:lnTo>
                  <a:lnTo>
                    <a:pt x="289298" y="187716"/>
                  </a:lnTo>
                  <a:lnTo>
                    <a:pt x="289081" y="187292"/>
                  </a:lnTo>
                  <a:lnTo>
                    <a:pt x="288846" y="186875"/>
                  </a:lnTo>
                  <a:lnTo>
                    <a:pt x="288611" y="186451"/>
                  </a:lnTo>
                  <a:lnTo>
                    <a:pt x="288367" y="186034"/>
                  </a:lnTo>
                  <a:lnTo>
                    <a:pt x="288114" y="185623"/>
                  </a:lnTo>
                  <a:lnTo>
                    <a:pt x="287843" y="185206"/>
                  </a:lnTo>
                  <a:lnTo>
                    <a:pt x="287572" y="184795"/>
                  </a:lnTo>
                  <a:lnTo>
                    <a:pt x="287301" y="184385"/>
                  </a:lnTo>
                  <a:lnTo>
                    <a:pt x="287012" y="183974"/>
                  </a:lnTo>
                  <a:lnTo>
                    <a:pt x="286714" y="183570"/>
                  </a:lnTo>
                  <a:lnTo>
                    <a:pt x="286416" y="183167"/>
                  </a:lnTo>
                  <a:lnTo>
                    <a:pt x="286100" y="182763"/>
                  </a:lnTo>
                  <a:lnTo>
                    <a:pt x="285783" y="182366"/>
                  </a:lnTo>
                  <a:lnTo>
                    <a:pt x="285458" y="181962"/>
                  </a:lnTo>
                  <a:lnTo>
                    <a:pt x="285124" y="181571"/>
                  </a:lnTo>
                  <a:lnTo>
                    <a:pt x="284789" y="181174"/>
                  </a:lnTo>
                  <a:lnTo>
                    <a:pt x="284437" y="180784"/>
                  </a:lnTo>
                  <a:lnTo>
                    <a:pt x="284085" y="180400"/>
                  </a:lnTo>
                  <a:lnTo>
                    <a:pt x="283714" y="180010"/>
                  </a:lnTo>
                  <a:lnTo>
                    <a:pt x="283344" y="179633"/>
                  </a:lnTo>
                  <a:lnTo>
                    <a:pt x="282973" y="179249"/>
                  </a:lnTo>
                  <a:lnTo>
                    <a:pt x="282585" y="178872"/>
                  </a:lnTo>
                  <a:lnTo>
                    <a:pt x="282196" y="178502"/>
                  </a:lnTo>
                  <a:lnTo>
                    <a:pt x="281790" y="178132"/>
                  </a:lnTo>
                  <a:lnTo>
                    <a:pt x="281383" y="177762"/>
                  </a:lnTo>
                  <a:lnTo>
                    <a:pt x="280967" y="177398"/>
                  </a:lnTo>
                  <a:lnTo>
                    <a:pt x="280552" y="177035"/>
                  </a:lnTo>
                  <a:lnTo>
                    <a:pt x="280127" y="176678"/>
                  </a:lnTo>
                  <a:lnTo>
                    <a:pt x="279684" y="176322"/>
                  </a:lnTo>
                  <a:lnTo>
                    <a:pt x="279251" y="175972"/>
                  </a:lnTo>
                  <a:lnTo>
                    <a:pt x="278799" y="175622"/>
                  </a:lnTo>
                  <a:lnTo>
                    <a:pt x="278347" y="175278"/>
                  </a:lnTo>
                  <a:lnTo>
                    <a:pt x="277886" y="174942"/>
                  </a:lnTo>
                  <a:lnTo>
                    <a:pt x="277416" y="174605"/>
                  </a:lnTo>
                  <a:lnTo>
                    <a:pt x="276938" y="174269"/>
                  </a:lnTo>
                  <a:lnTo>
                    <a:pt x="276459" y="173939"/>
                  </a:lnTo>
                  <a:lnTo>
                    <a:pt x="275971" y="173616"/>
                  </a:lnTo>
                  <a:lnTo>
                    <a:pt x="275474" y="173293"/>
                  </a:lnTo>
                  <a:lnTo>
                    <a:pt x="274977" y="172976"/>
                  </a:lnTo>
                  <a:lnTo>
                    <a:pt x="274471" y="172667"/>
                  </a:lnTo>
                  <a:lnTo>
                    <a:pt x="273956" y="172357"/>
                  </a:lnTo>
                  <a:lnTo>
                    <a:pt x="273441" y="172054"/>
                  </a:lnTo>
                  <a:lnTo>
                    <a:pt x="272908" y="171752"/>
                  </a:lnTo>
                  <a:lnTo>
                    <a:pt x="272384" y="171455"/>
                  </a:lnTo>
                  <a:lnTo>
                    <a:pt x="271842" y="171166"/>
                  </a:lnTo>
                  <a:lnTo>
                    <a:pt x="271299" y="170877"/>
                  </a:lnTo>
                  <a:lnTo>
                    <a:pt x="270748" y="170601"/>
                  </a:lnTo>
                  <a:lnTo>
                    <a:pt x="270540" y="170493"/>
                  </a:lnTo>
                  <a:lnTo>
                    <a:pt x="270324" y="170412"/>
                  </a:lnTo>
                  <a:lnTo>
                    <a:pt x="270116" y="170345"/>
                  </a:lnTo>
                  <a:lnTo>
                    <a:pt x="269908" y="170291"/>
                  </a:lnTo>
                  <a:lnTo>
                    <a:pt x="269709" y="170251"/>
                  </a:lnTo>
                  <a:lnTo>
                    <a:pt x="269510" y="170230"/>
                  </a:lnTo>
                  <a:lnTo>
                    <a:pt x="269312" y="170224"/>
                  </a:lnTo>
                  <a:lnTo>
                    <a:pt x="269113" y="170224"/>
                  </a:lnTo>
                  <a:lnTo>
                    <a:pt x="268923" y="170244"/>
                  </a:lnTo>
                  <a:lnTo>
                    <a:pt x="268742" y="170271"/>
                  </a:lnTo>
                  <a:lnTo>
                    <a:pt x="268562" y="170311"/>
                  </a:lnTo>
                  <a:lnTo>
                    <a:pt x="268390" y="170365"/>
                  </a:lnTo>
                  <a:lnTo>
                    <a:pt x="268218" y="170426"/>
                  </a:lnTo>
                  <a:lnTo>
                    <a:pt x="268056" y="170500"/>
                  </a:lnTo>
                  <a:lnTo>
                    <a:pt x="267893" y="170580"/>
                  </a:lnTo>
                  <a:lnTo>
                    <a:pt x="267739" y="170668"/>
                  </a:lnTo>
                  <a:lnTo>
                    <a:pt x="267586" y="170567"/>
                  </a:lnTo>
                  <a:lnTo>
                    <a:pt x="267405" y="170473"/>
                  </a:lnTo>
                  <a:lnTo>
                    <a:pt x="267224" y="170392"/>
                  </a:lnTo>
                  <a:lnTo>
                    <a:pt x="267026" y="170325"/>
                  </a:lnTo>
                  <a:lnTo>
                    <a:pt x="266809" y="170264"/>
                  </a:lnTo>
                  <a:lnTo>
                    <a:pt x="266574" y="170224"/>
                  </a:lnTo>
                  <a:lnTo>
                    <a:pt x="266456" y="170203"/>
                  </a:lnTo>
                  <a:lnTo>
                    <a:pt x="266330" y="170190"/>
                  </a:lnTo>
                  <a:lnTo>
                    <a:pt x="266194" y="170177"/>
                  </a:lnTo>
                  <a:lnTo>
                    <a:pt x="266068" y="170170"/>
                  </a:lnTo>
                  <a:lnTo>
                    <a:pt x="260529" y="170035"/>
                  </a:lnTo>
                  <a:lnTo>
                    <a:pt x="254990" y="169907"/>
                  </a:lnTo>
                  <a:lnTo>
                    <a:pt x="249443" y="169786"/>
                  </a:lnTo>
                  <a:lnTo>
                    <a:pt x="243886" y="169672"/>
                  </a:lnTo>
                  <a:lnTo>
                    <a:pt x="238320" y="169557"/>
                  </a:lnTo>
                  <a:lnTo>
                    <a:pt x="232754" y="169456"/>
                  </a:lnTo>
                  <a:lnTo>
                    <a:pt x="227179" y="169362"/>
                  </a:lnTo>
                  <a:lnTo>
                    <a:pt x="221595" y="169281"/>
                  </a:lnTo>
                  <a:lnTo>
                    <a:pt x="216011" y="169201"/>
                  </a:lnTo>
                  <a:lnTo>
                    <a:pt x="210418" y="169140"/>
                  </a:lnTo>
                  <a:lnTo>
                    <a:pt x="204825" y="169079"/>
                  </a:lnTo>
                  <a:lnTo>
                    <a:pt x="199223" y="169032"/>
                  </a:lnTo>
                  <a:lnTo>
                    <a:pt x="193631" y="168999"/>
                  </a:lnTo>
                  <a:lnTo>
                    <a:pt x="188029" y="168979"/>
                  </a:lnTo>
                  <a:lnTo>
                    <a:pt x="182418" y="168965"/>
                  </a:lnTo>
                  <a:lnTo>
                    <a:pt x="176816" y="168972"/>
                  </a:lnTo>
                  <a:lnTo>
                    <a:pt x="177059" y="167821"/>
                  </a:lnTo>
                  <a:lnTo>
                    <a:pt x="177276" y="166670"/>
                  </a:lnTo>
                  <a:lnTo>
                    <a:pt x="177376" y="166091"/>
                  </a:lnTo>
                  <a:lnTo>
                    <a:pt x="177475" y="165506"/>
                  </a:lnTo>
                  <a:lnTo>
                    <a:pt x="177565" y="164927"/>
                  </a:lnTo>
                  <a:lnTo>
                    <a:pt x="177656" y="164348"/>
                  </a:lnTo>
                  <a:lnTo>
                    <a:pt x="177737" y="163762"/>
                  </a:lnTo>
                  <a:lnTo>
                    <a:pt x="177809" y="163183"/>
                  </a:lnTo>
                  <a:lnTo>
                    <a:pt x="177882" y="162598"/>
                  </a:lnTo>
                  <a:lnTo>
                    <a:pt x="177936" y="162012"/>
                  </a:lnTo>
                  <a:lnTo>
                    <a:pt x="177999" y="161427"/>
                  </a:lnTo>
                  <a:lnTo>
                    <a:pt x="178044" y="160841"/>
                  </a:lnTo>
                  <a:lnTo>
                    <a:pt x="178080" y="160262"/>
                  </a:lnTo>
                  <a:lnTo>
                    <a:pt x="178117" y="159677"/>
                  </a:lnTo>
                  <a:lnTo>
                    <a:pt x="178144" y="159091"/>
                  </a:lnTo>
                  <a:lnTo>
                    <a:pt x="178162" y="158506"/>
                  </a:lnTo>
                  <a:lnTo>
                    <a:pt x="178180" y="157920"/>
                  </a:lnTo>
                  <a:lnTo>
                    <a:pt x="178180" y="157335"/>
                  </a:lnTo>
                  <a:lnTo>
                    <a:pt x="178171" y="156749"/>
                  </a:lnTo>
                  <a:lnTo>
                    <a:pt x="178162" y="156170"/>
                  </a:lnTo>
                  <a:lnTo>
                    <a:pt x="178144" y="155585"/>
                  </a:lnTo>
                  <a:lnTo>
                    <a:pt x="178108" y="155006"/>
                  </a:lnTo>
                  <a:lnTo>
                    <a:pt x="178071" y="154420"/>
                  </a:lnTo>
                  <a:lnTo>
                    <a:pt x="178026" y="153841"/>
                  </a:lnTo>
                  <a:lnTo>
                    <a:pt x="177972" y="153263"/>
                  </a:lnTo>
                  <a:lnTo>
                    <a:pt x="177900" y="152684"/>
                  </a:lnTo>
                  <a:lnTo>
                    <a:pt x="177828" y="152105"/>
                  </a:lnTo>
                  <a:lnTo>
                    <a:pt x="177746" y="151526"/>
                  </a:lnTo>
                  <a:lnTo>
                    <a:pt x="177647" y="150954"/>
                  </a:lnTo>
                  <a:lnTo>
                    <a:pt x="177547" y="150382"/>
                  </a:lnTo>
                  <a:lnTo>
                    <a:pt x="186456" y="150483"/>
                  </a:lnTo>
                  <a:lnTo>
                    <a:pt x="190911" y="150530"/>
                  </a:lnTo>
                  <a:lnTo>
                    <a:pt x="195383" y="150564"/>
                  </a:lnTo>
                  <a:lnTo>
                    <a:pt x="199847" y="150591"/>
                  </a:lnTo>
                  <a:lnTo>
                    <a:pt x="202079" y="150597"/>
                  </a:lnTo>
                  <a:lnTo>
                    <a:pt x="206542" y="150597"/>
                  </a:lnTo>
                  <a:lnTo>
                    <a:pt x="208774" y="150591"/>
                  </a:lnTo>
                  <a:lnTo>
                    <a:pt x="211006" y="150577"/>
                  </a:lnTo>
                  <a:lnTo>
                    <a:pt x="213238" y="150564"/>
                  </a:lnTo>
                  <a:lnTo>
                    <a:pt x="215469" y="150537"/>
                  </a:lnTo>
                  <a:lnTo>
                    <a:pt x="217701" y="150510"/>
                  </a:lnTo>
                  <a:lnTo>
                    <a:pt x="219924" y="150476"/>
                  </a:lnTo>
                  <a:lnTo>
                    <a:pt x="222156" y="150429"/>
                  </a:lnTo>
                  <a:lnTo>
                    <a:pt x="224378" y="150382"/>
                  </a:lnTo>
                  <a:lnTo>
                    <a:pt x="226601" y="150321"/>
                  </a:lnTo>
                  <a:lnTo>
                    <a:pt x="228824" y="150254"/>
                  </a:lnTo>
                  <a:lnTo>
                    <a:pt x="231037" y="150180"/>
                  </a:lnTo>
                  <a:lnTo>
                    <a:pt x="233251" y="150099"/>
                  </a:lnTo>
                  <a:lnTo>
                    <a:pt x="235465" y="150005"/>
                  </a:lnTo>
                  <a:lnTo>
                    <a:pt x="237678" y="149897"/>
                  </a:lnTo>
                  <a:lnTo>
                    <a:pt x="239883" y="149783"/>
                  </a:lnTo>
                  <a:lnTo>
                    <a:pt x="242088" y="149662"/>
                  </a:lnTo>
                  <a:lnTo>
                    <a:pt x="244283" y="149527"/>
                  </a:lnTo>
                  <a:lnTo>
                    <a:pt x="246479" y="149379"/>
                  </a:lnTo>
                  <a:lnTo>
                    <a:pt x="248675" y="149224"/>
                  </a:lnTo>
                  <a:lnTo>
                    <a:pt x="248900" y="149197"/>
                  </a:lnTo>
                  <a:lnTo>
                    <a:pt x="249117" y="149164"/>
                  </a:lnTo>
                  <a:lnTo>
                    <a:pt x="249316" y="149123"/>
                  </a:lnTo>
                  <a:lnTo>
                    <a:pt x="249506" y="149069"/>
                  </a:lnTo>
                  <a:lnTo>
                    <a:pt x="249678" y="149002"/>
                  </a:lnTo>
                  <a:lnTo>
                    <a:pt x="249840" y="148928"/>
                  </a:lnTo>
                  <a:lnTo>
                    <a:pt x="249994" y="148847"/>
                  </a:lnTo>
                  <a:lnTo>
                    <a:pt x="250129" y="148760"/>
                  </a:lnTo>
                  <a:lnTo>
                    <a:pt x="250265" y="148666"/>
                  </a:lnTo>
                  <a:lnTo>
                    <a:pt x="250373" y="148565"/>
                  </a:lnTo>
                  <a:lnTo>
                    <a:pt x="250482" y="148457"/>
                  </a:lnTo>
                  <a:lnTo>
                    <a:pt x="250572" y="148343"/>
                  </a:lnTo>
                  <a:lnTo>
                    <a:pt x="250653" y="148228"/>
                  </a:lnTo>
                  <a:lnTo>
                    <a:pt x="250726" y="148107"/>
                  </a:lnTo>
                  <a:lnTo>
                    <a:pt x="250780" y="147979"/>
                  </a:lnTo>
                  <a:lnTo>
                    <a:pt x="250834" y="147858"/>
                  </a:lnTo>
                  <a:lnTo>
                    <a:pt x="250834" y="147905"/>
                  </a:lnTo>
                  <a:lnTo>
                    <a:pt x="250825" y="148026"/>
                  </a:lnTo>
                  <a:lnTo>
                    <a:pt x="250825" y="148154"/>
                  </a:lnTo>
                  <a:lnTo>
                    <a:pt x="250834" y="148268"/>
                  </a:lnTo>
                  <a:lnTo>
                    <a:pt x="250852" y="148383"/>
                  </a:lnTo>
                  <a:lnTo>
                    <a:pt x="250879" y="148491"/>
                  </a:lnTo>
                  <a:lnTo>
                    <a:pt x="250915" y="148598"/>
                  </a:lnTo>
                  <a:lnTo>
                    <a:pt x="250952" y="148699"/>
                  </a:lnTo>
                  <a:lnTo>
                    <a:pt x="250997" y="148800"/>
                  </a:lnTo>
                  <a:lnTo>
                    <a:pt x="251051" y="148894"/>
                  </a:lnTo>
                  <a:lnTo>
                    <a:pt x="251114" y="148982"/>
                  </a:lnTo>
                  <a:lnTo>
                    <a:pt x="251177" y="149069"/>
                  </a:lnTo>
                  <a:lnTo>
                    <a:pt x="251250" y="149150"/>
                  </a:lnTo>
                  <a:lnTo>
                    <a:pt x="251331" y="149231"/>
                  </a:lnTo>
                  <a:lnTo>
                    <a:pt x="251412" y="149305"/>
                  </a:lnTo>
                  <a:lnTo>
                    <a:pt x="251503" y="149372"/>
                  </a:lnTo>
                  <a:lnTo>
                    <a:pt x="251593" y="149440"/>
                  </a:lnTo>
                  <a:lnTo>
                    <a:pt x="251692" y="149500"/>
                  </a:lnTo>
                  <a:lnTo>
                    <a:pt x="251792" y="149561"/>
                  </a:lnTo>
                  <a:lnTo>
                    <a:pt x="251891" y="149615"/>
                  </a:lnTo>
                  <a:lnTo>
                    <a:pt x="252000" y="149662"/>
                  </a:lnTo>
                  <a:lnTo>
                    <a:pt x="252117" y="149709"/>
                  </a:lnTo>
                  <a:lnTo>
                    <a:pt x="252235" y="149749"/>
                  </a:lnTo>
                  <a:lnTo>
                    <a:pt x="252352" y="149790"/>
                  </a:lnTo>
                  <a:lnTo>
                    <a:pt x="252470" y="149823"/>
                  </a:lnTo>
                  <a:lnTo>
                    <a:pt x="252596" y="149850"/>
                  </a:lnTo>
                  <a:lnTo>
                    <a:pt x="252722" y="149877"/>
                  </a:lnTo>
                  <a:lnTo>
                    <a:pt x="252849" y="149897"/>
                  </a:lnTo>
                  <a:lnTo>
                    <a:pt x="252975" y="149917"/>
                  </a:lnTo>
                  <a:lnTo>
                    <a:pt x="253102" y="149931"/>
                  </a:lnTo>
                  <a:lnTo>
                    <a:pt x="253238" y="149938"/>
                  </a:lnTo>
                  <a:lnTo>
                    <a:pt x="253500" y="149944"/>
                  </a:lnTo>
                  <a:lnTo>
                    <a:pt x="253771" y="149938"/>
                  </a:lnTo>
                  <a:lnTo>
                    <a:pt x="254033" y="149911"/>
                  </a:lnTo>
                  <a:lnTo>
                    <a:pt x="254168" y="149897"/>
                  </a:lnTo>
                  <a:lnTo>
                    <a:pt x="254295" y="149870"/>
                  </a:lnTo>
                  <a:lnTo>
                    <a:pt x="254430" y="149843"/>
                  </a:lnTo>
                  <a:lnTo>
                    <a:pt x="254557" y="149817"/>
                  </a:lnTo>
                  <a:lnTo>
                    <a:pt x="254683" y="149783"/>
                  </a:lnTo>
                  <a:lnTo>
                    <a:pt x="254810" y="149742"/>
                  </a:lnTo>
                  <a:lnTo>
                    <a:pt x="254927" y="149702"/>
                  </a:lnTo>
                  <a:lnTo>
                    <a:pt x="255054" y="149655"/>
                  </a:lnTo>
                  <a:lnTo>
                    <a:pt x="255171" y="149608"/>
                  </a:lnTo>
                  <a:lnTo>
                    <a:pt x="255280" y="149554"/>
                  </a:lnTo>
                  <a:lnTo>
                    <a:pt x="255397" y="149493"/>
                  </a:lnTo>
                  <a:lnTo>
                    <a:pt x="255505" y="149433"/>
                  </a:lnTo>
                  <a:lnTo>
                    <a:pt x="255605" y="149366"/>
                  </a:lnTo>
                  <a:lnTo>
                    <a:pt x="255704" y="149298"/>
                  </a:lnTo>
                  <a:lnTo>
                    <a:pt x="255804" y="149224"/>
                  </a:lnTo>
                  <a:lnTo>
                    <a:pt x="255894" y="149143"/>
                  </a:lnTo>
                  <a:lnTo>
                    <a:pt x="255975" y="149063"/>
                  </a:lnTo>
                  <a:lnTo>
                    <a:pt x="256057" y="148975"/>
                  </a:lnTo>
                  <a:lnTo>
                    <a:pt x="256138" y="148888"/>
                  </a:lnTo>
                  <a:lnTo>
                    <a:pt x="256201" y="148793"/>
                  </a:lnTo>
                  <a:lnTo>
                    <a:pt x="256264" y="148699"/>
                  </a:lnTo>
                  <a:lnTo>
                    <a:pt x="256328" y="148592"/>
                  </a:lnTo>
                  <a:lnTo>
                    <a:pt x="256382" y="148491"/>
                  </a:lnTo>
                  <a:lnTo>
                    <a:pt x="256418" y="148383"/>
                  </a:lnTo>
                  <a:lnTo>
                    <a:pt x="256463" y="148268"/>
                  </a:lnTo>
                  <a:lnTo>
                    <a:pt x="256490" y="148147"/>
                  </a:lnTo>
                  <a:lnTo>
                    <a:pt x="256517" y="148026"/>
                  </a:lnTo>
                  <a:lnTo>
                    <a:pt x="256526" y="147905"/>
                  </a:lnTo>
                  <a:lnTo>
                    <a:pt x="256725" y="145610"/>
                  </a:lnTo>
                  <a:lnTo>
                    <a:pt x="256906" y="143308"/>
                  </a:lnTo>
                  <a:lnTo>
                    <a:pt x="257087" y="140999"/>
                  </a:lnTo>
                  <a:lnTo>
                    <a:pt x="257258" y="138684"/>
                  </a:lnTo>
                  <a:lnTo>
                    <a:pt x="257430" y="136355"/>
                  </a:lnTo>
                  <a:lnTo>
                    <a:pt x="257584" y="134020"/>
                  </a:lnTo>
                  <a:lnTo>
                    <a:pt x="257737" y="131684"/>
                  </a:lnTo>
                  <a:lnTo>
                    <a:pt x="257873" y="129335"/>
                  </a:lnTo>
                  <a:lnTo>
                    <a:pt x="258008" y="126980"/>
                  </a:lnTo>
                  <a:lnTo>
                    <a:pt x="258126" y="124624"/>
                  </a:lnTo>
                  <a:lnTo>
                    <a:pt x="258234" y="122262"/>
                  </a:lnTo>
                  <a:lnTo>
                    <a:pt x="258334" y="119892"/>
                  </a:lnTo>
                  <a:lnTo>
                    <a:pt x="258415" y="117523"/>
                  </a:lnTo>
                  <a:lnTo>
                    <a:pt x="258487" y="115147"/>
                  </a:lnTo>
                  <a:lnTo>
                    <a:pt x="258541" y="112765"/>
                  </a:lnTo>
                  <a:lnTo>
                    <a:pt x="258587" y="110389"/>
                  </a:lnTo>
                  <a:lnTo>
                    <a:pt x="258614" y="108006"/>
                  </a:lnTo>
                  <a:lnTo>
                    <a:pt x="258623" y="105617"/>
                  </a:lnTo>
                  <a:lnTo>
                    <a:pt x="258614" y="103234"/>
                  </a:lnTo>
                  <a:lnTo>
                    <a:pt x="258596" y="100845"/>
                  </a:lnTo>
                  <a:lnTo>
                    <a:pt x="258550" y="98462"/>
                  </a:lnTo>
                  <a:lnTo>
                    <a:pt x="258496" y="96073"/>
                  </a:lnTo>
                  <a:lnTo>
                    <a:pt x="258415" y="93690"/>
                  </a:lnTo>
                  <a:lnTo>
                    <a:pt x="258315" y="91308"/>
                  </a:lnTo>
                  <a:lnTo>
                    <a:pt x="258198" y="88925"/>
                  </a:lnTo>
                  <a:lnTo>
                    <a:pt x="258126" y="87734"/>
                  </a:lnTo>
                  <a:lnTo>
                    <a:pt x="258053" y="86542"/>
                  </a:lnTo>
                  <a:lnTo>
                    <a:pt x="257981" y="85351"/>
                  </a:lnTo>
                  <a:lnTo>
                    <a:pt x="257891" y="84166"/>
                  </a:lnTo>
                  <a:lnTo>
                    <a:pt x="257800" y="82975"/>
                  </a:lnTo>
                  <a:lnTo>
                    <a:pt x="257710" y="81791"/>
                  </a:lnTo>
                  <a:lnTo>
                    <a:pt x="257602" y="80606"/>
                  </a:lnTo>
                  <a:lnTo>
                    <a:pt x="257493" y="79421"/>
                  </a:lnTo>
                  <a:lnTo>
                    <a:pt x="257385" y="78237"/>
                  </a:lnTo>
                  <a:lnTo>
                    <a:pt x="257267" y="77059"/>
                  </a:lnTo>
                  <a:lnTo>
                    <a:pt x="257141" y="75874"/>
                  </a:lnTo>
                  <a:lnTo>
                    <a:pt x="257005" y="74696"/>
                  </a:lnTo>
                  <a:lnTo>
                    <a:pt x="256870" y="73519"/>
                  </a:lnTo>
                  <a:lnTo>
                    <a:pt x="256716" y="72341"/>
                  </a:lnTo>
                  <a:lnTo>
                    <a:pt x="256951" y="72341"/>
                  </a:lnTo>
                  <a:lnTo>
                    <a:pt x="257195" y="72354"/>
                  </a:lnTo>
                  <a:lnTo>
                    <a:pt x="257448" y="72381"/>
                  </a:lnTo>
                  <a:lnTo>
                    <a:pt x="257728" y="72428"/>
                  </a:lnTo>
                  <a:lnTo>
                    <a:pt x="258017" y="72482"/>
                  </a:lnTo>
                  <a:lnTo>
                    <a:pt x="258315" y="72549"/>
                  </a:lnTo>
                  <a:lnTo>
                    <a:pt x="258632" y="72623"/>
                  </a:lnTo>
                  <a:lnTo>
                    <a:pt x="258957" y="72711"/>
                  </a:lnTo>
                  <a:lnTo>
                    <a:pt x="259300" y="72812"/>
                  </a:lnTo>
                  <a:lnTo>
                    <a:pt x="259653" y="72926"/>
                  </a:lnTo>
                  <a:lnTo>
                    <a:pt x="260014" y="73047"/>
                  </a:lnTo>
                  <a:lnTo>
                    <a:pt x="260385" y="73175"/>
                  </a:lnTo>
                  <a:lnTo>
                    <a:pt x="260764" y="73317"/>
                  </a:lnTo>
                  <a:lnTo>
                    <a:pt x="261162" y="73465"/>
                  </a:lnTo>
                  <a:lnTo>
                    <a:pt x="261559" y="73620"/>
                  </a:lnTo>
                  <a:lnTo>
                    <a:pt x="261966" y="73781"/>
                  </a:lnTo>
                  <a:lnTo>
                    <a:pt x="262797" y="74131"/>
                  </a:lnTo>
                  <a:lnTo>
                    <a:pt x="263646" y="74508"/>
                  </a:lnTo>
                  <a:lnTo>
                    <a:pt x="264523" y="74912"/>
                  </a:lnTo>
                  <a:lnTo>
                    <a:pt x="265408" y="75329"/>
                  </a:lnTo>
                  <a:lnTo>
                    <a:pt x="266312" y="75767"/>
                  </a:lnTo>
                  <a:lnTo>
                    <a:pt x="267206" y="76218"/>
                  </a:lnTo>
                  <a:lnTo>
                    <a:pt x="268110" y="76675"/>
                  </a:lnTo>
                  <a:lnTo>
                    <a:pt x="269004" y="77140"/>
                  </a:lnTo>
                  <a:lnTo>
                    <a:pt x="269890" y="77604"/>
                  </a:lnTo>
                  <a:lnTo>
                    <a:pt x="270757" y="78075"/>
                  </a:lnTo>
                  <a:lnTo>
                    <a:pt x="271607" y="78540"/>
                  </a:lnTo>
                  <a:lnTo>
                    <a:pt x="272429" y="78991"/>
                  </a:lnTo>
                  <a:lnTo>
                    <a:pt x="273224" y="79435"/>
                  </a:lnTo>
                  <a:lnTo>
                    <a:pt x="273983" y="79866"/>
                  </a:lnTo>
                  <a:lnTo>
                    <a:pt x="275374" y="80673"/>
                  </a:lnTo>
                  <a:lnTo>
                    <a:pt x="276576" y="81380"/>
                  </a:lnTo>
                  <a:lnTo>
                    <a:pt x="277543" y="81966"/>
                  </a:lnTo>
                  <a:lnTo>
                    <a:pt x="278230" y="82396"/>
                  </a:lnTo>
                  <a:lnTo>
                    <a:pt x="278456" y="82544"/>
                  </a:lnTo>
                  <a:lnTo>
                    <a:pt x="278609" y="82645"/>
                  </a:lnTo>
                  <a:lnTo>
                    <a:pt x="279296" y="83170"/>
                  </a:lnTo>
                  <a:lnTo>
                    <a:pt x="279973" y="83702"/>
                  </a:lnTo>
                  <a:lnTo>
                    <a:pt x="280633" y="84240"/>
                  </a:lnTo>
                  <a:lnTo>
                    <a:pt x="281275" y="84786"/>
                  </a:lnTo>
                  <a:lnTo>
                    <a:pt x="281907" y="85338"/>
                  </a:lnTo>
                  <a:lnTo>
                    <a:pt x="282521" y="85896"/>
                  </a:lnTo>
                  <a:lnTo>
                    <a:pt x="283127" y="86468"/>
                  </a:lnTo>
                  <a:lnTo>
                    <a:pt x="283714" y="87040"/>
                  </a:lnTo>
                  <a:lnTo>
                    <a:pt x="284292" y="87626"/>
                  </a:lnTo>
                  <a:lnTo>
                    <a:pt x="284853" y="88211"/>
                  </a:lnTo>
                  <a:lnTo>
                    <a:pt x="285404" y="88811"/>
                  </a:lnTo>
                  <a:lnTo>
                    <a:pt x="285937" y="89410"/>
                  </a:lnTo>
                  <a:lnTo>
                    <a:pt x="286461" y="90022"/>
                  </a:lnTo>
                  <a:lnTo>
                    <a:pt x="286967" y="90635"/>
                  </a:lnTo>
                  <a:lnTo>
                    <a:pt x="287464" y="91254"/>
                  </a:lnTo>
                  <a:lnTo>
                    <a:pt x="287952" y="91880"/>
                  </a:lnTo>
                  <a:lnTo>
                    <a:pt x="288422" y="92512"/>
                  </a:lnTo>
                  <a:lnTo>
                    <a:pt x="288882" y="93145"/>
                  </a:lnTo>
                  <a:lnTo>
                    <a:pt x="289334" y="93784"/>
                  </a:lnTo>
                  <a:lnTo>
                    <a:pt x="289768" y="94431"/>
                  </a:lnTo>
                  <a:lnTo>
                    <a:pt x="290202" y="95083"/>
                  </a:lnTo>
                  <a:lnTo>
                    <a:pt x="290608" y="95736"/>
                  </a:lnTo>
                  <a:lnTo>
                    <a:pt x="291015" y="96396"/>
                  </a:lnTo>
                  <a:lnTo>
                    <a:pt x="291412" y="97062"/>
                  </a:lnTo>
                  <a:lnTo>
                    <a:pt x="291792" y="97729"/>
                  </a:lnTo>
                  <a:lnTo>
                    <a:pt x="292162" y="98395"/>
                  </a:lnTo>
                  <a:lnTo>
                    <a:pt x="292524" y="99075"/>
                  </a:lnTo>
                  <a:lnTo>
                    <a:pt x="292876" y="99748"/>
                  </a:lnTo>
                  <a:lnTo>
                    <a:pt x="293219" y="100427"/>
                  </a:lnTo>
                  <a:lnTo>
                    <a:pt x="293554" y="101114"/>
                  </a:lnTo>
                  <a:lnTo>
                    <a:pt x="293870" y="101801"/>
                  </a:lnTo>
                  <a:lnTo>
                    <a:pt x="294186" y="102487"/>
                  </a:lnTo>
                  <a:lnTo>
                    <a:pt x="294421" y="103026"/>
                  </a:lnTo>
                  <a:lnTo>
                    <a:pt x="294647" y="103557"/>
                  </a:lnTo>
                  <a:lnTo>
                    <a:pt x="294873" y="104096"/>
                  </a:lnTo>
                  <a:lnTo>
                    <a:pt x="295090" y="104627"/>
                  </a:lnTo>
                  <a:lnTo>
                    <a:pt x="295514" y="105704"/>
                  </a:lnTo>
                  <a:lnTo>
                    <a:pt x="295921" y="106788"/>
                  </a:lnTo>
                  <a:lnTo>
                    <a:pt x="296301" y="107872"/>
                  </a:lnTo>
                  <a:lnTo>
                    <a:pt x="296662" y="108955"/>
                  </a:lnTo>
                  <a:lnTo>
                    <a:pt x="297014" y="110046"/>
                  </a:lnTo>
                  <a:lnTo>
                    <a:pt x="297340" y="111143"/>
                  </a:lnTo>
                  <a:lnTo>
                    <a:pt x="297656" y="112240"/>
                  </a:lnTo>
                  <a:lnTo>
                    <a:pt x="297954" y="113337"/>
                  </a:lnTo>
                  <a:lnTo>
                    <a:pt x="298243" y="114441"/>
                  </a:lnTo>
                  <a:lnTo>
                    <a:pt x="298514" y="115544"/>
                  </a:lnTo>
                  <a:lnTo>
                    <a:pt x="298776" y="116648"/>
                  </a:lnTo>
                  <a:lnTo>
                    <a:pt x="299029" y="117759"/>
                  </a:lnTo>
                  <a:lnTo>
                    <a:pt x="299273" y="118869"/>
                  </a:lnTo>
                  <a:lnTo>
                    <a:pt x="299499" y="119980"/>
                  </a:lnTo>
                  <a:lnTo>
                    <a:pt x="299725" y="121090"/>
                  </a:lnTo>
                  <a:lnTo>
                    <a:pt x="299933" y="122208"/>
                  </a:lnTo>
                  <a:lnTo>
                    <a:pt x="300141" y="123318"/>
                  </a:lnTo>
                  <a:lnTo>
                    <a:pt x="300339" y="124435"/>
                  </a:lnTo>
                  <a:lnTo>
                    <a:pt x="300728" y="126670"/>
                  </a:lnTo>
                  <a:lnTo>
                    <a:pt x="301098" y="128898"/>
                  </a:lnTo>
                  <a:lnTo>
                    <a:pt x="301830" y="133360"/>
                  </a:lnTo>
                  <a:lnTo>
                    <a:pt x="302201" y="135588"/>
                  </a:lnTo>
                  <a:lnTo>
                    <a:pt x="302580" y="137802"/>
                  </a:lnTo>
                  <a:lnTo>
                    <a:pt x="302607" y="137924"/>
                  </a:lnTo>
                  <a:lnTo>
                    <a:pt x="302634" y="138038"/>
                  </a:lnTo>
                  <a:lnTo>
                    <a:pt x="302680" y="138146"/>
                  </a:lnTo>
                  <a:lnTo>
                    <a:pt x="302725" y="138247"/>
                  </a:lnTo>
                  <a:lnTo>
                    <a:pt x="302779" y="138348"/>
                  </a:lnTo>
                  <a:lnTo>
                    <a:pt x="302833" y="138449"/>
                  </a:lnTo>
                  <a:lnTo>
                    <a:pt x="302905" y="138536"/>
                  </a:lnTo>
                  <a:lnTo>
                    <a:pt x="302978" y="138624"/>
                  </a:lnTo>
                  <a:lnTo>
                    <a:pt x="303050" y="138711"/>
                  </a:lnTo>
                  <a:lnTo>
                    <a:pt x="303140" y="138785"/>
                  </a:lnTo>
                  <a:lnTo>
                    <a:pt x="303222" y="138866"/>
                  </a:lnTo>
                  <a:lnTo>
                    <a:pt x="303321" y="138933"/>
                  </a:lnTo>
                  <a:lnTo>
                    <a:pt x="303411" y="139000"/>
                  </a:lnTo>
                  <a:lnTo>
                    <a:pt x="303511" y="139061"/>
                  </a:lnTo>
                  <a:lnTo>
                    <a:pt x="303619" y="139122"/>
                  </a:lnTo>
                  <a:lnTo>
                    <a:pt x="303728" y="139175"/>
                  </a:lnTo>
                  <a:lnTo>
                    <a:pt x="303836" y="139229"/>
                  </a:lnTo>
                  <a:lnTo>
                    <a:pt x="303954" y="139276"/>
                  </a:lnTo>
                  <a:lnTo>
                    <a:pt x="304071" y="139317"/>
                  </a:lnTo>
                  <a:lnTo>
                    <a:pt x="304189" y="139357"/>
                  </a:lnTo>
                  <a:lnTo>
                    <a:pt x="304306" y="139391"/>
                  </a:lnTo>
                  <a:lnTo>
                    <a:pt x="304432" y="139418"/>
                  </a:lnTo>
                  <a:lnTo>
                    <a:pt x="304559" y="139445"/>
                  </a:lnTo>
                  <a:lnTo>
                    <a:pt x="304685" y="139465"/>
                  </a:lnTo>
                  <a:lnTo>
                    <a:pt x="304929" y="139499"/>
                  </a:lnTo>
                  <a:lnTo>
                    <a:pt x="305182" y="139519"/>
                  </a:lnTo>
                  <a:lnTo>
                    <a:pt x="305435" y="139519"/>
                  </a:lnTo>
                  <a:lnTo>
                    <a:pt x="305679" y="139505"/>
                  </a:lnTo>
                  <a:lnTo>
                    <a:pt x="304966" y="139761"/>
                  </a:lnTo>
                  <a:lnTo>
                    <a:pt x="304252" y="140024"/>
                  </a:lnTo>
                  <a:lnTo>
                    <a:pt x="303538" y="140299"/>
                  </a:lnTo>
                  <a:lnTo>
                    <a:pt x="302842" y="140589"/>
                  </a:lnTo>
                  <a:lnTo>
                    <a:pt x="302156" y="140885"/>
                  </a:lnTo>
                  <a:lnTo>
                    <a:pt x="301487" y="141188"/>
                  </a:lnTo>
                  <a:lnTo>
                    <a:pt x="300818" y="141504"/>
                  </a:lnTo>
                  <a:lnTo>
                    <a:pt x="300168" y="141834"/>
                  </a:lnTo>
                  <a:lnTo>
                    <a:pt x="299535" y="142171"/>
                  </a:lnTo>
                  <a:lnTo>
                    <a:pt x="298921" y="142514"/>
                  </a:lnTo>
                  <a:lnTo>
                    <a:pt x="298315" y="142871"/>
                  </a:lnTo>
                  <a:lnTo>
                    <a:pt x="298017" y="143052"/>
                  </a:lnTo>
                  <a:lnTo>
                    <a:pt x="297728" y="143234"/>
                  </a:lnTo>
                  <a:lnTo>
                    <a:pt x="297448" y="143422"/>
                  </a:lnTo>
                  <a:lnTo>
                    <a:pt x="297159" y="143611"/>
                  </a:lnTo>
                  <a:lnTo>
                    <a:pt x="296888" y="143806"/>
                  </a:lnTo>
                  <a:lnTo>
                    <a:pt x="296617" y="144001"/>
                  </a:lnTo>
                  <a:lnTo>
                    <a:pt x="296346" y="144196"/>
                  </a:lnTo>
                  <a:lnTo>
                    <a:pt x="296093" y="144392"/>
                  </a:lnTo>
                  <a:lnTo>
                    <a:pt x="295831" y="144594"/>
                  </a:lnTo>
                  <a:lnTo>
                    <a:pt x="295587" y="144802"/>
                  </a:lnTo>
                  <a:lnTo>
                    <a:pt x="295343" y="145004"/>
                  </a:lnTo>
                  <a:lnTo>
                    <a:pt x="295099" y="145213"/>
                  </a:lnTo>
                  <a:lnTo>
                    <a:pt x="294873" y="145428"/>
                  </a:lnTo>
                  <a:lnTo>
                    <a:pt x="294647" y="145637"/>
                  </a:lnTo>
                  <a:lnTo>
                    <a:pt x="294421" y="145859"/>
                  </a:lnTo>
                  <a:lnTo>
                    <a:pt x="294213" y="146074"/>
                  </a:lnTo>
                  <a:lnTo>
                    <a:pt x="294006" y="146296"/>
                  </a:lnTo>
                  <a:lnTo>
                    <a:pt x="293807" y="146519"/>
                  </a:lnTo>
                  <a:lnTo>
                    <a:pt x="293608" y="146741"/>
                  </a:lnTo>
                  <a:lnTo>
                    <a:pt x="293418" y="146969"/>
                  </a:lnTo>
                  <a:lnTo>
                    <a:pt x="293247" y="147205"/>
                  </a:lnTo>
                  <a:lnTo>
                    <a:pt x="293066" y="147434"/>
                  </a:lnTo>
                  <a:lnTo>
                    <a:pt x="292903" y="147669"/>
                  </a:lnTo>
                  <a:lnTo>
                    <a:pt x="292750" y="147905"/>
                  </a:lnTo>
                  <a:lnTo>
                    <a:pt x="292596" y="148147"/>
                  </a:lnTo>
                  <a:lnTo>
                    <a:pt x="292451" y="148390"/>
                  </a:lnTo>
                  <a:lnTo>
                    <a:pt x="292316" y="148632"/>
                  </a:lnTo>
                  <a:lnTo>
                    <a:pt x="292189" y="148881"/>
                  </a:lnTo>
                  <a:lnTo>
                    <a:pt x="292072" y="149130"/>
                  </a:lnTo>
                  <a:lnTo>
                    <a:pt x="291955" y="149379"/>
                  </a:lnTo>
                  <a:lnTo>
                    <a:pt x="291855" y="149635"/>
                  </a:lnTo>
                  <a:lnTo>
                    <a:pt x="291756" y="149891"/>
                  </a:lnTo>
                  <a:lnTo>
                    <a:pt x="291674" y="150146"/>
                  </a:lnTo>
                  <a:lnTo>
                    <a:pt x="291593" y="150409"/>
                  </a:lnTo>
                  <a:lnTo>
                    <a:pt x="291530" y="150671"/>
                  </a:lnTo>
                  <a:lnTo>
                    <a:pt x="291467" y="150934"/>
                  </a:lnTo>
                  <a:lnTo>
                    <a:pt x="291421" y="151203"/>
                  </a:lnTo>
                  <a:lnTo>
                    <a:pt x="291376" y="151472"/>
                  </a:lnTo>
                  <a:lnTo>
                    <a:pt x="291340" y="151741"/>
                  </a:lnTo>
                  <a:lnTo>
                    <a:pt x="291322" y="152017"/>
                  </a:lnTo>
                  <a:lnTo>
                    <a:pt x="291304" y="152293"/>
                  </a:lnTo>
                  <a:lnTo>
                    <a:pt x="291304" y="152576"/>
                  </a:lnTo>
                  <a:lnTo>
                    <a:pt x="291322" y="152670"/>
                  </a:lnTo>
                  <a:lnTo>
                    <a:pt x="291340" y="152765"/>
                  </a:lnTo>
                  <a:lnTo>
                    <a:pt x="291367" y="152852"/>
                  </a:lnTo>
                  <a:lnTo>
                    <a:pt x="291403" y="152940"/>
                  </a:lnTo>
                  <a:lnTo>
                    <a:pt x="291439" y="153020"/>
                  </a:lnTo>
                  <a:lnTo>
                    <a:pt x="291485" y="153101"/>
                  </a:lnTo>
                  <a:lnTo>
                    <a:pt x="291530" y="153168"/>
                  </a:lnTo>
                  <a:lnTo>
                    <a:pt x="291593" y="153236"/>
                  </a:lnTo>
                  <a:lnTo>
                    <a:pt x="291575" y="153350"/>
                  </a:lnTo>
                  <a:lnTo>
                    <a:pt x="291566" y="153465"/>
                  </a:lnTo>
                  <a:lnTo>
                    <a:pt x="291584" y="153579"/>
                  </a:lnTo>
                  <a:lnTo>
                    <a:pt x="291611" y="153693"/>
                  </a:lnTo>
                  <a:lnTo>
                    <a:pt x="291647" y="153801"/>
                  </a:lnTo>
                  <a:lnTo>
                    <a:pt x="291702" y="153909"/>
                  </a:lnTo>
                  <a:lnTo>
                    <a:pt x="291765" y="154010"/>
                  </a:lnTo>
                  <a:lnTo>
                    <a:pt x="291846" y="154111"/>
                  </a:lnTo>
                  <a:lnTo>
                    <a:pt x="291945" y="154198"/>
                  </a:lnTo>
                  <a:lnTo>
                    <a:pt x="292054" y="154286"/>
                  </a:lnTo>
                  <a:lnTo>
                    <a:pt x="292171" y="154360"/>
                  </a:lnTo>
                  <a:lnTo>
                    <a:pt x="292307" y="154427"/>
                  </a:lnTo>
                  <a:lnTo>
                    <a:pt x="292451" y="154481"/>
                  </a:lnTo>
                  <a:lnTo>
                    <a:pt x="292614" y="154528"/>
                  </a:lnTo>
                  <a:lnTo>
                    <a:pt x="292795" y="154562"/>
                  </a:lnTo>
                  <a:lnTo>
                    <a:pt x="292985" y="154582"/>
                  </a:lnTo>
                  <a:lnTo>
                    <a:pt x="295632" y="154750"/>
                  </a:lnTo>
                  <a:lnTo>
                    <a:pt x="298288" y="154918"/>
                  </a:lnTo>
                  <a:lnTo>
                    <a:pt x="300954" y="155080"/>
                  </a:lnTo>
                  <a:lnTo>
                    <a:pt x="303619" y="155235"/>
                  </a:lnTo>
                  <a:lnTo>
                    <a:pt x="306303" y="155376"/>
                  </a:lnTo>
                  <a:lnTo>
                    <a:pt x="308986" y="155517"/>
                  </a:lnTo>
                  <a:lnTo>
                    <a:pt x="311670" y="155638"/>
                  </a:lnTo>
                  <a:lnTo>
                    <a:pt x="314353" y="155753"/>
                  </a:lnTo>
                  <a:lnTo>
                    <a:pt x="317037" y="155854"/>
                  </a:lnTo>
                  <a:lnTo>
                    <a:pt x="319730" y="155941"/>
                  </a:lnTo>
                  <a:lnTo>
                    <a:pt x="321067" y="155975"/>
                  </a:lnTo>
                  <a:lnTo>
                    <a:pt x="322413" y="156009"/>
                  </a:lnTo>
                  <a:lnTo>
                    <a:pt x="323750" y="156036"/>
                  </a:lnTo>
                  <a:lnTo>
                    <a:pt x="325097" y="156063"/>
                  </a:lnTo>
                  <a:lnTo>
                    <a:pt x="326434" y="156083"/>
                  </a:lnTo>
                  <a:lnTo>
                    <a:pt x="327771" y="156096"/>
                  </a:lnTo>
                  <a:lnTo>
                    <a:pt x="329108" y="156103"/>
                  </a:lnTo>
                  <a:lnTo>
                    <a:pt x="330446" y="156110"/>
                  </a:lnTo>
                  <a:lnTo>
                    <a:pt x="331783" y="156103"/>
                  </a:lnTo>
                  <a:lnTo>
                    <a:pt x="333111" y="156096"/>
                  </a:lnTo>
                  <a:lnTo>
                    <a:pt x="334439" y="156083"/>
                  </a:lnTo>
                  <a:lnTo>
                    <a:pt x="335767" y="156063"/>
                  </a:lnTo>
                  <a:lnTo>
                    <a:pt x="335921" y="156063"/>
                  </a:lnTo>
                  <a:lnTo>
                    <a:pt x="336066" y="156049"/>
                  </a:lnTo>
                  <a:lnTo>
                    <a:pt x="336210" y="156029"/>
                  </a:lnTo>
                  <a:lnTo>
                    <a:pt x="336346" y="156002"/>
                  </a:lnTo>
                  <a:lnTo>
                    <a:pt x="336472" y="155975"/>
                  </a:lnTo>
                  <a:lnTo>
                    <a:pt x="336599" y="155935"/>
                  </a:lnTo>
                  <a:lnTo>
                    <a:pt x="336725" y="155894"/>
                  </a:lnTo>
                  <a:lnTo>
                    <a:pt x="336843" y="155854"/>
                  </a:lnTo>
                  <a:lnTo>
                    <a:pt x="336879" y="156029"/>
                  </a:lnTo>
                  <a:lnTo>
                    <a:pt x="336906" y="156197"/>
                  </a:lnTo>
                  <a:lnTo>
                    <a:pt x="336942" y="156365"/>
                  </a:lnTo>
                  <a:lnTo>
                    <a:pt x="336969" y="156534"/>
                  </a:lnTo>
                  <a:lnTo>
                    <a:pt x="336996" y="156621"/>
                  </a:lnTo>
                  <a:lnTo>
                    <a:pt x="337023" y="156702"/>
                  </a:lnTo>
                  <a:lnTo>
                    <a:pt x="337051" y="156776"/>
                  </a:lnTo>
                  <a:lnTo>
                    <a:pt x="337087" y="156850"/>
                  </a:lnTo>
                  <a:lnTo>
                    <a:pt x="337123" y="156924"/>
                  </a:lnTo>
                  <a:lnTo>
                    <a:pt x="337168" y="156991"/>
                  </a:lnTo>
                  <a:lnTo>
                    <a:pt x="337213" y="157052"/>
                  </a:lnTo>
                  <a:lnTo>
                    <a:pt x="337267" y="157112"/>
                  </a:lnTo>
                  <a:lnTo>
                    <a:pt x="337322" y="157173"/>
                  </a:lnTo>
                  <a:lnTo>
                    <a:pt x="337385" y="157227"/>
                  </a:lnTo>
                  <a:lnTo>
                    <a:pt x="337511" y="157321"/>
                  </a:lnTo>
                  <a:lnTo>
                    <a:pt x="337656" y="157409"/>
                  </a:lnTo>
                  <a:lnTo>
                    <a:pt x="337810" y="157483"/>
                  </a:lnTo>
                  <a:lnTo>
                    <a:pt x="337972" y="157550"/>
                  </a:lnTo>
                  <a:lnTo>
                    <a:pt x="338144" y="157597"/>
                  </a:lnTo>
                  <a:lnTo>
                    <a:pt x="338315" y="157637"/>
                  </a:lnTo>
                  <a:lnTo>
                    <a:pt x="338505" y="157664"/>
                  </a:lnTo>
                  <a:lnTo>
                    <a:pt x="338686" y="157685"/>
                  </a:lnTo>
                  <a:lnTo>
                    <a:pt x="338885" y="157691"/>
                  </a:lnTo>
                  <a:lnTo>
                    <a:pt x="339074" y="157685"/>
                  </a:lnTo>
                  <a:lnTo>
                    <a:pt x="339264" y="157664"/>
                  </a:lnTo>
                  <a:lnTo>
                    <a:pt x="339454" y="157637"/>
                  </a:lnTo>
                  <a:lnTo>
                    <a:pt x="339644" y="157604"/>
                  </a:lnTo>
                  <a:lnTo>
                    <a:pt x="339833" y="157557"/>
                  </a:lnTo>
                  <a:lnTo>
                    <a:pt x="340014" y="157496"/>
                  </a:lnTo>
                  <a:lnTo>
                    <a:pt x="340186" y="157429"/>
                  </a:lnTo>
                  <a:lnTo>
                    <a:pt x="340348" y="157355"/>
                  </a:lnTo>
                  <a:lnTo>
                    <a:pt x="340502" y="157267"/>
                  </a:lnTo>
                  <a:lnTo>
                    <a:pt x="340647" y="157173"/>
                  </a:lnTo>
                  <a:lnTo>
                    <a:pt x="340782" y="157065"/>
                  </a:lnTo>
                  <a:lnTo>
                    <a:pt x="340900" y="156951"/>
                  </a:lnTo>
                  <a:lnTo>
                    <a:pt x="340999" y="156830"/>
                  </a:lnTo>
                  <a:lnTo>
                    <a:pt x="341089" y="156695"/>
                  </a:lnTo>
                  <a:lnTo>
                    <a:pt x="341162" y="156561"/>
                  </a:lnTo>
                  <a:lnTo>
                    <a:pt x="341189" y="156487"/>
                  </a:lnTo>
                  <a:lnTo>
                    <a:pt x="341207" y="156406"/>
                  </a:lnTo>
                  <a:lnTo>
                    <a:pt x="341225" y="156332"/>
                  </a:lnTo>
                  <a:lnTo>
                    <a:pt x="341243" y="156251"/>
                  </a:lnTo>
                  <a:lnTo>
                    <a:pt x="341252" y="156170"/>
                  </a:lnTo>
                  <a:lnTo>
                    <a:pt x="341252" y="156089"/>
                  </a:lnTo>
                  <a:lnTo>
                    <a:pt x="341243" y="155726"/>
                  </a:lnTo>
                  <a:lnTo>
                    <a:pt x="341234" y="155363"/>
                  </a:lnTo>
                  <a:lnTo>
                    <a:pt x="341216" y="154999"/>
                  </a:lnTo>
                  <a:lnTo>
                    <a:pt x="341198" y="154636"/>
                  </a:lnTo>
                  <a:lnTo>
                    <a:pt x="341171" y="154272"/>
                  </a:lnTo>
                  <a:lnTo>
                    <a:pt x="341135" y="153909"/>
                  </a:lnTo>
                  <a:lnTo>
                    <a:pt x="341098" y="153552"/>
                  </a:lnTo>
                  <a:lnTo>
                    <a:pt x="341053" y="153189"/>
                  </a:lnTo>
                  <a:lnTo>
                    <a:pt x="340999" y="152825"/>
                  </a:lnTo>
                  <a:lnTo>
                    <a:pt x="340945" y="152468"/>
                  </a:lnTo>
                  <a:lnTo>
                    <a:pt x="340882" y="152112"/>
                  </a:lnTo>
                  <a:lnTo>
                    <a:pt x="340818" y="151748"/>
                  </a:lnTo>
                  <a:lnTo>
                    <a:pt x="340746" y="151391"/>
                  </a:lnTo>
                  <a:lnTo>
                    <a:pt x="340665" y="151041"/>
                  </a:lnTo>
                  <a:lnTo>
                    <a:pt x="340583" y="150685"/>
                  </a:lnTo>
                  <a:lnTo>
                    <a:pt x="340493" y="150335"/>
                  </a:lnTo>
                  <a:lnTo>
                    <a:pt x="340394" y="149985"/>
                  </a:lnTo>
                  <a:lnTo>
                    <a:pt x="340294" y="149635"/>
                  </a:lnTo>
                  <a:lnTo>
                    <a:pt x="340186" y="149285"/>
                  </a:lnTo>
                  <a:lnTo>
                    <a:pt x="340068" y="148942"/>
                  </a:lnTo>
                  <a:lnTo>
                    <a:pt x="339951" y="148598"/>
                  </a:lnTo>
                  <a:lnTo>
                    <a:pt x="339815" y="148262"/>
                  </a:lnTo>
                  <a:lnTo>
                    <a:pt x="339689" y="147919"/>
                  </a:lnTo>
                  <a:lnTo>
                    <a:pt x="339544" y="147589"/>
                  </a:lnTo>
                  <a:lnTo>
                    <a:pt x="339400" y="147252"/>
                  </a:lnTo>
                  <a:lnTo>
                    <a:pt x="339255" y="146922"/>
                  </a:lnTo>
                  <a:lnTo>
                    <a:pt x="339093" y="146599"/>
                  </a:lnTo>
                  <a:lnTo>
                    <a:pt x="338930" y="146270"/>
                  </a:lnTo>
                  <a:lnTo>
                    <a:pt x="338758" y="145953"/>
                  </a:lnTo>
                  <a:lnTo>
                    <a:pt x="338578" y="145637"/>
                  </a:lnTo>
                  <a:lnTo>
                    <a:pt x="338397" y="145321"/>
                  </a:lnTo>
                  <a:lnTo>
                    <a:pt x="338207" y="145011"/>
                  </a:lnTo>
                  <a:lnTo>
                    <a:pt x="338008" y="144701"/>
                  </a:lnTo>
                  <a:lnTo>
                    <a:pt x="337810" y="144398"/>
                  </a:lnTo>
                  <a:lnTo>
                    <a:pt x="337602" y="144102"/>
                  </a:lnTo>
                  <a:lnTo>
                    <a:pt x="337385" y="143806"/>
                  </a:lnTo>
                  <a:lnTo>
                    <a:pt x="337159" y="143517"/>
                  </a:lnTo>
                  <a:lnTo>
                    <a:pt x="336933" y="143227"/>
                  </a:lnTo>
                  <a:lnTo>
                    <a:pt x="336698" y="142945"/>
                  </a:lnTo>
                  <a:lnTo>
                    <a:pt x="336454" y="142669"/>
                  </a:lnTo>
                  <a:lnTo>
                    <a:pt x="336201" y="142393"/>
                  </a:lnTo>
                  <a:lnTo>
                    <a:pt x="335948" y="142123"/>
                  </a:lnTo>
                  <a:lnTo>
                    <a:pt x="335686" y="141861"/>
                  </a:lnTo>
                  <a:lnTo>
                    <a:pt x="335415" y="141598"/>
                  </a:lnTo>
                  <a:lnTo>
                    <a:pt x="335135" y="141349"/>
                  </a:lnTo>
                  <a:lnTo>
                    <a:pt x="334855" y="141100"/>
                  </a:lnTo>
                  <a:lnTo>
                    <a:pt x="334566" y="140858"/>
                  </a:lnTo>
                  <a:lnTo>
                    <a:pt x="334268" y="140616"/>
                  </a:lnTo>
                  <a:lnTo>
                    <a:pt x="333960" y="140387"/>
                  </a:lnTo>
                  <a:lnTo>
                    <a:pt x="333653" y="140158"/>
                  </a:lnTo>
                  <a:lnTo>
                    <a:pt x="333328" y="139943"/>
                  </a:lnTo>
                  <a:lnTo>
                    <a:pt x="333003" y="139727"/>
                  </a:lnTo>
                  <a:lnTo>
                    <a:pt x="332668" y="139519"/>
                  </a:lnTo>
                  <a:lnTo>
                    <a:pt x="332325" y="139317"/>
                  </a:lnTo>
                  <a:lnTo>
                    <a:pt x="331982" y="139122"/>
                  </a:lnTo>
                  <a:lnTo>
                    <a:pt x="331629" y="138933"/>
                  </a:lnTo>
                  <a:lnTo>
                    <a:pt x="331268" y="138745"/>
                  </a:lnTo>
                  <a:lnTo>
                    <a:pt x="330897" y="138570"/>
                  </a:lnTo>
                  <a:lnTo>
                    <a:pt x="330518" y="138401"/>
                  </a:lnTo>
                  <a:lnTo>
                    <a:pt x="330129" y="138240"/>
                  </a:lnTo>
                  <a:lnTo>
                    <a:pt x="329741" y="138085"/>
                  </a:lnTo>
                  <a:lnTo>
                    <a:pt x="329343" y="137937"/>
                  </a:lnTo>
                  <a:lnTo>
                    <a:pt x="328937" y="137796"/>
                  </a:lnTo>
                  <a:lnTo>
                    <a:pt x="328521" y="137661"/>
                  </a:lnTo>
                  <a:lnTo>
                    <a:pt x="328440" y="136086"/>
                  </a:lnTo>
                  <a:lnTo>
                    <a:pt x="328331" y="134471"/>
                  </a:lnTo>
                  <a:lnTo>
                    <a:pt x="328214" y="132835"/>
                  </a:lnTo>
                  <a:lnTo>
                    <a:pt x="328078" y="131173"/>
                  </a:lnTo>
                  <a:lnTo>
                    <a:pt x="327916" y="129483"/>
                  </a:lnTo>
                  <a:lnTo>
                    <a:pt x="327735" y="127774"/>
                  </a:lnTo>
                  <a:lnTo>
                    <a:pt x="327527" y="126044"/>
                  </a:lnTo>
                  <a:lnTo>
                    <a:pt x="327301" y="124301"/>
                  </a:lnTo>
                  <a:lnTo>
                    <a:pt x="327175" y="123419"/>
                  </a:lnTo>
                  <a:lnTo>
                    <a:pt x="327048" y="122531"/>
                  </a:lnTo>
                  <a:lnTo>
                    <a:pt x="326913" y="121642"/>
                  </a:lnTo>
                  <a:lnTo>
                    <a:pt x="326768" y="120754"/>
                  </a:lnTo>
                  <a:lnTo>
                    <a:pt x="326624" y="119859"/>
                  </a:lnTo>
                  <a:lnTo>
                    <a:pt x="326470" y="118964"/>
                  </a:lnTo>
                  <a:lnTo>
                    <a:pt x="326307" y="118062"/>
                  </a:lnTo>
                  <a:lnTo>
                    <a:pt x="326145" y="117160"/>
                  </a:lnTo>
                  <a:lnTo>
                    <a:pt x="325964" y="116251"/>
                  </a:lnTo>
                  <a:lnTo>
                    <a:pt x="325783" y="115342"/>
                  </a:lnTo>
                  <a:lnTo>
                    <a:pt x="325594" y="114434"/>
                  </a:lnTo>
                  <a:lnTo>
                    <a:pt x="325404" y="113525"/>
                  </a:lnTo>
                  <a:lnTo>
                    <a:pt x="325196" y="112610"/>
                  </a:lnTo>
                  <a:lnTo>
                    <a:pt x="324988" y="111694"/>
                  </a:lnTo>
                  <a:lnTo>
                    <a:pt x="324771" y="110779"/>
                  </a:lnTo>
                  <a:lnTo>
                    <a:pt x="324545" y="109864"/>
                  </a:lnTo>
                  <a:lnTo>
                    <a:pt x="324320" y="108948"/>
                  </a:lnTo>
                  <a:lnTo>
                    <a:pt x="324076" y="108033"/>
                  </a:lnTo>
                  <a:lnTo>
                    <a:pt x="323832" y="107118"/>
                  </a:lnTo>
                  <a:lnTo>
                    <a:pt x="323570" y="106202"/>
                  </a:lnTo>
                  <a:lnTo>
                    <a:pt x="323308" y="105287"/>
                  </a:lnTo>
                  <a:lnTo>
                    <a:pt x="323037" y="104372"/>
                  </a:lnTo>
                  <a:lnTo>
                    <a:pt x="322756" y="103456"/>
                  </a:lnTo>
                  <a:lnTo>
                    <a:pt x="322467" y="102548"/>
                  </a:lnTo>
                  <a:lnTo>
                    <a:pt x="322178" y="101632"/>
                  </a:lnTo>
                  <a:lnTo>
                    <a:pt x="321871" y="100724"/>
                  </a:lnTo>
                  <a:lnTo>
                    <a:pt x="321555" y="99815"/>
                  </a:lnTo>
                  <a:lnTo>
                    <a:pt x="321238" y="98906"/>
                  </a:lnTo>
                  <a:lnTo>
                    <a:pt x="320904" y="98004"/>
                  </a:lnTo>
                  <a:lnTo>
                    <a:pt x="320561" y="97103"/>
                  </a:lnTo>
                  <a:lnTo>
                    <a:pt x="320217" y="96207"/>
                  </a:lnTo>
                  <a:lnTo>
                    <a:pt x="319856" y="95312"/>
                  </a:lnTo>
                  <a:lnTo>
                    <a:pt x="319495" y="94417"/>
                  </a:lnTo>
                  <a:lnTo>
                    <a:pt x="319115" y="93529"/>
                  </a:lnTo>
                  <a:lnTo>
                    <a:pt x="318736" y="92647"/>
                  </a:lnTo>
                  <a:lnTo>
                    <a:pt x="318338" y="91765"/>
                  </a:lnTo>
                  <a:lnTo>
                    <a:pt x="317931" y="90884"/>
                  </a:lnTo>
                  <a:lnTo>
                    <a:pt x="317525" y="90015"/>
                  </a:lnTo>
                  <a:lnTo>
                    <a:pt x="317100" y="89140"/>
                  </a:lnTo>
                  <a:lnTo>
                    <a:pt x="316667" y="88279"/>
                  </a:lnTo>
                  <a:lnTo>
                    <a:pt x="316224" y="87424"/>
                  </a:lnTo>
                  <a:lnTo>
                    <a:pt x="315772" y="86569"/>
                  </a:lnTo>
                  <a:lnTo>
                    <a:pt x="315302" y="85721"/>
                  </a:lnTo>
                  <a:lnTo>
                    <a:pt x="314832" y="84880"/>
                  </a:lnTo>
                  <a:lnTo>
                    <a:pt x="314353" y="84045"/>
                  </a:lnTo>
                  <a:lnTo>
                    <a:pt x="313856" y="83211"/>
                  </a:lnTo>
                  <a:lnTo>
                    <a:pt x="313350" y="82390"/>
                  </a:lnTo>
                  <a:lnTo>
                    <a:pt x="312835" y="81568"/>
                  </a:lnTo>
                  <a:lnTo>
                    <a:pt x="312311" y="80761"/>
                  </a:lnTo>
                  <a:lnTo>
                    <a:pt x="311778" y="79960"/>
                  </a:lnTo>
                  <a:lnTo>
                    <a:pt x="311227" y="79166"/>
                  </a:lnTo>
                  <a:lnTo>
                    <a:pt x="310667" y="78378"/>
                  </a:lnTo>
                  <a:lnTo>
                    <a:pt x="310098" y="77597"/>
                  </a:lnTo>
                  <a:lnTo>
                    <a:pt x="309519" y="76823"/>
                  </a:lnTo>
                  <a:lnTo>
                    <a:pt x="308932" y="76056"/>
                  </a:lnTo>
                  <a:lnTo>
                    <a:pt x="308327" y="75302"/>
                  </a:lnTo>
                  <a:lnTo>
                    <a:pt x="307712" y="74555"/>
                  </a:lnTo>
                  <a:lnTo>
                    <a:pt x="307089" y="73822"/>
                  </a:lnTo>
                  <a:lnTo>
                    <a:pt x="306447" y="73088"/>
                  </a:lnTo>
                  <a:lnTo>
                    <a:pt x="305797" y="72368"/>
                  </a:lnTo>
                  <a:lnTo>
                    <a:pt x="305137" y="71661"/>
                  </a:lnTo>
                  <a:lnTo>
                    <a:pt x="304460" y="70961"/>
                  </a:lnTo>
                  <a:lnTo>
                    <a:pt x="303782" y="70274"/>
                  </a:lnTo>
                  <a:lnTo>
                    <a:pt x="303077" y="69595"/>
                  </a:lnTo>
                  <a:lnTo>
                    <a:pt x="302372" y="68922"/>
                  </a:lnTo>
                  <a:lnTo>
                    <a:pt x="301650" y="68269"/>
                  </a:lnTo>
                  <a:lnTo>
                    <a:pt x="300918" y="67616"/>
                  </a:lnTo>
                  <a:lnTo>
                    <a:pt x="300168" y="66983"/>
                  </a:lnTo>
                  <a:lnTo>
                    <a:pt x="299409" y="66357"/>
                  </a:lnTo>
                  <a:lnTo>
                    <a:pt x="298641" y="65745"/>
                  </a:lnTo>
                  <a:lnTo>
                    <a:pt x="297855" y="65146"/>
                  </a:lnTo>
                  <a:lnTo>
                    <a:pt x="297051" y="64560"/>
                  </a:lnTo>
                  <a:lnTo>
                    <a:pt x="296246" y="63981"/>
                  </a:lnTo>
                  <a:lnTo>
                    <a:pt x="295415" y="63416"/>
                  </a:lnTo>
                  <a:lnTo>
                    <a:pt x="294999" y="63140"/>
                  </a:lnTo>
                  <a:lnTo>
                    <a:pt x="294584" y="62864"/>
                  </a:lnTo>
                  <a:lnTo>
                    <a:pt x="294159" y="62595"/>
                  </a:lnTo>
                  <a:lnTo>
                    <a:pt x="293734" y="62332"/>
                  </a:lnTo>
                  <a:lnTo>
                    <a:pt x="293301" y="62063"/>
                  </a:lnTo>
                  <a:lnTo>
                    <a:pt x="292867" y="61807"/>
                  </a:lnTo>
                  <a:lnTo>
                    <a:pt x="292433" y="61545"/>
                  </a:lnTo>
                  <a:lnTo>
                    <a:pt x="291991" y="61296"/>
                  </a:lnTo>
                  <a:lnTo>
                    <a:pt x="291548" y="61047"/>
                  </a:lnTo>
                  <a:lnTo>
                    <a:pt x="291096" y="60798"/>
                  </a:lnTo>
                  <a:lnTo>
                    <a:pt x="290644" y="60556"/>
                  </a:lnTo>
                  <a:lnTo>
                    <a:pt x="290193" y="60313"/>
                  </a:lnTo>
                  <a:lnTo>
                    <a:pt x="289741" y="60078"/>
                  </a:lnTo>
                  <a:lnTo>
                    <a:pt x="289271" y="59849"/>
                  </a:lnTo>
                  <a:lnTo>
                    <a:pt x="288810" y="59620"/>
                  </a:lnTo>
                  <a:lnTo>
                    <a:pt x="288340" y="59391"/>
                  </a:lnTo>
                  <a:lnTo>
                    <a:pt x="287870" y="59169"/>
                  </a:lnTo>
                  <a:lnTo>
                    <a:pt x="287401" y="58954"/>
                  </a:lnTo>
                  <a:lnTo>
                    <a:pt x="286922" y="58738"/>
                  </a:lnTo>
                  <a:lnTo>
                    <a:pt x="286434" y="58530"/>
                  </a:lnTo>
                  <a:lnTo>
                    <a:pt x="285946" y="58321"/>
                  </a:lnTo>
                  <a:lnTo>
                    <a:pt x="285458" y="58119"/>
                  </a:lnTo>
                  <a:lnTo>
                    <a:pt x="284970" y="57917"/>
                  </a:lnTo>
                  <a:lnTo>
                    <a:pt x="284473" y="57722"/>
                  </a:lnTo>
                  <a:lnTo>
                    <a:pt x="283976" y="57533"/>
                  </a:lnTo>
                  <a:lnTo>
                    <a:pt x="283470" y="57345"/>
                  </a:lnTo>
                  <a:lnTo>
                    <a:pt x="282964" y="57163"/>
                  </a:lnTo>
                  <a:lnTo>
                    <a:pt x="282449" y="56982"/>
                  </a:lnTo>
                  <a:lnTo>
                    <a:pt x="281934" y="56807"/>
                  </a:lnTo>
                  <a:lnTo>
                    <a:pt x="281419" y="56638"/>
                  </a:lnTo>
                  <a:lnTo>
                    <a:pt x="280895" y="56470"/>
                  </a:lnTo>
                  <a:lnTo>
                    <a:pt x="280371" y="56309"/>
                  </a:lnTo>
                  <a:lnTo>
                    <a:pt x="279838" y="56147"/>
                  </a:lnTo>
                  <a:lnTo>
                    <a:pt x="279314" y="55992"/>
                  </a:lnTo>
                  <a:lnTo>
                    <a:pt x="278772" y="55844"/>
                  </a:lnTo>
                  <a:lnTo>
                    <a:pt x="278230" y="55696"/>
                  </a:lnTo>
                  <a:lnTo>
                    <a:pt x="277687" y="55555"/>
                  </a:lnTo>
                  <a:lnTo>
                    <a:pt x="277145" y="55413"/>
                  </a:lnTo>
                  <a:lnTo>
                    <a:pt x="276585" y="55279"/>
                  </a:lnTo>
                  <a:lnTo>
                    <a:pt x="276034" y="55151"/>
                  </a:lnTo>
                  <a:lnTo>
                    <a:pt x="275474" y="55030"/>
                  </a:lnTo>
                  <a:lnTo>
                    <a:pt x="274914" y="54909"/>
                  </a:lnTo>
                  <a:lnTo>
                    <a:pt x="274344" y="54794"/>
                  </a:lnTo>
                  <a:lnTo>
                    <a:pt x="273775" y="54680"/>
                  </a:lnTo>
                  <a:lnTo>
                    <a:pt x="273197" y="54572"/>
                  </a:lnTo>
                  <a:lnTo>
                    <a:pt x="272619" y="54471"/>
                  </a:lnTo>
                  <a:lnTo>
                    <a:pt x="272040" y="54370"/>
                  </a:lnTo>
                  <a:lnTo>
                    <a:pt x="271453" y="54276"/>
                  </a:lnTo>
                  <a:lnTo>
                    <a:pt x="270866" y="54188"/>
                  </a:lnTo>
                  <a:lnTo>
                    <a:pt x="270269" y="54108"/>
                  </a:lnTo>
                  <a:lnTo>
                    <a:pt x="269673" y="54027"/>
                  </a:lnTo>
                  <a:lnTo>
                    <a:pt x="269077" y="53953"/>
                  </a:lnTo>
                  <a:lnTo>
                    <a:pt x="268462" y="53879"/>
                  </a:lnTo>
                  <a:lnTo>
                    <a:pt x="267857" y="53818"/>
                  </a:lnTo>
                  <a:lnTo>
                    <a:pt x="267242" y="53758"/>
                  </a:lnTo>
                  <a:lnTo>
                    <a:pt x="266628" y="53697"/>
                  </a:lnTo>
                  <a:lnTo>
                    <a:pt x="266005" y="53650"/>
                  </a:lnTo>
                  <a:lnTo>
                    <a:pt x="265381" y="53603"/>
                  </a:lnTo>
                  <a:lnTo>
                    <a:pt x="264749" y="53562"/>
                  </a:lnTo>
                  <a:lnTo>
                    <a:pt x="264116" y="53522"/>
                  </a:lnTo>
                  <a:lnTo>
                    <a:pt x="263484" y="53488"/>
                  </a:lnTo>
                  <a:lnTo>
                    <a:pt x="262842" y="53468"/>
                  </a:lnTo>
                  <a:lnTo>
                    <a:pt x="262192" y="53441"/>
                  </a:lnTo>
                  <a:lnTo>
                    <a:pt x="261541" y="53428"/>
                  </a:lnTo>
                  <a:lnTo>
                    <a:pt x="260891" y="53414"/>
                  </a:lnTo>
                  <a:lnTo>
                    <a:pt x="260231" y="53408"/>
                  </a:lnTo>
                  <a:lnTo>
                    <a:pt x="259571" y="53408"/>
                  </a:lnTo>
                  <a:lnTo>
                    <a:pt x="258903" y="53414"/>
                  </a:lnTo>
                  <a:lnTo>
                    <a:pt x="258234" y="53421"/>
                  </a:lnTo>
                  <a:lnTo>
                    <a:pt x="257556" y="53435"/>
                  </a:lnTo>
                  <a:lnTo>
                    <a:pt x="256879" y="53455"/>
                  </a:lnTo>
                  <a:lnTo>
                    <a:pt x="256201" y="53482"/>
                  </a:lnTo>
                  <a:lnTo>
                    <a:pt x="255514" y="53509"/>
                  </a:lnTo>
                  <a:lnTo>
                    <a:pt x="254819" y="53542"/>
                  </a:lnTo>
                  <a:lnTo>
                    <a:pt x="254123" y="53583"/>
                  </a:lnTo>
                  <a:lnTo>
                    <a:pt x="253427" y="53630"/>
                  </a:lnTo>
                  <a:lnTo>
                    <a:pt x="252894" y="51442"/>
                  </a:lnTo>
                  <a:lnTo>
                    <a:pt x="252623" y="50352"/>
                  </a:lnTo>
                  <a:lnTo>
                    <a:pt x="252352" y="49262"/>
                  </a:lnTo>
                  <a:lnTo>
                    <a:pt x="252072" y="48178"/>
                  </a:lnTo>
                  <a:lnTo>
                    <a:pt x="251783" y="47101"/>
                  </a:lnTo>
                  <a:lnTo>
                    <a:pt x="251485" y="46024"/>
                  </a:lnTo>
                  <a:lnTo>
                    <a:pt x="251177" y="44947"/>
                  </a:lnTo>
                  <a:lnTo>
                    <a:pt x="251051" y="44530"/>
                  </a:lnTo>
                  <a:lnTo>
                    <a:pt x="250924" y="44106"/>
                  </a:lnTo>
                  <a:lnTo>
                    <a:pt x="250789" y="43695"/>
                  </a:lnTo>
                  <a:lnTo>
                    <a:pt x="250644" y="43285"/>
                  </a:lnTo>
                  <a:lnTo>
                    <a:pt x="250509" y="42881"/>
                  </a:lnTo>
                  <a:lnTo>
                    <a:pt x="250355" y="42477"/>
                  </a:lnTo>
                  <a:lnTo>
                    <a:pt x="250202" y="42080"/>
                  </a:lnTo>
                  <a:lnTo>
                    <a:pt x="250039" y="41683"/>
                  </a:lnTo>
                  <a:lnTo>
                    <a:pt x="249876" y="41293"/>
                  </a:lnTo>
                  <a:lnTo>
                    <a:pt x="249705" y="40909"/>
                  </a:lnTo>
                  <a:lnTo>
                    <a:pt x="249533" y="40525"/>
                  </a:lnTo>
                  <a:lnTo>
                    <a:pt x="249352" y="40148"/>
                  </a:lnTo>
                  <a:lnTo>
                    <a:pt x="249163" y="39778"/>
                  </a:lnTo>
                  <a:lnTo>
                    <a:pt x="248973" y="39408"/>
                  </a:lnTo>
                  <a:lnTo>
                    <a:pt x="248774" y="39045"/>
                  </a:lnTo>
                  <a:lnTo>
                    <a:pt x="248575" y="38688"/>
                  </a:lnTo>
                  <a:lnTo>
                    <a:pt x="248358" y="38331"/>
                  </a:lnTo>
                  <a:lnTo>
                    <a:pt x="248142" y="37981"/>
                  </a:lnTo>
                  <a:lnTo>
                    <a:pt x="247925" y="37638"/>
                  </a:lnTo>
                  <a:lnTo>
                    <a:pt x="247699" y="37295"/>
                  </a:lnTo>
                  <a:lnTo>
                    <a:pt x="247464" y="36958"/>
                  </a:lnTo>
                  <a:lnTo>
                    <a:pt x="247220" y="36628"/>
                  </a:lnTo>
                  <a:lnTo>
                    <a:pt x="246967" y="36305"/>
                  </a:lnTo>
                  <a:lnTo>
                    <a:pt x="246714" y="35982"/>
                  </a:lnTo>
                  <a:lnTo>
                    <a:pt x="246452" y="35666"/>
                  </a:lnTo>
                  <a:lnTo>
                    <a:pt x="246190" y="35356"/>
                  </a:lnTo>
                  <a:lnTo>
                    <a:pt x="245910" y="35053"/>
                  </a:lnTo>
                  <a:lnTo>
                    <a:pt x="245630" y="34757"/>
                  </a:lnTo>
                  <a:lnTo>
                    <a:pt x="245341" y="34461"/>
                  </a:lnTo>
                  <a:lnTo>
                    <a:pt x="245042" y="34172"/>
                  </a:lnTo>
                  <a:lnTo>
                    <a:pt x="244744" y="33889"/>
                  </a:lnTo>
                  <a:lnTo>
                    <a:pt x="244428" y="33613"/>
                  </a:lnTo>
                  <a:lnTo>
                    <a:pt x="244112" y="33337"/>
                  </a:lnTo>
                  <a:lnTo>
                    <a:pt x="243786" y="33068"/>
                  </a:lnTo>
                  <a:lnTo>
                    <a:pt x="243452" y="32812"/>
                  </a:lnTo>
                  <a:lnTo>
                    <a:pt x="243109" y="32556"/>
                  </a:lnTo>
                  <a:lnTo>
                    <a:pt x="242756" y="32307"/>
                  </a:lnTo>
                  <a:lnTo>
                    <a:pt x="242395" y="32065"/>
                  </a:lnTo>
                  <a:lnTo>
                    <a:pt x="242034" y="31823"/>
                  </a:lnTo>
                  <a:lnTo>
                    <a:pt x="241654" y="31594"/>
                  </a:lnTo>
                  <a:lnTo>
                    <a:pt x="241275" y="31365"/>
                  </a:lnTo>
                  <a:lnTo>
                    <a:pt x="240886" y="31150"/>
                  </a:lnTo>
                  <a:lnTo>
                    <a:pt x="240488" y="30934"/>
                  </a:lnTo>
                  <a:lnTo>
                    <a:pt x="240073" y="30726"/>
                  </a:lnTo>
                  <a:lnTo>
                    <a:pt x="239657" y="30524"/>
                  </a:lnTo>
                  <a:lnTo>
                    <a:pt x="239233" y="30335"/>
                  </a:lnTo>
                  <a:lnTo>
                    <a:pt x="238799" y="30147"/>
                  </a:lnTo>
                  <a:lnTo>
                    <a:pt x="238356" y="29965"/>
                  </a:lnTo>
                  <a:lnTo>
                    <a:pt x="237904" y="29790"/>
                  </a:lnTo>
                  <a:lnTo>
                    <a:pt x="237444" y="29622"/>
                  </a:lnTo>
                  <a:lnTo>
                    <a:pt x="236974" y="29460"/>
                  </a:lnTo>
                  <a:lnTo>
                    <a:pt x="236486" y="29305"/>
                  </a:lnTo>
                  <a:lnTo>
                    <a:pt x="235998" y="29157"/>
                  </a:lnTo>
                  <a:lnTo>
                    <a:pt x="235501" y="29016"/>
                  </a:lnTo>
                  <a:lnTo>
                    <a:pt x="234995" y="28881"/>
                  </a:lnTo>
                  <a:lnTo>
                    <a:pt x="234471" y="28754"/>
                  </a:lnTo>
                  <a:lnTo>
                    <a:pt x="233947" y="28632"/>
                  </a:lnTo>
                  <a:lnTo>
                    <a:pt x="233405" y="28518"/>
                  </a:lnTo>
                  <a:lnTo>
                    <a:pt x="232854" y="28410"/>
                  </a:lnTo>
                  <a:lnTo>
                    <a:pt x="232293" y="28309"/>
                  </a:lnTo>
                  <a:lnTo>
                    <a:pt x="231733" y="28222"/>
                  </a:lnTo>
                  <a:lnTo>
                    <a:pt x="231146" y="28134"/>
                  </a:lnTo>
                  <a:lnTo>
                    <a:pt x="230558" y="28054"/>
                  </a:lnTo>
                  <a:lnTo>
                    <a:pt x="229962" y="27986"/>
                  </a:lnTo>
                  <a:lnTo>
                    <a:pt x="228959" y="27879"/>
                  </a:lnTo>
                  <a:lnTo>
                    <a:pt x="227947" y="27784"/>
                  </a:lnTo>
                  <a:lnTo>
                    <a:pt x="226935" y="27690"/>
                  </a:lnTo>
                  <a:lnTo>
                    <a:pt x="225923" y="27603"/>
                  </a:lnTo>
                  <a:lnTo>
                    <a:pt x="224902" y="27529"/>
                  </a:lnTo>
                  <a:lnTo>
                    <a:pt x="223872" y="27455"/>
                  </a:lnTo>
                  <a:lnTo>
                    <a:pt x="222851" y="27387"/>
                  </a:lnTo>
                  <a:lnTo>
                    <a:pt x="221821" y="27327"/>
                  </a:lnTo>
                  <a:lnTo>
                    <a:pt x="220791" y="27273"/>
                  </a:lnTo>
                  <a:lnTo>
                    <a:pt x="219752" y="27226"/>
                  </a:lnTo>
                  <a:lnTo>
                    <a:pt x="218713" y="27179"/>
                  </a:lnTo>
                  <a:lnTo>
                    <a:pt x="217674" y="27145"/>
                  </a:lnTo>
                  <a:lnTo>
                    <a:pt x="216626" y="27111"/>
                  </a:lnTo>
                  <a:lnTo>
                    <a:pt x="215578" y="27084"/>
                  </a:lnTo>
                  <a:lnTo>
                    <a:pt x="214530" y="27064"/>
                  </a:lnTo>
                  <a:lnTo>
                    <a:pt x="213481" y="27044"/>
                  </a:lnTo>
                  <a:lnTo>
                    <a:pt x="212424" y="27037"/>
                  </a:lnTo>
                  <a:lnTo>
                    <a:pt x="211367" y="27024"/>
                  </a:lnTo>
                  <a:lnTo>
                    <a:pt x="209253" y="27024"/>
                  </a:lnTo>
                  <a:lnTo>
                    <a:pt x="207120" y="27037"/>
                  </a:lnTo>
                  <a:lnTo>
                    <a:pt x="204988" y="27064"/>
                  </a:lnTo>
                  <a:lnTo>
                    <a:pt x="202856" y="27105"/>
                  </a:lnTo>
                  <a:lnTo>
                    <a:pt x="200714" y="27158"/>
                  </a:lnTo>
                  <a:lnTo>
                    <a:pt x="198573" y="27226"/>
                  </a:lnTo>
                  <a:lnTo>
                    <a:pt x="196422" y="27300"/>
                  </a:lnTo>
                  <a:lnTo>
                    <a:pt x="194272" y="27387"/>
                  </a:lnTo>
                  <a:lnTo>
                    <a:pt x="192131" y="27475"/>
                  </a:lnTo>
                  <a:lnTo>
                    <a:pt x="189980" y="27576"/>
                  </a:lnTo>
                  <a:lnTo>
                    <a:pt x="187830" y="27677"/>
                  </a:lnTo>
                  <a:lnTo>
                    <a:pt x="183547" y="27892"/>
                  </a:lnTo>
                  <a:lnTo>
                    <a:pt x="179282" y="28107"/>
                  </a:lnTo>
                  <a:lnTo>
                    <a:pt x="175036" y="28316"/>
                  </a:lnTo>
                  <a:lnTo>
                    <a:pt x="172930" y="28417"/>
                  </a:lnTo>
                  <a:lnTo>
                    <a:pt x="170825" y="28511"/>
                  </a:lnTo>
                  <a:lnTo>
                    <a:pt x="168738" y="28599"/>
                  </a:lnTo>
                  <a:lnTo>
                    <a:pt x="166660" y="28679"/>
                  </a:lnTo>
                  <a:lnTo>
                    <a:pt x="164591" y="28754"/>
                  </a:lnTo>
                  <a:lnTo>
                    <a:pt x="162530" y="28814"/>
                  </a:lnTo>
                  <a:lnTo>
                    <a:pt x="162530" y="28814"/>
                  </a:lnTo>
                  <a:lnTo>
                    <a:pt x="162539" y="28794"/>
                  </a:lnTo>
                  <a:lnTo>
                    <a:pt x="162539" y="28787"/>
                  </a:lnTo>
                  <a:lnTo>
                    <a:pt x="162567" y="28767"/>
                  </a:lnTo>
                  <a:lnTo>
                    <a:pt x="162585" y="28747"/>
                  </a:lnTo>
                  <a:lnTo>
                    <a:pt x="162594" y="28733"/>
                  </a:lnTo>
                  <a:lnTo>
                    <a:pt x="162594" y="28720"/>
                  </a:lnTo>
                  <a:lnTo>
                    <a:pt x="162684" y="27993"/>
                  </a:lnTo>
                  <a:lnTo>
                    <a:pt x="162756" y="27266"/>
                  </a:lnTo>
                  <a:lnTo>
                    <a:pt x="162829" y="26539"/>
                  </a:lnTo>
                  <a:lnTo>
                    <a:pt x="162883" y="25806"/>
                  </a:lnTo>
                  <a:lnTo>
                    <a:pt x="162937" y="25079"/>
                  </a:lnTo>
                  <a:lnTo>
                    <a:pt x="162991" y="24352"/>
                  </a:lnTo>
                  <a:lnTo>
                    <a:pt x="163073" y="22884"/>
                  </a:lnTo>
                  <a:lnTo>
                    <a:pt x="163136" y="21424"/>
                  </a:lnTo>
                  <a:lnTo>
                    <a:pt x="163181" y="19963"/>
                  </a:lnTo>
                  <a:lnTo>
                    <a:pt x="163226" y="18503"/>
                  </a:lnTo>
                  <a:lnTo>
                    <a:pt x="163262" y="17042"/>
                  </a:lnTo>
                  <a:lnTo>
                    <a:pt x="163551" y="16982"/>
                  </a:lnTo>
                  <a:lnTo>
                    <a:pt x="163841" y="16914"/>
                  </a:lnTo>
                  <a:lnTo>
                    <a:pt x="164130" y="16847"/>
                  </a:lnTo>
                  <a:lnTo>
                    <a:pt x="164419" y="16773"/>
                  </a:lnTo>
                  <a:lnTo>
                    <a:pt x="164699" y="16692"/>
                  </a:lnTo>
                  <a:lnTo>
                    <a:pt x="164979" y="16612"/>
                  </a:lnTo>
                  <a:lnTo>
                    <a:pt x="165250" y="16517"/>
                  </a:lnTo>
                  <a:lnTo>
                    <a:pt x="165521" y="16423"/>
                  </a:lnTo>
                  <a:lnTo>
                    <a:pt x="165792" y="16329"/>
                  </a:lnTo>
                  <a:lnTo>
                    <a:pt x="166054" y="16221"/>
                  </a:lnTo>
                  <a:lnTo>
                    <a:pt x="166316" y="16113"/>
                  </a:lnTo>
                  <a:lnTo>
                    <a:pt x="166578" y="15999"/>
                  </a:lnTo>
                  <a:lnTo>
                    <a:pt x="166831" y="15878"/>
                  </a:lnTo>
                  <a:lnTo>
                    <a:pt x="167084" y="15750"/>
                  </a:lnTo>
                  <a:lnTo>
                    <a:pt x="167328" y="15615"/>
                  </a:lnTo>
                  <a:lnTo>
                    <a:pt x="167572" y="15474"/>
                  </a:lnTo>
                  <a:lnTo>
                    <a:pt x="167807" y="15333"/>
                  </a:lnTo>
                  <a:lnTo>
                    <a:pt x="168033" y="15185"/>
                  </a:lnTo>
                  <a:lnTo>
                    <a:pt x="168268" y="15023"/>
                  </a:lnTo>
                  <a:lnTo>
                    <a:pt x="168485" y="14862"/>
                  </a:lnTo>
                  <a:lnTo>
                    <a:pt x="168702" y="14693"/>
                  </a:lnTo>
                  <a:lnTo>
                    <a:pt x="168919" y="14518"/>
                  </a:lnTo>
                  <a:lnTo>
                    <a:pt x="169126" y="14337"/>
                  </a:lnTo>
                  <a:lnTo>
                    <a:pt x="169325" y="14148"/>
                  </a:lnTo>
                  <a:lnTo>
                    <a:pt x="169524" y="13953"/>
                  </a:lnTo>
                  <a:lnTo>
                    <a:pt x="169714" y="13751"/>
                  </a:lnTo>
                  <a:lnTo>
                    <a:pt x="169903" y="13542"/>
                  </a:lnTo>
                  <a:lnTo>
                    <a:pt x="170075" y="13327"/>
                  </a:lnTo>
                  <a:lnTo>
                    <a:pt x="170256" y="13105"/>
                  </a:lnTo>
                  <a:lnTo>
                    <a:pt x="170418" y="12876"/>
                  </a:lnTo>
                  <a:lnTo>
                    <a:pt x="170581" y="12634"/>
                  </a:lnTo>
                  <a:lnTo>
                    <a:pt x="170735" y="12391"/>
                  </a:lnTo>
                  <a:lnTo>
                    <a:pt x="170897" y="12116"/>
                  </a:lnTo>
                  <a:lnTo>
                    <a:pt x="171042" y="11833"/>
                  </a:lnTo>
                  <a:lnTo>
                    <a:pt x="171168" y="11564"/>
                  </a:lnTo>
                  <a:lnTo>
                    <a:pt x="171277" y="11288"/>
                  </a:lnTo>
                  <a:lnTo>
                    <a:pt x="171367" y="11012"/>
                  </a:lnTo>
                  <a:lnTo>
                    <a:pt x="171439" y="10742"/>
                  </a:lnTo>
                  <a:lnTo>
                    <a:pt x="171503" y="10480"/>
                  </a:lnTo>
                  <a:lnTo>
                    <a:pt x="171539" y="10211"/>
                  </a:lnTo>
                  <a:lnTo>
                    <a:pt x="171566" y="9948"/>
                  </a:lnTo>
                  <a:lnTo>
                    <a:pt x="171584" y="9686"/>
                  </a:lnTo>
                  <a:lnTo>
                    <a:pt x="171575" y="9423"/>
                  </a:lnTo>
                  <a:lnTo>
                    <a:pt x="171557" y="9168"/>
                  </a:lnTo>
                  <a:lnTo>
                    <a:pt x="171530" y="8912"/>
                  </a:lnTo>
                  <a:lnTo>
                    <a:pt x="171485" y="8663"/>
                  </a:lnTo>
                  <a:lnTo>
                    <a:pt x="171421" y="8414"/>
                  </a:lnTo>
                  <a:lnTo>
                    <a:pt x="171349" y="8165"/>
                  </a:lnTo>
                  <a:lnTo>
                    <a:pt x="171259" y="7916"/>
                  </a:lnTo>
                  <a:lnTo>
                    <a:pt x="171159" y="7673"/>
                  </a:lnTo>
                  <a:lnTo>
                    <a:pt x="171051" y="7438"/>
                  </a:lnTo>
                  <a:lnTo>
                    <a:pt x="170924" y="7195"/>
                  </a:lnTo>
                  <a:lnTo>
                    <a:pt x="170789" y="6967"/>
                  </a:lnTo>
                  <a:lnTo>
                    <a:pt x="170644" y="6731"/>
                  </a:lnTo>
                  <a:lnTo>
                    <a:pt x="170491" y="6502"/>
                  </a:lnTo>
                  <a:lnTo>
                    <a:pt x="170319" y="6280"/>
                  </a:lnTo>
                  <a:lnTo>
                    <a:pt x="170138" y="6058"/>
                  </a:lnTo>
                  <a:lnTo>
                    <a:pt x="169949" y="5836"/>
                  </a:lnTo>
                  <a:lnTo>
                    <a:pt x="169759" y="5620"/>
                  </a:lnTo>
                  <a:lnTo>
                    <a:pt x="169551" y="5405"/>
                  </a:lnTo>
                  <a:lnTo>
                    <a:pt x="169334" y="5196"/>
                  </a:lnTo>
                  <a:lnTo>
                    <a:pt x="169108" y="4988"/>
                  </a:lnTo>
                  <a:lnTo>
                    <a:pt x="168873" y="4786"/>
                  </a:lnTo>
                  <a:lnTo>
                    <a:pt x="168629" y="4584"/>
                  </a:lnTo>
                  <a:lnTo>
                    <a:pt x="168376" y="4389"/>
                  </a:lnTo>
                  <a:lnTo>
                    <a:pt x="168123" y="4200"/>
                  </a:lnTo>
                  <a:lnTo>
                    <a:pt x="167861" y="4005"/>
                  </a:lnTo>
                  <a:lnTo>
                    <a:pt x="167590" y="3823"/>
                  </a:lnTo>
                  <a:lnTo>
                    <a:pt x="167310" y="3642"/>
                  </a:lnTo>
                  <a:lnTo>
                    <a:pt x="167030" y="3460"/>
                  </a:lnTo>
                  <a:lnTo>
                    <a:pt x="166741" y="3285"/>
                  </a:lnTo>
                  <a:lnTo>
                    <a:pt x="166443" y="3117"/>
                  </a:lnTo>
                  <a:lnTo>
                    <a:pt x="166145" y="2948"/>
                  </a:lnTo>
                  <a:lnTo>
                    <a:pt x="165846" y="2787"/>
                  </a:lnTo>
                  <a:lnTo>
                    <a:pt x="165530" y="2632"/>
                  </a:lnTo>
                  <a:lnTo>
                    <a:pt x="165223" y="2477"/>
                  </a:lnTo>
                  <a:lnTo>
                    <a:pt x="164907" y="2323"/>
                  </a:lnTo>
                  <a:lnTo>
                    <a:pt x="164591" y="2181"/>
                  </a:lnTo>
                  <a:lnTo>
                    <a:pt x="164265" y="2033"/>
                  </a:lnTo>
                  <a:lnTo>
                    <a:pt x="163940" y="1898"/>
                  </a:lnTo>
                  <a:lnTo>
                    <a:pt x="163615" y="1764"/>
                  </a:lnTo>
                  <a:lnTo>
                    <a:pt x="163280" y="1636"/>
                  </a:lnTo>
                  <a:lnTo>
                    <a:pt x="162946" y="1515"/>
                  </a:lnTo>
                  <a:lnTo>
                    <a:pt x="162621" y="1394"/>
                  </a:lnTo>
                  <a:lnTo>
                    <a:pt x="162286" y="1279"/>
                  </a:lnTo>
                  <a:lnTo>
                    <a:pt x="161952" y="1172"/>
                  </a:lnTo>
                  <a:lnTo>
                    <a:pt x="161618" y="1064"/>
                  </a:lnTo>
                  <a:lnTo>
                    <a:pt x="161284" y="963"/>
                  </a:lnTo>
                  <a:lnTo>
                    <a:pt x="160940" y="869"/>
                  </a:lnTo>
                  <a:lnTo>
                    <a:pt x="160615" y="774"/>
                  </a:lnTo>
                  <a:lnTo>
                    <a:pt x="160281" y="687"/>
                  </a:lnTo>
                  <a:lnTo>
                    <a:pt x="159946" y="606"/>
                  </a:lnTo>
                  <a:lnTo>
                    <a:pt x="159612" y="532"/>
                  </a:lnTo>
                  <a:lnTo>
                    <a:pt x="159287" y="465"/>
                  </a:lnTo>
                  <a:lnTo>
                    <a:pt x="158961" y="398"/>
                  </a:lnTo>
                  <a:lnTo>
                    <a:pt x="158636" y="337"/>
                  </a:lnTo>
                  <a:lnTo>
                    <a:pt x="158302" y="276"/>
                  </a:lnTo>
                  <a:lnTo>
                    <a:pt x="157959" y="229"/>
                  </a:lnTo>
                  <a:lnTo>
                    <a:pt x="157615" y="182"/>
                  </a:lnTo>
                  <a:lnTo>
                    <a:pt x="157272" y="135"/>
                  </a:lnTo>
                  <a:lnTo>
                    <a:pt x="156928" y="101"/>
                  </a:lnTo>
                  <a:lnTo>
                    <a:pt x="156576" y="74"/>
                  </a:lnTo>
                  <a:lnTo>
                    <a:pt x="156233" y="48"/>
                  </a:lnTo>
                  <a:lnTo>
                    <a:pt x="155889" y="27"/>
                  </a:lnTo>
                  <a:lnTo>
                    <a:pt x="155537" y="14"/>
                  </a:lnTo>
                  <a:lnTo>
                    <a:pt x="155185" y="7"/>
                  </a:lnTo>
                  <a:lnTo>
                    <a:pt x="15484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-328925" y="-2044050"/>
              <a:ext cx="1031650" cy="315500"/>
            </a:xfrm>
            <a:custGeom>
              <a:avLst/>
              <a:gdLst/>
              <a:ahLst/>
              <a:cxnLst/>
              <a:rect l="l" t="t" r="r" b="b"/>
              <a:pathLst>
                <a:path w="41266" h="12620" extrusionOk="0">
                  <a:moveTo>
                    <a:pt x="25236" y="0"/>
                  </a:moveTo>
                  <a:lnTo>
                    <a:pt x="24839" y="7"/>
                  </a:lnTo>
                  <a:lnTo>
                    <a:pt x="24432" y="20"/>
                  </a:lnTo>
                  <a:lnTo>
                    <a:pt x="24007" y="40"/>
                  </a:lnTo>
                  <a:lnTo>
                    <a:pt x="23583" y="67"/>
                  </a:lnTo>
                  <a:lnTo>
                    <a:pt x="23140" y="108"/>
                  </a:lnTo>
                  <a:lnTo>
                    <a:pt x="22697" y="148"/>
                  </a:lnTo>
                  <a:lnTo>
                    <a:pt x="22245" y="195"/>
                  </a:lnTo>
                  <a:lnTo>
                    <a:pt x="21785" y="249"/>
                  </a:lnTo>
                  <a:lnTo>
                    <a:pt x="21324" y="303"/>
                  </a:lnTo>
                  <a:lnTo>
                    <a:pt x="20854" y="370"/>
                  </a:lnTo>
                  <a:lnTo>
                    <a:pt x="20375" y="444"/>
                  </a:lnTo>
                  <a:lnTo>
                    <a:pt x="19896" y="525"/>
                  </a:lnTo>
                  <a:lnTo>
                    <a:pt x="19408" y="606"/>
                  </a:lnTo>
                  <a:lnTo>
                    <a:pt x="18911" y="700"/>
                  </a:lnTo>
                  <a:lnTo>
                    <a:pt x="18423" y="794"/>
                  </a:lnTo>
                  <a:lnTo>
                    <a:pt x="17926" y="895"/>
                  </a:lnTo>
                  <a:lnTo>
                    <a:pt x="17421" y="1010"/>
                  </a:lnTo>
                  <a:lnTo>
                    <a:pt x="16924" y="1124"/>
                  </a:lnTo>
                  <a:lnTo>
                    <a:pt x="16418" y="1245"/>
                  </a:lnTo>
                  <a:lnTo>
                    <a:pt x="15912" y="1366"/>
                  </a:lnTo>
                  <a:lnTo>
                    <a:pt x="15406" y="1501"/>
                  </a:lnTo>
                  <a:lnTo>
                    <a:pt x="14900" y="1642"/>
                  </a:lnTo>
                  <a:lnTo>
                    <a:pt x="14394" y="1784"/>
                  </a:lnTo>
                  <a:lnTo>
                    <a:pt x="13897" y="1932"/>
                  </a:lnTo>
                  <a:lnTo>
                    <a:pt x="13391" y="2087"/>
                  </a:lnTo>
                  <a:lnTo>
                    <a:pt x="12885" y="2248"/>
                  </a:lnTo>
                  <a:lnTo>
                    <a:pt x="12388" y="2416"/>
                  </a:lnTo>
                  <a:lnTo>
                    <a:pt x="11891" y="2585"/>
                  </a:lnTo>
                  <a:lnTo>
                    <a:pt x="11403" y="2760"/>
                  </a:lnTo>
                  <a:lnTo>
                    <a:pt x="10915" y="2948"/>
                  </a:lnTo>
                  <a:lnTo>
                    <a:pt x="10427" y="3130"/>
                  </a:lnTo>
                  <a:lnTo>
                    <a:pt x="9948" y="3325"/>
                  </a:lnTo>
                  <a:lnTo>
                    <a:pt x="9469" y="3527"/>
                  </a:lnTo>
                  <a:lnTo>
                    <a:pt x="8999" y="3729"/>
                  </a:lnTo>
                  <a:lnTo>
                    <a:pt x="8539" y="3937"/>
                  </a:lnTo>
                  <a:lnTo>
                    <a:pt x="8078" y="4153"/>
                  </a:lnTo>
                  <a:lnTo>
                    <a:pt x="7635" y="4368"/>
                  </a:lnTo>
                  <a:lnTo>
                    <a:pt x="7192" y="4590"/>
                  </a:lnTo>
                  <a:lnTo>
                    <a:pt x="6759" y="4819"/>
                  </a:lnTo>
                  <a:lnTo>
                    <a:pt x="6334" y="5055"/>
                  </a:lnTo>
                  <a:lnTo>
                    <a:pt x="5918" y="5297"/>
                  </a:lnTo>
                  <a:lnTo>
                    <a:pt x="5512" y="5539"/>
                  </a:lnTo>
                  <a:lnTo>
                    <a:pt x="5114" y="5788"/>
                  </a:lnTo>
                  <a:lnTo>
                    <a:pt x="4726" y="6037"/>
                  </a:lnTo>
                  <a:lnTo>
                    <a:pt x="4355" y="6300"/>
                  </a:lnTo>
                  <a:lnTo>
                    <a:pt x="3994" y="6562"/>
                  </a:lnTo>
                  <a:lnTo>
                    <a:pt x="3641" y="6825"/>
                  </a:lnTo>
                  <a:lnTo>
                    <a:pt x="3307" y="7101"/>
                  </a:lnTo>
                  <a:lnTo>
                    <a:pt x="2982" y="7377"/>
                  </a:lnTo>
                  <a:lnTo>
                    <a:pt x="2666" y="7659"/>
                  </a:lnTo>
                  <a:lnTo>
                    <a:pt x="2367" y="7942"/>
                  </a:lnTo>
                  <a:lnTo>
                    <a:pt x="2087" y="8232"/>
                  </a:lnTo>
                  <a:lnTo>
                    <a:pt x="1816" y="8528"/>
                  </a:lnTo>
                  <a:lnTo>
                    <a:pt x="1563" y="8824"/>
                  </a:lnTo>
                  <a:lnTo>
                    <a:pt x="1328" y="9127"/>
                  </a:lnTo>
                  <a:lnTo>
                    <a:pt x="1111" y="9430"/>
                  </a:lnTo>
                  <a:lnTo>
                    <a:pt x="904" y="9746"/>
                  </a:lnTo>
                  <a:lnTo>
                    <a:pt x="723" y="10056"/>
                  </a:lnTo>
                  <a:lnTo>
                    <a:pt x="551" y="10379"/>
                  </a:lnTo>
                  <a:lnTo>
                    <a:pt x="398" y="10702"/>
                  </a:lnTo>
                  <a:lnTo>
                    <a:pt x="271" y="11025"/>
                  </a:lnTo>
                  <a:lnTo>
                    <a:pt x="163" y="11361"/>
                  </a:lnTo>
                  <a:lnTo>
                    <a:pt x="72" y="11691"/>
                  </a:lnTo>
                  <a:lnTo>
                    <a:pt x="0" y="12034"/>
                  </a:lnTo>
                  <a:lnTo>
                    <a:pt x="2539" y="11987"/>
                  </a:lnTo>
                  <a:lnTo>
                    <a:pt x="5087" y="11954"/>
                  </a:lnTo>
                  <a:lnTo>
                    <a:pt x="7635" y="11920"/>
                  </a:lnTo>
                  <a:lnTo>
                    <a:pt x="10192" y="11893"/>
                  </a:lnTo>
                  <a:lnTo>
                    <a:pt x="12758" y="11873"/>
                  </a:lnTo>
                  <a:lnTo>
                    <a:pt x="15315" y="11866"/>
                  </a:lnTo>
                  <a:lnTo>
                    <a:pt x="17881" y="11866"/>
                  </a:lnTo>
                  <a:lnTo>
                    <a:pt x="20447" y="11880"/>
                  </a:lnTo>
                  <a:lnTo>
                    <a:pt x="23013" y="11906"/>
                  </a:lnTo>
                  <a:lnTo>
                    <a:pt x="25580" y="11947"/>
                  </a:lnTo>
                  <a:lnTo>
                    <a:pt x="28137" y="12001"/>
                  </a:lnTo>
                  <a:lnTo>
                    <a:pt x="29411" y="12034"/>
                  </a:lnTo>
                  <a:lnTo>
                    <a:pt x="30694" y="12068"/>
                  </a:lnTo>
                  <a:lnTo>
                    <a:pt x="31968" y="12108"/>
                  </a:lnTo>
                  <a:lnTo>
                    <a:pt x="33242" y="12156"/>
                  </a:lnTo>
                  <a:lnTo>
                    <a:pt x="34516" y="12203"/>
                  </a:lnTo>
                  <a:lnTo>
                    <a:pt x="35790" y="12256"/>
                  </a:lnTo>
                  <a:lnTo>
                    <a:pt x="37055" y="12317"/>
                  </a:lnTo>
                  <a:lnTo>
                    <a:pt x="38320" y="12384"/>
                  </a:lnTo>
                  <a:lnTo>
                    <a:pt x="39594" y="12452"/>
                  </a:lnTo>
                  <a:lnTo>
                    <a:pt x="40849" y="12526"/>
                  </a:lnTo>
                  <a:lnTo>
                    <a:pt x="40958" y="12546"/>
                  </a:lnTo>
                  <a:lnTo>
                    <a:pt x="41057" y="12573"/>
                  </a:lnTo>
                  <a:lnTo>
                    <a:pt x="41157" y="12600"/>
                  </a:lnTo>
                  <a:lnTo>
                    <a:pt x="41265" y="12620"/>
                  </a:lnTo>
                  <a:lnTo>
                    <a:pt x="41112" y="12001"/>
                  </a:lnTo>
                  <a:lnTo>
                    <a:pt x="40940" y="11382"/>
                  </a:lnTo>
                  <a:lnTo>
                    <a:pt x="40768" y="10769"/>
                  </a:lnTo>
                  <a:lnTo>
                    <a:pt x="40587" y="10163"/>
                  </a:lnTo>
                  <a:lnTo>
                    <a:pt x="40380" y="9564"/>
                  </a:lnTo>
                  <a:lnTo>
                    <a:pt x="40172" y="8972"/>
                  </a:lnTo>
                  <a:lnTo>
                    <a:pt x="39937" y="8393"/>
                  </a:lnTo>
                  <a:lnTo>
                    <a:pt x="39693" y="7821"/>
                  </a:lnTo>
                  <a:lnTo>
                    <a:pt x="39566" y="7538"/>
                  </a:lnTo>
                  <a:lnTo>
                    <a:pt x="39431" y="7262"/>
                  </a:lnTo>
                  <a:lnTo>
                    <a:pt x="39295" y="6986"/>
                  </a:lnTo>
                  <a:lnTo>
                    <a:pt x="39151" y="6717"/>
                  </a:lnTo>
                  <a:lnTo>
                    <a:pt x="38997" y="6448"/>
                  </a:lnTo>
                  <a:lnTo>
                    <a:pt x="38844" y="6186"/>
                  </a:lnTo>
                  <a:lnTo>
                    <a:pt x="38681" y="5923"/>
                  </a:lnTo>
                  <a:lnTo>
                    <a:pt x="38518" y="5667"/>
                  </a:lnTo>
                  <a:lnTo>
                    <a:pt x="38347" y="5411"/>
                  </a:lnTo>
                  <a:lnTo>
                    <a:pt x="38166" y="5162"/>
                  </a:lnTo>
                  <a:lnTo>
                    <a:pt x="37976" y="4920"/>
                  </a:lnTo>
                  <a:lnTo>
                    <a:pt x="37786" y="4678"/>
                  </a:lnTo>
                  <a:lnTo>
                    <a:pt x="37588" y="4442"/>
                  </a:lnTo>
                  <a:lnTo>
                    <a:pt x="37389" y="4213"/>
                  </a:lnTo>
                  <a:lnTo>
                    <a:pt x="37172" y="3985"/>
                  </a:lnTo>
                  <a:lnTo>
                    <a:pt x="36955" y="3762"/>
                  </a:lnTo>
                  <a:lnTo>
                    <a:pt x="36729" y="3547"/>
                  </a:lnTo>
                  <a:lnTo>
                    <a:pt x="36494" y="3332"/>
                  </a:lnTo>
                  <a:lnTo>
                    <a:pt x="36259" y="3130"/>
                  </a:lnTo>
                  <a:lnTo>
                    <a:pt x="36006" y="2928"/>
                  </a:lnTo>
                  <a:lnTo>
                    <a:pt x="35753" y="2733"/>
                  </a:lnTo>
                  <a:lnTo>
                    <a:pt x="35491" y="2538"/>
                  </a:lnTo>
                  <a:lnTo>
                    <a:pt x="35220" y="2356"/>
                  </a:lnTo>
                  <a:lnTo>
                    <a:pt x="34931" y="2174"/>
                  </a:lnTo>
                  <a:lnTo>
                    <a:pt x="34642" y="2006"/>
                  </a:lnTo>
                  <a:lnTo>
                    <a:pt x="34344" y="1838"/>
                  </a:lnTo>
                  <a:lnTo>
                    <a:pt x="34037" y="1676"/>
                  </a:lnTo>
                  <a:lnTo>
                    <a:pt x="33720" y="1521"/>
                  </a:lnTo>
                  <a:lnTo>
                    <a:pt x="33395" y="1380"/>
                  </a:lnTo>
                  <a:lnTo>
                    <a:pt x="33061" y="1239"/>
                  </a:lnTo>
                  <a:lnTo>
                    <a:pt x="32718" y="1104"/>
                  </a:lnTo>
                  <a:lnTo>
                    <a:pt x="32365" y="976"/>
                  </a:lnTo>
                  <a:lnTo>
                    <a:pt x="32004" y="855"/>
                  </a:lnTo>
                  <a:lnTo>
                    <a:pt x="31624" y="747"/>
                  </a:lnTo>
                  <a:lnTo>
                    <a:pt x="31245" y="639"/>
                  </a:lnTo>
                  <a:lnTo>
                    <a:pt x="30847" y="539"/>
                  </a:lnTo>
                  <a:lnTo>
                    <a:pt x="30441" y="451"/>
                  </a:lnTo>
                  <a:lnTo>
                    <a:pt x="30025" y="370"/>
                  </a:lnTo>
                  <a:lnTo>
                    <a:pt x="29600" y="296"/>
                  </a:lnTo>
                  <a:lnTo>
                    <a:pt x="29158" y="229"/>
                  </a:lnTo>
                  <a:lnTo>
                    <a:pt x="28715" y="168"/>
                  </a:lnTo>
                  <a:lnTo>
                    <a:pt x="28254" y="121"/>
                  </a:lnTo>
                  <a:lnTo>
                    <a:pt x="27775" y="81"/>
                  </a:lnTo>
                  <a:lnTo>
                    <a:pt x="27296" y="47"/>
                  </a:lnTo>
                  <a:lnTo>
                    <a:pt x="26799" y="20"/>
                  </a:lnTo>
                  <a:lnTo>
                    <a:pt x="26293" y="7"/>
                  </a:lnTo>
                  <a:lnTo>
                    <a:pt x="2576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-80450" y="-2587900"/>
              <a:ext cx="463300" cy="514925"/>
            </a:xfrm>
            <a:custGeom>
              <a:avLst/>
              <a:gdLst/>
              <a:ahLst/>
              <a:cxnLst/>
              <a:rect l="l" t="t" r="r" b="b"/>
              <a:pathLst>
                <a:path w="18532" h="20597" extrusionOk="0">
                  <a:moveTo>
                    <a:pt x="16282" y="1"/>
                  </a:moveTo>
                  <a:lnTo>
                    <a:pt x="15315" y="257"/>
                  </a:lnTo>
                  <a:lnTo>
                    <a:pt x="14330" y="499"/>
                  </a:lnTo>
                  <a:lnTo>
                    <a:pt x="13336" y="728"/>
                  </a:lnTo>
                  <a:lnTo>
                    <a:pt x="12334" y="950"/>
                  </a:lnTo>
                  <a:lnTo>
                    <a:pt x="11313" y="1159"/>
                  </a:lnTo>
                  <a:lnTo>
                    <a:pt x="10292" y="1354"/>
                  </a:lnTo>
                  <a:lnTo>
                    <a:pt x="9271" y="1549"/>
                  </a:lnTo>
                  <a:lnTo>
                    <a:pt x="8240" y="1731"/>
                  </a:lnTo>
                  <a:lnTo>
                    <a:pt x="7201" y="1899"/>
                  </a:lnTo>
                  <a:lnTo>
                    <a:pt x="6162" y="2067"/>
                  </a:lnTo>
                  <a:lnTo>
                    <a:pt x="5132" y="2229"/>
                  </a:lnTo>
                  <a:lnTo>
                    <a:pt x="4093" y="2390"/>
                  </a:lnTo>
                  <a:lnTo>
                    <a:pt x="2042" y="2686"/>
                  </a:lnTo>
                  <a:lnTo>
                    <a:pt x="0" y="2976"/>
                  </a:lnTo>
                  <a:lnTo>
                    <a:pt x="190" y="4006"/>
                  </a:lnTo>
                  <a:lnTo>
                    <a:pt x="371" y="5035"/>
                  </a:lnTo>
                  <a:lnTo>
                    <a:pt x="723" y="7095"/>
                  </a:lnTo>
                  <a:lnTo>
                    <a:pt x="1048" y="9148"/>
                  </a:lnTo>
                  <a:lnTo>
                    <a:pt x="1374" y="11201"/>
                  </a:lnTo>
                  <a:lnTo>
                    <a:pt x="1988" y="15273"/>
                  </a:lnTo>
                  <a:lnTo>
                    <a:pt x="2295" y="17292"/>
                  </a:lnTo>
                  <a:lnTo>
                    <a:pt x="2602" y="19297"/>
                  </a:lnTo>
                  <a:lnTo>
                    <a:pt x="2611" y="19405"/>
                  </a:lnTo>
                  <a:lnTo>
                    <a:pt x="2620" y="19506"/>
                  </a:lnTo>
                  <a:lnTo>
                    <a:pt x="2620" y="19607"/>
                  </a:lnTo>
                  <a:lnTo>
                    <a:pt x="2611" y="19701"/>
                  </a:lnTo>
                  <a:lnTo>
                    <a:pt x="2602" y="19789"/>
                  </a:lnTo>
                  <a:lnTo>
                    <a:pt x="2575" y="19876"/>
                  </a:lnTo>
                  <a:lnTo>
                    <a:pt x="2557" y="19964"/>
                  </a:lnTo>
                  <a:lnTo>
                    <a:pt x="2521" y="20045"/>
                  </a:lnTo>
                  <a:lnTo>
                    <a:pt x="2485" y="20125"/>
                  </a:lnTo>
                  <a:lnTo>
                    <a:pt x="2440" y="20199"/>
                  </a:lnTo>
                  <a:lnTo>
                    <a:pt x="2385" y="20273"/>
                  </a:lnTo>
                  <a:lnTo>
                    <a:pt x="2331" y="20347"/>
                  </a:lnTo>
                  <a:lnTo>
                    <a:pt x="2268" y="20415"/>
                  </a:lnTo>
                  <a:lnTo>
                    <a:pt x="2205" y="20475"/>
                  </a:lnTo>
                  <a:lnTo>
                    <a:pt x="2133" y="20536"/>
                  </a:lnTo>
                  <a:lnTo>
                    <a:pt x="2060" y="20596"/>
                  </a:lnTo>
                  <a:lnTo>
                    <a:pt x="2891" y="20341"/>
                  </a:lnTo>
                  <a:lnTo>
                    <a:pt x="3732" y="20092"/>
                  </a:lnTo>
                  <a:lnTo>
                    <a:pt x="4572" y="19863"/>
                  </a:lnTo>
                  <a:lnTo>
                    <a:pt x="5412" y="19647"/>
                  </a:lnTo>
                  <a:lnTo>
                    <a:pt x="6253" y="19446"/>
                  </a:lnTo>
                  <a:lnTo>
                    <a:pt x="7093" y="19257"/>
                  </a:lnTo>
                  <a:lnTo>
                    <a:pt x="7924" y="19082"/>
                  </a:lnTo>
                  <a:lnTo>
                    <a:pt x="8756" y="18921"/>
                  </a:lnTo>
                  <a:lnTo>
                    <a:pt x="9578" y="18779"/>
                  </a:lnTo>
                  <a:lnTo>
                    <a:pt x="10391" y="18645"/>
                  </a:lnTo>
                  <a:lnTo>
                    <a:pt x="11195" y="18530"/>
                  </a:lnTo>
                  <a:lnTo>
                    <a:pt x="11981" y="18429"/>
                  </a:lnTo>
                  <a:lnTo>
                    <a:pt x="12767" y="18342"/>
                  </a:lnTo>
                  <a:lnTo>
                    <a:pt x="13526" y="18268"/>
                  </a:lnTo>
                  <a:lnTo>
                    <a:pt x="14285" y="18214"/>
                  </a:lnTo>
                  <a:lnTo>
                    <a:pt x="15017" y="18167"/>
                  </a:lnTo>
                  <a:lnTo>
                    <a:pt x="15360" y="18153"/>
                  </a:lnTo>
                  <a:lnTo>
                    <a:pt x="15695" y="18140"/>
                  </a:lnTo>
                  <a:lnTo>
                    <a:pt x="16020" y="18133"/>
                  </a:lnTo>
                  <a:lnTo>
                    <a:pt x="16680" y="18133"/>
                  </a:lnTo>
                  <a:lnTo>
                    <a:pt x="17005" y="18140"/>
                  </a:lnTo>
                  <a:lnTo>
                    <a:pt x="17321" y="18153"/>
                  </a:lnTo>
                  <a:lnTo>
                    <a:pt x="17646" y="18167"/>
                  </a:lnTo>
                  <a:lnTo>
                    <a:pt x="17719" y="18046"/>
                  </a:lnTo>
                  <a:lnTo>
                    <a:pt x="17800" y="17931"/>
                  </a:lnTo>
                  <a:lnTo>
                    <a:pt x="17899" y="17817"/>
                  </a:lnTo>
                  <a:lnTo>
                    <a:pt x="18008" y="17709"/>
                  </a:lnTo>
                  <a:lnTo>
                    <a:pt x="18116" y="17608"/>
                  </a:lnTo>
                  <a:lnTo>
                    <a:pt x="18243" y="17514"/>
                  </a:lnTo>
                  <a:lnTo>
                    <a:pt x="18378" y="17426"/>
                  </a:lnTo>
                  <a:lnTo>
                    <a:pt x="18532" y="17339"/>
                  </a:lnTo>
                  <a:lnTo>
                    <a:pt x="18342" y="15266"/>
                  </a:lnTo>
                  <a:lnTo>
                    <a:pt x="18125" y="13152"/>
                  </a:lnTo>
                  <a:lnTo>
                    <a:pt x="18017" y="12089"/>
                  </a:lnTo>
                  <a:lnTo>
                    <a:pt x="17890" y="11012"/>
                  </a:lnTo>
                  <a:lnTo>
                    <a:pt x="17764" y="9935"/>
                  </a:lnTo>
                  <a:lnTo>
                    <a:pt x="17628" y="8852"/>
                  </a:lnTo>
                  <a:lnTo>
                    <a:pt x="17493" y="7761"/>
                  </a:lnTo>
                  <a:lnTo>
                    <a:pt x="17339" y="6664"/>
                  </a:lnTo>
                  <a:lnTo>
                    <a:pt x="17186" y="5560"/>
                  </a:lnTo>
                  <a:lnTo>
                    <a:pt x="17023" y="4456"/>
                  </a:lnTo>
                  <a:lnTo>
                    <a:pt x="16851" y="3346"/>
                  </a:lnTo>
                  <a:lnTo>
                    <a:pt x="16671" y="2235"/>
                  </a:lnTo>
                  <a:lnTo>
                    <a:pt x="16481" y="1118"/>
                  </a:lnTo>
                  <a:lnTo>
                    <a:pt x="1628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-212600" y="-3074525"/>
              <a:ext cx="528825" cy="523350"/>
            </a:xfrm>
            <a:custGeom>
              <a:avLst/>
              <a:gdLst/>
              <a:ahLst/>
              <a:cxnLst/>
              <a:rect l="l" t="t" r="r" b="b"/>
              <a:pathLst>
                <a:path w="21153" h="20934" extrusionOk="0">
                  <a:moveTo>
                    <a:pt x="16436" y="1"/>
                  </a:moveTo>
                  <a:lnTo>
                    <a:pt x="14394" y="499"/>
                  </a:lnTo>
                  <a:lnTo>
                    <a:pt x="12343" y="984"/>
                  </a:lnTo>
                  <a:lnTo>
                    <a:pt x="10292" y="1462"/>
                  </a:lnTo>
                  <a:lnTo>
                    <a:pt x="8241" y="1933"/>
                  </a:lnTo>
                  <a:lnTo>
                    <a:pt x="6190" y="2384"/>
                  </a:lnTo>
                  <a:lnTo>
                    <a:pt x="4130" y="2828"/>
                  </a:lnTo>
                  <a:lnTo>
                    <a:pt x="3100" y="3043"/>
                  </a:lnTo>
                  <a:lnTo>
                    <a:pt x="2060" y="3252"/>
                  </a:lnTo>
                  <a:lnTo>
                    <a:pt x="1030" y="3461"/>
                  </a:lnTo>
                  <a:lnTo>
                    <a:pt x="0" y="3662"/>
                  </a:lnTo>
                  <a:lnTo>
                    <a:pt x="434" y="4712"/>
                  </a:lnTo>
                  <a:lnTo>
                    <a:pt x="841" y="5769"/>
                  </a:lnTo>
                  <a:lnTo>
                    <a:pt x="1238" y="6833"/>
                  </a:lnTo>
                  <a:lnTo>
                    <a:pt x="1609" y="7896"/>
                  </a:lnTo>
                  <a:lnTo>
                    <a:pt x="1970" y="8966"/>
                  </a:lnTo>
                  <a:lnTo>
                    <a:pt x="2313" y="10036"/>
                  </a:lnTo>
                  <a:lnTo>
                    <a:pt x="2639" y="11120"/>
                  </a:lnTo>
                  <a:lnTo>
                    <a:pt x="2955" y="12197"/>
                  </a:lnTo>
                  <a:lnTo>
                    <a:pt x="3253" y="13280"/>
                  </a:lnTo>
                  <a:lnTo>
                    <a:pt x="3542" y="14371"/>
                  </a:lnTo>
                  <a:lnTo>
                    <a:pt x="3822" y="15461"/>
                  </a:lnTo>
                  <a:lnTo>
                    <a:pt x="4084" y="16552"/>
                  </a:lnTo>
                  <a:lnTo>
                    <a:pt x="4337" y="17642"/>
                  </a:lnTo>
                  <a:lnTo>
                    <a:pt x="4581" y="18739"/>
                  </a:lnTo>
                  <a:lnTo>
                    <a:pt x="4807" y="19836"/>
                  </a:lnTo>
                  <a:lnTo>
                    <a:pt x="5033" y="20933"/>
                  </a:lnTo>
                  <a:lnTo>
                    <a:pt x="6985" y="20395"/>
                  </a:lnTo>
                  <a:lnTo>
                    <a:pt x="8973" y="19870"/>
                  </a:lnTo>
                  <a:lnTo>
                    <a:pt x="9967" y="19607"/>
                  </a:lnTo>
                  <a:lnTo>
                    <a:pt x="10978" y="19351"/>
                  </a:lnTo>
                  <a:lnTo>
                    <a:pt x="11990" y="19102"/>
                  </a:lnTo>
                  <a:lnTo>
                    <a:pt x="13002" y="18860"/>
                  </a:lnTo>
                  <a:lnTo>
                    <a:pt x="14014" y="18618"/>
                  </a:lnTo>
                  <a:lnTo>
                    <a:pt x="15035" y="18396"/>
                  </a:lnTo>
                  <a:lnTo>
                    <a:pt x="16056" y="18180"/>
                  </a:lnTo>
                  <a:lnTo>
                    <a:pt x="17077" y="17972"/>
                  </a:lnTo>
                  <a:lnTo>
                    <a:pt x="18098" y="17783"/>
                  </a:lnTo>
                  <a:lnTo>
                    <a:pt x="19119" y="17608"/>
                  </a:lnTo>
                  <a:lnTo>
                    <a:pt x="20140" y="17440"/>
                  </a:lnTo>
                  <a:lnTo>
                    <a:pt x="20646" y="17366"/>
                  </a:lnTo>
                  <a:lnTo>
                    <a:pt x="21152" y="17299"/>
                  </a:lnTo>
                  <a:lnTo>
                    <a:pt x="20936" y="16215"/>
                  </a:lnTo>
                  <a:lnTo>
                    <a:pt x="20710" y="15125"/>
                  </a:lnTo>
                  <a:lnTo>
                    <a:pt x="20475" y="14041"/>
                  </a:lnTo>
                  <a:lnTo>
                    <a:pt x="20231" y="12951"/>
                  </a:lnTo>
                  <a:lnTo>
                    <a:pt x="19969" y="11867"/>
                  </a:lnTo>
                  <a:lnTo>
                    <a:pt x="19707" y="10777"/>
                  </a:lnTo>
                  <a:lnTo>
                    <a:pt x="19427" y="9693"/>
                  </a:lnTo>
                  <a:lnTo>
                    <a:pt x="19138" y="8609"/>
                  </a:lnTo>
                  <a:lnTo>
                    <a:pt x="18839" y="7519"/>
                  </a:lnTo>
                  <a:lnTo>
                    <a:pt x="18532" y="6442"/>
                  </a:lnTo>
                  <a:lnTo>
                    <a:pt x="18216" y="5359"/>
                  </a:lnTo>
                  <a:lnTo>
                    <a:pt x="17882" y="4282"/>
                  </a:lnTo>
                  <a:lnTo>
                    <a:pt x="17538" y="3205"/>
                  </a:lnTo>
                  <a:lnTo>
                    <a:pt x="17186" y="2135"/>
                  </a:lnTo>
                  <a:lnTo>
                    <a:pt x="16815" y="1071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-447750" y="-3545150"/>
              <a:ext cx="626175" cy="524350"/>
            </a:xfrm>
            <a:custGeom>
              <a:avLst/>
              <a:gdLst/>
              <a:ahLst/>
              <a:cxnLst/>
              <a:rect l="l" t="t" r="r" b="b"/>
              <a:pathLst>
                <a:path w="25047" h="20974" extrusionOk="0">
                  <a:moveTo>
                    <a:pt x="15993" y="1"/>
                  </a:moveTo>
                  <a:lnTo>
                    <a:pt x="15569" y="229"/>
                  </a:lnTo>
                  <a:lnTo>
                    <a:pt x="15144" y="458"/>
                  </a:lnTo>
                  <a:lnTo>
                    <a:pt x="14710" y="674"/>
                  </a:lnTo>
                  <a:lnTo>
                    <a:pt x="14267" y="889"/>
                  </a:lnTo>
                  <a:lnTo>
                    <a:pt x="13391" y="1320"/>
                  </a:lnTo>
                  <a:lnTo>
                    <a:pt x="12497" y="1737"/>
                  </a:lnTo>
                  <a:lnTo>
                    <a:pt x="10707" y="2551"/>
                  </a:lnTo>
                  <a:lnTo>
                    <a:pt x="9813" y="2962"/>
                  </a:lnTo>
                  <a:lnTo>
                    <a:pt x="8928" y="3379"/>
                  </a:lnTo>
                  <a:lnTo>
                    <a:pt x="6723" y="4402"/>
                  </a:lnTo>
                  <a:lnTo>
                    <a:pt x="5611" y="4921"/>
                  </a:lnTo>
                  <a:lnTo>
                    <a:pt x="4500" y="5425"/>
                  </a:lnTo>
                  <a:lnTo>
                    <a:pt x="3389" y="5930"/>
                  </a:lnTo>
                  <a:lnTo>
                    <a:pt x="2259" y="6428"/>
                  </a:lnTo>
                  <a:lnTo>
                    <a:pt x="1139" y="6913"/>
                  </a:lnTo>
                  <a:lnTo>
                    <a:pt x="0" y="7384"/>
                  </a:lnTo>
                  <a:lnTo>
                    <a:pt x="37" y="7438"/>
                  </a:lnTo>
                  <a:lnTo>
                    <a:pt x="82" y="7492"/>
                  </a:lnTo>
                  <a:lnTo>
                    <a:pt x="127" y="7539"/>
                  </a:lnTo>
                  <a:lnTo>
                    <a:pt x="154" y="7579"/>
                  </a:lnTo>
                  <a:lnTo>
                    <a:pt x="506" y="7970"/>
                  </a:lnTo>
                  <a:lnTo>
                    <a:pt x="841" y="8367"/>
                  </a:lnTo>
                  <a:lnTo>
                    <a:pt x="1175" y="8764"/>
                  </a:lnTo>
                  <a:lnTo>
                    <a:pt x="1500" y="9168"/>
                  </a:lnTo>
                  <a:lnTo>
                    <a:pt x="1826" y="9565"/>
                  </a:lnTo>
                  <a:lnTo>
                    <a:pt x="2142" y="9969"/>
                  </a:lnTo>
                  <a:lnTo>
                    <a:pt x="2449" y="10372"/>
                  </a:lnTo>
                  <a:lnTo>
                    <a:pt x="2756" y="10783"/>
                  </a:lnTo>
                  <a:lnTo>
                    <a:pt x="3063" y="11187"/>
                  </a:lnTo>
                  <a:lnTo>
                    <a:pt x="3353" y="11597"/>
                  </a:lnTo>
                  <a:lnTo>
                    <a:pt x="3931" y="12425"/>
                  </a:lnTo>
                  <a:lnTo>
                    <a:pt x="4491" y="13253"/>
                  </a:lnTo>
                  <a:lnTo>
                    <a:pt x="5033" y="14088"/>
                  </a:lnTo>
                  <a:lnTo>
                    <a:pt x="5548" y="14936"/>
                  </a:lnTo>
                  <a:lnTo>
                    <a:pt x="6054" y="15777"/>
                  </a:lnTo>
                  <a:lnTo>
                    <a:pt x="6542" y="16632"/>
                  </a:lnTo>
                  <a:lnTo>
                    <a:pt x="7012" y="17493"/>
                  </a:lnTo>
                  <a:lnTo>
                    <a:pt x="7464" y="18355"/>
                  </a:lnTo>
                  <a:lnTo>
                    <a:pt x="7906" y="19223"/>
                  </a:lnTo>
                  <a:lnTo>
                    <a:pt x="8331" y="20098"/>
                  </a:lnTo>
                  <a:lnTo>
                    <a:pt x="8738" y="20973"/>
                  </a:lnTo>
                  <a:lnTo>
                    <a:pt x="9750" y="20684"/>
                  </a:lnTo>
                  <a:lnTo>
                    <a:pt x="10753" y="20401"/>
                  </a:lnTo>
                  <a:lnTo>
                    <a:pt x="11765" y="20118"/>
                  </a:lnTo>
                  <a:lnTo>
                    <a:pt x="12777" y="19842"/>
                  </a:lnTo>
                  <a:lnTo>
                    <a:pt x="14810" y="19297"/>
                  </a:lnTo>
                  <a:lnTo>
                    <a:pt x="16852" y="18765"/>
                  </a:lnTo>
                  <a:lnTo>
                    <a:pt x="18894" y="18240"/>
                  </a:lnTo>
                  <a:lnTo>
                    <a:pt x="20945" y="17729"/>
                  </a:lnTo>
                  <a:lnTo>
                    <a:pt x="22996" y="17224"/>
                  </a:lnTo>
                  <a:lnTo>
                    <a:pt x="25047" y="16733"/>
                  </a:lnTo>
                  <a:lnTo>
                    <a:pt x="24604" y="15622"/>
                  </a:lnTo>
                  <a:lnTo>
                    <a:pt x="24143" y="14518"/>
                  </a:lnTo>
                  <a:lnTo>
                    <a:pt x="23664" y="13428"/>
                  </a:lnTo>
                  <a:lnTo>
                    <a:pt x="23176" y="12344"/>
                  </a:lnTo>
                  <a:lnTo>
                    <a:pt x="22670" y="11261"/>
                  </a:lnTo>
                  <a:lnTo>
                    <a:pt x="22146" y="10191"/>
                  </a:lnTo>
                  <a:lnTo>
                    <a:pt x="21613" y="9127"/>
                  </a:lnTo>
                  <a:lnTo>
                    <a:pt x="21053" y="8077"/>
                  </a:lnTo>
                  <a:lnTo>
                    <a:pt x="20484" y="7027"/>
                  </a:lnTo>
                  <a:lnTo>
                    <a:pt x="19897" y="5998"/>
                  </a:lnTo>
                  <a:lnTo>
                    <a:pt x="19291" y="4968"/>
                  </a:lnTo>
                  <a:lnTo>
                    <a:pt x="18984" y="4463"/>
                  </a:lnTo>
                  <a:lnTo>
                    <a:pt x="18668" y="3951"/>
                  </a:lnTo>
                  <a:lnTo>
                    <a:pt x="18352" y="3453"/>
                  </a:lnTo>
                  <a:lnTo>
                    <a:pt x="18026" y="2949"/>
                  </a:lnTo>
                  <a:lnTo>
                    <a:pt x="17701" y="2450"/>
                  </a:lnTo>
                  <a:lnTo>
                    <a:pt x="17367" y="1952"/>
                  </a:lnTo>
                  <a:lnTo>
                    <a:pt x="17032" y="1461"/>
                  </a:lnTo>
                  <a:lnTo>
                    <a:pt x="16689" y="976"/>
                  </a:lnTo>
                  <a:lnTo>
                    <a:pt x="16346" y="485"/>
                  </a:lnTo>
                  <a:lnTo>
                    <a:pt x="159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-888675" y="-3971525"/>
              <a:ext cx="801250" cy="577500"/>
            </a:xfrm>
            <a:custGeom>
              <a:avLst/>
              <a:gdLst/>
              <a:ahLst/>
              <a:cxnLst/>
              <a:rect l="l" t="t" r="r" b="b"/>
              <a:pathLst>
                <a:path w="32050" h="23100" extrusionOk="0">
                  <a:moveTo>
                    <a:pt x="13770" y="0"/>
                  </a:moveTo>
                  <a:lnTo>
                    <a:pt x="13228" y="243"/>
                  </a:lnTo>
                  <a:lnTo>
                    <a:pt x="12695" y="492"/>
                  </a:lnTo>
                  <a:lnTo>
                    <a:pt x="12162" y="747"/>
                  </a:lnTo>
                  <a:lnTo>
                    <a:pt x="11638" y="1010"/>
                  </a:lnTo>
                  <a:lnTo>
                    <a:pt x="11123" y="1272"/>
                  </a:lnTo>
                  <a:lnTo>
                    <a:pt x="10617" y="1548"/>
                  </a:lnTo>
                  <a:lnTo>
                    <a:pt x="10111" y="1831"/>
                  </a:lnTo>
                  <a:lnTo>
                    <a:pt x="9614" y="2114"/>
                  </a:lnTo>
                  <a:lnTo>
                    <a:pt x="9126" y="2410"/>
                  </a:lnTo>
                  <a:lnTo>
                    <a:pt x="8647" y="2706"/>
                  </a:lnTo>
                  <a:lnTo>
                    <a:pt x="8168" y="3009"/>
                  </a:lnTo>
                  <a:lnTo>
                    <a:pt x="7707" y="3318"/>
                  </a:lnTo>
                  <a:lnTo>
                    <a:pt x="7247" y="3635"/>
                  </a:lnTo>
                  <a:lnTo>
                    <a:pt x="6795" y="3958"/>
                  </a:lnTo>
                  <a:lnTo>
                    <a:pt x="6352" y="4281"/>
                  </a:lnTo>
                  <a:lnTo>
                    <a:pt x="5909" y="4611"/>
                  </a:lnTo>
                  <a:lnTo>
                    <a:pt x="5485" y="4954"/>
                  </a:lnTo>
                  <a:lnTo>
                    <a:pt x="5060" y="5297"/>
                  </a:lnTo>
                  <a:lnTo>
                    <a:pt x="4644" y="5640"/>
                  </a:lnTo>
                  <a:lnTo>
                    <a:pt x="4238" y="5997"/>
                  </a:lnTo>
                  <a:lnTo>
                    <a:pt x="3840" y="6354"/>
                  </a:lnTo>
                  <a:lnTo>
                    <a:pt x="3452" y="6724"/>
                  </a:lnTo>
                  <a:lnTo>
                    <a:pt x="3063" y="7094"/>
                  </a:lnTo>
                  <a:lnTo>
                    <a:pt x="2693" y="7464"/>
                  </a:lnTo>
                  <a:lnTo>
                    <a:pt x="2322" y="7848"/>
                  </a:lnTo>
                  <a:lnTo>
                    <a:pt x="1970" y="8232"/>
                  </a:lnTo>
                  <a:lnTo>
                    <a:pt x="1618" y="8622"/>
                  </a:lnTo>
                  <a:lnTo>
                    <a:pt x="1274" y="9013"/>
                  </a:lnTo>
                  <a:lnTo>
                    <a:pt x="940" y="9416"/>
                  </a:lnTo>
                  <a:lnTo>
                    <a:pt x="624" y="9820"/>
                  </a:lnTo>
                  <a:lnTo>
                    <a:pt x="307" y="10231"/>
                  </a:lnTo>
                  <a:lnTo>
                    <a:pt x="0" y="10641"/>
                  </a:lnTo>
                  <a:lnTo>
                    <a:pt x="624" y="10985"/>
                  </a:lnTo>
                  <a:lnTo>
                    <a:pt x="1238" y="11335"/>
                  </a:lnTo>
                  <a:lnTo>
                    <a:pt x="1862" y="11698"/>
                  </a:lnTo>
                  <a:lnTo>
                    <a:pt x="2476" y="12061"/>
                  </a:lnTo>
                  <a:lnTo>
                    <a:pt x="3081" y="12438"/>
                  </a:lnTo>
                  <a:lnTo>
                    <a:pt x="3687" y="12822"/>
                  </a:lnTo>
                  <a:lnTo>
                    <a:pt x="4283" y="13206"/>
                  </a:lnTo>
                  <a:lnTo>
                    <a:pt x="4870" y="13596"/>
                  </a:lnTo>
                  <a:lnTo>
                    <a:pt x="5458" y="14000"/>
                  </a:lnTo>
                  <a:lnTo>
                    <a:pt x="6036" y="14397"/>
                  </a:lnTo>
                  <a:lnTo>
                    <a:pt x="6614" y="14801"/>
                  </a:lnTo>
                  <a:lnTo>
                    <a:pt x="7174" y="15211"/>
                  </a:lnTo>
                  <a:lnTo>
                    <a:pt x="7735" y="15622"/>
                  </a:lnTo>
                  <a:lnTo>
                    <a:pt x="8286" y="16033"/>
                  </a:lnTo>
                  <a:lnTo>
                    <a:pt x="8828" y="16450"/>
                  </a:lnTo>
                  <a:lnTo>
                    <a:pt x="9361" y="16860"/>
                  </a:lnTo>
                  <a:lnTo>
                    <a:pt x="9885" y="17278"/>
                  </a:lnTo>
                  <a:lnTo>
                    <a:pt x="10391" y="17688"/>
                  </a:lnTo>
                  <a:lnTo>
                    <a:pt x="10897" y="18099"/>
                  </a:lnTo>
                  <a:lnTo>
                    <a:pt x="11394" y="18509"/>
                  </a:lnTo>
                  <a:lnTo>
                    <a:pt x="11873" y="18920"/>
                  </a:lnTo>
                  <a:lnTo>
                    <a:pt x="12343" y="19324"/>
                  </a:lnTo>
                  <a:lnTo>
                    <a:pt x="12803" y="19728"/>
                  </a:lnTo>
                  <a:lnTo>
                    <a:pt x="13255" y="20125"/>
                  </a:lnTo>
                  <a:lnTo>
                    <a:pt x="14114" y="20905"/>
                  </a:lnTo>
                  <a:lnTo>
                    <a:pt x="14918" y="21666"/>
                  </a:lnTo>
                  <a:lnTo>
                    <a:pt x="15677" y="22400"/>
                  </a:lnTo>
                  <a:lnTo>
                    <a:pt x="16372" y="23100"/>
                  </a:lnTo>
                  <a:lnTo>
                    <a:pt x="17276" y="22588"/>
                  </a:lnTo>
                  <a:lnTo>
                    <a:pt x="18198" y="22083"/>
                  </a:lnTo>
                  <a:lnTo>
                    <a:pt x="19119" y="21585"/>
                  </a:lnTo>
                  <a:lnTo>
                    <a:pt x="20050" y="21087"/>
                  </a:lnTo>
                  <a:lnTo>
                    <a:pt x="21920" y="20111"/>
                  </a:lnTo>
                  <a:lnTo>
                    <a:pt x="23782" y="19135"/>
                  </a:lnTo>
                  <a:lnTo>
                    <a:pt x="24794" y="18604"/>
                  </a:lnTo>
                  <a:lnTo>
                    <a:pt x="25806" y="18072"/>
                  </a:lnTo>
                  <a:lnTo>
                    <a:pt x="26818" y="17533"/>
                  </a:lnTo>
                  <a:lnTo>
                    <a:pt x="27839" y="16995"/>
                  </a:lnTo>
                  <a:lnTo>
                    <a:pt x="28878" y="16470"/>
                  </a:lnTo>
                  <a:lnTo>
                    <a:pt x="29393" y="16208"/>
                  </a:lnTo>
                  <a:lnTo>
                    <a:pt x="29917" y="15952"/>
                  </a:lnTo>
                  <a:lnTo>
                    <a:pt x="30441" y="15703"/>
                  </a:lnTo>
                  <a:lnTo>
                    <a:pt x="30974" y="15454"/>
                  </a:lnTo>
                  <a:lnTo>
                    <a:pt x="31507" y="15218"/>
                  </a:lnTo>
                  <a:lnTo>
                    <a:pt x="32049" y="14983"/>
                  </a:lnTo>
                  <a:lnTo>
                    <a:pt x="31597" y="14424"/>
                  </a:lnTo>
                  <a:lnTo>
                    <a:pt x="31136" y="13865"/>
                  </a:lnTo>
                  <a:lnTo>
                    <a:pt x="30667" y="13320"/>
                  </a:lnTo>
                  <a:lnTo>
                    <a:pt x="30197" y="12775"/>
                  </a:lnTo>
                  <a:lnTo>
                    <a:pt x="29718" y="12236"/>
                  </a:lnTo>
                  <a:lnTo>
                    <a:pt x="29230" y="11698"/>
                  </a:lnTo>
                  <a:lnTo>
                    <a:pt x="28733" y="11173"/>
                  </a:lnTo>
                  <a:lnTo>
                    <a:pt x="28227" y="10648"/>
                  </a:lnTo>
                  <a:lnTo>
                    <a:pt x="27721" y="10130"/>
                  </a:lnTo>
                  <a:lnTo>
                    <a:pt x="27197" y="9618"/>
                  </a:lnTo>
                  <a:lnTo>
                    <a:pt x="26673" y="9113"/>
                  </a:lnTo>
                  <a:lnTo>
                    <a:pt x="26140" y="8609"/>
                  </a:lnTo>
                  <a:lnTo>
                    <a:pt x="25598" y="8117"/>
                  </a:lnTo>
                  <a:lnTo>
                    <a:pt x="25056" y="7626"/>
                  </a:lnTo>
                  <a:lnTo>
                    <a:pt x="24495" y="7148"/>
                  </a:lnTo>
                  <a:lnTo>
                    <a:pt x="23935" y="6670"/>
                  </a:lnTo>
                  <a:lnTo>
                    <a:pt x="23357" y="6199"/>
                  </a:lnTo>
                  <a:lnTo>
                    <a:pt x="22779" y="5735"/>
                  </a:lnTo>
                  <a:lnTo>
                    <a:pt x="22191" y="5277"/>
                  </a:lnTo>
                  <a:lnTo>
                    <a:pt x="21595" y="4833"/>
                  </a:lnTo>
                  <a:lnTo>
                    <a:pt x="20990" y="4389"/>
                  </a:lnTo>
                  <a:lnTo>
                    <a:pt x="20375" y="3951"/>
                  </a:lnTo>
                  <a:lnTo>
                    <a:pt x="19752" y="3520"/>
                  </a:lnTo>
                  <a:lnTo>
                    <a:pt x="19119" y="3103"/>
                  </a:lnTo>
                  <a:lnTo>
                    <a:pt x="18487" y="2686"/>
                  </a:lnTo>
                  <a:lnTo>
                    <a:pt x="17836" y="2282"/>
                  </a:lnTo>
                  <a:lnTo>
                    <a:pt x="17186" y="1885"/>
                  </a:lnTo>
                  <a:lnTo>
                    <a:pt x="16517" y="1488"/>
                  </a:lnTo>
                  <a:lnTo>
                    <a:pt x="15848" y="1104"/>
                  </a:lnTo>
                  <a:lnTo>
                    <a:pt x="15162" y="727"/>
                  </a:lnTo>
                  <a:lnTo>
                    <a:pt x="14475" y="364"/>
                  </a:lnTo>
                  <a:lnTo>
                    <a:pt x="1377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-6896375" y="-1201900"/>
              <a:ext cx="6364850" cy="1340750"/>
            </a:xfrm>
            <a:custGeom>
              <a:avLst/>
              <a:gdLst/>
              <a:ahLst/>
              <a:cxnLst/>
              <a:rect l="l" t="t" r="r" b="b"/>
              <a:pathLst>
                <a:path w="254594" h="53630" extrusionOk="0">
                  <a:moveTo>
                    <a:pt x="227541" y="3070"/>
                  </a:moveTo>
                  <a:lnTo>
                    <a:pt x="227695" y="3077"/>
                  </a:lnTo>
                  <a:lnTo>
                    <a:pt x="227848" y="3083"/>
                  </a:lnTo>
                  <a:lnTo>
                    <a:pt x="227993" y="3103"/>
                  </a:lnTo>
                  <a:lnTo>
                    <a:pt x="228128" y="3130"/>
                  </a:lnTo>
                  <a:lnTo>
                    <a:pt x="228255" y="3157"/>
                  </a:lnTo>
                  <a:lnTo>
                    <a:pt x="228381" y="3198"/>
                  </a:lnTo>
                  <a:lnTo>
                    <a:pt x="228499" y="3238"/>
                  </a:lnTo>
                  <a:lnTo>
                    <a:pt x="228607" y="3285"/>
                  </a:lnTo>
                  <a:lnTo>
                    <a:pt x="228716" y="3339"/>
                  </a:lnTo>
                  <a:lnTo>
                    <a:pt x="228815" y="3400"/>
                  </a:lnTo>
                  <a:lnTo>
                    <a:pt x="228905" y="3460"/>
                  </a:lnTo>
                  <a:lnTo>
                    <a:pt x="228987" y="3527"/>
                  </a:lnTo>
                  <a:lnTo>
                    <a:pt x="229059" y="3595"/>
                  </a:lnTo>
                  <a:lnTo>
                    <a:pt x="229131" y="3676"/>
                  </a:lnTo>
                  <a:lnTo>
                    <a:pt x="229195" y="3750"/>
                  </a:lnTo>
                  <a:lnTo>
                    <a:pt x="229258" y="3830"/>
                  </a:lnTo>
                  <a:lnTo>
                    <a:pt x="229303" y="3911"/>
                  </a:lnTo>
                  <a:lnTo>
                    <a:pt x="229348" y="3999"/>
                  </a:lnTo>
                  <a:lnTo>
                    <a:pt x="229384" y="4086"/>
                  </a:lnTo>
                  <a:lnTo>
                    <a:pt x="229421" y="4174"/>
                  </a:lnTo>
                  <a:lnTo>
                    <a:pt x="229448" y="4268"/>
                  </a:lnTo>
                  <a:lnTo>
                    <a:pt x="229466" y="4355"/>
                  </a:lnTo>
                  <a:lnTo>
                    <a:pt x="229475" y="4450"/>
                  </a:lnTo>
                  <a:lnTo>
                    <a:pt x="229475" y="4544"/>
                  </a:lnTo>
                  <a:lnTo>
                    <a:pt x="229475" y="4638"/>
                  </a:lnTo>
                  <a:lnTo>
                    <a:pt x="229466" y="4726"/>
                  </a:lnTo>
                  <a:lnTo>
                    <a:pt x="229457" y="4820"/>
                  </a:lnTo>
                  <a:lnTo>
                    <a:pt x="229430" y="4914"/>
                  </a:lnTo>
                  <a:lnTo>
                    <a:pt x="229402" y="5001"/>
                  </a:lnTo>
                  <a:lnTo>
                    <a:pt x="229366" y="5089"/>
                  </a:lnTo>
                  <a:lnTo>
                    <a:pt x="229330" y="5176"/>
                  </a:lnTo>
                  <a:lnTo>
                    <a:pt x="229285" y="5264"/>
                  </a:lnTo>
                  <a:lnTo>
                    <a:pt x="229926" y="5621"/>
                  </a:lnTo>
                  <a:lnTo>
                    <a:pt x="230559" y="5998"/>
                  </a:lnTo>
                  <a:lnTo>
                    <a:pt x="231182" y="6375"/>
                  </a:lnTo>
                  <a:lnTo>
                    <a:pt x="231806" y="6772"/>
                  </a:lnTo>
                  <a:lnTo>
                    <a:pt x="232411" y="7175"/>
                  </a:lnTo>
                  <a:lnTo>
                    <a:pt x="233017" y="7593"/>
                  </a:lnTo>
                  <a:lnTo>
                    <a:pt x="233613" y="8017"/>
                  </a:lnTo>
                  <a:lnTo>
                    <a:pt x="234191" y="8454"/>
                  </a:lnTo>
                  <a:lnTo>
                    <a:pt x="234769" y="8898"/>
                  </a:lnTo>
                  <a:lnTo>
                    <a:pt x="235330" y="9349"/>
                  </a:lnTo>
                  <a:lnTo>
                    <a:pt x="235881" y="9807"/>
                  </a:lnTo>
                  <a:lnTo>
                    <a:pt x="236423" y="10278"/>
                  </a:lnTo>
                  <a:lnTo>
                    <a:pt x="236956" y="10756"/>
                  </a:lnTo>
                  <a:lnTo>
                    <a:pt x="237471" y="11241"/>
                  </a:lnTo>
                  <a:lnTo>
                    <a:pt x="237977" y="11739"/>
                  </a:lnTo>
                  <a:lnTo>
                    <a:pt x="238465" y="12237"/>
                  </a:lnTo>
                  <a:lnTo>
                    <a:pt x="238935" y="12742"/>
                  </a:lnTo>
                  <a:lnTo>
                    <a:pt x="239396" y="13253"/>
                  </a:lnTo>
                  <a:lnTo>
                    <a:pt x="239847" y="13771"/>
                  </a:lnTo>
                  <a:lnTo>
                    <a:pt x="240272" y="14296"/>
                  </a:lnTo>
                  <a:lnTo>
                    <a:pt x="240688" y="14828"/>
                  </a:lnTo>
                  <a:lnTo>
                    <a:pt x="241085" y="15360"/>
                  </a:lnTo>
                  <a:lnTo>
                    <a:pt x="241456" y="15898"/>
                  </a:lnTo>
                  <a:lnTo>
                    <a:pt x="241817" y="16443"/>
                  </a:lnTo>
                  <a:lnTo>
                    <a:pt x="242161" y="16989"/>
                  </a:lnTo>
                  <a:lnTo>
                    <a:pt x="242486" y="17541"/>
                  </a:lnTo>
                  <a:lnTo>
                    <a:pt x="242784" y="18092"/>
                  </a:lnTo>
                  <a:lnTo>
                    <a:pt x="243073" y="18651"/>
                  </a:lnTo>
                  <a:lnTo>
                    <a:pt x="243335" y="19210"/>
                  </a:lnTo>
                  <a:lnTo>
                    <a:pt x="243570" y="19768"/>
                  </a:lnTo>
                  <a:lnTo>
                    <a:pt x="243688" y="20051"/>
                  </a:lnTo>
                  <a:lnTo>
                    <a:pt x="243796" y="20334"/>
                  </a:lnTo>
                  <a:lnTo>
                    <a:pt x="243895" y="20616"/>
                  </a:lnTo>
                  <a:lnTo>
                    <a:pt x="243986" y="20899"/>
                  </a:lnTo>
                  <a:lnTo>
                    <a:pt x="244076" y="21182"/>
                  </a:lnTo>
                  <a:lnTo>
                    <a:pt x="244166" y="21464"/>
                  </a:lnTo>
                  <a:lnTo>
                    <a:pt x="244239" y="21747"/>
                  </a:lnTo>
                  <a:lnTo>
                    <a:pt x="244320" y="22030"/>
                  </a:lnTo>
                  <a:lnTo>
                    <a:pt x="244383" y="22313"/>
                  </a:lnTo>
                  <a:lnTo>
                    <a:pt x="244446" y="22595"/>
                  </a:lnTo>
                  <a:lnTo>
                    <a:pt x="244501" y="22878"/>
                  </a:lnTo>
                  <a:lnTo>
                    <a:pt x="244546" y="23167"/>
                  </a:lnTo>
                  <a:lnTo>
                    <a:pt x="244591" y="23450"/>
                  </a:lnTo>
                  <a:lnTo>
                    <a:pt x="244627" y="23733"/>
                  </a:lnTo>
                  <a:lnTo>
                    <a:pt x="244654" y="24015"/>
                  </a:lnTo>
                  <a:lnTo>
                    <a:pt x="244672" y="24298"/>
                  </a:lnTo>
                  <a:lnTo>
                    <a:pt x="244690" y="24581"/>
                  </a:lnTo>
                  <a:lnTo>
                    <a:pt x="244699" y="24863"/>
                  </a:lnTo>
                  <a:lnTo>
                    <a:pt x="244709" y="25146"/>
                  </a:lnTo>
                  <a:lnTo>
                    <a:pt x="244699" y="25429"/>
                  </a:lnTo>
                  <a:lnTo>
                    <a:pt x="244690" y="25711"/>
                  </a:lnTo>
                  <a:lnTo>
                    <a:pt x="244681" y="25987"/>
                  </a:lnTo>
                  <a:lnTo>
                    <a:pt x="244654" y="26270"/>
                  </a:lnTo>
                  <a:lnTo>
                    <a:pt x="244627" y="26553"/>
                  </a:lnTo>
                  <a:lnTo>
                    <a:pt x="244582" y="26829"/>
                  </a:lnTo>
                  <a:lnTo>
                    <a:pt x="244537" y="27111"/>
                  </a:lnTo>
                  <a:lnTo>
                    <a:pt x="244492" y="27387"/>
                  </a:lnTo>
                  <a:lnTo>
                    <a:pt x="244428" y="27663"/>
                  </a:lnTo>
                  <a:lnTo>
                    <a:pt x="244365" y="27939"/>
                  </a:lnTo>
                  <a:lnTo>
                    <a:pt x="244293" y="28215"/>
                  </a:lnTo>
                  <a:lnTo>
                    <a:pt x="244212" y="28491"/>
                  </a:lnTo>
                  <a:lnTo>
                    <a:pt x="244121" y="28767"/>
                  </a:lnTo>
                  <a:lnTo>
                    <a:pt x="244022" y="29036"/>
                  </a:lnTo>
                  <a:lnTo>
                    <a:pt x="243922" y="29312"/>
                  </a:lnTo>
                  <a:lnTo>
                    <a:pt x="243814" y="29582"/>
                  </a:lnTo>
                  <a:lnTo>
                    <a:pt x="243688" y="29851"/>
                  </a:lnTo>
                  <a:lnTo>
                    <a:pt x="243561" y="30120"/>
                  </a:lnTo>
                  <a:lnTo>
                    <a:pt x="243425" y="30389"/>
                  </a:lnTo>
                  <a:lnTo>
                    <a:pt x="243290" y="30658"/>
                  </a:lnTo>
                  <a:lnTo>
                    <a:pt x="243136" y="30921"/>
                  </a:lnTo>
                  <a:lnTo>
                    <a:pt x="242974" y="31190"/>
                  </a:lnTo>
                  <a:lnTo>
                    <a:pt x="242811" y="31453"/>
                  </a:lnTo>
                  <a:lnTo>
                    <a:pt x="242630" y="31715"/>
                  </a:lnTo>
                  <a:lnTo>
                    <a:pt x="242450" y="31971"/>
                  </a:lnTo>
                  <a:lnTo>
                    <a:pt x="242260" y="32233"/>
                  </a:lnTo>
                  <a:lnTo>
                    <a:pt x="242061" y="32489"/>
                  </a:lnTo>
                  <a:lnTo>
                    <a:pt x="241853" y="32745"/>
                  </a:lnTo>
                  <a:lnTo>
                    <a:pt x="241636" y="33001"/>
                  </a:lnTo>
                  <a:lnTo>
                    <a:pt x="241411" y="33256"/>
                  </a:lnTo>
                  <a:lnTo>
                    <a:pt x="241176" y="33506"/>
                  </a:lnTo>
                  <a:lnTo>
                    <a:pt x="240932" y="33755"/>
                  </a:lnTo>
                  <a:lnTo>
                    <a:pt x="240679" y="34004"/>
                  </a:lnTo>
                  <a:lnTo>
                    <a:pt x="240417" y="34253"/>
                  </a:lnTo>
                  <a:lnTo>
                    <a:pt x="240146" y="34495"/>
                  </a:lnTo>
                  <a:lnTo>
                    <a:pt x="239866" y="34737"/>
                  </a:lnTo>
                  <a:lnTo>
                    <a:pt x="239576" y="34980"/>
                  </a:lnTo>
                  <a:lnTo>
                    <a:pt x="239287" y="35215"/>
                  </a:lnTo>
                  <a:lnTo>
                    <a:pt x="238980" y="35451"/>
                  </a:lnTo>
                  <a:lnTo>
                    <a:pt x="238664" y="35686"/>
                  </a:lnTo>
                  <a:lnTo>
                    <a:pt x="238339" y="35922"/>
                  </a:lnTo>
                  <a:lnTo>
                    <a:pt x="238004" y="36151"/>
                  </a:lnTo>
                  <a:lnTo>
                    <a:pt x="237661" y="36379"/>
                  </a:lnTo>
                  <a:lnTo>
                    <a:pt x="237308" y="36608"/>
                  </a:lnTo>
                  <a:lnTo>
                    <a:pt x="236947" y="36830"/>
                  </a:lnTo>
                  <a:lnTo>
                    <a:pt x="236568" y="37053"/>
                  </a:lnTo>
                  <a:lnTo>
                    <a:pt x="236188" y="37268"/>
                  </a:lnTo>
                  <a:lnTo>
                    <a:pt x="235800" y="37490"/>
                  </a:lnTo>
                  <a:lnTo>
                    <a:pt x="235393" y="37699"/>
                  </a:lnTo>
                  <a:lnTo>
                    <a:pt x="235013" y="37901"/>
                  </a:lnTo>
                  <a:lnTo>
                    <a:pt x="234625" y="38089"/>
                  </a:lnTo>
                  <a:lnTo>
                    <a:pt x="234227" y="38277"/>
                  </a:lnTo>
                  <a:lnTo>
                    <a:pt x="233830" y="38459"/>
                  </a:lnTo>
                  <a:lnTo>
                    <a:pt x="233423" y="38634"/>
                  </a:lnTo>
                  <a:lnTo>
                    <a:pt x="233017" y="38802"/>
                  </a:lnTo>
                  <a:lnTo>
                    <a:pt x="232601" y="38964"/>
                  </a:lnTo>
                  <a:lnTo>
                    <a:pt x="232185" y="39126"/>
                  </a:lnTo>
                  <a:lnTo>
                    <a:pt x="231770" y="39280"/>
                  </a:lnTo>
                  <a:lnTo>
                    <a:pt x="231345" y="39428"/>
                  </a:lnTo>
                  <a:lnTo>
                    <a:pt x="230911" y="39576"/>
                  </a:lnTo>
                  <a:lnTo>
                    <a:pt x="230478" y="39718"/>
                  </a:lnTo>
                  <a:lnTo>
                    <a:pt x="230044" y="39852"/>
                  </a:lnTo>
                  <a:lnTo>
                    <a:pt x="229601" y="39980"/>
                  </a:lnTo>
                  <a:lnTo>
                    <a:pt x="229158" y="40108"/>
                  </a:lnTo>
                  <a:lnTo>
                    <a:pt x="228716" y="40236"/>
                  </a:lnTo>
                  <a:lnTo>
                    <a:pt x="228264" y="40351"/>
                  </a:lnTo>
                  <a:lnTo>
                    <a:pt x="227812" y="40465"/>
                  </a:lnTo>
                  <a:lnTo>
                    <a:pt x="227360" y="40579"/>
                  </a:lnTo>
                  <a:lnTo>
                    <a:pt x="226900" y="40687"/>
                  </a:lnTo>
                  <a:lnTo>
                    <a:pt x="225978" y="40889"/>
                  </a:lnTo>
                  <a:lnTo>
                    <a:pt x="225047" y="41077"/>
                  </a:lnTo>
                  <a:lnTo>
                    <a:pt x="224108" y="41252"/>
                  </a:lnTo>
                  <a:lnTo>
                    <a:pt x="223159" y="41421"/>
                  </a:lnTo>
                  <a:lnTo>
                    <a:pt x="222201" y="41569"/>
                  </a:lnTo>
                  <a:lnTo>
                    <a:pt x="221243" y="41710"/>
                  </a:lnTo>
                  <a:lnTo>
                    <a:pt x="220277" y="41845"/>
                  </a:lnTo>
                  <a:lnTo>
                    <a:pt x="219310" y="41966"/>
                  </a:lnTo>
                  <a:lnTo>
                    <a:pt x="218343" y="42087"/>
                  </a:lnTo>
                  <a:lnTo>
                    <a:pt x="217376" y="42195"/>
                  </a:lnTo>
                  <a:lnTo>
                    <a:pt x="216409" y="42296"/>
                  </a:lnTo>
                  <a:lnTo>
                    <a:pt x="215443" y="42390"/>
                  </a:lnTo>
                  <a:lnTo>
                    <a:pt x="213518" y="42572"/>
                  </a:lnTo>
                  <a:lnTo>
                    <a:pt x="211603" y="42740"/>
                  </a:lnTo>
                  <a:lnTo>
                    <a:pt x="209723" y="42908"/>
                  </a:lnTo>
                  <a:lnTo>
                    <a:pt x="207871" y="43070"/>
                  </a:lnTo>
                  <a:lnTo>
                    <a:pt x="206967" y="43157"/>
                  </a:lnTo>
                  <a:lnTo>
                    <a:pt x="206064" y="43245"/>
                  </a:lnTo>
                  <a:lnTo>
                    <a:pt x="203064" y="43541"/>
                  </a:lnTo>
                  <a:lnTo>
                    <a:pt x="200055" y="43823"/>
                  </a:lnTo>
                  <a:lnTo>
                    <a:pt x="197046" y="44093"/>
                  </a:lnTo>
                  <a:lnTo>
                    <a:pt x="194029" y="44342"/>
                  </a:lnTo>
                  <a:lnTo>
                    <a:pt x="191020" y="44591"/>
                  </a:lnTo>
                  <a:lnTo>
                    <a:pt x="188002" y="44820"/>
                  </a:lnTo>
                  <a:lnTo>
                    <a:pt x="184984" y="45035"/>
                  </a:lnTo>
                  <a:lnTo>
                    <a:pt x="181966" y="45244"/>
                  </a:lnTo>
                  <a:lnTo>
                    <a:pt x="178948" y="45439"/>
                  </a:lnTo>
                  <a:lnTo>
                    <a:pt x="175921" y="45621"/>
                  </a:lnTo>
                  <a:lnTo>
                    <a:pt x="172904" y="45789"/>
                  </a:lnTo>
                  <a:lnTo>
                    <a:pt x="169877" y="45950"/>
                  </a:lnTo>
                  <a:lnTo>
                    <a:pt x="166850" y="46098"/>
                  </a:lnTo>
                  <a:lnTo>
                    <a:pt x="163823" y="46233"/>
                  </a:lnTo>
                  <a:lnTo>
                    <a:pt x="160796" y="46361"/>
                  </a:lnTo>
                  <a:lnTo>
                    <a:pt x="157769" y="46475"/>
                  </a:lnTo>
                  <a:lnTo>
                    <a:pt x="154516" y="46596"/>
                  </a:lnTo>
                  <a:lnTo>
                    <a:pt x="151264" y="46711"/>
                  </a:lnTo>
                  <a:lnTo>
                    <a:pt x="148002" y="46812"/>
                  </a:lnTo>
                  <a:lnTo>
                    <a:pt x="144740" y="46913"/>
                  </a:lnTo>
                  <a:lnTo>
                    <a:pt x="141469" y="47000"/>
                  </a:lnTo>
                  <a:lnTo>
                    <a:pt x="138198" y="47081"/>
                  </a:lnTo>
                  <a:lnTo>
                    <a:pt x="134928" y="47162"/>
                  </a:lnTo>
                  <a:lnTo>
                    <a:pt x="131657" y="47229"/>
                  </a:lnTo>
                  <a:lnTo>
                    <a:pt x="128377" y="47290"/>
                  </a:lnTo>
                  <a:lnTo>
                    <a:pt x="125106" y="47344"/>
                  </a:lnTo>
                  <a:lnTo>
                    <a:pt x="121826" y="47384"/>
                  </a:lnTo>
                  <a:lnTo>
                    <a:pt x="118546" y="47424"/>
                  </a:lnTo>
                  <a:lnTo>
                    <a:pt x="115266" y="47451"/>
                  </a:lnTo>
                  <a:lnTo>
                    <a:pt x="111977" y="47471"/>
                  </a:lnTo>
                  <a:lnTo>
                    <a:pt x="108698" y="47485"/>
                  </a:lnTo>
                  <a:lnTo>
                    <a:pt x="105418" y="47492"/>
                  </a:lnTo>
                  <a:lnTo>
                    <a:pt x="102129" y="47485"/>
                  </a:lnTo>
                  <a:lnTo>
                    <a:pt x="98849" y="47471"/>
                  </a:lnTo>
                  <a:lnTo>
                    <a:pt x="95569" y="47451"/>
                  </a:lnTo>
                  <a:lnTo>
                    <a:pt x="92289" y="47418"/>
                  </a:lnTo>
                  <a:lnTo>
                    <a:pt x="89000" y="47377"/>
                  </a:lnTo>
                  <a:lnTo>
                    <a:pt x="85720" y="47323"/>
                  </a:lnTo>
                  <a:lnTo>
                    <a:pt x="82441" y="47270"/>
                  </a:lnTo>
                  <a:lnTo>
                    <a:pt x="79170" y="47196"/>
                  </a:lnTo>
                  <a:lnTo>
                    <a:pt x="75890" y="47121"/>
                  </a:lnTo>
                  <a:lnTo>
                    <a:pt x="72619" y="47034"/>
                  </a:lnTo>
                  <a:lnTo>
                    <a:pt x="69348" y="46933"/>
                  </a:lnTo>
                  <a:lnTo>
                    <a:pt x="66077" y="46825"/>
                  </a:lnTo>
                  <a:lnTo>
                    <a:pt x="62816" y="46704"/>
                  </a:lnTo>
                  <a:lnTo>
                    <a:pt x="59554" y="46576"/>
                  </a:lnTo>
                  <a:lnTo>
                    <a:pt x="56292" y="46442"/>
                  </a:lnTo>
                  <a:lnTo>
                    <a:pt x="53039" y="46287"/>
                  </a:lnTo>
                  <a:lnTo>
                    <a:pt x="52145" y="46247"/>
                  </a:lnTo>
                  <a:lnTo>
                    <a:pt x="51250" y="46193"/>
                  </a:lnTo>
                  <a:lnTo>
                    <a:pt x="50356" y="46132"/>
                  </a:lnTo>
                  <a:lnTo>
                    <a:pt x="49452" y="46072"/>
                  </a:lnTo>
                  <a:lnTo>
                    <a:pt x="48549" y="45997"/>
                  </a:lnTo>
                  <a:lnTo>
                    <a:pt x="47636" y="45917"/>
                  </a:lnTo>
                  <a:lnTo>
                    <a:pt x="46723" y="45829"/>
                  </a:lnTo>
                  <a:lnTo>
                    <a:pt x="45811" y="45735"/>
                  </a:lnTo>
                  <a:lnTo>
                    <a:pt x="44898" y="45634"/>
                  </a:lnTo>
                  <a:lnTo>
                    <a:pt x="43977" y="45520"/>
                  </a:lnTo>
                  <a:lnTo>
                    <a:pt x="43064" y="45405"/>
                  </a:lnTo>
                  <a:lnTo>
                    <a:pt x="42151" y="45277"/>
                  </a:lnTo>
                  <a:lnTo>
                    <a:pt x="41239" y="45143"/>
                  </a:lnTo>
                  <a:lnTo>
                    <a:pt x="40326" y="45001"/>
                  </a:lnTo>
                  <a:lnTo>
                    <a:pt x="39414" y="44853"/>
                  </a:lnTo>
                  <a:lnTo>
                    <a:pt x="38510" y="44692"/>
                  </a:lnTo>
                  <a:lnTo>
                    <a:pt x="37607" y="44523"/>
                  </a:lnTo>
                  <a:lnTo>
                    <a:pt x="36712" y="44342"/>
                  </a:lnTo>
                  <a:lnTo>
                    <a:pt x="35818" y="44153"/>
                  </a:lnTo>
                  <a:lnTo>
                    <a:pt x="34932" y="43958"/>
                  </a:lnTo>
                  <a:lnTo>
                    <a:pt x="34047" y="43749"/>
                  </a:lnTo>
                  <a:lnTo>
                    <a:pt x="33170" y="43534"/>
                  </a:lnTo>
                  <a:lnTo>
                    <a:pt x="32303" y="43312"/>
                  </a:lnTo>
                  <a:lnTo>
                    <a:pt x="31444" y="43070"/>
                  </a:lnTo>
                  <a:lnTo>
                    <a:pt x="30586" y="42827"/>
                  </a:lnTo>
                  <a:lnTo>
                    <a:pt x="29746" y="42572"/>
                  </a:lnTo>
                  <a:lnTo>
                    <a:pt x="28914" y="42302"/>
                  </a:lnTo>
                  <a:lnTo>
                    <a:pt x="28092" y="42026"/>
                  </a:lnTo>
                  <a:lnTo>
                    <a:pt x="27279" y="41737"/>
                  </a:lnTo>
                  <a:lnTo>
                    <a:pt x="26475" y="41434"/>
                  </a:lnTo>
                  <a:lnTo>
                    <a:pt x="25680" y="41125"/>
                  </a:lnTo>
                  <a:lnTo>
                    <a:pt x="24903" y="40801"/>
                  </a:lnTo>
                  <a:lnTo>
                    <a:pt x="24144" y="40465"/>
                  </a:lnTo>
                  <a:lnTo>
                    <a:pt x="23394" y="40122"/>
                  </a:lnTo>
                  <a:lnTo>
                    <a:pt x="22653" y="39765"/>
                  </a:lnTo>
                  <a:lnTo>
                    <a:pt x="22291" y="39583"/>
                  </a:lnTo>
                  <a:lnTo>
                    <a:pt x="21930" y="39395"/>
                  </a:lnTo>
                  <a:lnTo>
                    <a:pt x="21578" y="39206"/>
                  </a:lnTo>
                  <a:lnTo>
                    <a:pt x="21225" y="39011"/>
                  </a:lnTo>
                  <a:lnTo>
                    <a:pt x="20873" y="38816"/>
                  </a:lnTo>
                  <a:lnTo>
                    <a:pt x="20530" y="38621"/>
                  </a:lnTo>
                  <a:lnTo>
                    <a:pt x="20195" y="38419"/>
                  </a:lnTo>
                  <a:lnTo>
                    <a:pt x="19861" y="38210"/>
                  </a:lnTo>
                  <a:lnTo>
                    <a:pt x="19527" y="38008"/>
                  </a:lnTo>
                  <a:lnTo>
                    <a:pt x="19201" y="37793"/>
                  </a:lnTo>
                  <a:lnTo>
                    <a:pt x="18885" y="37578"/>
                  </a:lnTo>
                  <a:lnTo>
                    <a:pt x="18560" y="37362"/>
                  </a:lnTo>
                  <a:lnTo>
                    <a:pt x="18253" y="37140"/>
                  </a:lnTo>
                  <a:lnTo>
                    <a:pt x="17945" y="36918"/>
                  </a:lnTo>
                  <a:lnTo>
                    <a:pt x="17638" y="36689"/>
                  </a:lnTo>
                  <a:lnTo>
                    <a:pt x="17340" y="36460"/>
                  </a:lnTo>
                  <a:lnTo>
                    <a:pt x="17051" y="36225"/>
                  </a:lnTo>
                  <a:lnTo>
                    <a:pt x="16762" y="35989"/>
                  </a:lnTo>
                  <a:lnTo>
                    <a:pt x="16473" y="35747"/>
                  </a:lnTo>
                  <a:lnTo>
                    <a:pt x="16192" y="35504"/>
                  </a:lnTo>
                  <a:lnTo>
                    <a:pt x="15921" y="35255"/>
                  </a:lnTo>
                  <a:lnTo>
                    <a:pt x="15659" y="35006"/>
                  </a:lnTo>
                  <a:lnTo>
                    <a:pt x="15388" y="34757"/>
                  </a:lnTo>
                  <a:lnTo>
                    <a:pt x="15135" y="34495"/>
                  </a:lnTo>
                  <a:lnTo>
                    <a:pt x="14882" y="34232"/>
                  </a:lnTo>
                  <a:lnTo>
                    <a:pt x="14638" y="33970"/>
                  </a:lnTo>
                  <a:lnTo>
                    <a:pt x="14394" y="33701"/>
                  </a:lnTo>
                  <a:lnTo>
                    <a:pt x="14160" y="33431"/>
                  </a:lnTo>
                  <a:lnTo>
                    <a:pt x="13934" y="33156"/>
                  </a:lnTo>
                  <a:lnTo>
                    <a:pt x="13708" y="32880"/>
                  </a:lnTo>
                  <a:lnTo>
                    <a:pt x="13491" y="32597"/>
                  </a:lnTo>
                  <a:lnTo>
                    <a:pt x="13283" y="32307"/>
                  </a:lnTo>
                  <a:lnTo>
                    <a:pt x="13075" y="32018"/>
                  </a:lnTo>
                  <a:lnTo>
                    <a:pt x="12876" y="31729"/>
                  </a:lnTo>
                  <a:lnTo>
                    <a:pt x="12678" y="31432"/>
                  </a:lnTo>
                  <a:lnTo>
                    <a:pt x="12497" y="31130"/>
                  </a:lnTo>
                  <a:lnTo>
                    <a:pt x="12316" y="30827"/>
                  </a:lnTo>
                  <a:lnTo>
                    <a:pt x="12136" y="30517"/>
                  </a:lnTo>
                  <a:lnTo>
                    <a:pt x="11973" y="30208"/>
                  </a:lnTo>
                  <a:lnTo>
                    <a:pt x="11810" y="29891"/>
                  </a:lnTo>
                  <a:lnTo>
                    <a:pt x="11657" y="29575"/>
                  </a:lnTo>
                  <a:lnTo>
                    <a:pt x="11512" y="29252"/>
                  </a:lnTo>
                  <a:lnTo>
                    <a:pt x="11368" y="28922"/>
                  </a:lnTo>
                  <a:lnTo>
                    <a:pt x="11232" y="28592"/>
                  </a:lnTo>
                  <a:lnTo>
                    <a:pt x="11106" y="28256"/>
                  </a:lnTo>
                  <a:lnTo>
                    <a:pt x="10988" y="27919"/>
                  </a:lnTo>
                  <a:lnTo>
                    <a:pt x="10871" y="27576"/>
                  </a:lnTo>
                  <a:lnTo>
                    <a:pt x="10771" y="27233"/>
                  </a:lnTo>
                  <a:lnTo>
                    <a:pt x="10672" y="26883"/>
                  </a:lnTo>
                  <a:lnTo>
                    <a:pt x="10581" y="26526"/>
                  </a:lnTo>
                  <a:lnTo>
                    <a:pt x="10500" y="26169"/>
                  </a:lnTo>
                  <a:lnTo>
                    <a:pt x="10419" y="25806"/>
                  </a:lnTo>
                  <a:lnTo>
                    <a:pt x="10347" y="25442"/>
                  </a:lnTo>
                  <a:lnTo>
                    <a:pt x="10292" y="25072"/>
                  </a:lnTo>
                  <a:lnTo>
                    <a:pt x="10238" y="24695"/>
                  </a:lnTo>
                  <a:lnTo>
                    <a:pt x="10193" y="24318"/>
                  </a:lnTo>
                  <a:lnTo>
                    <a:pt x="10157" y="23935"/>
                  </a:lnTo>
                  <a:lnTo>
                    <a:pt x="10121" y="23544"/>
                  </a:lnTo>
                  <a:lnTo>
                    <a:pt x="10121" y="23470"/>
                  </a:lnTo>
                  <a:lnTo>
                    <a:pt x="10130" y="23396"/>
                  </a:lnTo>
                  <a:lnTo>
                    <a:pt x="10148" y="23329"/>
                  </a:lnTo>
                  <a:lnTo>
                    <a:pt x="10184" y="23262"/>
                  </a:lnTo>
                  <a:lnTo>
                    <a:pt x="10220" y="23201"/>
                  </a:lnTo>
                  <a:lnTo>
                    <a:pt x="10265" y="23140"/>
                  </a:lnTo>
                  <a:lnTo>
                    <a:pt x="10319" y="23087"/>
                  </a:lnTo>
                  <a:lnTo>
                    <a:pt x="10383" y="23039"/>
                  </a:lnTo>
                  <a:lnTo>
                    <a:pt x="10446" y="22992"/>
                  </a:lnTo>
                  <a:lnTo>
                    <a:pt x="10518" y="22959"/>
                  </a:lnTo>
                  <a:lnTo>
                    <a:pt x="10600" y="22918"/>
                  </a:lnTo>
                  <a:lnTo>
                    <a:pt x="10681" y="22891"/>
                  </a:lnTo>
                  <a:lnTo>
                    <a:pt x="10762" y="22864"/>
                  </a:lnTo>
                  <a:lnTo>
                    <a:pt x="10853" y="22844"/>
                  </a:lnTo>
                  <a:lnTo>
                    <a:pt x="10943" y="22824"/>
                  </a:lnTo>
                  <a:lnTo>
                    <a:pt x="11042" y="22817"/>
                  </a:lnTo>
                  <a:lnTo>
                    <a:pt x="11006" y="22306"/>
                  </a:lnTo>
                  <a:lnTo>
                    <a:pt x="10997" y="21808"/>
                  </a:lnTo>
                  <a:lnTo>
                    <a:pt x="11006" y="21316"/>
                  </a:lnTo>
                  <a:lnTo>
                    <a:pt x="11042" y="20839"/>
                  </a:lnTo>
                  <a:lnTo>
                    <a:pt x="11096" y="20367"/>
                  </a:lnTo>
                  <a:lnTo>
                    <a:pt x="11169" y="19903"/>
                  </a:lnTo>
                  <a:lnTo>
                    <a:pt x="11259" y="19452"/>
                  </a:lnTo>
                  <a:lnTo>
                    <a:pt x="11368" y="19008"/>
                  </a:lnTo>
                  <a:lnTo>
                    <a:pt x="11494" y="18570"/>
                  </a:lnTo>
                  <a:lnTo>
                    <a:pt x="11648" y="18146"/>
                  </a:lnTo>
                  <a:lnTo>
                    <a:pt x="11819" y="17722"/>
                  </a:lnTo>
                  <a:lnTo>
                    <a:pt x="12000" y="17318"/>
                  </a:lnTo>
                  <a:lnTo>
                    <a:pt x="12208" y="16915"/>
                  </a:lnTo>
                  <a:lnTo>
                    <a:pt x="12434" y="16524"/>
                  </a:lnTo>
                  <a:lnTo>
                    <a:pt x="12669" y="16134"/>
                  </a:lnTo>
                  <a:lnTo>
                    <a:pt x="12931" y="15757"/>
                  </a:lnTo>
                  <a:lnTo>
                    <a:pt x="13202" y="15394"/>
                  </a:lnTo>
                  <a:lnTo>
                    <a:pt x="13491" y="15030"/>
                  </a:lnTo>
                  <a:lnTo>
                    <a:pt x="13798" y="14680"/>
                  </a:lnTo>
                  <a:lnTo>
                    <a:pt x="14123" y="14337"/>
                  </a:lnTo>
                  <a:lnTo>
                    <a:pt x="14467" y="14000"/>
                  </a:lnTo>
                  <a:lnTo>
                    <a:pt x="14819" y="13670"/>
                  </a:lnTo>
                  <a:lnTo>
                    <a:pt x="15190" y="13347"/>
                  </a:lnTo>
                  <a:lnTo>
                    <a:pt x="15578" y="13031"/>
                  </a:lnTo>
                  <a:lnTo>
                    <a:pt x="15976" y="12728"/>
                  </a:lnTo>
                  <a:lnTo>
                    <a:pt x="16391" y="12425"/>
                  </a:lnTo>
                  <a:lnTo>
                    <a:pt x="16825" y="12136"/>
                  </a:lnTo>
                  <a:lnTo>
                    <a:pt x="17268" y="11846"/>
                  </a:lnTo>
                  <a:lnTo>
                    <a:pt x="17719" y="11571"/>
                  </a:lnTo>
                  <a:lnTo>
                    <a:pt x="18189" y="11301"/>
                  </a:lnTo>
                  <a:lnTo>
                    <a:pt x="18677" y="11039"/>
                  </a:lnTo>
                  <a:lnTo>
                    <a:pt x="19174" y="10776"/>
                  </a:lnTo>
                  <a:lnTo>
                    <a:pt x="19680" y="10527"/>
                  </a:lnTo>
                  <a:lnTo>
                    <a:pt x="20195" y="10285"/>
                  </a:lnTo>
                  <a:lnTo>
                    <a:pt x="20728" y="10049"/>
                  </a:lnTo>
                  <a:lnTo>
                    <a:pt x="21279" y="9814"/>
                  </a:lnTo>
                  <a:lnTo>
                    <a:pt x="21831" y="9592"/>
                  </a:lnTo>
                  <a:lnTo>
                    <a:pt x="22400" y="9376"/>
                  </a:lnTo>
                  <a:lnTo>
                    <a:pt x="22978" y="9161"/>
                  </a:lnTo>
                  <a:lnTo>
                    <a:pt x="23565" y="8959"/>
                  </a:lnTo>
                  <a:lnTo>
                    <a:pt x="24162" y="8757"/>
                  </a:lnTo>
                  <a:lnTo>
                    <a:pt x="24767" y="8562"/>
                  </a:lnTo>
                  <a:lnTo>
                    <a:pt x="25382" y="8374"/>
                  </a:lnTo>
                  <a:lnTo>
                    <a:pt x="26014" y="8192"/>
                  </a:lnTo>
                  <a:lnTo>
                    <a:pt x="26647" y="8017"/>
                  </a:lnTo>
                  <a:lnTo>
                    <a:pt x="27297" y="7842"/>
                  </a:lnTo>
                  <a:lnTo>
                    <a:pt x="27948" y="7680"/>
                  </a:lnTo>
                  <a:lnTo>
                    <a:pt x="28607" y="7519"/>
                  </a:lnTo>
                  <a:lnTo>
                    <a:pt x="29276" y="7364"/>
                  </a:lnTo>
                  <a:lnTo>
                    <a:pt x="29954" y="7216"/>
                  </a:lnTo>
                  <a:lnTo>
                    <a:pt x="30640" y="7068"/>
                  </a:lnTo>
                  <a:lnTo>
                    <a:pt x="31336" y="6933"/>
                  </a:lnTo>
                  <a:lnTo>
                    <a:pt x="32032" y="6799"/>
                  </a:lnTo>
                  <a:lnTo>
                    <a:pt x="32736" y="6671"/>
                  </a:lnTo>
                  <a:lnTo>
                    <a:pt x="33450" y="6543"/>
                  </a:lnTo>
                  <a:lnTo>
                    <a:pt x="34164" y="6422"/>
                  </a:lnTo>
                  <a:lnTo>
                    <a:pt x="34887" y="6307"/>
                  </a:lnTo>
                  <a:lnTo>
                    <a:pt x="35619" y="6200"/>
                  </a:lnTo>
                  <a:lnTo>
                    <a:pt x="36351" y="6092"/>
                  </a:lnTo>
                  <a:lnTo>
                    <a:pt x="37092" y="5991"/>
                  </a:lnTo>
                  <a:lnTo>
                    <a:pt x="37832" y="5897"/>
                  </a:lnTo>
                  <a:lnTo>
                    <a:pt x="38582" y="5802"/>
                  </a:lnTo>
                  <a:lnTo>
                    <a:pt x="39332" y="5715"/>
                  </a:lnTo>
                  <a:lnTo>
                    <a:pt x="40091" y="5627"/>
                  </a:lnTo>
                  <a:lnTo>
                    <a:pt x="40841" y="5547"/>
                  </a:lnTo>
                  <a:lnTo>
                    <a:pt x="41609" y="5473"/>
                  </a:lnTo>
                  <a:lnTo>
                    <a:pt x="43136" y="5331"/>
                  </a:lnTo>
                  <a:lnTo>
                    <a:pt x="44681" y="5203"/>
                  </a:lnTo>
                  <a:lnTo>
                    <a:pt x="46226" y="5089"/>
                  </a:lnTo>
                  <a:lnTo>
                    <a:pt x="47780" y="4988"/>
                  </a:lnTo>
                  <a:lnTo>
                    <a:pt x="49335" y="4901"/>
                  </a:lnTo>
                  <a:lnTo>
                    <a:pt x="50889" y="4820"/>
                  </a:lnTo>
                  <a:lnTo>
                    <a:pt x="52443" y="4759"/>
                  </a:lnTo>
                  <a:lnTo>
                    <a:pt x="53997" y="4699"/>
                  </a:lnTo>
                  <a:lnTo>
                    <a:pt x="55533" y="4658"/>
                  </a:lnTo>
                  <a:lnTo>
                    <a:pt x="57069" y="4618"/>
                  </a:lnTo>
                  <a:lnTo>
                    <a:pt x="58596" y="4591"/>
                  </a:lnTo>
                  <a:lnTo>
                    <a:pt x="60105" y="4571"/>
                  </a:lnTo>
                  <a:lnTo>
                    <a:pt x="61596" y="4557"/>
                  </a:lnTo>
                  <a:lnTo>
                    <a:pt x="63068" y="4551"/>
                  </a:lnTo>
                  <a:lnTo>
                    <a:pt x="65960" y="4551"/>
                  </a:lnTo>
                  <a:lnTo>
                    <a:pt x="67369" y="4557"/>
                  </a:lnTo>
                  <a:lnTo>
                    <a:pt x="70098" y="4584"/>
                  </a:lnTo>
                  <a:lnTo>
                    <a:pt x="72709" y="4618"/>
                  </a:lnTo>
                  <a:lnTo>
                    <a:pt x="75167" y="4651"/>
                  </a:lnTo>
                  <a:lnTo>
                    <a:pt x="77471" y="4692"/>
                  </a:lnTo>
                  <a:lnTo>
                    <a:pt x="79594" y="4712"/>
                  </a:lnTo>
                  <a:lnTo>
                    <a:pt x="81510" y="4726"/>
                  </a:lnTo>
                  <a:lnTo>
                    <a:pt x="82395" y="4726"/>
                  </a:lnTo>
                  <a:lnTo>
                    <a:pt x="83218" y="4719"/>
                  </a:lnTo>
                  <a:lnTo>
                    <a:pt x="101261" y="4510"/>
                  </a:lnTo>
                  <a:lnTo>
                    <a:pt x="119296" y="4288"/>
                  </a:lnTo>
                  <a:lnTo>
                    <a:pt x="155384" y="3830"/>
                  </a:lnTo>
                  <a:lnTo>
                    <a:pt x="173419" y="3615"/>
                  </a:lnTo>
                  <a:lnTo>
                    <a:pt x="182436" y="3507"/>
                  </a:lnTo>
                  <a:lnTo>
                    <a:pt x="191463" y="3413"/>
                  </a:lnTo>
                  <a:lnTo>
                    <a:pt x="200480" y="3319"/>
                  </a:lnTo>
                  <a:lnTo>
                    <a:pt x="209497" y="3225"/>
                  </a:lnTo>
                  <a:lnTo>
                    <a:pt x="218524" y="3144"/>
                  </a:lnTo>
                  <a:lnTo>
                    <a:pt x="227541" y="3070"/>
                  </a:lnTo>
                  <a:close/>
                  <a:moveTo>
                    <a:pt x="235330" y="1"/>
                  </a:moveTo>
                  <a:lnTo>
                    <a:pt x="235176" y="68"/>
                  </a:lnTo>
                  <a:lnTo>
                    <a:pt x="235013" y="135"/>
                  </a:lnTo>
                  <a:lnTo>
                    <a:pt x="234851" y="189"/>
                  </a:lnTo>
                  <a:lnTo>
                    <a:pt x="234670" y="236"/>
                  </a:lnTo>
                  <a:lnTo>
                    <a:pt x="234480" y="277"/>
                  </a:lnTo>
                  <a:lnTo>
                    <a:pt x="234282" y="310"/>
                  </a:lnTo>
                  <a:lnTo>
                    <a:pt x="234074" y="324"/>
                  </a:lnTo>
                  <a:lnTo>
                    <a:pt x="233848" y="330"/>
                  </a:lnTo>
                  <a:lnTo>
                    <a:pt x="227424" y="297"/>
                  </a:lnTo>
                  <a:lnTo>
                    <a:pt x="220999" y="283"/>
                  </a:lnTo>
                  <a:lnTo>
                    <a:pt x="214575" y="277"/>
                  </a:lnTo>
                  <a:lnTo>
                    <a:pt x="208160" y="277"/>
                  </a:lnTo>
                  <a:lnTo>
                    <a:pt x="201736" y="290"/>
                  </a:lnTo>
                  <a:lnTo>
                    <a:pt x="195321" y="317"/>
                  </a:lnTo>
                  <a:lnTo>
                    <a:pt x="188896" y="351"/>
                  </a:lnTo>
                  <a:lnTo>
                    <a:pt x="182481" y="398"/>
                  </a:lnTo>
                  <a:lnTo>
                    <a:pt x="176066" y="445"/>
                  </a:lnTo>
                  <a:lnTo>
                    <a:pt x="169642" y="505"/>
                  </a:lnTo>
                  <a:lnTo>
                    <a:pt x="163227" y="566"/>
                  </a:lnTo>
                  <a:lnTo>
                    <a:pt x="156811" y="640"/>
                  </a:lnTo>
                  <a:lnTo>
                    <a:pt x="143972" y="788"/>
                  </a:lnTo>
                  <a:lnTo>
                    <a:pt x="131142" y="950"/>
                  </a:lnTo>
                  <a:lnTo>
                    <a:pt x="105472" y="1279"/>
                  </a:lnTo>
                  <a:lnTo>
                    <a:pt x="92642" y="1434"/>
                  </a:lnTo>
                  <a:lnTo>
                    <a:pt x="86217" y="1508"/>
                  </a:lnTo>
                  <a:lnTo>
                    <a:pt x="79802" y="1576"/>
                  </a:lnTo>
                  <a:lnTo>
                    <a:pt x="73387" y="1643"/>
                  </a:lnTo>
                  <a:lnTo>
                    <a:pt x="66972" y="1697"/>
                  </a:lnTo>
                  <a:lnTo>
                    <a:pt x="60548" y="1751"/>
                  </a:lnTo>
                  <a:lnTo>
                    <a:pt x="54132" y="1791"/>
                  </a:lnTo>
                  <a:lnTo>
                    <a:pt x="47717" y="1825"/>
                  </a:lnTo>
                  <a:lnTo>
                    <a:pt x="41302" y="1852"/>
                  </a:lnTo>
                  <a:lnTo>
                    <a:pt x="34878" y="1865"/>
                  </a:lnTo>
                  <a:lnTo>
                    <a:pt x="28463" y="1865"/>
                  </a:lnTo>
                  <a:lnTo>
                    <a:pt x="28372" y="1973"/>
                  </a:lnTo>
                  <a:lnTo>
                    <a:pt x="28264" y="2067"/>
                  </a:lnTo>
                  <a:lnTo>
                    <a:pt x="28146" y="2154"/>
                  </a:lnTo>
                  <a:lnTo>
                    <a:pt x="28074" y="2195"/>
                  </a:lnTo>
                  <a:lnTo>
                    <a:pt x="28002" y="2235"/>
                  </a:lnTo>
                  <a:lnTo>
                    <a:pt x="27930" y="2269"/>
                  </a:lnTo>
                  <a:lnTo>
                    <a:pt x="27848" y="2303"/>
                  </a:lnTo>
                  <a:lnTo>
                    <a:pt x="27767" y="2329"/>
                  </a:lnTo>
                  <a:lnTo>
                    <a:pt x="27677" y="2356"/>
                  </a:lnTo>
                  <a:lnTo>
                    <a:pt x="27586" y="2377"/>
                  </a:lnTo>
                  <a:lnTo>
                    <a:pt x="27496" y="2390"/>
                  </a:lnTo>
                  <a:lnTo>
                    <a:pt x="27396" y="2403"/>
                  </a:lnTo>
                  <a:lnTo>
                    <a:pt x="27288" y="2410"/>
                  </a:lnTo>
                  <a:lnTo>
                    <a:pt x="26773" y="2430"/>
                  </a:lnTo>
                  <a:lnTo>
                    <a:pt x="26258" y="2457"/>
                  </a:lnTo>
                  <a:lnTo>
                    <a:pt x="25743" y="2484"/>
                  </a:lnTo>
                  <a:lnTo>
                    <a:pt x="25237" y="2525"/>
                  </a:lnTo>
                  <a:lnTo>
                    <a:pt x="24731" y="2565"/>
                  </a:lnTo>
                  <a:lnTo>
                    <a:pt x="24234" y="2619"/>
                  </a:lnTo>
                  <a:lnTo>
                    <a:pt x="23737" y="2673"/>
                  </a:lnTo>
                  <a:lnTo>
                    <a:pt x="23249" y="2733"/>
                  </a:lnTo>
                  <a:lnTo>
                    <a:pt x="22761" y="2801"/>
                  </a:lnTo>
                  <a:lnTo>
                    <a:pt x="22273" y="2875"/>
                  </a:lnTo>
                  <a:lnTo>
                    <a:pt x="21794" y="2955"/>
                  </a:lnTo>
                  <a:lnTo>
                    <a:pt x="21316" y="3036"/>
                  </a:lnTo>
                  <a:lnTo>
                    <a:pt x="20846" y="3124"/>
                  </a:lnTo>
                  <a:lnTo>
                    <a:pt x="20376" y="3225"/>
                  </a:lnTo>
                  <a:lnTo>
                    <a:pt x="19915" y="3319"/>
                  </a:lnTo>
                  <a:lnTo>
                    <a:pt x="19454" y="3427"/>
                  </a:lnTo>
                  <a:lnTo>
                    <a:pt x="19003" y="3541"/>
                  </a:lnTo>
                  <a:lnTo>
                    <a:pt x="18551" y="3655"/>
                  </a:lnTo>
                  <a:lnTo>
                    <a:pt x="18108" y="3777"/>
                  </a:lnTo>
                  <a:lnTo>
                    <a:pt x="17665" y="3904"/>
                  </a:lnTo>
                  <a:lnTo>
                    <a:pt x="17232" y="4032"/>
                  </a:lnTo>
                  <a:lnTo>
                    <a:pt x="16798" y="4167"/>
                  </a:lnTo>
                  <a:lnTo>
                    <a:pt x="16364" y="4308"/>
                  </a:lnTo>
                  <a:lnTo>
                    <a:pt x="15939" y="4456"/>
                  </a:lnTo>
                  <a:lnTo>
                    <a:pt x="15524" y="4604"/>
                  </a:lnTo>
                  <a:lnTo>
                    <a:pt x="15108" y="4766"/>
                  </a:lnTo>
                  <a:lnTo>
                    <a:pt x="14702" y="4921"/>
                  </a:lnTo>
                  <a:lnTo>
                    <a:pt x="14295" y="5089"/>
                  </a:lnTo>
                  <a:lnTo>
                    <a:pt x="13897" y="5257"/>
                  </a:lnTo>
                  <a:lnTo>
                    <a:pt x="13500" y="5432"/>
                  </a:lnTo>
                  <a:lnTo>
                    <a:pt x="13111" y="5607"/>
                  </a:lnTo>
                  <a:lnTo>
                    <a:pt x="12723" y="5796"/>
                  </a:lnTo>
                  <a:lnTo>
                    <a:pt x="12343" y="5977"/>
                  </a:lnTo>
                  <a:lnTo>
                    <a:pt x="11964" y="6173"/>
                  </a:lnTo>
                  <a:lnTo>
                    <a:pt x="11593" y="6368"/>
                  </a:lnTo>
                  <a:lnTo>
                    <a:pt x="11232" y="6570"/>
                  </a:lnTo>
                  <a:lnTo>
                    <a:pt x="10871" y="6772"/>
                  </a:lnTo>
                  <a:lnTo>
                    <a:pt x="10518" y="6980"/>
                  </a:lnTo>
                  <a:lnTo>
                    <a:pt x="10166" y="7189"/>
                  </a:lnTo>
                  <a:lnTo>
                    <a:pt x="9822" y="7404"/>
                  </a:lnTo>
                  <a:lnTo>
                    <a:pt x="9479" y="7626"/>
                  </a:lnTo>
                  <a:lnTo>
                    <a:pt x="9145" y="7849"/>
                  </a:lnTo>
                  <a:lnTo>
                    <a:pt x="8820" y="8077"/>
                  </a:lnTo>
                  <a:lnTo>
                    <a:pt x="8494" y="8306"/>
                  </a:lnTo>
                  <a:lnTo>
                    <a:pt x="8169" y="8542"/>
                  </a:lnTo>
                  <a:lnTo>
                    <a:pt x="7862" y="8784"/>
                  </a:lnTo>
                  <a:lnTo>
                    <a:pt x="7555" y="9020"/>
                  </a:lnTo>
                  <a:lnTo>
                    <a:pt x="7247" y="9269"/>
                  </a:lnTo>
                  <a:lnTo>
                    <a:pt x="6958" y="9518"/>
                  </a:lnTo>
                  <a:lnTo>
                    <a:pt x="6660" y="9767"/>
                  </a:lnTo>
                  <a:lnTo>
                    <a:pt x="6380" y="10023"/>
                  </a:lnTo>
                  <a:lnTo>
                    <a:pt x="6100" y="10278"/>
                  </a:lnTo>
                  <a:lnTo>
                    <a:pt x="5820" y="10541"/>
                  </a:lnTo>
                  <a:lnTo>
                    <a:pt x="5558" y="10810"/>
                  </a:lnTo>
                  <a:lnTo>
                    <a:pt x="5296" y="11072"/>
                  </a:lnTo>
                  <a:lnTo>
                    <a:pt x="5034" y="11348"/>
                  </a:lnTo>
                  <a:lnTo>
                    <a:pt x="4790" y="11618"/>
                  </a:lnTo>
                  <a:lnTo>
                    <a:pt x="4537" y="11894"/>
                  </a:lnTo>
                  <a:lnTo>
                    <a:pt x="4302" y="12176"/>
                  </a:lnTo>
                  <a:lnTo>
                    <a:pt x="4067" y="12459"/>
                  </a:lnTo>
                  <a:lnTo>
                    <a:pt x="3841" y="12742"/>
                  </a:lnTo>
                  <a:lnTo>
                    <a:pt x="3624" y="13031"/>
                  </a:lnTo>
                  <a:lnTo>
                    <a:pt x="3407" y="13320"/>
                  </a:lnTo>
                  <a:lnTo>
                    <a:pt x="3199" y="13610"/>
                  </a:lnTo>
                  <a:lnTo>
                    <a:pt x="3001" y="13906"/>
                  </a:lnTo>
                  <a:lnTo>
                    <a:pt x="2802" y="14202"/>
                  </a:lnTo>
                  <a:lnTo>
                    <a:pt x="2612" y="14505"/>
                  </a:lnTo>
                  <a:lnTo>
                    <a:pt x="2422" y="14808"/>
                  </a:lnTo>
                  <a:lnTo>
                    <a:pt x="2251" y="15111"/>
                  </a:lnTo>
                  <a:lnTo>
                    <a:pt x="2079" y="15414"/>
                  </a:lnTo>
                  <a:lnTo>
                    <a:pt x="1916" y="15723"/>
                  </a:lnTo>
                  <a:lnTo>
                    <a:pt x="1754" y="16033"/>
                  </a:lnTo>
                  <a:lnTo>
                    <a:pt x="1609" y="16349"/>
                  </a:lnTo>
                  <a:lnTo>
                    <a:pt x="1465" y="16666"/>
                  </a:lnTo>
                  <a:lnTo>
                    <a:pt x="1320" y="16982"/>
                  </a:lnTo>
                  <a:lnTo>
                    <a:pt x="1194" y="17298"/>
                  </a:lnTo>
                  <a:lnTo>
                    <a:pt x="1067" y="17615"/>
                  </a:lnTo>
                  <a:lnTo>
                    <a:pt x="950" y="17938"/>
                  </a:lnTo>
                  <a:lnTo>
                    <a:pt x="832" y="18261"/>
                  </a:lnTo>
                  <a:lnTo>
                    <a:pt x="733" y="18591"/>
                  </a:lnTo>
                  <a:lnTo>
                    <a:pt x="633" y="18914"/>
                  </a:lnTo>
                  <a:lnTo>
                    <a:pt x="543" y="19243"/>
                  </a:lnTo>
                  <a:lnTo>
                    <a:pt x="462" y="19573"/>
                  </a:lnTo>
                  <a:lnTo>
                    <a:pt x="380" y="19903"/>
                  </a:lnTo>
                  <a:lnTo>
                    <a:pt x="308" y="20233"/>
                  </a:lnTo>
                  <a:lnTo>
                    <a:pt x="245" y="20569"/>
                  </a:lnTo>
                  <a:lnTo>
                    <a:pt x="191" y="20899"/>
                  </a:lnTo>
                  <a:lnTo>
                    <a:pt x="146" y="21236"/>
                  </a:lnTo>
                  <a:lnTo>
                    <a:pt x="100" y="21572"/>
                  </a:lnTo>
                  <a:lnTo>
                    <a:pt x="64" y="21915"/>
                  </a:lnTo>
                  <a:lnTo>
                    <a:pt x="37" y="22252"/>
                  </a:lnTo>
                  <a:lnTo>
                    <a:pt x="19" y="22589"/>
                  </a:lnTo>
                  <a:lnTo>
                    <a:pt x="1" y="22932"/>
                  </a:lnTo>
                  <a:lnTo>
                    <a:pt x="1" y="23275"/>
                  </a:lnTo>
                  <a:lnTo>
                    <a:pt x="1" y="23612"/>
                  </a:lnTo>
                  <a:lnTo>
                    <a:pt x="10" y="23955"/>
                  </a:lnTo>
                  <a:lnTo>
                    <a:pt x="28" y="24298"/>
                  </a:lnTo>
                  <a:lnTo>
                    <a:pt x="46" y="24641"/>
                  </a:lnTo>
                  <a:lnTo>
                    <a:pt x="82" y="24985"/>
                  </a:lnTo>
                  <a:lnTo>
                    <a:pt x="118" y="25335"/>
                  </a:lnTo>
                  <a:lnTo>
                    <a:pt x="164" y="25678"/>
                  </a:lnTo>
                  <a:lnTo>
                    <a:pt x="218" y="26021"/>
                  </a:lnTo>
                  <a:lnTo>
                    <a:pt x="281" y="26371"/>
                  </a:lnTo>
                  <a:lnTo>
                    <a:pt x="353" y="26714"/>
                  </a:lnTo>
                  <a:lnTo>
                    <a:pt x="435" y="27058"/>
                  </a:lnTo>
                  <a:lnTo>
                    <a:pt x="516" y="27408"/>
                  </a:lnTo>
                  <a:lnTo>
                    <a:pt x="606" y="27751"/>
                  </a:lnTo>
                  <a:lnTo>
                    <a:pt x="715" y="28094"/>
                  </a:lnTo>
                  <a:lnTo>
                    <a:pt x="823" y="28444"/>
                  </a:lnTo>
                  <a:lnTo>
                    <a:pt x="941" y="28787"/>
                  </a:lnTo>
                  <a:lnTo>
                    <a:pt x="1067" y="29137"/>
                  </a:lnTo>
                  <a:lnTo>
                    <a:pt x="1194" y="29481"/>
                  </a:lnTo>
                  <a:lnTo>
                    <a:pt x="1338" y="29824"/>
                  </a:lnTo>
                  <a:lnTo>
                    <a:pt x="1483" y="30167"/>
                  </a:lnTo>
                  <a:lnTo>
                    <a:pt x="1645" y="30510"/>
                  </a:lnTo>
                  <a:lnTo>
                    <a:pt x="1808" y="30854"/>
                  </a:lnTo>
                  <a:lnTo>
                    <a:pt x="1989" y="31197"/>
                  </a:lnTo>
                  <a:lnTo>
                    <a:pt x="2169" y="31540"/>
                  </a:lnTo>
                  <a:lnTo>
                    <a:pt x="2359" y="31883"/>
                  </a:lnTo>
                  <a:lnTo>
                    <a:pt x="2558" y="32227"/>
                  </a:lnTo>
                  <a:lnTo>
                    <a:pt x="2766" y="32563"/>
                  </a:lnTo>
                  <a:lnTo>
                    <a:pt x="2983" y="32906"/>
                  </a:lnTo>
                  <a:lnTo>
                    <a:pt x="3199" y="33243"/>
                  </a:lnTo>
                  <a:lnTo>
                    <a:pt x="3434" y="33580"/>
                  </a:lnTo>
                  <a:lnTo>
                    <a:pt x="3678" y="33916"/>
                  </a:lnTo>
                  <a:lnTo>
                    <a:pt x="3931" y="34253"/>
                  </a:lnTo>
                  <a:lnTo>
                    <a:pt x="4184" y="34582"/>
                  </a:lnTo>
                  <a:lnTo>
                    <a:pt x="4455" y="34919"/>
                  </a:lnTo>
                  <a:lnTo>
                    <a:pt x="4826" y="35363"/>
                  </a:lnTo>
                  <a:lnTo>
                    <a:pt x="5205" y="35801"/>
                  </a:lnTo>
                  <a:lnTo>
                    <a:pt x="5594" y="36231"/>
                  </a:lnTo>
                  <a:lnTo>
                    <a:pt x="5991" y="36655"/>
                  </a:lnTo>
                  <a:lnTo>
                    <a:pt x="6398" y="37073"/>
                  </a:lnTo>
                  <a:lnTo>
                    <a:pt x="6814" y="37490"/>
                  </a:lnTo>
                  <a:lnTo>
                    <a:pt x="7247" y="37894"/>
                  </a:lnTo>
                  <a:lnTo>
                    <a:pt x="7681" y="38291"/>
                  </a:lnTo>
                  <a:lnTo>
                    <a:pt x="8124" y="38688"/>
                  </a:lnTo>
                  <a:lnTo>
                    <a:pt x="8576" y="39078"/>
                  </a:lnTo>
                  <a:lnTo>
                    <a:pt x="9036" y="39462"/>
                  </a:lnTo>
                  <a:lnTo>
                    <a:pt x="9497" y="39839"/>
                  </a:lnTo>
                  <a:lnTo>
                    <a:pt x="9976" y="40209"/>
                  </a:lnTo>
                  <a:lnTo>
                    <a:pt x="10464" y="40573"/>
                  </a:lnTo>
                  <a:lnTo>
                    <a:pt x="10952" y="40929"/>
                  </a:lnTo>
                  <a:lnTo>
                    <a:pt x="11449" y="41279"/>
                  </a:lnTo>
                  <a:lnTo>
                    <a:pt x="11955" y="41629"/>
                  </a:lnTo>
                  <a:lnTo>
                    <a:pt x="12470" y="41973"/>
                  </a:lnTo>
                  <a:lnTo>
                    <a:pt x="12994" y="42302"/>
                  </a:lnTo>
                  <a:lnTo>
                    <a:pt x="13518" y="42632"/>
                  </a:lnTo>
                  <a:lnTo>
                    <a:pt x="14051" y="42955"/>
                  </a:lnTo>
                  <a:lnTo>
                    <a:pt x="14593" y="43278"/>
                  </a:lnTo>
                  <a:lnTo>
                    <a:pt x="15135" y="43588"/>
                  </a:lnTo>
                  <a:lnTo>
                    <a:pt x="15696" y="43898"/>
                  </a:lnTo>
                  <a:lnTo>
                    <a:pt x="16247" y="44194"/>
                  </a:lnTo>
                  <a:lnTo>
                    <a:pt x="16816" y="44490"/>
                  </a:lnTo>
                  <a:lnTo>
                    <a:pt x="17385" y="44779"/>
                  </a:lnTo>
                  <a:lnTo>
                    <a:pt x="17963" y="45062"/>
                  </a:lnTo>
                  <a:lnTo>
                    <a:pt x="18542" y="45345"/>
                  </a:lnTo>
                  <a:lnTo>
                    <a:pt x="19129" y="45614"/>
                  </a:lnTo>
                  <a:lnTo>
                    <a:pt x="19716" y="45883"/>
                  </a:lnTo>
                  <a:lnTo>
                    <a:pt x="20313" y="46146"/>
                  </a:lnTo>
                  <a:lnTo>
                    <a:pt x="20918" y="46401"/>
                  </a:lnTo>
                  <a:lnTo>
                    <a:pt x="21523" y="46650"/>
                  </a:lnTo>
                  <a:lnTo>
                    <a:pt x="22129" y="46899"/>
                  </a:lnTo>
                  <a:lnTo>
                    <a:pt x="22743" y="47135"/>
                  </a:lnTo>
                  <a:lnTo>
                    <a:pt x="23367" y="47371"/>
                  </a:lnTo>
                  <a:lnTo>
                    <a:pt x="23990" y="47599"/>
                  </a:lnTo>
                  <a:lnTo>
                    <a:pt x="24614" y="47828"/>
                  </a:lnTo>
                  <a:lnTo>
                    <a:pt x="25246" y="48044"/>
                  </a:lnTo>
                  <a:lnTo>
                    <a:pt x="25879" y="48259"/>
                  </a:lnTo>
                  <a:lnTo>
                    <a:pt x="26511" y="48468"/>
                  </a:lnTo>
                  <a:lnTo>
                    <a:pt x="27153" y="48670"/>
                  </a:lnTo>
                  <a:lnTo>
                    <a:pt x="27794" y="48865"/>
                  </a:lnTo>
                  <a:lnTo>
                    <a:pt x="28436" y="49060"/>
                  </a:lnTo>
                  <a:lnTo>
                    <a:pt x="29086" y="49248"/>
                  </a:lnTo>
                  <a:lnTo>
                    <a:pt x="29737" y="49430"/>
                  </a:lnTo>
                  <a:lnTo>
                    <a:pt x="30387" y="49605"/>
                  </a:lnTo>
                  <a:lnTo>
                    <a:pt x="31038" y="49780"/>
                  </a:lnTo>
                  <a:lnTo>
                    <a:pt x="31697" y="49942"/>
                  </a:lnTo>
                  <a:lnTo>
                    <a:pt x="32357" y="50103"/>
                  </a:lnTo>
                  <a:lnTo>
                    <a:pt x="33017" y="50265"/>
                  </a:lnTo>
                  <a:lnTo>
                    <a:pt x="33676" y="50413"/>
                  </a:lnTo>
                  <a:lnTo>
                    <a:pt x="34336" y="50561"/>
                  </a:lnTo>
                  <a:lnTo>
                    <a:pt x="35004" y="50702"/>
                  </a:lnTo>
                  <a:lnTo>
                    <a:pt x="35664" y="50843"/>
                  </a:lnTo>
                  <a:lnTo>
                    <a:pt x="36333" y="50971"/>
                  </a:lnTo>
                  <a:lnTo>
                    <a:pt x="37001" y="51099"/>
                  </a:lnTo>
                  <a:lnTo>
                    <a:pt x="37670" y="51220"/>
                  </a:lnTo>
                  <a:lnTo>
                    <a:pt x="38329" y="51342"/>
                  </a:lnTo>
                  <a:lnTo>
                    <a:pt x="38998" y="51456"/>
                  </a:lnTo>
                  <a:lnTo>
                    <a:pt x="39667" y="51564"/>
                  </a:lnTo>
                  <a:lnTo>
                    <a:pt x="40335" y="51665"/>
                  </a:lnTo>
                  <a:lnTo>
                    <a:pt x="41004" y="51766"/>
                  </a:lnTo>
                  <a:lnTo>
                    <a:pt x="42332" y="51947"/>
                  </a:lnTo>
                  <a:lnTo>
                    <a:pt x="43669" y="52122"/>
                  </a:lnTo>
                  <a:lnTo>
                    <a:pt x="45007" y="52284"/>
                  </a:lnTo>
                  <a:lnTo>
                    <a:pt x="46353" y="52432"/>
                  </a:lnTo>
                  <a:lnTo>
                    <a:pt x="47699" y="52573"/>
                  </a:lnTo>
                  <a:lnTo>
                    <a:pt x="49054" y="52708"/>
                  </a:lnTo>
                  <a:lnTo>
                    <a:pt x="50410" y="52829"/>
                  </a:lnTo>
                  <a:lnTo>
                    <a:pt x="51765" y="52937"/>
                  </a:lnTo>
                  <a:lnTo>
                    <a:pt x="53129" y="53038"/>
                  </a:lnTo>
                  <a:lnTo>
                    <a:pt x="54494" y="53132"/>
                  </a:lnTo>
                  <a:lnTo>
                    <a:pt x="55867" y="53213"/>
                  </a:lnTo>
                  <a:lnTo>
                    <a:pt x="57232" y="53287"/>
                  </a:lnTo>
                  <a:lnTo>
                    <a:pt x="58605" y="53354"/>
                  </a:lnTo>
                  <a:lnTo>
                    <a:pt x="59987" y="53415"/>
                  </a:lnTo>
                  <a:lnTo>
                    <a:pt x="61361" y="53468"/>
                  </a:lnTo>
                  <a:lnTo>
                    <a:pt x="62743" y="53509"/>
                  </a:lnTo>
                  <a:lnTo>
                    <a:pt x="64126" y="53549"/>
                  </a:lnTo>
                  <a:lnTo>
                    <a:pt x="65517" y="53576"/>
                  </a:lnTo>
                  <a:lnTo>
                    <a:pt x="66900" y="53596"/>
                  </a:lnTo>
                  <a:lnTo>
                    <a:pt x="68291" y="53616"/>
                  </a:lnTo>
                  <a:lnTo>
                    <a:pt x="69682" y="53623"/>
                  </a:lnTo>
                  <a:lnTo>
                    <a:pt x="71083" y="53630"/>
                  </a:lnTo>
                  <a:lnTo>
                    <a:pt x="72474" y="53630"/>
                  </a:lnTo>
                  <a:lnTo>
                    <a:pt x="73875" y="53623"/>
                  </a:lnTo>
                  <a:lnTo>
                    <a:pt x="75266" y="53610"/>
                  </a:lnTo>
                  <a:lnTo>
                    <a:pt x="76667" y="53590"/>
                  </a:lnTo>
                  <a:lnTo>
                    <a:pt x="78067" y="53569"/>
                  </a:lnTo>
                  <a:lnTo>
                    <a:pt x="79468" y="53549"/>
                  </a:lnTo>
                  <a:lnTo>
                    <a:pt x="82269" y="53482"/>
                  </a:lnTo>
                  <a:lnTo>
                    <a:pt x="85079" y="53408"/>
                  </a:lnTo>
                  <a:lnTo>
                    <a:pt x="87889" y="53320"/>
                  </a:lnTo>
                  <a:lnTo>
                    <a:pt x="90699" y="53226"/>
                  </a:lnTo>
                  <a:lnTo>
                    <a:pt x="93500" y="53118"/>
                  </a:lnTo>
                  <a:lnTo>
                    <a:pt x="96310" y="53011"/>
                  </a:lnTo>
                  <a:lnTo>
                    <a:pt x="101912" y="52789"/>
                  </a:lnTo>
                  <a:lnTo>
                    <a:pt x="104704" y="52681"/>
                  </a:lnTo>
                  <a:lnTo>
                    <a:pt x="107496" y="52573"/>
                  </a:lnTo>
                  <a:lnTo>
                    <a:pt x="110279" y="52472"/>
                  </a:lnTo>
                  <a:lnTo>
                    <a:pt x="113053" y="52378"/>
                  </a:lnTo>
                  <a:lnTo>
                    <a:pt x="115818" y="52297"/>
                  </a:lnTo>
                  <a:lnTo>
                    <a:pt x="118573" y="52230"/>
                  </a:lnTo>
                  <a:lnTo>
                    <a:pt x="121320" y="52169"/>
                  </a:lnTo>
                  <a:lnTo>
                    <a:pt x="122694" y="52149"/>
                  </a:lnTo>
                  <a:lnTo>
                    <a:pt x="124058" y="52136"/>
                  </a:lnTo>
                  <a:lnTo>
                    <a:pt x="125422" y="52122"/>
                  </a:lnTo>
                  <a:lnTo>
                    <a:pt x="126778" y="52116"/>
                  </a:lnTo>
                  <a:lnTo>
                    <a:pt x="129488" y="52116"/>
                  </a:lnTo>
                  <a:lnTo>
                    <a:pt x="134864" y="52142"/>
                  </a:lnTo>
                  <a:lnTo>
                    <a:pt x="140259" y="52176"/>
                  </a:lnTo>
                  <a:lnTo>
                    <a:pt x="145662" y="52203"/>
                  </a:lnTo>
                  <a:lnTo>
                    <a:pt x="148363" y="52217"/>
                  </a:lnTo>
                  <a:lnTo>
                    <a:pt x="151074" y="52223"/>
                  </a:lnTo>
                  <a:lnTo>
                    <a:pt x="156495" y="52223"/>
                  </a:lnTo>
                  <a:lnTo>
                    <a:pt x="159206" y="52210"/>
                  </a:lnTo>
                  <a:lnTo>
                    <a:pt x="161917" y="52196"/>
                  </a:lnTo>
                  <a:lnTo>
                    <a:pt x="164627" y="52169"/>
                  </a:lnTo>
                  <a:lnTo>
                    <a:pt x="167338" y="52129"/>
                  </a:lnTo>
                  <a:lnTo>
                    <a:pt x="170048" y="52082"/>
                  </a:lnTo>
                  <a:lnTo>
                    <a:pt x="172759" y="52028"/>
                  </a:lnTo>
                  <a:lnTo>
                    <a:pt x="175470" y="51954"/>
                  </a:lnTo>
                  <a:lnTo>
                    <a:pt x="178180" y="51867"/>
                  </a:lnTo>
                  <a:lnTo>
                    <a:pt x="180882" y="51772"/>
                  </a:lnTo>
                  <a:lnTo>
                    <a:pt x="182237" y="51712"/>
                  </a:lnTo>
                  <a:lnTo>
                    <a:pt x="183593" y="51658"/>
                  </a:lnTo>
                  <a:lnTo>
                    <a:pt x="184939" y="51591"/>
                  </a:lnTo>
                  <a:lnTo>
                    <a:pt x="186294" y="51523"/>
                  </a:lnTo>
                  <a:lnTo>
                    <a:pt x="187640" y="51449"/>
                  </a:lnTo>
                  <a:lnTo>
                    <a:pt x="188987" y="51375"/>
                  </a:lnTo>
                  <a:lnTo>
                    <a:pt x="190333" y="51294"/>
                  </a:lnTo>
                  <a:lnTo>
                    <a:pt x="191679" y="51207"/>
                  </a:lnTo>
                  <a:lnTo>
                    <a:pt x="193026" y="51113"/>
                  </a:lnTo>
                  <a:lnTo>
                    <a:pt x="194372" y="51018"/>
                  </a:lnTo>
                  <a:lnTo>
                    <a:pt x="195718" y="50918"/>
                  </a:lnTo>
                  <a:lnTo>
                    <a:pt x="197064" y="50810"/>
                  </a:lnTo>
                  <a:lnTo>
                    <a:pt x="198402" y="50695"/>
                  </a:lnTo>
                  <a:lnTo>
                    <a:pt x="199748" y="50581"/>
                  </a:lnTo>
                  <a:lnTo>
                    <a:pt x="201085" y="50460"/>
                  </a:lnTo>
                  <a:lnTo>
                    <a:pt x="202423" y="50332"/>
                  </a:lnTo>
                  <a:lnTo>
                    <a:pt x="203760" y="50191"/>
                  </a:lnTo>
                  <a:lnTo>
                    <a:pt x="205097" y="50056"/>
                  </a:lnTo>
                  <a:lnTo>
                    <a:pt x="206425" y="49908"/>
                  </a:lnTo>
                  <a:lnTo>
                    <a:pt x="207762" y="49753"/>
                  </a:lnTo>
                  <a:lnTo>
                    <a:pt x="209091" y="49592"/>
                  </a:lnTo>
                  <a:lnTo>
                    <a:pt x="210428" y="49430"/>
                  </a:lnTo>
                  <a:lnTo>
                    <a:pt x="211756" y="49255"/>
                  </a:lnTo>
                  <a:lnTo>
                    <a:pt x="213075" y="49073"/>
                  </a:lnTo>
                  <a:lnTo>
                    <a:pt x="214404" y="48892"/>
                  </a:lnTo>
                  <a:lnTo>
                    <a:pt x="215732" y="48696"/>
                  </a:lnTo>
                  <a:lnTo>
                    <a:pt x="217060" y="48495"/>
                  </a:lnTo>
                  <a:lnTo>
                    <a:pt x="218397" y="48279"/>
                  </a:lnTo>
                  <a:lnTo>
                    <a:pt x="219744" y="48050"/>
                  </a:lnTo>
                  <a:lnTo>
                    <a:pt x="221090" y="47808"/>
                  </a:lnTo>
                  <a:lnTo>
                    <a:pt x="222445" y="47552"/>
                  </a:lnTo>
                  <a:lnTo>
                    <a:pt x="223791" y="47283"/>
                  </a:lnTo>
                  <a:lnTo>
                    <a:pt x="224469" y="47142"/>
                  </a:lnTo>
                  <a:lnTo>
                    <a:pt x="225147" y="46994"/>
                  </a:lnTo>
                  <a:lnTo>
                    <a:pt x="225815" y="46846"/>
                  </a:lnTo>
                  <a:lnTo>
                    <a:pt x="226493" y="46691"/>
                  </a:lnTo>
                  <a:lnTo>
                    <a:pt x="227162" y="46529"/>
                  </a:lnTo>
                  <a:lnTo>
                    <a:pt x="227830" y="46368"/>
                  </a:lnTo>
                  <a:lnTo>
                    <a:pt x="228499" y="46199"/>
                  </a:lnTo>
                  <a:lnTo>
                    <a:pt x="229168" y="46024"/>
                  </a:lnTo>
                  <a:lnTo>
                    <a:pt x="229827" y="45849"/>
                  </a:lnTo>
                  <a:lnTo>
                    <a:pt x="230487" y="45668"/>
                  </a:lnTo>
                  <a:lnTo>
                    <a:pt x="231146" y="45479"/>
                  </a:lnTo>
                  <a:lnTo>
                    <a:pt x="231797" y="45284"/>
                  </a:lnTo>
                  <a:lnTo>
                    <a:pt x="232447" y="45082"/>
                  </a:lnTo>
                  <a:lnTo>
                    <a:pt x="233089" y="44880"/>
                  </a:lnTo>
                  <a:lnTo>
                    <a:pt x="233730" y="44672"/>
                  </a:lnTo>
                  <a:lnTo>
                    <a:pt x="234372" y="44456"/>
                  </a:lnTo>
                  <a:lnTo>
                    <a:pt x="235004" y="44234"/>
                  </a:lnTo>
                  <a:lnTo>
                    <a:pt x="235628" y="44005"/>
                  </a:lnTo>
                  <a:lnTo>
                    <a:pt x="236251" y="43776"/>
                  </a:lnTo>
                  <a:lnTo>
                    <a:pt x="236875" y="43534"/>
                  </a:lnTo>
                  <a:lnTo>
                    <a:pt x="237480" y="43292"/>
                  </a:lnTo>
                  <a:lnTo>
                    <a:pt x="238086" y="43036"/>
                  </a:lnTo>
                  <a:lnTo>
                    <a:pt x="238691" y="42780"/>
                  </a:lnTo>
                  <a:lnTo>
                    <a:pt x="239278" y="42518"/>
                  </a:lnTo>
                  <a:lnTo>
                    <a:pt x="239866" y="42242"/>
                  </a:lnTo>
                  <a:lnTo>
                    <a:pt x="240444" y="41966"/>
                  </a:lnTo>
                  <a:lnTo>
                    <a:pt x="241013" y="41683"/>
                  </a:lnTo>
                  <a:lnTo>
                    <a:pt x="241582" y="41394"/>
                  </a:lnTo>
                  <a:lnTo>
                    <a:pt x="242133" y="41091"/>
                  </a:lnTo>
                  <a:lnTo>
                    <a:pt x="242685" y="40788"/>
                  </a:lnTo>
                  <a:lnTo>
                    <a:pt x="243227" y="40472"/>
                  </a:lnTo>
                  <a:lnTo>
                    <a:pt x="243751" y="40155"/>
                  </a:lnTo>
                  <a:lnTo>
                    <a:pt x="244275" y="39826"/>
                  </a:lnTo>
                  <a:lnTo>
                    <a:pt x="244790" y="39489"/>
                  </a:lnTo>
                  <a:lnTo>
                    <a:pt x="245296" y="39146"/>
                  </a:lnTo>
                  <a:lnTo>
                    <a:pt x="245784" y="38796"/>
                  </a:lnTo>
                  <a:lnTo>
                    <a:pt x="246272" y="38439"/>
                  </a:lnTo>
                  <a:lnTo>
                    <a:pt x="246741" y="38069"/>
                  </a:lnTo>
                  <a:lnTo>
                    <a:pt x="247202" y="37699"/>
                  </a:lnTo>
                  <a:lnTo>
                    <a:pt x="247654" y="37315"/>
                  </a:lnTo>
                  <a:lnTo>
                    <a:pt x="248097" y="36925"/>
                  </a:lnTo>
                  <a:lnTo>
                    <a:pt x="248531" y="36521"/>
                  </a:lnTo>
                  <a:lnTo>
                    <a:pt x="248946" y="36117"/>
                  </a:lnTo>
                  <a:lnTo>
                    <a:pt x="249353" y="35700"/>
                  </a:lnTo>
                  <a:lnTo>
                    <a:pt x="249750" y="35269"/>
                  </a:lnTo>
                  <a:lnTo>
                    <a:pt x="250130" y="34838"/>
                  </a:lnTo>
                  <a:lnTo>
                    <a:pt x="250500" y="34394"/>
                  </a:lnTo>
                  <a:lnTo>
                    <a:pt x="250853" y="33943"/>
                  </a:lnTo>
                  <a:lnTo>
                    <a:pt x="251196" y="33479"/>
                  </a:lnTo>
                  <a:lnTo>
                    <a:pt x="251530" y="33007"/>
                  </a:lnTo>
                  <a:lnTo>
                    <a:pt x="251847" y="32530"/>
                  </a:lnTo>
                  <a:lnTo>
                    <a:pt x="252145" y="32038"/>
                  </a:lnTo>
                  <a:lnTo>
                    <a:pt x="252316" y="31756"/>
                  </a:lnTo>
                  <a:lnTo>
                    <a:pt x="252479" y="31466"/>
                  </a:lnTo>
                  <a:lnTo>
                    <a:pt x="252633" y="31177"/>
                  </a:lnTo>
                  <a:lnTo>
                    <a:pt x="252786" y="30894"/>
                  </a:lnTo>
                  <a:lnTo>
                    <a:pt x="252931" y="30605"/>
                  </a:lnTo>
                  <a:lnTo>
                    <a:pt x="253066" y="30322"/>
                  </a:lnTo>
                  <a:lnTo>
                    <a:pt x="253193" y="30033"/>
                  </a:lnTo>
                  <a:lnTo>
                    <a:pt x="253319" y="29743"/>
                  </a:lnTo>
                  <a:lnTo>
                    <a:pt x="253437" y="29460"/>
                  </a:lnTo>
                  <a:lnTo>
                    <a:pt x="253554" y="29171"/>
                  </a:lnTo>
                  <a:lnTo>
                    <a:pt x="253654" y="28882"/>
                  </a:lnTo>
                  <a:lnTo>
                    <a:pt x="253762" y="28599"/>
                  </a:lnTo>
                  <a:lnTo>
                    <a:pt x="253852" y="28309"/>
                  </a:lnTo>
                  <a:lnTo>
                    <a:pt x="253943" y="28027"/>
                  </a:lnTo>
                  <a:lnTo>
                    <a:pt x="254024" y="27737"/>
                  </a:lnTo>
                  <a:lnTo>
                    <a:pt x="254105" y="27448"/>
                  </a:lnTo>
                  <a:lnTo>
                    <a:pt x="254169" y="27165"/>
                  </a:lnTo>
                  <a:lnTo>
                    <a:pt x="254241" y="26876"/>
                  </a:lnTo>
                  <a:lnTo>
                    <a:pt x="254295" y="26593"/>
                  </a:lnTo>
                  <a:lnTo>
                    <a:pt x="254349" y="26304"/>
                  </a:lnTo>
                  <a:lnTo>
                    <a:pt x="254404" y="26021"/>
                  </a:lnTo>
                  <a:lnTo>
                    <a:pt x="254449" y="25732"/>
                  </a:lnTo>
                  <a:lnTo>
                    <a:pt x="254485" y="25449"/>
                  </a:lnTo>
                  <a:lnTo>
                    <a:pt x="254512" y="25166"/>
                  </a:lnTo>
                  <a:lnTo>
                    <a:pt x="254566" y="24594"/>
                  </a:lnTo>
                  <a:lnTo>
                    <a:pt x="254593" y="24029"/>
                  </a:lnTo>
                  <a:lnTo>
                    <a:pt x="254593" y="23457"/>
                  </a:lnTo>
                  <a:lnTo>
                    <a:pt x="254584" y="22891"/>
                  </a:lnTo>
                  <a:lnTo>
                    <a:pt x="254548" y="22333"/>
                  </a:lnTo>
                  <a:lnTo>
                    <a:pt x="254494" y="21767"/>
                  </a:lnTo>
                  <a:lnTo>
                    <a:pt x="254413" y="21209"/>
                  </a:lnTo>
                  <a:lnTo>
                    <a:pt x="254322" y="20650"/>
                  </a:lnTo>
                  <a:lnTo>
                    <a:pt x="254205" y="20098"/>
                  </a:lnTo>
                  <a:lnTo>
                    <a:pt x="254069" y="19540"/>
                  </a:lnTo>
                  <a:lnTo>
                    <a:pt x="253925" y="18994"/>
                  </a:lnTo>
                  <a:lnTo>
                    <a:pt x="253753" y="18442"/>
                  </a:lnTo>
                  <a:lnTo>
                    <a:pt x="253563" y="17897"/>
                  </a:lnTo>
                  <a:lnTo>
                    <a:pt x="253355" y="17359"/>
                  </a:lnTo>
                  <a:lnTo>
                    <a:pt x="253139" y="16814"/>
                  </a:lnTo>
                  <a:lnTo>
                    <a:pt x="252895" y="16282"/>
                  </a:lnTo>
                  <a:lnTo>
                    <a:pt x="252642" y="15750"/>
                  </a:lnTo>
                  <a:lnTo>
                    <a:pt x="252371" y="15219"/>
                  </a:lnTo>
                  <a:lnTo>
                    <a:pt x="252081" y="14694"/>
                  </a:lnTo>
                  <a:lnTo>
                    <a:pt x="251774" y="14169"/>
                  </a:lnTo>
                  <a:lnTo>
                    <a:pt x="251458" y="13650"/>
                  </a:lnTo>
                  <a:lnTo>
                    <a:pt x="251124" y="13139"/>
                  </a:lnTo>
                  <a:lnTo>
                    <a:pt x="250771" y="12627"/>
                  </a:lnTo>
                  <a:lnTo>
                    <a:pt x="250410" y="12122"/>
                  </a:lnTo>
                  <a:lnTo>
                    <a:pt x="250030" y="11618"/>
                  </a:lnTo>
                  <a:lnTo>
                    <a:pt x="249642" y="11120"/>
                  </a:lnTo>
                  <a:lnTo>
                    <a:pt x="249235" y="10628"/>
                  </a:lnTo>
                  <a:lnTo>
                    <a:pt x="248820" y="10144"/>
                  </a:lnTo>
                  <a:lnTo>
                    <a:pt x="248386" y="9659"/>
                  </a:lnTo>
                  <a:lnTo>
                    <a:pt x="247943" y="9181"/>
                  </a:lnTo>
                  <a:lnTo>
                    <a:pt x="247491" y="8710"/>
                  </a:lnTo>
                  <a:lnTo>
                    <a:pt x="247022" y="8246"/>
                  </a:lnTo>
                  <a:lnTo>
                    <a:pt x="246543" y="7781"/>
                  </a:lnTo>
                  <a:lnTo>
                    <a:pt x="246055" y="7330"/>
                  </a:lnTo>
                  <a:lnTo>
                    <a:pt x="245549" y="6879"/>
                  </a:lnTo>
                  <a:lnTo>
                    <a:pt x="245043" y="6435"/>
                  </a:lnTo>
                  <a:lnTo>
                    <a:pt x="244519" y="5998"/>
                  </a:lnTo>
                  <a:lnTo>
                    <a:pt x="243986" y="5567"/>
                  </a:lnTo>
                  <a:lnTo>
                    <a:pt x="243444" y="5143"/>
                  </a:lnTo>
                  <a:lnTo>
                    <a:pt x="242892" y="4726"/>
                  </a:lnTo>
                  <a:lnTo>
                    <a:pt x="242332" y="4308"/>
                  </a:lnTo>
                  <a:lnTo>
                    <a:pt x="241772" y="3904"/>
                  </a:lnTo>
                  <a:lnTo>
                    <a:pt x="241194" y="3507"/>
                  </a:lnTo>
                  <a:lnTo>
                    <a:pt x="240606" y="3117"/>
                  </a:lnTo>
                  <a:lnTo>
                    <a:pt x="240019" y="2733"/>
                  </a:lnTo>
                  <a:lnTo>
                    <a:pt x="239414" y="2356"/>
                  </a:lnTo>
                  <a:lnTo>
                    <a:pt x="238808" y="1986"/>
                  </a:lnTo>
                  <a:lnTo>
                    <a:pt x="238194" y="1629"/>
                  </a:lnTo>
                  <a:lnTo>
                    <a:pt x="237580" y="1273"/>
                  </a:lnTo>
                  <a:lnTo>
                    <a:pt x="236947" y="929"/>
                  </a:lnTo>
                  <a:lnTo>
                    <a:pt x="236315" y="593"/>
                  </a:lnTo>
                  <a:lnTo>
                    <a:pt x="235682" y="263"/>
                  </a:lnTo>
                  <a:lnTo>
                    <a:pt x="235628" y="236"/>
                  </a:lnTo>
                  <a:lnTo>
                    <a:pt x="235574" y="203"/>
                  </a:lnTo>
                  <a:lnTo>
                    <a:pt x="235492" y="142"/>
                  </a:lnTo>
                  <a:lnTo>
                    <a:pt x="235420" y="75"/>
                  </a:lnTo>
                  <a:lnTo>
                    <a:pt x="2353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-1351975" y="-4144850"/>
              <a:ext cx="741150" cy="414625"/>
            </a:xfrm>
            <a:custGeom>
              <a:avLst/>
              <a:gdLst/>
              <a:ahLst/>
              <a:cxnLst/>
              <a:rect l="l" t="t" r="r" b="b"/>
              <a:pathLst>
                <a:path w="29646" h="16585" extrusionOk="0">
                  <a:moveTo>
                    <a:pt x="0" y="1"/>
                  </a:moveTo>
                  <a:lnTo>
                    <a:pt x="362" y="1690"/>
                  </a:lnTo>
                  <a:lnTo>
                    <a:pt x="696" y="3386"/>
                  </a:lnTo>
                  <a:lnTo>
                    <a:pt x="1012" y="5089"/>
                  </a:lnTo>
                  <a:lnTo>
                    <a:pt x="1320" y="6792"/>
                  </a:lnTo>
                  <a:lnTo>
                    <a:pt x="1609" y="8495"/>
                  </a:lnTo>
                  <a:lnTo>
                    <a:pt x="1880" y="10204"/>
                  </a:lnTo>
                  <a:lnTo>
                    <a:pt x="2133" y="11921"/>
                  </a:lnTo>
                  <a:lnTo>
                    <a:pt x="2377" y="13637"/>
                  </a:lnTo>
                  <a:lnTo>
                    <a:pt x="2792" y="13570"/>
                  </a:lnTo>
                  <a:lnTo>
                    <a:pt x="3217" y="13516"/>
                  </a:lnTo>
                  <a:lnTo>
                    <a:pt x="3633" y="13469"/>
                  </a:lnTo>
                  <a:lnTo>
                    <a:pt x="4066" y="13442"/>
                  </a:lnTo>
                  <a:lnTo>
                    <a:pt x="4491" y="13422"/>
                  </a:lnTo>
                  <a:lnTo>
                    <a:pt x="4925" y="13415"/>
                  </a:lnTo>
                  <a:lnTo>
                    <a:pt x="5359" y="13422"/>
                  </a:lnTo>
                  <a:lnTo>
                    <a:pt x="5792" y="13435"/>
                  </a:lnTo>
                  <a:lnTo>
                    <a:pt x="6226" y="13462"/>
                  </a:lnTo>
                  <a:lnTo>
                    <a:pt x="6669" y="13502"/>
                  </a:lnTo>
                  <a:lnTo>
                    <a:pt x="7111" y="13549"/>
                  </a:lnTo>
                  <a:lnTo>
                    <a:pt x="7554" y="13610"/>
                  </a:lnTo>
                  <a:lnTo>
                    <a:pt x="8006" y="13677"/>
                  </a:lnTo>
                  <a:lnTo>
                    <a:pt x="8449" y="13758"/>
                  </a:lnTo>
                  <a:lnTo>
                    <a:pt x="8900" y="13846"/>
                  </a:lnTo>
                  <a:lnTo>
                    <a:pt x="9352" y="13940"/>
                  </a:lnTo>
                  <a:lnTo>
                    <a:pt x="9795" y="14047"/>
                  </a:lnTo>
                  <a:lnTo>
                    <a:pt x="10247" y="14162"/>
                  </a:lnTo>
                  <a:lnTo>
                    <a:pt x="10708" y="14283"/>
                  </a:lnTo>
                  <a:lnTo>
                    <a:pt x="11159" y="14418"/>
                  </a:lnTo>
                  <a:lnTo>
                    <a:pt x="11611" y="14559"/>
                  </a:lnTo>
                  <a:lnTo>
                    <a:pt x="12072" y="14707"/>
                  </a:lnTo>
                  <a:lnTo>
                    <a:pt x="12524" y="14862"/>
                  </a:lnTo>
                  <a:lnTo>
                    <a:pt x="12984" y="15030"/>
                  </a:lnTo>
                  <a:lnTo>
                    <a:pt x="13436" y="15198"/>
                  </a:lnTo>
                  <a:lnTo>
                    <a:pt x="13897" y="15380"/>
                  </a:lnTo>
                  <a:lnTo>
                    <a:pt x="14349" y="15562"/>
                  </a:lnTo>
                  <a:lnTo>
                    <a:pt x="14810" y="15757"/>
                  </a:lnTo>
                  <a:lnTo>
                    <a:pt x="15261" y="15952"/>
                  </a:lnTo>
                  <a:lnTo>
                    <a:pt x="15722" y="16154"/>
                  </a:lnTo>
                  <a:lnTo>
                    <a:pt x="16174" y="16370"/>
                  </a:lnTo>
                  <a:lnTo>
                    <a:pt x="16626" y="16585"/>
                  </a:lnTo>
                  <a:lnTo>
                    <a:pt x="16906" y="16161"/>
                  </a:lnTo>
                  <a:lnTo>
                    <a:pt x="17195" y="15750"/>
                  </a:lnTo>
                  <a:lnTo>
                    <a:pt x="17493" y="15340"/>
                  </a:lnTo>
                  <a:lnTo>
                    <a:pt x="17800" y="14929"/>
                  </a:lnTo>
                  <a:lnTo>
                    <a:pt x="18117" y="14532"/>
                  </a:lnTo>
                  <a:lnTo>
                    <a:pt x="18433" y="14135"/>
                  </a:lnTo>
                  <a:lnTo>
                    <a:pt x="18767" y="13745"/>
                  </a:lnTo>
                  <a:lnTo>
                    <a:pt x="19111" y="13354"/>
                  </a:lnTo>
                  <a:lnTo>
                    <a:pt x="19454" y="12977"/>
                  </a:lnTo>
                  <a:lnTo>
                    <a:pt x="19806" y="12600"/>
                  </a:lnTo>
                  <a:lnTo>
                    <a:pt x="20177" y="12230"/>
                  </a:lnTo>
                  <a:lnTo>
                    <a:pt x="20547" y="11867"/>
                  </a:lnTo>
                  <a:lnTo>
                    <a:pt x="20927" y="11503"/>
                  </a:lnTo>
                  <a:lnTo>
                    <a:pt x="21315" y="11147"/>
                  </a:lnTo>
                  <a:lnTo>
                    <a:pt x="21713" y="10797"/>
                  </a:lnTo>
                  <a:lnTo>
                    <a:pt x="22119" y="10453"/>
                  </a:lnTo>
                  <a:lnTo>
                    <a:pt x="22526" y="10110"/>
                  </a:lnTo>
                  <a:lnTo>
                    <a:pt x="22951" y="9780"/>
                  </a:lnTo>
                  <a:lnTo>
                    <a:pt x="23375" y="9450"/>
                  </a:lnTo>
                  <a:lnTo>
                    <a:pt x="23809" y="9127"/>
                  </a:lnTo>
                  <a:lnTo>
                    <a:pt x="24252" y="8811"/>
                  </a:lnTo>
                  <a:lnTo>
                    <a:pt x="24703" y="8495"/>
                  </a:lnTo>
                  <a:lnTo>
                    <a:pt x="25164" y="8192"/>
                  </a:lnTo>
                  <a:lnTo>
                    <a:pt x="25634" y="7889"/>
                  </a:lnTo>
                  <a:lnTo>
                    <a:pt x="26104" y="7593"/>
                  </a:lnTo>
                  <a:lnTo>
                    <a:pt x="26592" y="7303"/>
                  </a:lnTo>
                  <a:lnTo>
                    <a:pt x="27080" y="7021"/>
                  </a:lnTo>
                  <a:lnTo>
                    <a:pt x="27577" y="6738"/>
                  </a:lnTo>
                  <a:lnTo>
                    <a:pt x="28083" y="6469"/>
                  </a:lnTo>
                  <a:lnTo>
                    <a:pt x="28598" y="6200"/>
                  </a:lnTo>
                  <a:lnTo>
                    <a:pt x="29113" y="5937"/>
                  </a:lnTo>
                  <a:lnTo>
                    <a:pt x="29646" y="5681"/>
                  </a:lnTo>
                  <a:lnTo>
                    <a:pt x="28878" y="5352"/>
                  </a:lnTo>
                  <a:lnTo>
                    <a:pt x="28101" y="5029"/>
                  </a:lnTo>
                  <a:lnTo>
                    <a:pt x="27324" y="4712"/>
                  </a:lnTo>
                  <a:lnTo>
                    <a:pt x="26529" y="4409"/>
                  </a:lnTo>
                  <a:lnTo>
                    <a:pt x="25724" y="4113"/>
                  </a:lnTo>
                  <a:lnTo>
                    <a:pt x="24911" y="3830"/>
                  </a:lnTo>
                  <a:lnTo>
                    <a:pt x="24080" y="3548"/>
                  </a:lnTo>
                  <a:lnTo>
                    <a:pt x="23249" y="3285"/>
                  </a:lnTo>
                  <a:lnTo>
                    <a:pt x="22408" y="3023"/>
                  </a:lnTo>
                  <a:lnTo>
                    <a:pt x="21550" y="2774"/>
                  </a:lnTo>
                  <a:lnTo>
                    <a:pt x="20683" y="2538"/>
                  </a:lnTo>
                  <a:lnTo>
                    <a:pt x="19806" y="2309"/>
                  </a:lnTo>
                  <a:lnTo>
                    <a:pt x="18921" y="2094"/>
                  </a:lnTo>
                  <a:lnTo>
                    <a:pt x="18026" y="1885"/>
                  </a:lnTo>
                  <a:lnTo>
                    <a:pt x="17123" y="1683"/>
                  </a:lnTo>
                  <a:lnTo>
                    <a:pt x="16201" y="1495"/>
                  </a:lnTo>
                  <a:lnTo>
                    <a:pt x="15270" y="1320"/>
                  </a:lnTo>
                  <a:lnTo>
                    <a:pt x="14331" y="1152"/>
                  </a:lnTo>
                  <a:lnTo>
                    <a:pt x="13382" y="997"/>
                  </a:lnTo>
                  <a:lnTo>
                    <a:pt x="12424" y="849"/>
                  </a:lnTo>
                  <a:lnTo>
                    <a:pt x="11448" y="721"/>
                  </a:lnTo>
                  <a:lnTo>
                    <a:pt x="10464" y="593"/>
                  </a:lnTo>
                  <a:lnTo>
                    <a:pt x="9470" y="485"/>
                  </a:lnTo>
                  <a:lnTo>
                    <a:pt x="8467" y="384"/>
                  </a:lnTo>
                  <a:lnTo>
                    <a:pt x="7446" y="290"/>
                  </a:lnTo>
                  <a:lnTo>
                    <a:pt x="6416" y="216"/>
                  </a:lnTo>
                  <a:lnTo>
                    <a:pt x="5377" y="149"/>
                  </a:lnTo>
                  <a:lnTo>
                    <a:pt x="4328" y="95"/>
                  </a:lnTo>
                  <a:lnTo>
                    <a:pt x="3262" y="55"/>
                  </a:lnTo>
                  <a:lnTo>
                    <a:pt x="2187" y="21"/>
                  </a:lnTo>
                  <a:lnTo>
                    <a:pt x="1103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-6643375" y="-1125175"/>
              <a:ext cx="5864725" cy="1110575"/>
            </a:xfrm>
            <a:custGeom>
              <a:avLst/>
              <a:gdLst/>
              <a:ahLst/>
              <a:cxnLst/>
              <a:rect l="l" t="t" r="r" b="b"/>
              <a:pathLst>
                <a:path w="234589" h="44423" extrusionOk="0">
                  <a:moveTo>
                    <a:pt x="215144" y="3070"/>
                  </a:moveTo>
                  <a:lnTo>
                    <a:pt x="215289" y="3211"/>
                  </a:lnTo>
                  <a:lnTo>
                    <a:pt x="215370" y="3279"/>
                  </a:lnTo>
                  <a:lnTo>
                    <a:pt x="215460" y="3353"/>
                  </a:lnTo>
                  <a:lnTo>
                    <a:pt x="215858" y="3575"/>
                  </a:lnTo>
                  <a:lnTo>
                    <a:pt x="216256" y="3797"/>
                  </a:lnTo>
                  <a:lnTo>
                    <a:pt x="216644" y="4026"/>
                  </a:lnTo>
                  <a:lnTo>
                    <a:pt x="217033" y="4261"/>
                  </a:lnTo>
                  <a:lnTo>
                    <a:pt x="217412" y="4490"/>
                  </a:lnTo>
                  <a:lnTo>
                    <a:pt x="217792" y="4726"/>
                  </a:lnTo>
                  <a:lnTo>
                    <a:pt x="218162" y="4968"/>
                  </a:lnTo>
                  <a:lnTo>
                    <a:pt x="218532" y="5204"/>
                  </a:lnTo>
                  <a:lnTo>
                    <a:pt x="218894" y="5446"/>
                  </a:lnTo>
                  <a:lnTo>
                    <a:pt x="219246" y="5695"/>
                  </a:lnTo>
                  <a:lnTo>
                    <a:pt x="219599" y="5937"/>
                  </a:lnTo>
                  <a:lnTo>
                    <a:pt x="219951" y="6186"/>
                  </a:lnTo>
                  <a:lnTo>
                    <a:pt x="220285" y="6442"/>
                  </a:lnTo>
                  <a:lnTo>
                    <a:pt x="220629" y="6691"/>
                  </a:lnTo>
                  <a:lnTo>
                    <a:pt x="220954" y="6947"/>
                  </a:lnTo>
                  <a:lnTo>
                    <a:pt x="221279" y="7203"/>
                  </a:lnTo>
                  <a:lnTo>
                    <a:pt x="221605" y="7465"/>
                  </a:lnTo>
                  <a:lnTo>
                    <a:pt x="221921" y="7728"/>
                  </a:lnTo>
                  <a:lnTo>
                    <a:pt x="222228" y="7990"/>
                  </a:lnTo>
                  <a:lnTo>
                    <a:pt x="222526" y="8253"/>
                  </a:lnTo>
                  <a:lnTo>
                    <a:pt x="222824" y="8515"/>
                  </a:lnTo>
                  <a:lnTo>
                    <a:pt x="223123" y="8784"/>
                  </a:lnTo>
                  <a:lnTo>
                    <a:pt x="223403" y="9053"/>
                  </a:lnTo>
                  <a:lnTo>
                    <a:pt x="223683" y="9323"/>
                  </a:lnTo>
                  <a:lnTo>
                    <a:pt x="223963" y="9599"/>
                  </a:lnTo>
                  <a:lnTo>
                    <a:pt x="224234" y="9868"/>
                  </a:lnTo>
                  <a:lnTo>
                    <a:pt x="224496" y="10144"/>
                  </a:lnTo>
                  <a:lnTo>
                    <a:pt x="224749" y="10420"/>
                  </a:lnTo>
                  <a:lnTo>
                    <a:pt x="225002" y="10696"/>
                  </a:lnTo>
                  <a:lnTo>
                    <a:pt x="225246" y="10972"/>
                  </a:lnTo>
                  <a:lnTo>
                    <a:pt x="225481" y="11254"/>
                  </a:lnTo>
                  <a:lnTo>
                    <a:pt x="225716" y="11537"/>
                  </a:lnTo>
                  <a:lnTo>
                    <a:pt x="225942" y="11813"/>
                  </a:lnTo>
                  <a:lnTo>
                    <a:pt x="226167" y="12096"/>
                  </a:lnTo>
                  <a:lnTo>
                    <a:pt x="226375" y="12378"/>
                  </a:lnTo>
                  <a:lnTo>
                    <a:pt x="226583" y="12668"/>
                  </a:lnTo>
                  <a:lnTo>
                    <a:pt x="226782" y="12950"/>
                  </a:lnTo>
                  <a:lnTo>
                    <a:pt x="226981" y="13233"/>
                  </a:lnTo>
                  <a:lnTo>
                    <a:pt x="227170" y="13523"/>
                  </a:lnTo>
                  <a:lnTo>
                    <a:pt x="227351" y="13812"/>
                  </a:lnTo>
                  <a:lnTo>
                    <a:pt x="227523" y="14095"/>
                  </a:lnTo>
                  <a:lnTo>
                    <a:pt x="227694" y="14384"/>
                  </a:lnTo>
                  <a:lnTo>
                    <a:pt x="227848" y="14673"/>
                  </a:lnTo>
                  <a:lnTo>
                    <a:pt x="228011" y="14963"/>
                  </a:lnTo>
                  <a:lnTo>
                    <a:pt x="228155" y="15252"/>
                  </a:lnTo>
                  <a:lnTo>
                    <a:pt x="228291" y="15542"/>
                  </a:lnTo>
                  <a:lnTo>
                    <a:pt x="228426" y="15831"/>
                  </a:lnTo>
                  <a:lnTo>
                    <a:pt x="228553" y="16127"/>
                  </a:lnTo>
                  <a:lnTo>
                    <a:pt x="228670" y="16417"/>
                  </a:lnTo>
                  <a:lnTo>
                    <a:pt x="228788" y="16706"/>
                  </a:lnTo>
                  <a:lnTo>
                    <a:pt x="228887" y="16996"/>
                  </a:lnTo>
                  <a:lnTo>
                    <a:pt x="228987" y="17285"/>
                  </a:lnTo>
                  <a:lnTo>
                    <a:pt x="229077" y="17581"/>
                  </a:lnTo>
                  <a:lnTo>
                    <a:pt x="229167" y="17871"/>
                  </a:lnTo>
                  <a:lnTo>
                    <a:pt x="229240" y="18160"/>
                  </a:lnTo>
                  <a:lnTo>
                    <a:pt x="229312" y="18449"/>
                  </a:lnTo>
                  <a:lnTo>
                    <a:pt x="229366" y="18739"/>
                  </a:lnTo>
                  <a:lnTo>
                    <a:pt x="229420" y="19035"/>
                  </a:lnTo>
                  <a:lnTo>
                    <a:pt x="229465" y="19324"/>
                  </a:lnTo>
                  <a:lnTo>
                    <a:pt x="229511" y="19614"/>
                  </a:lnTo>
                  <a:lnTo>
                    <a:pt x="229538" y="19903"/>
                  </a:lnTo>
                  <a:lnTo>
                    <a:pt x="229556" y="20186"/>
                  </a:lnTo>
                  <a:lnTo>
                    <a:pt x="229574" y="20475"/>
                  </a:lnTo>
                  <a:lnTo>
                    <a:pt x="229583" y="20765"/>
                  </a:lnTo>
                  <a:lnTo>
                    <a:pt x="229583" y="21054"/>
                  </a:lnTo>
                  <a:lnTo>
                    <a:pt x="229574" y="21337"/>
                  </a:lnTo>
                  <a:lnTo>
                    <a:pt x="229556" y="21619"/>
                  </a:lnTo>
                  <a:lnTo>
                    <a:pt x="229529" y="21909"/>
                  </a:lnTo>
                  <a:lnTo>
                    <a:pt x="229502" y="22192"/>
                  </a:lnTo>
                  <a:lnTo>
                    <a:pt x="229456" y="22474"/>
                  </a:lnTo>
                  <a:lnTo>
                    <a:pt x="229411" y="22757"/>
                  </a:lnTo>
                  <a:lnTo>
                    <a:pt x="229348" y="23033"/>
                  </a:lnTo>
                  <a:lnTo>
                    <a:pt x="229285" y="23316"/>
                  </a:lnTo>
                  <a:lnTo>
                    <a:pt x="229212" y="23592"/>
                  </a:lnTo>
                  <a:lnTo>
                    <a:pt x="229131" y="23874"/>
                  </a:lnTo>
                  <a:lnTo>
                    <a:pt x="229041" y="24150"/>
                  </a:lnTo>
                  <a:lnTo>
                    <a:pt x="228941" y="24426"/>
                  </a:lnTo>
                  <a:lnTo>
                    <a:pt x="228833" y="24695"/>
                  </a:lnTo>
                  <a:lnTo>
                    <a:pt x="228715" y="24971"/>
                  </a:lnTo>
                  <a:lnTo>
                    <a:pt x="228589" y="25240"/>
                  </a:lnTo>
                  <a:lnTo>
                    <a:pt x="228453" y="25510"/>
                  </a:lnTo>
                  <a:lnTo>
                    <a:pt x="228318" y="25779"/>
                  </a:lnTo>
                  <a:lnTo>
                    <a:pt x="228164" y="26048"/>
                  </a:lnTo>
                  <a:lnTo>
                    <a:pt x="228002" y="26311"/>
                  </a:lnTo>
                  <a:lnTo>
                    <a:pt x="227830" y="26573"/>
                  </a:lnTo>
                  <a:lnTo>
                    <a:pt x="227658" y="26836"/>
                  </a:lnTo>
                  <a:lnTo>
                    <a:pt x="227469" y="27091"/>
                  </a:lnTo>
                  <a:lnTo>
                    <a:pt x="227270" y="27354"/>
                  </a:lnTo>
                  <a:lnTo>
                    <a:pt x="227071" y="27610"/>
                  </a:lnTo>
                  <a:lnTo>
                    <a:pt x="226854" y="27865"/>
                  </a:lnTo>
                  <a:lnTo>
                    <a:pt x="226628" y="28114"/>
                  </a:lnTo>
                  <a:lnTo>
                    <a:pt x="226393" y="28363"/>
                  </a:lnTo>
                  <a:lnTo>
                    <a:pt x="226158" y="28613"/>
                  </a:lnTo>
                  <a:lnTo>
                    <a:pt x="225905" y="28862"/>
                  </a:lnTo>
                  <a:lnTo>
                    <a:pt x="225643" y="29104"/>
                  </a:lnTo>
                  <a:lnTo>
                    <a:pt x="225372" y="29346"/>
                  </a:lnTo>
                  <a:lnTo>
                    <a:pt x="225092" y="29582"/>
                  </a:lnTo>
                  <a:lnTo>
                    <a:pt x="224803" y="29817"/>
                  </a:lnTo>
                  <a:lnTo>
                    <a:pt x="224505" y="30053"/>
                  </a:lnTo>
                  <a:lnTo>
                    <a:pt x="224198" y="30288"/>
                  </a:lnTo>
                  <a:lnTo>
                    <a:pt x="223872" y="30517"/>
                  </a:lnTo>
                  <a:lnTo>
                    <a:pt x="223547" y="30739"/>
                  </a:lnTo>
                  <a:lnTo>
                    <a:pt x="223204" y="30968"/>
                  </a:lnTo>
                  <a:lnTo>
                    <a:pt x="222860" y="31190"/>
                  </a:lnTo>
                  <a:lnTo>
                    <a:pt x="222499" y="31406"/>
                  </a:lnTo>
                  <a:lnTo>
                    <a:pt x="222138" y="31621"/>
                  </a:lnTo>
                  <a:lnTo>
                    <a:pt x="221758" y="31836"/>
                  </a:lnTo>
                  <a:lnTo>
                    <a:pt x="221370" y="32045"/>
                  </a:lnTo>
                  <a:lnTo>
                    <a:pt x="220972" y="32254"/>
                  </a:lnTo>
                  <a:lnTo>
                    <a:pt x="220556" y="32462"/>
                  </a:lnTo>
                  <a:lnTo>
                    <a:pt x="220141" y="32658"/>
                  </a:lnTo>
                  <a:lnTo>
                    <a:pt x="219716" y="32860"/>
                  </a:lnTo>
                  <a:lnTo>
                    <a:pt x="219273" y="33055"/>
                  </a:lnTo>
                  <a:lnTo>
                    <a:pt x="218822" y="33250"/>
                  </a:lnTo>
                  <a:lnTo>
                    <a:pt x="218361" y="33438"/>
                  </a:lnTo>
                  <a:lnTo>
                    <a:pt x="217891" y="33620"/>
                  </a:lnTo>
                  <a:lnTo>
                    <a:pt x="217412" y="33802"/>
                  </a:lnTo>
                  <a:lnTo>
                    <a:pt x="216915" y="33984"/>
                  </a:lnTo>
                  <a:lnTo>
                    <a:pt x="216418" y="34159"/>
                  </a:lnTo>
                  <a:lnTo>
                    <a:pt x="215903" y="34334"/>
                  </a:lnTo>
                  <a:lnTo>
                    <a:pt x="215379" y="34502"/>
                  </a:lnTo>
                  <a:lnTo>
                    <a:pt x="214846" y="34663"/>
                  </a:lnTo>
                  <a:lnTo>
                    <a:pt x="214295" y="34825"/>
                  </a:lnTo>
                  <a:lnTo>
                    <a:pt x="213744" y="34986"/>
                  </a:lnTo>
                  <a:lnTo>
                    <a:pt x="213174" y="35134"/>
                  </a:lnTo>
                  <a:lnTo>
                    <a:pt x="212596" y="35289"/>
                  </a:lnTo>
                  <a:lnTo>
                    <a:pt x="212009" y="35437"/>
                  </a:lnTo>
                  <a:lnTo>
                    <a:pt x="211404" y="35579"/>
                  </a:lnTo>
                  <a:lnTo>
                    <a:pt x="210617" y="35747"/>
                  </a:lnTo>
                  <a:lnTo>
                    <a:pt x="209822" y="35915"/>
                  </a:lnTo>
                  <a:lnTo>
                    <a:pt x="209027" y="36077"/>
                  </a:lnTo>
                  <a:lnTo>
                    <a:pt x="208232" y="36232"/>
                  </a:lnTo>
                  <a:lnTo>
                    <a:pt x="207419" y="36373"/>
                  </a:lnTo>
                  <a:lnTo>
                    <a:pt x="206615" y="36514"/>
                  </a:lnTo>
                  <a:lnTo>
                    <a:pt x="205802" y="36649"/>
                  </a:lnTo>
                  <a:lnTo>
                    <a:pt x="204979" y="36777"/>
                  </a:lnTo>
                  <a:lnTo>
                    <a:pt x="204157" y="36898"/>
                  </a:lnTo>
                  <a:lnTo>
                    <a:pt x="203326" y="37012"/>
                  </a:lnTo>
                  <a:lnTo>
                    <a:pt x="202495" y="37127"/>
                  </a:lnTo>
                  <a:lnTo>
                    <a:pt x="201663" y="37234"/>
                  </a:lnTo>
                  <a:lnTo>
                    <a:pt x="200823" y="37335"/>
                  </a:lnTo>
                  <a:lnTo>
                    <a:pt x="199983" y="37430"/>
                  </a:lnTo>
                  <a:lnTo>
                    <a:pt x="199142" y="37517"/>
                  </a:lnTo>
                  <a:lnTo>
                    <a:pt x="198293" y="37605"/>
                  </a:lnTo>
                  <a:lnTo>
                    <a:pt x="198230" y="37605"/>
                  </a:lnTo>
                  <a:lnTo>
                    <a:pt x="196947" y="37732"/>
                  </a:lnTo>
                  <a:lnTo>
                    <a:pt x="195655" y="37847"/>
                  </a:lnTo>
                  <a:lnTo>
                    <a:pt x="194363" y="37955"/>
                  </a:lnTo>
                  <a:lnTo>
                    <a:pt x="193062" y="38056"/>
                  </a:lnTo>
                  <a:lnTo>
                    <a:pt x="191769" y="38150"/>
                  </a:lnTo>
                  <a:lnTo>
                    <a:pt x="190468" y="38237"/>
                  </a:lnTo>
                  <a:lnTo>
                    <a:pt x="187875" y="38412"/>
                  </a:lnTo>
                  <a:lnTo>
                    <a:pt x="182743" y="38735"/>
                  </a:lnTo>
                  <a:lnTo>
                    <a:pt x="180222" y="38910"/>
                  </a:lnTo>
                  <a:lnTo>
                    <a:pt x="178975" y="38998"/>
                  </a:lnTo>
                  <a:lnTo>
                    <a:pt x="177737" y="39092"/>
                  </a:lnTo>
                  <a:lnTo>
                    <a:pt x="175957" y="39227"/>
                  </a:lnTo>
                  <a:lnTo>
                    <a:pt x="174177" y="39355"/>
                  </a:lnTo>
                  <a:lnTo>
                    <a:pt x="172388" y="39482"/>
                  </a:lnTo>
                  <a:lnTo>
                    <a:pt x="170608" y="39604"/>
                  </a:lnTo>
                  <a:lnTo>
                    <a:pt x="168819" y="39725"/>
                  </a:lnTo>
                  <a:lnTo>
                    <a:pt x="167039" y="39839"/>
                  </a:lnTo>
                  <a:lnTo>
                    <a:pt x="163461" y="40055"/>
                  </a:lnTo>
                  <a:lnTo>
                    <a:pt x="159892" y="40256"/>
                  </a:lnTo>
                  <a:lnTo>
                    <a:pt x="156314" y="40438"/>
                  </a:lnTo>
                  <a:lnTo>
                    <a:pt x="152736" y="40613"/>
                  </a:lnTo>
                  <a:lnTo>
                    <a:pt x="149158" y="40768"/>
                  </a:lnTo>
                  <a:lnTo>
                    <a:pt x="145580" y="40909"/>
                  </a:lnTo>
                  <a:lnTo>
                    <a:pt x="142002" y="41037"/>
                  </a:lnTo>
                  <a:lnTo>
                    <a:pt x="138415" y="41145"/>
                  </a:lnTo>
                  <a:lnTo>
                    <a:pt x="134837" y="41246"/>
                  </a:lnTo>
                  <a:lnTo>
                    <a:pt x="131250" y="41333"/>
                  </a:lnTo>
                  <a:lnTo>
                    <a:pt x="127672" y="41407"/>
                  </a:lnTo>
                  <a:lnTo>
                    <a:pt x="124094" y="41475"/>
                  </a:lnTo>
                  <a:lnTo>
                    <a:pt x="120507" y="41522"/>
                  </a:lnTo>
                  <a:lnTo>
                    <a:pt x="116920" y="41562"/>
                  </a:lnTo>
                  <a:lnTo>
                    <a:pt x="113333" y="41596"/>
                  </a:lnTo>
                  <a:lnTo>
                    <a:pt x="109745" y="41623"/>
                  </a:lnTo>
                  <a:lnTo>
                    <a:pt x="106158" y="41636"/>
                  </a:lnTo>
                  <a:lnTo>
                    <a:pt x="98975" y="41636"/>
                  </a:lnTo>
                  <a:lnTo>
                    <a:pt x="95388" y="41623"/>
                  </a:lnTo>
                  <a:lnTo>
                    <a:pt x="91801" y="41603"/>
                  </a:lnTo>
                  <a:lnTo>
                    <a:pt x="88214" y="41576"/>
                  </a:lnTo>
                  <a:lnTo>
                    <a:pt x="84618" y="41549"/>
                  </a:lnTo>
                  <a:lnTo>
                    <a:pt x="81031" y="41508"/>
                  </a:lnTo>
                  <a:lnTo>
                    <a:pt x="77444" y="41468"/>
                  </a:lnTo>
                  <a:lnTo>
                    <a:pt x="73857" y="41421"/>
                  </a:lnTo>
                  <a:lnTo>
                    <a:pt x="70269" y="41374"/>
                  </a:lnTo>
                  <a:lnTo>
                    <a:pt x="63086" y="41259"/>
                  </a:lnTo>
                  <a:lnTo>
                    <a:pt x="60836" y="41232"/>
                  </a:lnTo>
                  <a:lnTo>
                    <a:pt x="58532" y="41205"/>
                  </a:lnTo>
                  <a:lnTo>
                    <a:pt x="56192" y="41172"/>
                  </a:lnTo>
                  <a:lnTo>
                    <a:pt x="53816" y="41138"/>
                  </a:lnTo>
                  <a:lnTo>
                    <a:pt x="51422" y="41091"/>
                  </a:lnTo>
                  <a:lnTo>
                    <a:pt x="50211" y="41064"/>
                  </a:lnTo>
                  <a:lnTo>
                    <a:pt x="49000" y="41030"/>
                  </a:lnTo>
                  <a:lnTo>
                    <a:pt x="47780" y="40990"/>
                  </a:lnTo>
                  <a:lnTo>
                    <a:pt x="46560" y="40950"/>
                  </a:lnTo>
                  <a:lnTo>
                    <a:pt x="45341" y="40896"/>
                  </a:lnTo>
                  <a:lnTo>
                    <a:pt x="44121" y="40835"/>
                  </a:lnTo>
                  <a:lnTo>
                    <a:pt x="43994" y="40835"/>
                  </a:lnTo>
                  <a:lnTo>
                    <a:pt x="42359" y="40754"/>
                  </a:lnTo>
                  <a:lnTo>
                    <a:pt x="40724" y="40654"/>
                  </a:lnTo>
                  <a:lnTo>
                    <a:pt x="39910" y="40600"/>
                  </a:lnTo>
                  <a:lnTo>
                    <a:pt x="39097" y="40539"/>
                  </a:lnTo>
                  <a:lnTo>
                    <a:pt x="38284" y="40479"/>
                  </a:lnTo>
                  <a:lnTo>
                    <a:pt x="37471" y="40405"/>
                  </a:lnTo>
                  <a:lnTo>
                    <a:pt x="36667" y="40330"/>
                  </a:lnTo>
                  <a:lnTo>
                    <a:pt x="35862" y="40256"/>
                  </a:lnTo>
                  <a:lnTo>
                    <a:pt x="35058" y="40169"/>
                  </a:lnTo>
                  <a:lnTo>
                    <a:pt x="34254" y="40081"/>
                  </a:lnTo>
                  <a:lnTo>
                    <a:pt x="33459" y="39987"/>
                  </a:lnTo>
                  <a:lnTo>
                    <a:pt x="32664" y="39886"/>
                  </a:lnTo>
                  <a:lnTo>
                    <a:pt x="31878" y="39785"/>
                  </a:lnTo>
                  <a:lnTo>
                    <a:pt x="31092" y="39671"/>
                  </a:lnTo>
                  <a:lnTo>
                    <a:pt x="30306" y="39556"/>
                  </a:lnTo>
                  <a:lnTo>
                    <a:pt x="29529" y="39429"/>
                  </a:lnTo>
                  <a:lnTo>
                    <a:pt x="28761" y="39301"/>
                  </a:lnTo>
                  <a:lnTo>
                    <a:pt x="27993" y="39159"/>
                  </a:lnTo>
                  <a:lnTo>
                    <a:pt x="27234" y="39018"/>
                  </a:lnTo>
                  <a:lnTo>
                    <a:pt x="26475" y="38870"/>
                  </a:lnTo>
                  <a:lnTo>
                    <a:pt x="25725" y="38708"/>
                  </a:lnTo>
                  <a:lnTo>
                    <a:pt x="24984" y="38540"/>
                  </a:lnTo>
                  <a:lnTo>
                    <a:pt x="24243" y="38372"/>
                  </a:lnTo>
                  <a:lnTo>
                    <a:pt x="23511" y="38190"/>
                  </a:lnTo>
                  <a:lnTo>
                    <a:pt x="22788" y="38002"/>
                  </a:lnTo>
                  <a:lnTo>
                    <a:pt x="22074" y="37800"/>
                  </a:lnTo>
                  <a:lnTo>
                    <a:pt x="21361" y="37598"/>
                  </a:lnTo>
                  <a:lnTo>
                    <a:pt x="20656" y="37382"/>
                  </a:lnTo>
                  <a:lnTo>
                    <a:pt x="19960" y="37160"/>
                  </a:lnTo>
                  <a:lnTo>
                    <a:pt x="19282" y="36925"/>
                  </a:lnTo>
                  <a:lnTo>
                    <a:pt x="18605" y="36689"/>
                  </a:lnTo>
                  <a:lnTo>
                    <a:pt x="17936" y="36433"/>
                  </a:lnTo>
                  <a:lnTo>
                    <a:pt x="17276" y="36178"/>
                  </a:lnTo>
                  <a:lnTo>
                    <a:pt x="16626" y="35908"/>
                  </a:lnTo>
                  <a:lnTo>
                    <a:pt x="15984" y="35633"/>
                  </a:lnTo>
                  <a:lnTo>
                    <a:pt x="15352" y="35343"/>
                  </a:lnTo>
                  <a:lnTo>
                    <a:pt x="14728" y="35040"/>
                  </a:lnTo>
                  <a:lnTo>
                    <a:pt x="14114" y="34737"/>
                  </a:lnTo>
                  <a:lnTo>
                    <a:pt x="13518" y="34414"/>
                  </a:lnTo>
                  <a:lnTo>
                    <a:pt x="12930" y="34084"/>
                  </a:lnTo>
                  <a:lnTo>
                    <a:pt x="12352" y="33748"/>
                  </a:lnTo>
                  <a:lnTo>
                    <a:pt x="11783" y="33391"/>
                  </a:lnTo>
                  <a:lnTo>
                    <a:pt x="11223" y="33028"/>
                  </a:lnTo>
                  <a:lnTo>
                    <a:pt x="10681" y="32658"/>
                  </a:lnTo>
                  <a:lnTo>
                    <a:pt x="10147" y="32274"/>
                  </a:lnTo>
                  <a:lnTo>
                    <a:pt x="9632" y="31877"/>
                  </a:lnTo>
                  <a:lnTo>
                    <a:pt x="9126" y="31466"/>
                  </a:lnTo>
                  <a:lnTo>
                    <a:pt x="8630" y="31042"/>
                  </a:lnTo>
                  <a:lnTo>
                    <a:pt x="8151" y="30612"/>
                  </a:lnTo>
                  <a:lnTo>
                    <a:pt x="7690" y="30161"/>
                  </a:lnTo>
                  <a:lnTo>
                    <a:pt x="7238" y="29703"/>
                  </a:lnTo>
                  <a:lnTo>
                    <a:pt x="6795" y="29232"/>
                  </a:lnTo>
                  <a:lnTo>
                    <a:pt x="6371" y="28747"/>
                  </a:lnTo>
                  <a:lnTo>
                    <a:pt x="6163" y="28505"/>
                  </a:lnTo>
                  <a:lnTo>
                    <a:pt x="5964" y="28256"/>
                  </a:lnTo>
                  <a:lnTo>
                    <a:pt x="5756" y="28000"/>
                  </a:lnTo>
                  <a:lnTo>
                    <a:pt x="5567" y="27744"/>
                  </a:lnTo>
                  <a:lnTo>
                    <a:pt x="5377" y="27482"/>
                  </a:lnTo>
                  <a:lnTo>
                    <a:pt x="5187" y="27219"/>
                  </a:lnTo>
                  <a:lnTo>
                    <a:pt x="4997" y="26950"/>
                  </a:lnTo>
                  <a:lnTo>
                    <a:pt x="4817" y="26681"/>
                  </a:lnTo>
                  <a:lnTo>
                    <a:pt x="4645" y="26405"/>
                  </a:lnTo>
                  <a:lnTo>
                    <a:pt x="4473" y="26129"/>
                  </a:lnTo>
                  <a:lnTo>
                    <a:pt x="4302" y="25846"/>
                  </a:lnTo>
                  <a:lnTo>
                    <a:pt x="4139" y="25564"/>
                  </a:lnTo>
                  <a:lnTo>
                    <a:pt x="3976" y="25274"/>
                  </a:lnTo>
                  <a:lnTo>
                    <a:pt x="3823" y="24985"/>
                  </a:lnTo>
                  <a:lnTo>
                    <a:pt x="3669" y="24689"/>
                  </a:lnTo>
                  <a:lnTo>
                    <a:pt x="3515" y="24392"/>
                  </a:lnTo>
                  <a:lnTo>
                    <a:pt x="3371" y="24090"/>
                  </a:lnTo>
                  <a:lnTo>
                    <a:pt x="3235" y="23780"/>
                  </a:lnTo>
                  <a:lnTo>
                    <a:pt x="3235" y="23760"/>
                  </a:lnTo>
                  <a:lnTo>
                    <a:pt x="3253" y="23740"/>
                  </a:lnTo>
                  <a:lnTo>
                    <a:pt x="3262" y="23719"/>
                  </a:lnTo>
                  <a:lnTo>
                    <a:pt x="3262" y="23686"/>
                  </a:lnTo>
                  <a:lnTo>
                    <a:pt x="3272" y="23356"/>
                  </a:lnTo>
                  <a:lnTo>
                    <a:pt x="3290" y="23026"/>
                  </a:lnTo>
                  <a:lnTo>
                    <a:pt x="3317" y="22696"/>
                  </a:lnTo>
                  <a:lnTo>
                    <a:pt x="3344" y="22380"/>
                  </a:lnTo>
                  <a:lnTo>
                    <a:pt x="3371" y="22057"/>
                  </a:lnTo>
                  <a:lnTo>
                    <a:pt x="3416" y="21747"/>
                  </a:lnTo>
                  <a:lnTo>
                    <a:pt x="3461" y="21438"/>
                  </a:lnTo>
                  <a:lnTo>
                    <a:pt x="3506" y="21128"/>
                  </a:lnTo>
                  <a:lnTo>
                    <a:pt x="3561" y="20825"/>
                  </a:lnTo>
                  <a:lnTo>
                    <a:pt x="3624" y="20529"/>
                  </a:lnTo>
                  <a:lnTo>
                    <a:pt x="3687" y="20233"/>
                  </a:lnTo>
                  <a:lnTo>
                    <a:pt x="3759" y="19944"/>
                  </a:lnTo>
                  <a:lnTo>
                    <a:pt x="3841" y="19654"/>
                  </a:lnTo>
                  <a:lnTo>
                    <a:pt x="3922" y="19371"/>
                  </a:lnTo>
                  <a:lnTo>
                    <a:pt x="4003" y="19089"/>
                  </a:lnTo>
                  <a:lnTo>
                    <a:pt x="4103" y="18813"/>
                  </a:lnTo>
                  <a:lnTo>
                    <a:pt x="4193" y="18537"/>
                  </a:lnTo>
                  <a:lnTo>
                    <a:pt x="4302" y="18268"/>
                  </a:lnTo>
                  <a:lnTo>
                    <a:pt x="4410" y="17998"/>
                  </a:lnTo>
                  <a:lnTo>
                    <a:pt x="4518" y="17736"/>
                  </a:lnTo>
                  <a:lnTo>
                    <a:pt x="4636" y="17480"/>
                  </a:lnTo>
                  <a:lnTo>
                    <a:pt x="4762" y="17224"/>
                  </a:lnTo>
                  <a:lnTo>
                    <a:pt x="4889" y="16969"/>
                  </a:lnTo>
                  <a:lnTo>
                    <a:pt x="5015" y="16720"/>
                  </a:lnTo>
                  <a:lnTo>
                    <a:pt x="5160" y="16471"/>
                  </a:lnTo>
                  <a:lnTo>
                    <a:pt x="5295" y="16228"/>
                  </a:lnTo>
                  <a:lnTo>
                    <a:pt x="5440" y="15993"/>
                  </a:lnTo>
                  <a:lnTo>
                    <a:pt x="5594" y="15757"/>
                  </a:lnTo>
                  <a:lnTo>
                    <a:pt x="5747" y="15522"/>
                  </a:lnTo>
                  <a:lnTo>
                    <a:pt x="5910" y="15293"/>
                  </a:lnTo>
                  <a:lnTo>
                    <a:pt x="6072" y="15064"/>
                  </a:lnTo>
                  <a:lnTo>
                    <a:pt x="6244" y="14842"/>
                  </a:lnTo>
                  <a:lnTo>
                    <a:pt x="6416" y="14626"/>
                  </a:lnTo>
                  <a:lnTo>
                    <a:pt x="6597" y="14404"/>
                  </a:lnTo>
                  <a:lnTo>
                    <a:pt x="6777" y="14196"/>
                  </a:lnTo>
                  <a:lnTo>
                    <a:pt x="6967" y="13980"/>
                  </a:lnTo>
                  <a:lnTo>
                    <a:pt x="7157" y="13778"/>
                  </a:lnTo>
                  <a:lnTo>
                    <a:pt x="7346" y="13570"/>
                  </a:lnTo>
                  <a:lnTo>
                    <a:pt x="7545" y="13368"/>
                  </a:lnTo>
                  <a:lnTo>
                    <a:pt x="7753" y="13173"/>
                  </a:lnTo>
                  <a:lnTo>
                    <a:pt x="7961" y="12977"/>
                  </a:lnTo>
                  <a:lnTo>
                    <a:pt x="8169" y="12782"/>
                  </a:lnTo>
                  <a:lnTo>
                    <a:pt x="8386" y="12594"/>
                  </a:lnTo>
                  <a:lnTo>
                    <a:pt x="8602" y="12412"/>
                  </a:lnTo>
                  <a:lnTo>
                    <a:pt x="8828" y="12224"/>
                  </a:lnTo>
                  <a:lnTo>
                    <a:pt x="9054" y="12049"/>
                  </a:lnTo>
                  <a:lnTo>
                    <a:pt x="9524" y="11692"/>
                  </a:lnTo>
                  <a:lnTo>
                    <a:pt x="10003" y="11355"/>
                  </a:lnTo>
                  <a:lnTo>
                    <a:pt x="10491" y="11026"/>
                  </a:lnTo>
                  <a:lnTo>
                    <a:pt x="11006" y="10702"/>
                  </a:lnTo>
                  <a:lnTo>
                    <a:pt x="11530" y="10393"/>
                  </a:lnTo>
                  <a:lnTo>
                    <a:pt x="12063" y="10097"/>
                  </a:lnTo>
                  <a:lnTo>
                    <a:pt x="12614" y="9807"/>
                  </a:lnTo>
                  <a:lnTo>
                    <a:pt x="13174" y="9531"/>
                  </a:lnTo>
                  <a:lnTo>
                    <a:pt x="13744" y="9269"/>
                  </a:lnTo>
                  <a:lnTo>
                    <a:pt x="14331" y="9006"/>
                  </a:lnTo>
                  <a:lnTo>
                    <a:pt x="14936" y="8764"/>
                  </a:lnTo>
                  <a:lnTo>
                    <a:pt x="15542" y="8522"/>
                  </a:lnTo>
                  <a:lnTo>
                    <a:pt x="16165" y="8293"/>
                  </a:lnTo>
                  <a:lnTo>
                    <a:pt x="16798" y="8078"/>
                  </a:lnTo>
                  <a:lnTo>
                    <a:pt x="17439" y="7862"/>
                  </a:lnTo>
                  <a:lnTo>
                    <a:pt x="18090" y="7660"/>
                  </a:lnTo>
                  <a:lnTo>
                    <a:pt x="18749" y="7472"/>
                  </a:lnTo>
                  <a:lnTo>
                    <a:pt x="19418" y="7283"/>
                  </a:lnTo>
                  <a:lnTo>
                    <a:pt x="20096" y="7108"/>
                  </a:lnTo>
                  <a:lnTo>
                    <a:pt x="20782" y="6940"/>
                  </a:lnTo>
                  <a:lnTo>
                    <a:pt x="21478" y="6779"/>
                  </a:lnTo>
                  <a:lnTo>
                    <a:pt x="22183" y="6624"/>
                  </a:lnTo>
                  <a:lnTo>
                    <a:pt x="22897" y="6482"/>
                  </a:lnTo>
                  <a:lnTo>
                    <a:pt x="23610" y="6341"/>
                  </a:lnTo>
                  <a:lnTo>
                    <a:pt x="24342" y="6206"/>
                  </a:lnTo>
                  <a:lnTo>
                    <a:pt x="25074" y="6085"/>
                  </a:lnTo>
                  <a:lnTo>
                    <a:pt x="25806" y="5971"/>
                  </a:lnTo>
                  <a:lnTo>
                    <a:pt x="26556" y="5856"/>
                  </a:lnTo>
                  <a:lnTo>
                    <a:pt x="27306" y="5755"/>
                  </a:lnTo>
                  <a:lnTo>
                    <a:pt x="28056" y="5655"/>
                  </a:lnTo>
                  <a:lnTo>
                    <a:pt x="28815" y="5560"/>
                  </a:lnTo>
                  <a:lnTo>
                    <a:pt x="29574" y="5473"/>
                  </a:lnTo>
                  <a:lnTo>
                    <a:pt x="30342" y="5392"/>
                  </a:lnTo>
                  <a:lnTo>
                    <a:pt x="31119" y="5318"/>
                  </a:lnTo>
                  <a:lnTo>
                    <a:pt x="31887" y="5251"/>
                  </a:lnTo>
                  <a:lnTo>
                    <a:pt x="32664" y="5183"/>
                  </a:lnTo>
                  <a:lnTo>
                    <a:pt x="33441" y="5123"/>
                  </a:lnTo>
                  <a:lnTo>
                    <a:pt x="34227" y="5069"/>
                  </a:lnTo>
                  <a:lnTo>
                    <a:pt x="35013" y="5022"/>
                  </a:lnTo>
                  <a:lnTo>
                    <a:pt x="35799" y="4975"/>
                  </a:lnTo>
                  <a:lnTo>
                    <a:pt x="36585" y="4934"/>
                  </a:lnTo>
                  <a:lnTo>
                    <a:pt x="37245" y="4901"/>
                  </a:lnTo>
                  <a:lnTo>
                    <a:pt x="37579" y="4887"/>
                  </a:lnTo>
                  <a:lnTo>
                    <a:pt x="37913" y="4887"/>
                  </a:lnTo>
                  <a:lnTo>
                    <a:pt x="39422" y="4820"/>
                  </a:lnTo>
                  <a:lnTo>
                    <a:pt x="40940" y="4766"/>
                  </a:lnTo>
                  <a:lnTo>
                    <a:pt x="42449" y="4732"/>
                  </a:lnTo>
                  <a:lnTo>
                    <a:pt x="43949" y="4699"/>
                  </a:lnTo>
                  <a:lnTo>
                    <a:pt x="45440" y="4679"/>
                  </a:lnTo>
                  <a:lnTo>
                    <a:pt x="46922" y="4672"/>
                  </a:lnTo>
                  <a:lnTo>
                    <a:pt x="48386" y="4665"/>
                  </a:lnTo>
                  <a:lnTo>
                    <a:pt x="49840" y="4665"/>
                  </a:lnTo>
                  <a:lnTo>
                    <a:pt x="52677" y="4672"/>
                  </a:lnTo>
                  <a:lnTo>
                    <a:pt x="55415" y="4679"/>
                  </a:lnTo>
                  <a:lnTo>
                    <a:pt x="58035" y="4685"/>
                  </a:lnTo>
                  <a:lnTo>
                    <a:pt x="59300" y="4679"/>
                  </a:lnTo>
                  <a:lnTo>
                    <a:pt x="60529" y="4672"/>
                  </a:lnTo>
                  <a:lnTo>
                    <a:pt x="73866" y="4544"/>
                  </a:lnTo>
                  <a:lnTo>
                    <a:pt x="87211" y="4409"/>
                  </a:lnTo>
                  <a:lnTo>
                    <a:pt x="113893" y="4127"/>
                  </a:lnTo>
                  <a:lnTo>
                    <a:pt x="124509" y="4019"/>
                  </a:lnTo>
                  <a:lnTo>
                    <a:pt x="135135" y="3911"/>
                  </a:lnTo>
                  <a:lnTo>
                    <a:pt x="156387" y="3709"/>
                  </a:lnTo>
                  <a:lnTo>
                    <a:pt x="167012" y="3608"/>
                  </a:lnTo>
                  <a:lnTo>
                    <a:pt x="177647" y="3501"/>
                  </a:lnTo>
                  <a:lnTo>
                    <a:pt x="188282" y="3380"/>
                  </a:lnTo>
                  <a:lnTo>
                    <a:pt x="198926" y="3258"/>
                  </a:lnTo>
                  <a:lnTo>
                    <a:pt x="202964" y="3218"/>
                  </a:lnTo>
                  <a:lnTo>
                    <a:pt x="207021" y="3171"/>
                  </a:lnTo>
                  <a:lnTo>
                    <a:pt x="215144" y="3070"/>
                  </a:lnTo>
                  <a:close/>
                  <a:moveTo>
                    <a:pt x="217421" y="1"/>
                  </a:moveTo>
                  <a:lnTo>
                    <a:pt x="208404" y="75"/>
                  </a:lnTo>
                  <a:lnTo>
                    <a:pt x="199377" y="156"/>
                  </a:lnTo>
                  <a:lnTo>
                    <a:pt x="190360" y="250"/>
                  </a:lnTo>
                  <a:lnTo>
                    <a:pt x="181343" y="344"/>
                  </a:lnTo>
                  <a:lnTo>
                    <a:pt x="172316" y="438"/>
                  </a:lnTo>
                  <a:lnTo>
                    <a:pt x="163299" y="546"/>
                  </a:lnTo>
                  <a:lnTo>
                    <a:pt x="145264" y="761"/>
                  </a:lnTo>
                  <a:lnTo>
                    <a:pt x="109176" y="1219"/>
                  </a:lnTo>
                  <a:lnTo>
                    <a:pt x="91141" y="1441"/>
                  </a:lnTo>
                  <a:lnTo>
                    <a:pt x="73098" y="1650"/>
                  </a:lnTo>
                  <a:lnTo>
                    <a:pt x="72275" y="1657"/>
                  </a:lnTo>
                  <a:lnTo>
                    <a:pt x="71390" y="1657"/>
                  </a:lnTo>
                  <a:lnTo>
                    <a:pt x="69474" y="1643"/>
                  </a:lnTo>
                  <a:lnTo>
                    <a:pt x="67351" y="1623"/>
                  </a:lnTo>
                  <a:lnTo>
                    <a:pt x="65047" y="1582"/>
                  </a:lnTo>
                  <a:lnTo>
                    <a:pt x="62589" y="1549"/>
                  </a:lnTo>
                  <a:lnTo>
                    <a:pt x="59978" y="1515"/>
                  </a:lnTo>
                  <a:lnTo>
                    <a:pt x="57249" y="1488"/>
                  </a:lnTo>
                  <a:lnTo>
                    <a:pt x="55840" y="1482"/>
                  </a:lnTo>
                  <a:lnTo>
                    <a:pt x="52948" y="1482"/>
                  </a:lnTo>
                  <a:lnTo>
                    <a:pt x="51476" y="1488"/>
                  </a:lnTo>
                  <a:lnTo>
                    <a:pt x="49985" y="1502"/>
                  </a:lnTo>
                  <a:lnTo>
                    <a:pt x="48476" y="1522"/>
                  </a:lnTo>
                  <a:lnTo>
                    <a:pt x="46949" y="1549"/>
                  </a:lnTo>
                  <a:lnTo>
                    <a:pt x="45413" y="1589"/>
                  </a:lnTo>
                  <a:lnTo>
                    <a:pt x="43877" y="1630"/>
                  </a:lnTo>
                  <a:lnTo>
                    <a:pt x="42323" y="1690"/>
                  </a:lnTo>
                  <a:lnTo>
                    <a:pt x="40769" y="1751"/>
                  </a:lnTo>
                  <a:lnTo>
                    <a:pt x="39215" y="1832"/>
                  </a:lnTo>
                  <a:lnTo>
                    <a:pt x="37660" y="1919"/>
                  </a:lnTo>
                  <a:lnTo>
                    <a:pt x="36106" y="2020"/>
                  </a:lnTo>
                  <a:lnTo>
                    <a:pt x="34561" y="2134"/>
                  </a:lnTo>
                  <a:lnTo>
                    <a:pt x="33016" y="2262"/>
                  </a:lnTo>
                  <a:lnTo>
                    <a:pt x="31489" y="2404"/>
                  </a:lnTo>
                  <a:lnTo>
                    <a:pt x="30721" y="2478"/>
                  </a:lnTo>
                  <a:lnTo>
                    <a:pt x="29971" y="2558"/>
                  </a:lnTo>
                  <a:lnTo>
                    <a:pt x="29212" y="2646"/>
                  </a:lnTo>
                  <a:lnTo>
                    <a:pt x="28462" y="2733"/>
                  </a:lnTo>
                  <a:lnTo>
                    <a:pt x="27712" y="2828"/>
                  </a:lnTo>
                  <a:lnTo>
                    <a:pt x="26972" y="2922"/>
                  </a:lnTo>
                  <a:lnTo>
                    <a:pt x="26231" y="3023"/>
                  </a:lnTo>
                  <a:lnTo>
                    <a:pt x="25499" y="3131"/>
                  </a:lnTo>
                  <a:lnTo>
                    <a:pt x="24767" y="3238"/>
                  </a:lnTo>
                  <a:lnTo>
                    <a:pt x="24044" y="3353"/>
                  </a:lnTo>
                  <a:lnTo>
                    <a:pt x="23330" y="3474"/>
                  </a:lnTo>
                  <a:lnTo>
                    <a:pt x="22616" y="3602"/>
                  </a:lnTo>
                  <a:lnTo>
                    <a:pt x="21912" y="3730"/>
                  </a:lnTo>
                  <a:lnTo>
                    <a:pt x="21216" y="3864"/>
                  </a:lnTo>
                  <a:lnTo>
                    <a:pt x="20520" y="3999"/>
                  </a:lnTo>
                  <a:lnTo>
                    <a:pt x="19834" y="4147"/>
                  </a:lnTo>
                  <a:lnTo>
                    <a:pt x="19156" y="4295"/>
                  </a:lnTo>
                  <a:lnTo>
                    <a:pt x="18487" y="4450"/>
                  </a:lnTo>
                  <a:lnTo>
                    <a:pt x="17828" y="4611"/>
                  </a:lnTo>
                  <a:lnTo>
                    <a:pt x="17177" y="4773"/>
                  </a:lnTo>
                  <a:lnTo>
                    <a:pt x="16527" y="4948"/>
                  </a:lnTo>
                  <a:lnTo>
                    <a:pt x="15894" y="5123"/>
                  </a:lnTo>
                  <a:lnTo>
                    <a:pt x="15262" y="5305"/>
                  </a:lnTo>
                  <a:lnTo>
                    <a:pt x="14647" y="5493"/>
                  </a:lnTo>
                  <a:lnTo>
                    <a:pt x="14042" y="5688"/>
                  </a:lnTo>
                  <a:lnTo>
                    <a:pt x="13445" y="5890"/>
                  </a:lnTo>
                  <a:lnTo>
                    <a:pt x="12858" y="6092"/>
                  </a:lnTo>
                  <a:lnTo>
                    <a:pt x="12280" y="6307"/>
                  </a:lnTo>
                  <a:lnTo>
                    <a:pt x="11711" y="6523"/>
                  </a:lnTo>
                  <a:lnTo>
                    <a:pt x="11159" y="6745"/>
                  </a:lnTo>
                  <a:lnTo>
                    <a:pt x="10608" y="6980"/>
                  </a:lnTo>
                  <a:lnTo>
                    <a:pt x="10075" y="7216"/>
                  </a:lnTo>
                  <a:lnTo>
                    <a:pt x="9560" y="7458"/>
                  </a:lnTo>
                  <a:lnTo>
                    <a:pt x="9054" y="7707"/>
                  </a:lnTo>
                  <a:lnTo>
                    <a:pt x="8557" y="7970"/>
                  </a:lnTo>
                  <a:lnTo>
                    <a:pt x="8069" y="8232"/>
                  </a:lnTo>
                  <a:lnTo>
                    <a:pt x="7599" y="8502"/>
                  </a:lnTo>
                  <a:lnTo>
                    <a:pt x="7148" y="8777"/>
                  </a:lnTo>
                  <a:lnTo>
                    <a:pt x="6705" y="9067"/>
                  </a:lnTo>
                  <a:lnTo>
                    <a:pt x="6271" y="9356"/>
                  </a:lnTo>
                  <a:lnTo>
                    <a:pt x="5856" y="9659"/>
                  </a:lnTo>
                  <a:lnTo>
                    <a:pt x="5458" y="9962"/>
                  </a:lnTo>
                  <a:lnTo>
                    <a:pt x="5070" y="10278"/>
                  </a:lnTo>
                  <a:lnTo>
                    <a:pt x="4699" y="10601"/>
                  </a:lnTo>
                  <a:lnTo>
                    <a:pt x="4347" y="10931"/>
                  </a:lnTo>
                  <a:lnTo>
                    <a:pt x="4003" y="11268"/>
                  </a:lnTo>
                  <a:lnTo>
                    <a:pt x="3678" y="11611"/>
                  </a:lnTo>
                  <a:lnTo>
                    <a:pt x="3371" y="11961"/>
                  </a:lnTo>
                  <a:lnTo>
                    <a:pt x="3082" y="12325"/>
                  </a:lnTo>
                  <a:lnTo>
                    <a:pt x="2811" y="12688"/>
                  </a:lnTo>
                  <a:lnTo>
                    <a:pt x="2549" y="13065"/>
                  </a:lnTo>
                  <a:lnTo>
                    <a:pt x="2314" y="13455"/>
                  </a:lnTo>
                  <a:lnTo>
                    <a:pt x="2088" y="13846"/>
                  </a:lnTo>
                  <a:lnTo>
                    <a:pt x="1880" y="14249"/>
                  </a:lnTo>
                  <a:lnTo>
                    <a:pt x="1699" y="14653"/>
                  </a:lnTo>
                  <a:lnTo>
                    <a:pt x="1528" y="15077"/>
                  </a:lnTo>
                  <a:lnTo>
                    <a:pt x="1374" y="15501"/>
                  </a:lnTo>
                  <a:lnTo>
                    <a:pt x="1248" y="15939"/>
                  </a:lnTo>
                  <a:lnTo>
                    <a:pt x="1139" y="16383"/>
                  </a:lnTo>
                  <a:lnTo>
                    <a:pt x="1049" y="16834"/>
                  </a:lnTo>
                  <a:lnTo>
                    <a:pt x="976" y="17298"/>
                  </a:lnTo>
                  <a:lnTo>
                    <a:pt x="922" y="17770"/>
                  </a:lnTo>
                  <a:lnTo>
                    <a:pt x="886" y="18247"/>
                  </a:lnTo>
                  <a:lnTo>
                    <a:pt x="877" y="18739"/>
                  </a:lnTo>
                  <a:lnTo>
                    <a:pt x="886" y="19237"/>
                  </a:lnTo>
                  <a:lnTo>
                    <a:pt x="922" y="19748"/>
                  </a:lnTo>
                  <a:lnTo>
                    <a:pt x="823" y="19755"/>
                  </a:lnTo>
                  <a:lnTo>
                    <a:pt x="733" y="19775"/>
                  </a:lnTo>
                  <a:lnTo>
                    <a:pt x="642" y="19795"/>
                  </a:lnTo>
                  <a:lnTo>
                    <a:pt x="561" y="19822"/>
                  </a:lnTo>
                  <a:lnTo>
                    <a:pt x="480" y="19849"/>
                  </a:lnTo>
                  <a:lnTo>
                    <a:pt x="398" y="19890"/>
                  </a:lnTo>
                  <a:lnTo>
                    <a:pt x="326" y="19923"/>
                  </a:lnTo>
                  <a:lnTo>
                    <a:pt x="263" y="19970"/>
                  </a:lnTo>
                  <a:lnTo>
                    <a:pt x="199" y="20018"/>
                  </a:lnTo>
                  <a:lnTo>
                    <a:pt x="145" y="20071"/>
                  </a:lnTo>
                  <a:lnTo>
                    <a:pt x="100" y="20132"/>
                  </a:lnTo>
                  <a:lnTo>
                    <a:pt x="64" y="20193"/>
                  </a:lnTo>
                  <a:lnTo>
                    <a:pt x="28" y="20260"/>
                  </a:lnTo>
                  <a:lnTo>
                    <a:pt x="10" y="20327"/>
                  </a:lnTo>
                  <a:lnTo>
                    <a:pt x="1" y="20401"/>
                  </a:lnTo>
                  <a:lnTo>
                    <a:pt x="1" y="20475"/>
                  </a:lnTo>
                  <a:lnTo>
                    <a:pt x="37" y="20866"/>
                  </a:lnTo>
                  <a:lnTo>
                    <a:pt x="73" y="21249"/>
                  </a:lnTo>
                  <a:lnTo>
                    <a:pt x="118" y="21626"/>
                  </a:lnTo>
                  <a:lnTo>
                    <a:pt x="172" y="22003"/>
                  </a:lnTo>
                  <a:lnTo>
                    <a:pt x="227" y="22373"/>
                  </a:lnTo>
                  <a:lnTo>
                    <a:pt x="299" y="22737"/>
                  </a:lnTo>
                  <a:lnTo>
                    <a:pt x="380" y="23100"/>
                  </a:lnTo>
                  <a:lnTo>
                    <a:pt x="461" y="23457"/>
                  </a:lnTo>
                  <a:lnTo>
                    <a:pt x="552" y="23814"/>
                  </a:lnTo>
                  <a:lnTo>
                    <a:pt x="651" y="24164"/>
                  </a:lnTo>
                  <a:lnTo>
                    <a:pt x="751" y="24507"/>
                  </a:lnTo>
                  <a:lnTo>
                    <a:pt x="868" y="24850"/>
                  </a:lnTo>
                  <a:lnTo>
                    <a:pt x="986" y="25187"/>
                  </a:lnTo>
                  <a:lnTo>
                    <a:pt x="1112" y="25523"/>
                  </a:lnTo>
                  <a:lnTo>
                    <a:pt x="1248" y="25853"/>
                  </a:lnTo>
                  <a:lnTo>
                    <a:pt x="1392" y="26183"/>
                  </a:lnTo>
                  <a:lnTo>
                    <a:pt x="1537" y="26506"/>
                  </a:lnTo>
                  <a:lnTo>
                    <a:pt x="1690" y="26822"/>
                  </a:lnTo>
                  <a:lnTo>
                    <a:pt x="1853" y="27139"/>
                  </a:lnTo>
                  <a:lnTo>
                    <a:pt x="2016" y="27448"/>
                  </a:lnTo>
                  <a:lnTo>
                    <a:pt x="2196" y="27758"/>
                  </a:lnTo>
                  <a:lnTo>
                    <a:pt x="2377" y="28061"/>
                  </a:lnTo>
                  <a:lnTo>
                    <a:pt x="2558" y="28363"/>
                  </a:lnTo>
                  <a:lnTo>
                    <a:pt x="2756" y="28660"/>
                  </a:lnTo>
                  <a:lnTo>
                    <a:pt x="2955" y="28949"/>
                  </a:lnTo>
                  <a:lnTo>
                    <a:pt x="3163" y="29238"/>
                  </a:lnTo>
                  <a:lnTo>
                    <a:pt x="3371" y="29528"/>
                  </a:lnTo>
                  <a:lnTo>
                    <a:pt x="3588" y="29811"/>
                  </a:lnTo>
                  <a:lnTo>
                    <a:pt x="3814" y="30087"/>
                  </a:lnTo>
                  <a:lnTo>
                    <a:pt x="4040" y="30362"/>
                  </a:lnTo>
                  <a:lnTo>
                    <a:pt x="4274" y="30632"/>
                  </a:lnTo>
                  <a:lnTo>
                    <a:pt x="4518" y="30901"/>
                  </a:lnTo>
                  <a:lnTo>
                    <a:pt x="4762" y="31163"/>
                  </a:lnTo>
                  <a:lnTo>
                    <a:pt x="5015" y="31426"/>
                  </a:lnTo>
                  <a:lnTo>
                    <a:pt x="5268" y="31688"/>
                  </a:lnTo>
                  <a:lnTo>
                    <a:pt x="5539" y="31937"/>
                  </a:lnTo>
                  <a:lnTo>
                    <a:pt x="5801" y="32186"/>
                  </a:lnTo>
                  <a:lnTo>
                    <a:pt x="6072" y="32435"/>
                  </a:lnTo>
                  <a:lnTo>
                    <a:pt x="6353" y="32678"/>
                  </a:lnTo>
                  <a:lnTo>
                    <a:pt x="6642" y="32920"/>
                  </a:lnTo>
                  <a:lnTo>
                    <a:pt x="6931" y="33156"/>
                  </a:lnTo>
                  <a:lnTo>
                    <a:pt x="7220" y="33391"/>
                  </a:lnTo>
                  <a:lnTo>
                    <a:pt x="7518" y="33620"/>
                  </a:lnTo>
                  <a:lnTo>
                    <a:pt x="7825" y="33849"/>
                  </a:lnTo>
                  <a:lnTo>
                    <a:pt x="8133" y="34071"/>
                  </a:lnTo>
                  <a:lnTo>
                    <a:pt x="8440" y="34293"/>
                  </a:lnTo>
                  <a:lnTo>
                    <a:pt x="8765" y="34509"/>
                  </a:lnTo>
                  <a:lnTo>
                    <a:pt x="9081" y="34724"/>
                  </a:lnTo>
                  <a:lnTo>
                    <a:pt x="9407" y="34939"/>
                  </a:lnTo>
                  <a:lnTo>
                    <a:pt x="9741" y="35141"/>
                  </a:lnTo>
                  <a:lnTo>
                    <a:pt x="10075" y="35350"/>
                  </a:lnTo>
                  <a:lnTo>
                    <a:pt x="10410" y="35552"/>
                  </a:lnTo>
                  <a:lnTo>
                    <a:pt x="10753" y="35747"/>
                  </a:lnTo>
                  <a:lnTo>
                    <a:pt x="11105" y="35942"/>
                  </a:lnTo>
                  <a:lnTo>
                    <a:pt x="11458" y="36137"/>
                  </a:lnTo>
                  <a:lnTo>
                    <a:pt x="11810" y="36326"/>
                  </a:lnTo>
                  <a:lnTo>
                    <a:pt x="12171" y="36514"/>
                  </a:lnTo>
                  <a:lnTo>
                    <a:pt x="12533" y="36696"/>
                  </a:lnTo>
                  <a:lnTo>
                    <a:pt x="13274" y="37053"/>
                  </a:lnTo>
                  <a:lnTo>
                    <a:pt x="14024" y="37396"/>
                  </a:lnTo>
                  <a:lnTo>
                    <a:pt x="14783" y="37732"/>
                  </a:lnTo>
                  <a:lnTo>
                    <a:pt x="15560" y="38056"/>
                  </a:lnTo>
                  <a:lnTo>
                    <a:pt x="16355" y="38365"/>
                  </a:lnTo>
                  <a:lnTo>
                    <a:pt x="17159" y="38668"/>
                  </a:lnTo>
                  <a:lnTo>
                    <a:pt x="17972" y="38957"/>
                  </a:lnTo>
                  <a:lnTo>
                    <a:pt x="18794" y="39233"/>
                  </a:lnTo>
                  <a:lnTo>
                    <a:pt x="19626" y="39503"/>
                  </a:lnTo>
                  <a:lnTo>
                    <a:pt x="20466" y="39758"/>
                  </a:lnTo>
                  <a:lnTo>
                    <a:pt x="21324" y="40001"/>
                  </a:lnTo>
                  <a:lnTo>
                    <a:pt x="22183" y="40243"/>
                  </a:lnTo>
                  <a:lnTo>
                    <a:pt x="23050" y="40465"/>
                  </a:lnTo>
                  <a:lnTo>
                    <a:pt x="23927" y="40680"/>
                  </a:lnTo>
                  <a:lnTo>
                    <a:pt x="24812" y="40889"/>
                  </a:lnTo>
                  <a:lnTo>
                    <a:pt x="25698" y="41084"/>
                  </a:lnTo>
                  <a:lnTo>
                    <a:pt x="26592" y="41273"/>
                  </a:lnTo>
                  <a:lnTo>
                    <a:pt x="27487" y="41454"/>
                  </a:lnTo>
                  <a:lnTo>
                    <a:pt x="28390" y="41623"/>
                  </a:lnTo>
                  <a:lnTo>
                    <a:pt x="29294" y="41784"/>
                  </a:lnTo>
                  <a:lnTo>
                    <a:pt x="30206" y="41932"/>
                  </a:lnTo>
                  <a:lnTo>
                    <a:pt x="31119" y="42074"/>
                  </a:lnTo>
                  <a:lnTo>
                    <a:pt x="32031" y="42208"/>
                  </a:lnTo>
                  <a:lnTo>
                    <a:pt x="32944" y="42336"/>
                  </a:lnTo>
                  <a:lnTo>
                    <a:pt x="33857" y="42451"/>
                  </a:lnTo>
                  <a:lnTo>
                    <a:pt x="34778" y="42565"/>
                  </a:lnTo>
                  <a:lnTo>
                    <a:pt x="35691" y="42666"/>
                  </a:lnTo>
                  <a:lnTo>
                    <a:pt x="36603" y="42760"/>
                  </a:lnTo>
                  <a:lnTo>
                    <a:pt x="37516" y="42848"/>
                  </a:lnTo>
                  <a:lnTo>
                    <a:pt x="38429" y="42928"/>
                  </a:lnTo>
                  <a:lnTo>
                    <a:pt x="39332" y="43003"/>
                  </a:lnTo>
                  <a:lnTo>
                    <a:pt x="40236" y="43063"/>
                  </a:lnTo>
                  <a:lnTo>
                    <a:pt x="41130" y="43124"/>
                  </a:lnTo>
                  <a:lnTo>
                    <a:pt x="42025" y="43178"/>
                  </a:lnTo>
                  <a:lnTo>
                    <a:pt x="42919" y="43218"/>
                  </a:lnTo>
                  <a:lnTo>
                    <a:pt x="46172" y="43373"/>
                  </a:lnTo>
                  <a:lnTo>
                    <a:pt x="49434" y="43507"/>
                  </a:lnTo>
                  <a:lnTo>
                    <a:pt x="52696" y="43635"/>
                  </a:lnTo>
                  <a:lnTo>
                    <a:pt x="55957" y="43756"/>
                  </a:lnTo>
                  <a:lnTo>
                    <a:pt x="59228" y="43864"/>
                  </a:lnTo>
                  <a:lnTo>
                    <a:pt x="62499" y="43965"/>
                  </a:lnTo>
                  <a:lnTo>
                    <a:pt x="65770" y="44052"/>
                  </a:lnTo>
                  <a:lnTo>
                    <a:pt x="69050" y="44127"/>
                  </a:lnTo>
                  <a:lnTo>
                    <a:pt x="72321" y="44201"/>
                  </a:lnTo>
                  <a:lnTo>
                    <a:pt x="75600" y="44254"/>
                  </a:lnTo>
                  <a:lnTo>
                    <a:pt x="78880" y="44308"/>
                  </a:lnTo>
                  <a:lnTo>
                    <a:pt x="82169" y="44349"/>
                  </a:lnTo>
                  <a:lnTo>
                    <a:pt x="85449" y="44382"/>
                  </a:lnTo>
                  <a:lnTo>
                    <a:pt x="88729" y="44402"/>
                  </a:lnTo>
                  <a:lnTo>
                    <a:pt x="92009" y="44416"/>
                  </a:lnTo>
                  <a:lnTo>
                    <a:pt x="95298" y="44423"/>
                  </a:lnTo>
                  <a:lnTo>
                    <a:pt x="98578" y="44416"/>
                  </a:lnTo>
                  <a:lnTo>
                    <a:pt x="101857" y="44402"/>
                  </a:lnTo>
                  <a:lnTo>
                    <a:pt x="105146" y="44382"/>
                  </a:lnTo>
                  <a:lnTo>
                    <a:pt x="108426" y="44355"/>
                  </a:lnTo>
                  <a:lnTo>
                    <a:pt x="111706" y="44315"/>
                  </a:lnTo>
                  <a:lnTo>
                    <a:pt x="114986" y="44275"/>
                  </a:lnTo>
                  <a:lnTo>
                    <a:pt x="118257" y="44221"/>
                  </a:lnTo>
                  <a:lnTo>
                    <a:pt x="121537" y="44160"/>
                  </a:lnTo>
                  <a:lnTo>
                    <a:pt x="124808" y="44093"/>
                  </a:lnTo>
                  <a:lnTo>
                    <a:pt x="128078" y="44012"/>
                  </a:lnTo>
                  <a:lnTo>
                    <a:pt x="131349" y="43931"/>
                  </a:lnTo>
                  <a:lnTo>
                    <a:pt x="134620" y="43844"/>
                  </a:lnTo>
                  <a:lnTo>
                    <a:pt x="137882" y="43743"/>
                  </a:lnTo>
                  <a:lnTo>
                    <a:pt x="141144" y="43642"/>
                  </a:lnTo>
                  <a:lnTo>
                    <a:pt x="144396" y="43527"/>
                  </a:lnTo>
                  <a:lnTo>
                    <a:pt x="147649" y="43406"/>
                  </a:lnTo>
                  <a:lnTo>
                    <a:pt x="150676" y="43292"/>
                  </a:lnTo>
                  <a:lnTo>
                    <a:pt x="153703" y="43164"/>
                  </a:lnTo>
                  <a:lnTo>
                    <a:pt x="156730" y="43029"/>
                  </a:lnTo>
                  <a:lnTo>
                    <a:pt x="159757" y="42881"/>
                  </a:lnTo>
                  <a:lnTo>
                    <a:pt x="162784" y="42720"/>
                  </a:lnTo>
                  <a:lnTo>
                    <a:pt x="165801" y="42552"/>
                  </a:lnTo>
                  <a:lnTo>
                    <a:pt x="168828" y="42370"/>
                  </a:lnTo>
                  <a:lnTo>
                    <a:pt x="171846" y="42175"/>
                  </a:lnTo>
                  <a:lnTo>
                    <a:pt x="174864" y="41966"/>
                  </a:lnTo>
                  <a:lnTo>
                    <a:pt x="177882" y="41751"/>
                  </a:lnTo>
                  <a:lnTo>
                    <a:pt x="180900" y="41522"/>
                  </a:lnTo>
                  <a:lnTo>
                    <a:pt x="183909" y="41273"/>
                  </a:lnTo>
                  <a:lnTo>
                    <a:pt x="186926" y="41024"/>
                  </a:lnTo>
                  <a:lnTo>
                    <a:pt x="189935" y="40754"/>
                  </a:lnTo>
                  <a:lnTo>
                    <a:pt x="192944" y="40472"/>
                  </a:lnTo>
                  <a:lnTo>
                    <a:pt x="195944" y="40176"/>
                  </a:lnTo>
                  <a:lnTo>
                    <a:pt x="196847" y="40088"/>
                  </a:lnTo>
                  <a:lnTo>
                    <a:pt x="197751" y="40001"/>
                  </a:lnTo>
                  <a:lnTo>
                    <a:pt x="199603" y="39839"/>
                  </a:lnTo>
                  <a:lnTo>
                    <a:pt x="201483" y="39671"/>
                  </a:lnTo>
                  <a:lnTo>
                    <a:pt x="203398" y="39503"/>
                  </a:lnTo>
                  <a:lnTo>
                    <a:pt x="205323" y="39321"/>
                  </a:lnTo>
                  <a:lnTo>
                    <a:pt x="206289" y="39227"/>
                  </a:lnTo>
                  <a:lnTo>
                    <a:pt x="207256" y="39126"/>
                  </a:lnTo>
                  <a:lnTo>
                    <a:pt x="208223" y="39018"/>
                  </a:lnTo>
                  <a:lnTo>
                    <a:pt x="209190" y="38897"/>
                  </a:lnTo>
                  <a:lnTo>
                    <a:pt x="210157" y="38776"/>
                  </a:lnTo>
                  <a:lnTo>
                    <a:pt x="211123" y="38641"/>
                  </a:lnTo>
                  <a:lnTo>
                    <a:pt x="212081" y="38500"/>
                  </a:lnTo>
                  <a:lnTo>
                    <a:pt x="213039" y="38352"/>
                  </a:lnTo>
                  <a:lnTo>
                    <a:pt x="213988" y="38183"/>
                  </a:lnTo>
                  <a:lnTo>
                    <a:pt x="214927" y="38008"/>
                  </a:lnTo>
                  <a:lnTo>
                    <a:pt x="215858" y="37820"/>
                  </a:lnTo>
                  <a:lnTo>
                    <a:pt x="216780" y="37618"/>
                  </a:lnTo>
                  <a:lnTo>
                    <a:pt x="217240" y="37510"/>
                  </a:lnTo>
                  <a:lnTo>
                    <a:pt x="217692" y="37396"/>
                  </a:lnTo>
                  <a:lnTo>
                    <a:pt x="218144" y="37282"/>
                  </a:lnTo>
                  <a:lnTo>
                    <a:pt x="218596" y="37167"/>
                  </a:lnTo>
                  <a:lnTo>
                    <a:pt x="219038" y="37039"/>
                  </a:lnTo>
                  <a:lnTo>
                    <a:pt x="219481" y="36911"/>
                  </a:lnTo>
                  <a:lnTo>
                    <a:pt x="219924" y="36783"/>
                  </a:lnTo>
                  <a:lnTo>
                    <a:pt x="220358" y="36649"/>
                  </a:lnTo>
                  <a:lnTo>
                    <a:pt x="220791" y="36507"/>
                  </a:lnTo>
                  <a:lnTo>
                    <a:pt x="221225" y="36359"/>
                  </a:lnTo>
                  <a:lnTo>
                    <a:pt x="221650" y="36211"/>
                  </a:lnTo>
                  <a:lnTo>
                    <a:pt x="222065" y="36057"/>
                  </a:lnTo>
                  <a:lnTo>
                    <a:pt x="222481" y="35895"/>
                  </a:lnTo>
                  <a:lnTo>
                    <a:pt x="222897" y="35733"/>
                  </a:lnTo>
                  <a:lnTo>
                    <a:pt x="223303" y="35565"/>
                  </a:lnTo>
                  <a:lnTo>
                    <a:pt x="223710" y="35390"/>
                  </a:lnTo>
                  <a:lnTo>
                    <a:pt x="224107" y="35208"/>
                  </a:lnTo>
                  <a:lnTo>
                    <a:pt x="224505" y="35020"/>
                  </a:lnTo>
                  <a:lnTo>
                    <a:pt x="224893" y="34832"/>
                  </a:lnTo>
                  <a:lnTo>
                    <a:pt x="225273" y="34630"/>
                  </a:lnTo>
                  <a:lnTo>
                    <a:pt x="225680" y="34421"/>
                  </a:lnTo>
                  <a:lnTo>
                    <a:pt x="226068" y="34199"/>
                  </a:lnTo>
                  <a:lnTo>
                    <a:pt x="226448" y="33984"/>
                  </a:lnTo>
                  <a:lnTo>
                    <a:pt x="226827" y="33761"/>
                  </a:lnTo>
                  <a:lnTo>
                    <a:pt x="227188" y="33539"/>
                  </a:lnTo>
                  <a:lnTo>
                    <a:pt x="227541" y="33310"/>
                  </a:lnTo>
                  <a:lnTo>
                    <a:pt x="227884" y="33082"/>
                  </a:lnTo>
                  <a:lnTo>
                    <a:pt x="228219" y="32853"/>
                  </a:lnTo>
                  <a:lnTo>
                    <a:pt x="228544" y="32617"/>
                  </a:lnTo>
                  <a:lnTo>
                    <a:pt x="228860" y="32382"/>
                  </a:lnTo>
                  <a:lnTo>
                    <a:pt x="229167" y="32146"/>
                  </a:lnTo>
                  <a:lnTo>
                    <a:pt x="229456" y="31911"/>
                  </a:lnTo>
                  <a:lnTo>
                    <a:pt x="229746" y="31668"/>
                  </a:lnTo>
                  <a:lnTo>
                    <a:pt x="230026" y="31426"/>
                  </a:lnTo>
                  <a:lnTo>
                    <a:pt x="230297" y="31184"/>
                  </a:lnTo>
                  <a:lnTo>
                    <a:pt x="230559" y="30935"/>
                  </a:lnTo>
                  <a:lnTo>
                    <a:pt x="230812" y="30686"/>
                  </a:lnTo>
                  <a:lnTo>
                    <a:pt x="231056" y="30437"/>
                  </a:lnTo>
                  <a:lnTo>
                    <a:pt x="231291" y="30187"/>
                  </a:lnTo>
                  <a:lnTo>
                    <a:pt x="231516" y="29932"/>
                  </a:lnTo>
                  <a:lnTo>
                    <a:pt x="231733" y="29676"/>
                  </a:lnTo>
                  <a:lnTo>
                    <a:pt x="231941" y="29420"/>
                  </a:lnTo>
                  <a:lnTo>
                    <a:pt x="232140" y="29164"/>
                  </a:lnTo>
                  <a:lnTo>
                    <a:pt x="232330" y="28902"/>
                  </a:lnTo>
                  <a:lnTo>
                    <a:pt x="232510" y="28646"/>
                  </a:lnTo>
                  <a:lnTo>
                    <a:pt x="232691" y="28384"/>
                  </a:lnTo>
                  <a:lnTo>
                    <a:pt x="232854" y="28121"/>
                  </a:lnTo>
                  <a:lnTo>
                    <a:pt x="233016" y="27852"/>
                  </a:lnTo>
                  <a:lnTo>
                    <a:pt x="233170" y="27589"/>
                  </a:lnTo>
                  <a:lnTo>
                    <a:pt x="233305" y="27320"/>
                  </a:lnTo>
                  <a:lnTo>
                    <a:pt x="233441" y="27051"/>
                  </a:lnTo>
                  <a:lnTo>
                    <a:pt x="233568" y="26782"/>
                  </a:lnTo>
                  <a:lnTo>
                    <a:pt x="233694" y="26513"/>
                  </a:lnTo>
                  <a:lnTo>
                    <a:pt x="233802" y="26243"/>
                  </a:lnTo>
                  <a:lnTo>
                    <a:pt x="233902" y="25967"/>
                  </a:lnTo>
                  <a:lnTo>
                    <a:pt x="234001" y="25698"/>
                  </a:lnTo>
                  <a:lnTo>
                    <a:pt x="234092" y="25422"/>
                  </a:lnTo>
                  <a:lnTo>
                    <a:pt x="234173" y="25146"/>
                  </a:lnTo>
                  <a:lnTo>
                    <a:pt x="234245" y="24870"/>
                  </a:lnTo>
                  <a:lnTo>
                    <a:pt x="234308" y="24594"/>
                  </a:lnTo>
                  <a:lnTo>
                    <a:pt x="234372" y="24318"/>
                  </a:lnTo>
                  <a:lnTo>
                    <a:pt x="234417" y="24042"/>
                  </a:lnTo>
                  <a:lnTo>
                    <a:pt x="234462" y="23760"/>
                  </a:lnTo>
                  <a:lnTo>
                    <a:pt x="234507" y="23484"/>
                  </a:lnTo>
                  <a:lnTo>
                    <a:pt x="234534" y="23201"/>
                  </a:lnTo>
                  <a:lnTo>
                    <a:pt x="234561" y="22918"/>
                  </a:lnTo>
                  <a:lnTo>
                    <a:pt x="234570" y="22642"/>
                  </a:lnTo>
                  <a:lnTo>
                    <a:pt x="234579" y="22360"/>
                  </a:lnTo>
                  <a:lnTo>
                    <a:pt x="234589" y="22077"/>
                  </a:lnTo>
                  <a:lnTo>
                    <a:pt x="234579" y="21794"/>
                  </a:lnTo>
                  <a:lnTo>
                    <a:pt x="234570" y="21512"/>
                  </a:lnTo>
                  <a:lnTo>
                    <a:pt x="234552" y="21229"/>
                  </a:lnTo>
                  <a:lnTo>
                    <a:pt x="234534" y="20946"/>
                  </a:lnTo>
                  <a:lnTo>
                    <a:pt x="234507" y="20664"/>
                  </a:lnTo>
                  <a:lnTo>
                    <a:pt x="234471" y="20381"/>
                  </a:lnTo>
                  <a:lnTo>
                    <a:pt x="234426" y="20098"/>
                  </a:lnTo>
                  <a:lnTo>
                    <a:pt x="234381" y="19809"/>
                  </a:lnTo>
                  <a:lnTo>
                    <a:pt x="234326" y="19526"/>
                  </a:lnTo>
                  <a:lnTo>
                    <a:pt x="234263" y="19244"/>
                  </a:lnTo>
                  <a:lnTo>
                    <a:pt x="234200" y="18961"/>
                  </a:lnTo>
                  <a:lnTo>
                    <a:pt x="234119" y="18678"/>
                  </a:lnTo>
                  <a:lnTo>
                    <a:pt x="234046" y="18395"/>
                  </a:lnTo>
                  <a:lnTo>
                    <a:pt x="233956" y="18113"/>
                  </a:lnTo>
                  <a:lnTo>
                    <a:pt x="233866" y="17830"/>
                  </a:lnTo>
                  <a:lnTo>
                    <a:pt x="233775" y="17547"/>
                  </a:lnTo>
                  <a:lnTo>
                    <a:pt x="233676" y="17265"/>
                  </a:lnTo>
                  <a:lnTo>
                    <a:pt x="233568" y="16982"/>
                  </a:lnTo>
                  <a:lnTo>
                    <a:pt x="233450" y="16699"/>
                  </a:lnTo>
                  <a:lnTo>
                    <a:pt x="233215" y="16141"/>
                  </a:lnTo>
                  <a:lnTo>
                    <a:pt x="232953" y="15582"/>
                  </a:lnTo>
                  <a:lnTo>
                    <a:pt x="232664" y="15023"/>
                  </a:lnTo>
                  <a:lnTo>
                    <a:pt x="232366" y="14472"/>
                  </a:lnTo>
                  <a:lnTo>
                    <a:pt x="232041" y="13920"/>
                  </a:lnTo>
                  <a:lnTo>
                    <a:pt x="231697" y="13374"/>
                  </a:lnTo>
                  <a:lnTo>
                    <a:pt x="231336" y="12829"/>
                  </a:lnTo>
                  <a:lnTo>
                    <a:pt x="230965" y="12291"/>
                  </a:lnTo>
                  <a:lnTo>
                    <a:pt x="230568" y="11759"/>
                  </a:lnTo>
                  <a:lnTo>
                    <a:pt x="230152" y="11227"/>
                  </a:lnTo>
                  <a:lnTo>
                    <a:pt x="229727" y="10702"/>
                  </a:lnTo>
                  <a:lnTo>
                    <a:pt x="229276" y="10184"/>
                  </a:lnTo>
                  <a:lnTo>
                    <a:pt x="228815" y="9673"/>
                  </a:lnTo>
                  <a:lnTo>
                    <a:pt x="228345" y="9168"/>
                  </a:lnTo>
                  <a:lnTo>
                    <a:pt x="227857" y="8670"/>
                  </a:lnTo>
                  <a:lnTo>
                    <a:pt x="227351" y="8172"/>
                  </a:lnTo>
                  <a:lnTo>
                    <a:pt x="226836" y="7687"/>
                  </a:lnTo>
                  <a:lnTo>
                    <a:pt x="226303" y="7209"/>
                  </a:lnTo>
                  <a:lnTo>
                    <a:pt x="225761" y="6738"/>
                  </a:lnTo>
                  <a:lnTo>
                    <a:pt x="225210" y="6280"/>
                  </a:lnTo>
                  <a:lnTo>
                    <a:pt x="224649" y="5829"/>
                  </a:lnTo>
                  <a:lnTo>
                    <a:pt x="224071" y="5385"/>
                  </a:lnTo>
                  <a:lnTo>
                    <a:pt x="223493" y="4948"/>
                  </a:lnTo>
                  <a:lnTo>
                    <a:pt x="222897" y="4524"/>
                  </a:lnTo>
                  <a:lnTo>
                    <a:pt x="222291" y="4106"/>
                  </a:lnTo>
                  <a:lnTo>
                    <a:pt x="221686" y="3703"/>
                  </a:lnTo>
                  <a:lnTo>
                    <a:pt x="221062" y="3306"/>
                  </a:lnTo>
                  <a:lnTo>
                    <a:pt x="220439" y="2929"/>
                  </a:lnTo>
                  <a:lnTo>
                    <a:pt x="219806" y="2552"/>
                  </a:lnTo>
                  <a:lnTo>
                    <a:pt x="219165" y="2195"/>
                  </a:lnTo>
                  <a:lnTo>
                    <a:pt x="219210" y="2107"/>
                  </a:lnTo>
                  <a:lnTo>
                    <a:pt x="219246" y="2020"/>
                  </a:lnTo>
                  <a:lnTo>
                    <a:pt x="219282" y="1932"/>
                  </a:lnTo>
                  <a:lnTo>
                    <a:pt x="219310" y="1845"/>
                  </a:lnTo>
                  <a:lnTo>
                    <a:pt x="219337" y="1751"/>
                  </a:lnTo>
                  <a:lnTo>
                    <a:pt x="219346" y="1657"/>
                  </a:lnTo>
                  <a:lnTo>
                    <a:pt x="219355" y="1569"/>
                  </a:lnTo>
                  <a:lnTo>
                    <a:pt x="219355" y="1475"/>
                  </a:lnTo>
                  <a:lnTo>
                    <a:pt x="219355" y="1381"/>
                  </a:lnTo>
                  <a:lnTo>
                    <a:pt x="219346" y="1286"/>
                  </a:lnTo>
                  <a:lnTo>
                    <a:pt x="219328" y="1199"/>
                  </a:lnTo>
                  <a:lnTo>
                    <a:pt x="219301" y="1105"/>
                  </a:lnTo>
                  <a:lnTo>
                    <a:pt x="219264" y="1017"/>
                  </a:lnTo>
                  <a:lnTo>
                    <a:pt x="219228" y="930"/>
                  </a:lnTo>
                  <a:lnTo>
                    <a:pt x="219183" y="842"/>
                  </a:lnTo>
                  <a:lnTo>
                    <a:pt x="219138" y="761"/>
                  </a:lnTo>
                  <a:lnTo>
                    <a:pt x="219075" y="681"/>
                  </a:lnTo>
                  <a:lnTo>
                    <a:pt x="219011" y="607"/>
                  </a:lnTo>
                  <a:lnTo>
                    <a:pt x="218939" y="526"/>
                  </a:lnTo>
                  <a:lnTo>
                    <a:pt x="218867" y="458"/>
                  </a:lnTo>
                  <a:lnTo>
                    <a:pt x="218785" y="391"/>
                  </a:lnTo>
                  <a:lnTo>
                    <a:pt x="218695" y="331"/>
                  </a:lnTo>
                  <a:lnTo>
                    <a:pt x="218596" y="270"/>
                  </a:lnTo>
                  <a:lnTo>
                    <a:pt x="218487" y="216"/>
                  </a:lnTo>
                  <a:lnTo>
                    <a:pt x="218379" y="169"/>
                  </a:lnTo>
                  <a:lnTo>
                    <a:pt x="218261" y="129"/>
                  </a:lnTo>
                  <a:lnTo>
                    <a:pt x="218135" y="88"/>
                  </a:lnTo>
                  <a:lnTo>
                    <a:pt x="218008" y="61"/>
                  </a:lnTo>
                  <a:lnTo>
                    <a:pt x="217873" y="34"/>
                  </a:lnTo>
                  <a:lnTo>
                    <a:pt x="217728" y="14"/>
                  </a:lnTo>
                  <a:lnTo>
                    <a:pt x="217575" y="8"/>
                  </a:lnTo>
                  <a:lnTo>
                    <a:pt x="21742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-2244450" y="-919875"/>
              <a:ext cx="1016050" cy="678300"/>
            </a:xfrm>
            <a:custGeom>
              <a:avLst/>
              <a:gdLst/>
              <a:ahLst/>
              <a:cxnLst/>
              <a:rect l="l" t="t" r="r" b="b"/>
              <a:pathLst>
                <a:path w="40642" h="27132" extrusionOk="0">
                  <a:moveTo>
                    <a:pt x="23755" y="3803"/>
                  </a:moveTo>
                  <a:lnTo>
                    <a:pt x="24062" y="3810"/>
                  </a:lnTo>
                  <a:lnTo>
                    <a:pt x="24369" y="3816"/>
                  </a:lnTo>
                  <a:lnTo>
                    <a:pt x="24676" y="3830"/>
                  </a:lnTo>
                  <a:lnTo>
                    <a:pt x="24983" y="3857"/>
                  </a:lnTo>
                  <a:lnTo>
                    <a:pt x="25291" y="3884"/>
                  </a:lnTo>
                  <a:lnTo>
                    <a:pt x="25598" y="3917"/>
                  </a:lnTo>
                  <a:lnTo>
                    <a:pt x="25896" y="3958"/>
                  </a:lnTo>
                  <a:lnTo>
                    <a:pt x="26203" y="4005"/>
                  </a:lnTo>
                  <a:lnTo>
                    <a:pt x="26501" y="4065"/>
                  </a:lnTo>
                  <a:lnTo>
                    <a:pt x="26809" y="4126"/>
                  </a:lnTo>
                  <a:lnTo>
                    <a:pt x="27107" y="4193"/>
                  </a:lnTo>
                  <a:lnTo>
                    <a:pt x="27405" y="4267"/>
                  </a:lnTo>
                  <a:lnTo>
                    <a:pt x="27694" y="4355"/>
                  </a:lnTo>
                  <a:lnTo>
                    <a:pt x="27992" y="4442"/>
                  </a:lnTo>
                  <a:lnTo>
                    <a:pt x="28281" y="4543"/>
                  </a:lnTo>
                  <a:lnTo>
                    <a:pt x="28580" y="4644"/>
                  </a:lnTo>
                  <a:lnTo>
                    <a:pt x="28869" y="4759"/>
                  </a:lnTo>
                  <a:lnTo>
                    <a:pt x="29158" y="4880"/>
                  </a:lnTo>
                  <a:lnTo>
                    <a:pt x="29438" y="5008"/>
                  </a:lnTo>
                  <a:lnTo>
                    <a:pt x="29718" y="5142"/>
                  </a:lnTo>
                  <a:lnTo>
                    <a:pt x="30007" y="5290"/>
                  </a:lnTo>
                  <a:lnTo>
                    <a:pt x="30278" y="5438"/>
                  </a:lnTo>
                  <a:lnTo>
                    <a:pt x="30558" y="5600"/>
                  </a:lnTo>
                  <a:lnTo>
                    <a:pt x="30829" y="5768"/>
                  </a:lnTo>
                  <a:lnTo>
                    <a:pt x="31100" y="5950"/>
                  </a:lnTo>
                  <a:lnTo>
                    <a:pt x="31371" y="6132"/>
                  </a:lnTo>
                  <a:lnTo>
                    <a:pt x="31634" y="6327"/>
                  </a:lnTo>
                  <a:lnTo>
                    <a:pt x="31896" y="6536"/>
                  </a:lnTo>
                  <a:lnTo>
                    <a:pt x="32158" y="6744"/>
                  </a:lnTo>
                  <a:lnTo>
                    <a:pt x="32402" y="6960"/>
                  </a:lnTo>
                  <a:lnTo>
                    <a:pt x="32636" y="7175"/>
                  </a:lnTo>
                  <a:lnTo>
                    <a:pt x="32862" y="7390"/>
                  </a:lnTo>
                  <a:lnTo>
                    <a:pt x="33079" y="7612"/>
                  </a:lnTo>
                  <a:lnTo>
                    <a:pt x="33287" y="7835"/>
                  </a:lnTo>
                  <a:lnTo>
                    <a:pt x="33477" y="8057"/>
                  </a:lnTo>
                  <a:lnTo>
                    <a:pt x="33667" y="8285"/>
                  </a:lnTo>
                  <a:lnTo>
                    <a:pt x="33838" y="8514"/>
                  </a:lnTo>
                  <a:lnTo>
                    <a:pt x="34001" y="8750"/>
                  </a:lnTo>
                  <a:lnTo>
                    <a:pt x="34154" y="8979"/>
                  </a:lnTo>
                  <a:lnTo>
                    <a:pt x="34299" y="9214"/>
                  </a:lnTo>
                  <a:lnTo>
                    <a:pt x="34425" y="9450"/>
                  </a:lnTo>
                  <a:lnTo>
                    <a:pt x="34552" y="9685"/>
                  </a:lnTo>
                  <a:lnTo>
                    <a:pt x="34660" y="9928"/>
                  </a:lnTo>
                  <a:lnTo>
                    <a:pt x="34769" y="10163"/>
                  </a:lnTo>
                  <a:lnTo>
                    <a:pt x="34859" y="10406"/>
                  </a:lnTo>
                  <a:lnTo>
                    <a:pt x="34950" y="10648"/>
                  </a:lnTo>
                  <a:lnTo>
                    <a:pt x="35022" y="10890"/>
                  </a:lnTo>
                  <a:lnTo>
                    <a:pt x="35085" y="11133"/>
                  </a:lnTo>
                  <a:lnTo>
                    <a:pt x="35139" y="11375"/>
                  </a:lnTo>
                  <a:lnTo>
                    <a:pt x="35184" y="11617"/>
                  </a:lnTo>
                  <a:lnTo>
                    <a:pt x="35221" y="11866"/>
                  </a:lnTo>
                  <a:lnTo>
                    <a:pt x="35248" y="12108"/>
                  </a:lnTo>
                  <a:lnTo>
                    <a:pt x="35266" y="12351"/>
                  </a:lnTo>
                  <a:lnTo>
                    <a:pt x="35275" y="12600"/>
                  </a:lnTo>
                  <a:lnTo>
                    <a:pt x="35275" y="12842"/>
                  </a:lnTo>
                  <a:lnTo>
                    <a:pt x="35266" y="13084"/>
                  </a:lnTo>
                  <a:lnTo>
                    <a:pt x="35248" y="13327"/>
                  </a:lnTo>
                  <a:lnTo>
                    <a:pt x="35221" y="13569"/>
                  </a:lnTo>
                  <a:lnTo>
                    <a:pt x="35175" y="13811"/>
                  </a:lnTo>
                  <a:lnTo>
                    <a:pt x="35130" y="14054"/>
                  </a:lnTo>
                  <a:lnTo>
                    <a:pt x="35076" y="14296"/>
                  </a:lnTo>
                  <a:lnTo>
                    <a:pt x="35013" y="14538"/>
                  </a:lnTo>
                  <a:lnTo>
                    <a:pt x="34941" y="14774"/>
                  </a:lnTo>
                  <a:lnTo>
                    <a:pt x="34868" y="15016"/>
                  </a:lnTo>
                  <a:lnTo>
                    <a:pt x="34778" y="15252"/>
                  </a:lnTo>
                  <a:lnTo>
                    <a:pt x="34678" y="15487"/>
                  </a:lnTo>
                  <a:lnTo>
                    <a:pt x="34570" y="15716"/>
                  </a:lnTo>
                  <a:lnTo>
                    <a:pt x="34453" y="15952"/>
                  </a:lnTo>
                  <a:lnTo>
                    <a:pt x="34335" y="16180"/>
                  </a:lnTo>
                  <a:lnTo>
                    <a:pt x="34200" y="16409"/>
                  </a:lnTo>
                  <a:lnTo>
                    <a:pt x="34064" y="16631"/>
                  </a:lnTo>
                  <a:lnTo>
                    <a:pt x="33920" y="16860"/>
                  </a:lnTo>
                  <a:lnTo>
                    <a:pt x="33766" y="17082"/>
                  </a:lnTo>
                  <a:lnTo>
                    <a:pt x="33603" y="17298"/>
                  </a:lnTo>
                  <a:lnTo>
                    <a:pt x="33432" y="17513"/>
                  </a:lnTo>
                  <a:lnTo>
                    <a:pt x="33251" y="17728"/>
                  </a:lnTo>
                  <a:lnTo>
                    <a:pt x="33061" y="17944"/>
                  </a:lnTo>
                  <a:lnTo>
                    <a:pt x="32871" y="18153"/>
                  </a:lnTo>
                  <a:lnTo>
                    <a:pt x="32664" y="18354"/>
                  </a:lnTo>
                  <a:lnTo>
                    <a:pt x="32456" y="18556"/>
                  </a:lnTo>
                  <a:lnTo>
                    <a:pt x="32239" y="18758"/>
                  </a:lnTo>
                  <a:lnTo>
                    <a:pt x="32013" y="18953"/>
                  </a:lnTo>
                  <a:lnTo>
                    <a:pt x="31778" y="19149"/>
                  </a:lnTo>
                  <a:lnTo>
                    <a:pt x="31543" y="19337"/>
                  </a:lnTo>
                  <a:lnTo>
                    <a:pt x="31290" y="19526"/>
                  </a:lnTo>
                  <a:lnTo>
                    <a:pt x="31037" y="19707"/>
                  </a:lnTo>
                  <a:lnTo>
                    <a:pt x="30775" y="19882"/>
                  </a:lnTo>
                  <a:lnTo>
                    <a:pt x="30513" y="20057"/>
                  </a:lnTo>
                  <a:lnTo>
                    <a:pt x="30233" y="20226"/>
                  </a:lnTo>
                  <a:lnTo>
                    <a:pt x="29953" y="20394"/>
                  </a:lnTo>
                  <a:lnTo>
                    <a:pt x="29664" y="20555"/>
                  </a:lnTo>
                  <a:lnTo>
                    <a:pt x="29366" y="20710"/>
                  </a:lnTo>
                  <a:lnTo>
                    <a:pt x="29113" y="20838"/>
                  </a:lnTo>
                  <a:lnTo>
                    <a:pt x="28851" y="20966"/>
                  </a:lnTo>
                  <a:lnTo>
                    <a:pt x="28589" y="21087"/>
                  </a:lnTo>
                  <a:lnTo>
                    <a:pt x="28327" y="21208"/>
                  </a:lnTo>
                  <a:lnTo>
                    <a:pt x="27784" y="21437"/>
                  </a:lnTo>
                  <a:lnTo>
                    <a:pt x="27233" y="21652"/>
                  </a:lnTo>
                  <a:lnTo>
                    <a:pt x="26673" y="21861"/>
                  </a:lnTo>
                  <a:lnTo>
                    <a:pt x="26095" y="22050"/>
                  </a:lnTo>
                  <a:lnTo>
                    <a:pt x="25507" y="22225"/>
                  </a:lnTo>
                  <a:lnTo>
                    <a:pt x="24920" y="22386"/>
                  </a:lnTo>
                  <a:lnTo>
                    <a:pt x="24315" y="22534"/>
                  </a:lnTo>
                  <a:lnTo>
                    <a:pt x="23709" y="22669"/>
                  </a:lnTo>
                  <a:lnTo>
                    <a:pt x="23095" y="22783"/>
                  </a:lnTo>
                  <a:lnTo>
                    <a:pt x="22472" y="22891"/>
                  </a:lnTo>
                  <a:lnTo>
                    <a:pt x="21848" y="22978"/>
                  </a:lnTo>
                  <a:lnTo>
                    <a:pt x="21216" y="23052"/>
                  </a:lnTo>
                  <a:lnTo>
                    <a:pt x="20592" y="23106"/>
                  </a:lnTo>
                  <a:lnTo>
                    <a:pt x="19960" y="23153"/>
                  </a:lnTo>
                  <a:lnTo>
                    <a:pt x="19643" y="23167"/>
                  </a:lnTo>
                  <a:lnTo>
                    <a:pt x="19318" y="23174"/>
                  </a:lnTo>
                  <a:lnTo>
                    <a:pt x="19002" y="23180"/>
                  </a:lnTo>
                  <a:lnTo>
                    <a:pt x="18686" y="23187"/>
                  </a:lnTo>
                  <a:lnTo>
                    <a:pt x="18369" y="23187"/>
                  </a:lnTo>
                  <a:lnTo>
                    <a:pt x="18053" y="23180"/>
                  </a:lnTo>
                  <a:lnTo>
                    <a:pt x="17737" y="23167"/>
                  </a:lnTo>
                  <a:lnTo>
                    <a:pt x="17430" y="23153"/>
                  </a:lnTo>
                  <a:lnTo>
                    <a:pt x="17114" y="23133"/>
                  </a:lnTo>
                  <a:lnTo>
                    <a:pt x="16797" y="23113"/>
                  </a:lnTo>
                  <a:lnTo>
                    <a:pt x="16481" y="23086"/>
                  </a:lnTo>
                  <a:lnTo>
                    <a:pt x="16174" y="23052"/>
                  </a:lnTo>
                  <a:lnTo>
                    <a:pt x="15867" y="23019"/>
                  </a:lnTo>
                  <a:lnTo>
                    <a:pt x="15550" y="22978"/>
                  </a:lnTo>
                  <a:lnTo>
                    <a:pt x="15243" y="22931"/>
                  </a:lnTo>
                  <a:lnTo>
                    <a:pt x="14936" y="22884"/>
                  </a:lnTo>
                  <a:lnTo>
                    <a:pt x="14638" y="22830"/>
                  </a:lnTo>
                  <a:lnTo>
                    <a:pt x="14331" y="22776"/>
                  </a:lnTo>
                  <a:lnTo>
                    <a:pt x="14032" y="22709"/>
                  </a:lnTo>
                  <a:lnTo>
                    <a:pt x="13734" y="22642"/>
                  </a:lnTo>
                  <a:lnTo>
                    <a:pt x="13436" y="22575"/>
                  </a:lnTo>
                  <a:lnTo>
                    <a:pt x="13138" y="22494"/>
                  </a:lnTo>
                  <a:lnTo>
                    <a:pt x="12849" y="22413"/>
                  </a:lnTo>
                  <a:lnTo>
                    <a:pt x="12560" y="22325"/>
                  </a:lnTo>
                  <a:lnTo>
                    <a:pt x="12271" y="22238"/>
                  </a:lnTo>
                  <a:lnTo>
                    <a:pt x="11981" y="22144"/>
                  </a:lnTo>
                  <a:lnTo>
                    <a:pt x="11701" y="22043"/>
                  </a:lnTo>
                  <a:lnTo>
                    <a:pt x="11421" y="21935"/>
                  </a:lnTo>
                  <a:lnTo>
                    <a:pt x="11141" y="21827"/>
                  </a:lnTo>
                  <a:lnTo>
                    <a:pt x="10870" y="21713"/>
                  </a:lnTo>
                  <a:lnTo>
                    <a:pt x="10599" y="21592"/>
                  </a:lnTo>
                  <a:lnTo>
                    <a:pt x="10328" y="21464"/>
                  </a:lnTo>
                  <a:lnTo>
                    <a:pt x="9966" y="21282"/>
                  </a:lnTo>
                  <a:lnTo>
                    <a:pt x="9605" y="21101"/>
                  </a:lnTo>
                  <a:lnTo>
                    <a:pt x="9271" y="20905"/>
                  </a:lnTo>
                  <a:lnTo>
                    <a:pt x="8945" y="20710"/>
                  </a:lnTo>
                  <a:lnTo>
                    <a:pt x="8629" y="20508"/>
                  </a:lnTo>
                  <a:lnTo>
                    <a:pt x="8331" y="20300"/>
                  </a:lnTo>
                  <a:lnTo>
                    <a:pt x="8051" y="20091"/>
                  </a:lnTo>
                  <a:lnTo>
                    <a:pt x="7771" y="19876"/>
                  </a:lnTo>
                  <a:lnTo>
                    <a:pt x="7518" y="19653"/>
                  </a:lnTo>
                  <a:lnTo>
                    <a:pt x="7274" y="19431"/>
                  </a:lnTo>
                  <a:lnTo>
                    <a:pt x="7039" y="19209"/>
                  </a:lnTo>
                  <a:lnTo>
                    <a:pt x="6822" y="18980"/>
                  </a:lnTo>
                  <a:lnTo>
                    <a:pt x="6614" y="18745"/>
                  </a:lnTo>
                  <a:lnTo>
                    <a:pt x="6425" y="18509"/>
                  </a:lnTo>
                  <a:lnTo>
                    <a:pt x="6244" y="18267"/>
                  </a:lnTo>
                  <a:lnTo>
                    <a:pt x="6072" y="18031"/>
                  </a:lnTo>
                  <a:lnTo>
                    <a:pt x="5919" y="17782"/>
                  </a:lnTo>
                  <a:lnTo>
                    <a:pt x="5783" y="17540"/>
                  </a:lnTo>
                  <a:lnTo>
                    <a:pt x="5648" y="17291"/>
                  </a:lnTo>
                  <a:lnTo>
                    <a:pt x="5530" y="17035"/>
                  </a:lnTo>
                  <a:lnTo>
                    <a:pt x="5431" y="16786"/>
                  </a:lnTo>
                  <a:lnTo>
                    <a:pt x="5331" y="16530"/>
                  </a:lnTo>
                  <a:lnTo>
                    <a:pt x="5250" y="16275"/>
                  </a:lnTo>
                  <a:lnTo>
                    <a:pt x="5178" y="16019"/>
                  </a:lnTo>
                  <a:lnTo>
                    <a:pt x="5123" y="15763"/>
                  </a:lnTo>
                  <a:lnTo>
                    <a:pt x="5078" y="15501"/>
                  </a:lnTo>
                  <a:lnTo>
                    <a:pt x="5042" y="15245"/>
                  </a:lnTo>
                  <a:lnTo>
                    <a:pt x="5015" y="14982"/>
                  </a:lnTo>
                  <a:lnTo>
                    <a:pt x="5006" y="14720"/>
                  </a:lnTo>
                  <a:lnTo>
                    <a:pt x="5006" y="14457"/>
                  </a:lnTo>
                  <a:lnTo>
                    <a:pt x="5015" y="14202"/>
                  </a:lnTo>
                  <a:lnTo>
                    <a:pt x="5033" y="13939"/>
                  </a:lnTo>
                  <a:lnTo>
                    <a:pt x="5060" y="13677"/>
                  </a:lnTo>
                  <a:lnTo>
                    <a:pt x="5105" y="13414"/>
                  </a:lnTo>
                  <a:lnTo>
                    <a:pt x="5160" y="13158"/>
                  </a:lnTo>
                  <a:lnTo>
                    <a:pt x="5223" y="12903"/>
                  </a:lnTo>
                  <a:lnTo>
                    <a:pt x="5295" y="12640"/>
                  </a:lnTo>
                  <a:lnTo>
                    <a:pt x="5376" y="12384"/>
                  </a:lnTo>
                  <a:lnTo>
                    <a:pt x="5467" y="12129"/>
                  </a:lnTo>
                  <a:lnTo>
                    <a:pt x="5575" y="11880"/>
                  </a:lnTo>
                  <a:lnTo>
                    <a:pt x="5684" y="11624"/>
                  </a:lnTo>
                  <a:lnTo>
                    <a:pt x="5810" y="11375"/>
                  </a:lnTo>
                  <a:lnTo>
                    <a:pt x="5937" y="11133"/>
                  </a:lnTo>
                  <a:lnTo>
                    <a:pt x="6081" y="10883"/>
                  </a:lnTo>
                  <a:lnTo>
                    <a:pt x="6235" y="10641"/>
                  </a:lnTo>
                  <a:lnTo>
                    <a:pt x="6397" y="10406"/>
                  </a:lnTo>
                  <a:lnTo>
                    <a:pt x="6569" y="10163"/>
                  </a:lnTo>
                  <a:lnTo>
                    <a:pt x="6750" y="9934"/>
                  </a:lnTo>
                  <a:lnTo>
                    <a:pt x="6940" y="9699"/>
                  </a:lnTo>
                  <a:lnTo>
                    <a:pt x="7129" y="9470"/>
                  </a:lnTo>
                  <a:lnTo>
                    <a:pt x="7337" y="9248"/>
                  </a:lnTo>
                  <a:lnTo>
                    <a:pt x="7554" y="9033"/>
                  </a:lnTo>
                  <a:lnTo>
                    <a:pt x="7780" y="8810"/>
                  </a:lnTo>
                  <a:lnTo>
                    <a:pt x="8015" y="8602"/>
                  </a:lnTo>
                  <a:lnTo>
                    <a:pt x="8250" y="8393"/>
                  </a:lnTo>
                  <a:lnTo>
                    <a:pt x="8503" y="8191"/>
                  </a:lnTo>
                  <a:lnTo>
                    <a:pt x="8756" y="7989"/>
                  </a:lnTo>
                  <a:lnTo>
                    <a:pt x="9018" y="7794"/>
                  </a:lnTo>
                  <a:lnTo>
                    <a:pt x="9298" y="7606"/>
                  </a:lnTo>
                  <a:lnTo>
                    <a:pt x="9578" y="7424"/>
                  </a:lnTo>
                  <a:lnTo>
                    <a:pt x="9867" y="7249"/>
                  </a:lnTo>
                  <a:lnTo>
                    <a:pt x="10156" y="7074"/>
                  </a:lnTo>
                  <a:lnTo>
                    <a:pt x="10463" y="6906"/>
                  </a:lnTo>
                  <a:lnTo>
                    <a:pt x="10780" y="6744"/>
                  </a:lnTo>
                  <a:lnTo>
                    <a:pt x="10888" y="6832"/>
                  </a:lnTo>
                  <a:lnTo>
                    <a:pt x="10997" y="6906"/>
                  </a:lnTo>
                  <a:lnTo>
                    <a:pt x="11123" y="6973"/>
                  </a:lnTo>
                  <a:lnTo>
                    <a:pt x="11250" y="7034"/>
                  </a:lnTo>
                  <a:lnTo>
                    <a:pt x="11376" y="7087"/>
                  </a:lnTo>
                  <a:lnTo>
                    <a:pt x="11512" y="7128"/>
                  </a:lnTo>
                  <a:lnTo>
                    <a:pt x="11656" y="7155"/>
                  </a:lnTo>
                  <a:lnTo>
                    <a:pt x="11801" y="7175"/>
                  </a:lnTo>
                  <a:lnTo>
                    <a:pt x="11945" y="7182"/>
                  </a:lnTo>
                  <a:lnTo>
                    <a:pt x="12099" y="7182"/>
                  </a:lnTo>
                  <a:lnTo>
                    <a:pt x="12261" y="7161"/>
                  </a:lnTo>
                  <a:lnTo>
                    <a:pt x="12415" y="7128"/>
                  </a:lnTo>
                  <a:lnTo>
                    <a:pt x="12578" y="7087"/>
                  </a:lnTo>
                  <a:lnTo>
                    <a:pt x="12749" y="7027"/>
                  </a:lnTo>
                  <a:lnTo>
                    <a:pt x="12912" y="6953"/>
                  </a:lnTo>
                  <a:lnTo>
                    <a:pt x="13084" y="6865"/>
                  </a:lnTo>
                  <a:lnTo>
                    <a:pt x="13617" y="6569"/>
                  </a:lnTo>
                  <a:lnTo>
                    <a:pt x="14168" y="6293"/>
                  </a:lnTo>
                  <a:lnTo>
                    <a:pt x="14719" y="6017"/>
                  </a:lnTo>
                  <a:lnTo>
                    <a:pt x="15288" y="5762"/>
                  </a:lnTo>
                  <a:lnTo>
                    <a:pt x="15858" y="5512"/>
                  </a:lnTo>
                  <a:lnTo>
                    <a:pt x="16436" y="5277"/>
                  </a:lnTo>
                  <a:lnTo>
                    <a:pt x="17023" y="5062"/>
                  </a:lnTo>
                  <a:lnTo>
                    <a:pt x="17620" y="4853"/>
                  </a:lnTo>
                  <a:lnTo>
                    <a:pt x="17918" y="4759"/>
                  </a:lnTo>
                  <a:lnTo>
                    <a:pt x="18225" y="4664"/>
                  </a:lnTo>
                  <a:lnTo>
                    <a:pt x="18523" y="4577"/>
                  </a:lnTo>
                  <a:lnTo>
                    <a:pt x="18821" y="4489"/>
                  </a:lnTo>
                  <a:lnTo>
                    <a:pt x="19128" y="4415"/>
                  </a:lnTo>
                  <a:lnTo>
                    <a:pt x="19436" y="4335"/>
                  </a:lnTo>
                  <a:lnTo>
                    <a:pt x="19743" y="4267"/>
                  </a:lnTo>
                  <a:lnTo>
                    <a:pt x="20050" y="4200"/>
                  </a:lnTo>
                  <a:lnTo>
                    <a:pt x="20357" y="4139"/>
                  </a:lnTo>
                  <a:lnTo>
                    <a:pt x="20664" y="4079"/>
                  </a:lnTo>
                  <a:lnTo>
                    <a:pt x="20972" y="4032"/>
                  </a:lnTo>
                  <a:lnTo>
                    <a:pt x="21279" y="3985"/>
                  </a:lnTo>
                  <a:lnTo>
                    <a:pt x="21586" y="3944"/>
                  </a:lnTo>
                  <a:lnTo>
                    <a:pt x="21902" y="3904"/>
                  </a:lnTo>
                  <a:lnTo>
                    <a:pt x="22210" y="3877"/>
                  </a:lnTo>
                  <a:lnTo>
                    <a:pt x="22517" y="3850"/>
                  </a:lnTo>
                  <a:lnTo>
                    <a:pt x="22824" y="3830"/>
                  </a:lnTo>
                  <a:lnTo>
                    <a:pt x="23140" y="3816"/>
                  </a:lnTo>
                  <a:lnTo>
                    <a:pt x="23447" y="3810"/>
                  </a:lnTo>
                  <a:lnTo>
                    <a:pt x="23755" y="3803"/>
                  </a:lnTo>
                  <a:close/>
                  <a:moveTo>
                    <a:pt x="22634" y="0"/>
                  </a:moveTo>
                  <a:lnTo>
                    <a:pt x="22210" y="14"/>
                  </a:lnTo>
                  <a:lnTo>
                    <a:pt x="21785" y="34"/>
                  </a:lnTo>
                  <a:lnTo>
                    <a:pt x="21360" y="61"/>
                  </a:lnTo>
                  <a:lnTo>
                    <a:pt x="20936" y="94"/>
                  </a:lnTo>
                  <a:lnTo>
                    <a:pt x="20511" y="141"/>
                  </a:lnTo>
                  <a:lnTo>
                    <a:pt x="20095" y="189"/>
                  </a:lnTo>
                  <a:lnTo>
                    <a:pt x="19671" y="249"/>
                  </a:lnTo>
                  <a:lnTo>
                    <a:pt x="19255" y="316"/>
                  </a:lnTo>
                  <a:lnTo>
                    <a:pt x="18848" y="390"/>
                  </a:lnTo>
                  <a:lnTo>
                    <a:pt x="18433" y="478"/>
                  </a:lnTo>
                  <a:lnTo>
                    <a:pt x="18026" y="565"/>
                  </a:lnTo>
                  <a:lnTo>
                    <a:pt x="17620" y="666"/>
                  </a:lnTo>
                  <a:lnTo>
                    <a:pt x="17222" y="774"/>
                  </a:lnTo>
                  <a:lnTo>
                    <a:pt x="16824" y="889"/>
                  </a:lnTo>
                  <a:lnTo>
                    <a:pt x="16427" y="1016"/>
                  </a:lnTo>
                  <a:lnTo>
                    <a:pt x="16038" y="1151"/>
                  </a:lnTo>
                  <a:lnTo>
                    <a:pt x="15650" y="1292"/>
                  </a:lnTo>
                  <a:lnTo>
                    <a:pt x="15270" y="1440"/>
                  </a:lnTo>
                  <a:lnTo>
                    <a:pt x="14900" y="1595"/>
                  </a:lnTo>
                  <a:lnTo>
                    <a:pt x="14520" y="1764"/>
                  </a:lnTo>
                  <a:lnTo>
                    <a:pt x="14159" y="1939"/>
                  </a:lnTo>
                  <a:lnTo>
                    <a:pt x="13798" y="2127"/>
                  </a:lnTo>
                  <a:lnTo>
                    <a:pt x="13445" y="2315"/>
                  </a:lnTo>
                  <a:lnTo>
                    <a:pt x="13093" y="2517"/>
                  </a:lnTo>
                  <a:lnTo>
                    <a:pt x="12749" y="2726"/>
                  </a:lnTo>
                  <a:lnTo>
                    <a:pt x="12415" y="2948"/>
                  </a:lnTo>
                  <a:lnTo>
                    <a:pt x="12090" y="3177"/>
                  </a:lnTo>
                  <a:lnTo>
                    <a:pt x="11765" y="3413"/>
                  </a:lnTo>
                  <a:lnTo>
                    <a:pt x="11448" y="3655"/>
                  </a:lnTo>
                  <a:lnTo>
                    <a:pt x="11141" y="3911"/>
                  </a:lnTo>
                  <a:lnTo>
                    <a:pt x="10843" y="4173"/>
                  </a:lnTo>
                  <a:lnTo>
                    <a:pt x="10445" y="4281"/>
                  </a:lnTo>
                  <a:lnTo>
                    <a:pt x="10057" y="4388"/>
                  </a:lnTo>
                  <a:lnTo>
                    <a:pt x="9668" y="4510"/>
                  </a:lnTo>
                  <a:lnTo>
                    <a:pt x="9289" y="4631"/>
                  </a:lnTo>
                  <a:lnTo>
                    <a:pt x="8918" y="4759"/>
                  </a:lnTo>
                  <a:lnTo>
                    <a:pt x="8548" y="4900"/>
                  </a:lnTo>
                  <a:lnTo>
                    <a:pt x="8186" y="5041"/>
                  </a:lnTo>
                  <a:lnTo>
                    <a:pt x="7834" y="5183"/>
                  </a:lnTo>
                  <a:lnTo>
                    <a:pt x="7482" y="5337"/>
                  </a:lnTo>
                  <a:lnTo>
                    <a:pt x="7138" y="5499"/>
                  </a:lnTo>
                  <a:lnTo>
                    <a:pt x="6795" y="5661"/>
                  </a:lnTo>
                  <a:lnTo>
                    <a:pt x="6470" y="5829"/>
                  </a:lnTo>
                  <a:lnTo>
                    <a:pt x="6144" y="6004"/>
                  </a:lnTo>
                  <a:lnTo>
                    <a:pt x="5828" y="6186"/>
                  </a:lnTo>
                  <a:lnTo>
                    <a:pt x="5521" y="6367"/>
                  </a:lnTo>
                  <a:lnTo>
                    <a:pt x="5214" y="6562"/>
                  </a:lnTo>
                  <a:lnTo>
                    <a:pt x="4916" y="6751"/>
                  </a:lnTo>
                  <a:lnTo>
                    <a:pt x="4627" y="6953"/>
                  </a:lnTo>
                  <a:lnTo>
                    <a:pt x="4346" y="7161"/>
                  </a:lnTo>
                  <a:lnTo>
                    <a:pt x="4075" y="7370"/>
                  </a:lnTo>
                  <a:lnTo>
                    <a:pt x="3804" y="7579"/>
                  </a:lnTo>
                  <a:lnTo>
                    <a:pt x="3551" y="7801"/>
                  </a:lnTo>
                  <a:lnTo>
                    <a:pt x="3298" y="8023"/>
                  </a:lnTo>
                  <a:lnTo>
                    <a:pt x="3054" y="8245"/>
                  </a:lnTo>
                  <a:lnTo>
                    <a:pt x="2819" y="8481"/>
                  </a:lnTo>
                  <a:lnTo>
                    <a:pt x="2594" y="8709"/>
                  </a:lnTo>
                  <a:lnTo>
                    <a:pt x="2377" y="8952"/>
                  </a:lnTo>
                  <a:lnTo>
                    <a:pt x="2169" y="9194"/>
                  </a:lnTo>
                  <a:lnTo>
                    <a:pt x="1970" y="9436"/>
                  </a:lnTo>
                  <a:lnTo>
                    <a:pt x="1780" y="9685"/>
                  </a:lnTo>
                  <a:lnTo>
                    <a:pt x="1600" y="9941"/>
                  </a:lnTo>
                  <a:lnTo>
                    <a:pt x="1428" y="10197"/>
                  </a:lnTo>
                  <a:lnTo>
                    <a:pt x="1256" y="10459"/>
                  </a:lnTo>
                  <a:lnTo>
                    <a:pt x="1103" y="10722"/>
                  </a:lnTo>
                  <a:lnTo>
                    <a:pt x="958" y="10991"/>
                  </a:lnTo>
                  <a:lnTo>
                    <a:pt x="823" y="11260"/>
                  </a:lnTo>
                  <a:lnTo>
                    <a:pt x="696" y="11530"/>
                  </a:lnTo>
                  <a:lnTo>
                    <a:pt x="588" y="11806"/>
                  </a:lnTo>
                  <a:lnTo>
                    <a:pt x="479" y="12088"/>
                  </a:lnTo>
                  <a:lnTo>
                    <a:pt x="380" y="12364"/>
                  </a:lnTo>
                  <a:lnTo>
                    <a:pt x="299" y="12647"/>
                  </a:lnTo>
                  <a:lnTo>
                    <a:pt x="226" y="12936"/>
                  </a:lnTo>
                  <a:lnTo>
                    <a:pt x="154" y="13226"/>
                  </a:lnTo>
                  <a:lnTo>
                    <a:pt x="109" y="13515"/>
                  </a:lnTo>
                  <a:lnTo>
                    <a:pt x="64" y="13811"/>
                  </a:lnTo>
                  <a:lnTo>
                    <a:pt x="27" y="14107"/>
                  </a:lnTo>
                  <a:lnTo>
                    <a:pt x="9" y="14404"/>
                  </a:lnTo>
                  <a:lnTo>
                    <a:pt x="0" y="14700"/>
                  </a:lnTo>
                  <a:lnTo>
                    <a:pt x="0" y="15003"/>
                  </a:lnTo>
                  <a:lnTo>
                    <a:pt x="9" y="15305"/>
                  </a:lnTo>
                  <a:lnTo>
                    <a:pt x="36" y="15608"/>
                  </a:lnTo>
                  <a:lnTo>
                    <a:pt x="73" y="15918"/>
                  </a:lnTo>
                  <a:lnTo>
                    <a:pt x="118" y="16221"/>
                  </a:lnTo>
                  <a:lnTo>
                    <a:pt x="181" y="16530"/>
                  </a:lnTo>
                  <a:lnTo>
                    <a:pt x="253" y="16840"/>
                  </a:lnTo>
                  <a:lnTo>
                    <a:pt x="335" y="17150"/>
                  </a:lnTo>
                  <a:lnTo>
                    <a:pt x="434" y="17466"/>
                  </a:lnTo>
                  <a:lnTo>
                    <a:pt x="542" y="17776"/>
                  </a:lnTo>
                  <a:lnTo>
                    <a:pt x="660" y="18092"/>
                  </a:lnTo>
                  <a:lnTo>
                    <a:pt x="795" y="18408"/>
                  </a:lnTo>
                  <a:lnTo>
                    <a:pt x="940" y="18725"/>
                  </a:lnTo>
                  <a:lnTo>
                    <a:pt x="1103" y="19041"/>
                  </a:lnTo>
                  <a:lnTo>
                    <a:pt x="1274" y="19357"/>
                  </a:lnTo>
                  <a:lnTo>
                    <a:pt x="1464" y="19674"/>
                  </a:lnTo>
                  <a:lnTo>
                    <a:pt x="1636" y="19943"/>
                  </a:lnTo>
                  <a:lnTo>
                    <a:pt x="1807" y="20212"/>
                  </a:lnTo>
                  <a:lnTo>
                    <a:pt x="1997" y="20475"/>
                  </a:lnTo>
                  <a:lnTo>
                    <a:pt x="2187" y="20730"/>
                  </a:lnTo>
                  <a:lnTo>
                    <a:pt x="2386" y="20979"/>
                  </a:lnTo>
                  <a:lnTo>
                    <a:pt x="2594" y="21222"/>
                  </a:lnTo>
                  <a:lnTo>
                    <a:pt x="2810" y="21464"/>
                  </a:lnTo>
                  <a:lnTo>
                    <a:pt x="3027" y="21700"/>
                  </a:lnTo>
                  <a:lnTo>
                    <a:pt x="3253" y="21928"/>
                  </a:lnTo>
                  <a:lnTo>
                    <a:pt x="3488" y="22150"/>
                  </a:lnTo>
                  <a:lnTo>
                    <a:pt x="3723" y="22373"/>
                  </a:lnTo>
                  <a:lnTo>
                    <a:pt x="3967" y="22588"/>
                  </a:lnTo>
                  <a:lnTo>
                    <a:pt x="4220" y="22797"/>
                  </a:lnTo>
                  <a:lnTo>
                    <a:pt x="4473" y="22999"/>
                  </a:lnTo>
                  <a:lnTo>
                    <a:pt x="4735" y="23200"/>
                  </a:lnTo>
                  <a:lnTo>
                    <a:pt x="5006" y="23389"/>
                  </a:lnTo>
                  <a:lnTo>
                    <a:pt x="5277" y="23577"/>
                  </a:lnTo>
                  <a:lnTo>
                    <a:pt x="5557" y="23766"/>
                  </a:lnTo>
                  <a:lnTo>
                    <a:pt x="5846" y="23941"/>
                  </a:lnTo>
                  <a:lnTo>
                    <a:pt x="6135" y="24116"/>
                  </a:lnTo>
                  <a:lnTo>
                    <a:pt x="6425" y="24284"/>
                  </a:lnTo>
                  <a:lnTo>
                    <a:pt x="6732" y="24446"/>
                  </a:lnTo>
                  <a:lnTo>
                    <a:pt x="7030" y="24607"/>
                  </a:lnTo>
                  <a:lnTo>
                    <a:pt x="7337" y="24755"/>
                  </a:lnTo>
                  <a:lnTo>
                    <a:pt x="7653" y="24903"/>
                  </a:lnTo>
                  <a:lnTo>
                    <a:pt x="7970" y="25051"/>
                  </a:lnTo>
                  <a:lnTo>
                    <a:pt x="8295" y="25186"/>
                  </a:lnTo>
                  <a:lnTo>
                    <a:pt x="8620" y="25321"/>
                  </a:lnTo>
                  <a:lnTo>
                    <a:pt x="8945" y="25448"/>
                  </a:lnTo>
                  <a:lnTo>
                    <a:pt x="9280" y="25576"/>
                  </a:lnTo>
                  <a:lnTo>
                    <a:pt x="9614" y="25691"/>
                  </a:lnTo>
                  <a:lnTo>
                    <a:pt x="9957" y="25805"/>
                  </a:lnTo>
                  <a:lnTo>
                    <a:pt x="10301" y="25920"/>
                  </a:lnTo>
                  <a:lnTo>
                    <a:pt x="10644" y="26021"/>
                  </a:lnTo>
                  <a:lnTo>
                    <a:pt x="10997" y="26122"/>
                  </a:lnTo>
                  <a:lnTo>
                    <a:pt x="11349" y="26216"/>
                  </a:lnTo>
                  <a:lnTo>
                    <a:pt x="11701" y="26303"/>
                  </a:lnTo>
                  <a:lnTo>
                    <a:pt x="12063" y="26391"/>
                  </a:lnTo>
                  <a:lnTo>
                    <a:pt x="12424" y="26472"/>
                  </a:lnTo>
                  <a:lnTo>
                    <a:pt x="12786" y="26546"/>
                  </a:lnTo>
                  <a:lnTo>
                    <a:pt x="13156" y="26620"/>
                  </a:lnTo>
                  <a:lnTo>
                    <a:pt x="13517" y="26687"/>
                  </a:lnTo>
                  <a:lnTo>
                    <a:pt x="13888" y="26747"/>
                  </a:lnTo>
                  <a:lnTo>
                    <a:pt x="14258" y="26801"/>
                  </a:lnTo>
                  <a:lnTo>
                    <a:pt x="14638" y="26855"/>
                  </a:lnTo>
                  <a:lnTo>
                    <a:pt x="15008" y="26902"/>
                  </a:lnTo>
                  <a:lnTo>
                    <a:pt x="15388" y="26949"/>
                  </a:lnTo>
                  <a:lnTo>
                    <a:pt x="15767" y="26983"/>
                  </a:lnTo>
                  <a:lnTo>
                    <a:pt x="16147" y="27017"/>
                  </a:lnTo>
                  <a:lnTo>
                    <a:pt x="16526" y="27050"/>
                  </a:lnTo>
                  <a:lnTo>
                    <a:pt x="16906" y="27071"/>
                  </a:lnTo>
                  <a:lnTo>
                    <a:pt x="17285" y="27091"/>
                  </a:lnTo>
                  <a:lnTo>
                    <a:pt x="17674" y="27111"/>
                  </a:lnTo>
                  <a:lnTo>
                    <a:pt x="18053" y="27118"/>
                  </a:lnTo>
                  <a:lnTo>
                    <a:pt x="18442" y="27124"/>
                  </a:lnTo>
                  <a:lnTo>
                    <a:pt x="18821" y="27131"/>
                  </a:lnTo>
                  <a:lnTo>
                    <a:pt x="19210" y="27124"/>
                  </a:lnTo>
                  <a:lnTo>
                    <a:pt x="19589" y="27118"/>
                  </a:lnTo>
                  <a:lnTo>
                    <a:pt x="19978" y="27111"/>
                  </a:lnTo>
                  <a:lnTo>
                    <a:pt x="20357" y="27091"/>
                  </a:lnTo>
                  <a:lnTo>
                    <a:pt x="20746" y="27071"/>
                  </a:lnTo>
                  <a:lnTo>
                    <a:pt x="21125" y="27050"/>
                  </a:lnTo>
                  <a:lnTo>
                    <a:pt x="21514" y="27023"/>
                  </a:lnTo>
                  <a:lnTo>
                    <a:pt x="21893" y="26990"/>
                  </a:lnTo>
                  <a:lnTo>
                    <a:pt x="22472" y="26929"/>
                  </a:lnTo>
                  <a:lnTo>
                    <a:pt x="23050" y="26862"/>
                  </a:lnTo>
                  <a:lnTo>
                    <a:pt x="23619" y="26781"/>
                  </a:lnTo>
                  <a:lnTo>
                    <a:pt x="24188" y="26694"/>
                  </a:lnTo>
                  <a:lnTo>
                    <a:pt x="24758" y="26593"/>
                  </a:lnTo>
                  <a:lnTo>
                    <a:pt x="25318" y="26485"/>
                  </a:lnTo>
                  <a:lnTo>
                    <a:pt x="25869" y="26364"/>
                  </a:lnTo>
                  <a:lnTo>
                    <a:pt x="26420" y="26236"/>
                  </a:lnTo>
                  <a:lnTo>
                    <a:pt x="26962" y="26101"/>
                  </a:lnTo>
                  <a:lnTo>
                    <a:pt x="27504" y="25953"/>
                  </a:lnTo>
                  <a:lnTo>
                    <a:pt x="28028" y="25798"/>
                  </a:lnTo>
                  <a:lnTo>
                    <a:pt x="28552" y="25637"/>
                  </a:lnTo>
                  <a:lnTo>
                    <a:pt x="29067" y="25462"/>
                  </a:lnTo>
                  <a:lnTo>
                    <a:pt x="29582" y="25280"/>
                  </a:lnTo>
                  <a:lnTo>
                    <a:pt x="30079" y="25085"/>
                  </a:lnTo>
                  <a:lnTo>
                    <a:pt x="30567" y="24890"/>
                  </a:lnTo>
                  <a:lnTo>
                    <a:pt x="31001" y="24701"/>
                  </a:lnTo>
                  <a:lnTo>
                    <a:pt x="31417" y="24513"/>
                  </a:lnTo>
                  <a:lnTo>
                    <a:pt x="31832" y="24318"/>
                  </a:lnTo>
                  <a:lnTo>
                    <a:pt x="32239" y="24109"/>
                  </a:lnTo>
                  <a:lnTo>
                    <a:pt x="32636" y="23900"/>
                  </a:lnTo>
                  <a:lnTo>
                    <a:pt x="33016" y="23685"/>
                  </a:lnTo>
                  <a:lnTo>
                    <a:pt x="33404" y="23463"/>
                  </a:lnTo>
                  <a:lnTo>
                    <a:pt x="33775" y="23241"/>
                  </a:lnTo>
                  <a:lnTo>
                    <a:pt x="34136" y="23005"/>
                  </a:lnTo>
                  <a:lnTo>
                    <a:pt x="34489" y="22770"/>
                  </a:lnTo>
                  <a:lnTo>
                    <a:pt x="34832" y="22527"/>
                  </a:lnTo>
                  <a:lnTo>
                    <a:pt x="35175" y="22278"/>
                  </a:lnTo>
                  <a:lnTo>
                    <a:pt x="35501" y="22023"/>
                  </a:lnTo>
                  <a:lnTo>
                    <a:pt x="35817" y="21767"/>
                  </a:lnTo>
                  <a:lnTo>
                    <a:pt x="36133" y="21504"/>
                  </a:lnTo>
                  <a:lnTo>
                    <a:pt x="36431" y="21242"/>
                  </a:lnTo>
                  <a:lnTo>
                    <a:pt x="36720" y="20966"/>
                  </a:lnTo>
                  <a:lnTo>
                    <a:pt x="37001" y="20690"/>
                  </a:lnTo>
                  <a:lnTo>
                    <a:pt x="37281" y="20414"/>
                  </a:lnTo>
                  <a:lnTo>
                    <a:pt x="37543" y="20131"/>
                  </a:lnTo>
                  <a:lnTo>
                    <a:pt x="37796" y="19842"/>
                  </a:lnTo>
                  <a:lnTo>
                    <a:pt x="38040" y="19552"/>
                  </a:lnTo>
                  <a:lnTo>
                    <a:pt x="38266" y="19256"/>
                  </a:lnTo>
                  <a:lnTo>
                    <a:pt x="38491" y="18960"/>
                  </a:lnTo>
                  <a:lnTo>
                    <a:pt x="38699" y="18657"/>
                  </a:lnTo>
                  <a:lnTo>
                    <a:pt x="38907" y="18354"/>
                  </a:lnTo>
                  <a:lnTo>
                    <a:pt x="39097" y="18045"/>
                  </a:lnTo>
                  <a:lnTo>
                    <a:pt x="39278" y="17735"/>
                  </a:lnTo>
                  <a:lnTo>
                    <a:pt x="39449" y="17426"/>
                  </a:lnTo>
                  <a:lnTo>
                    <a:pt x="39603" y="17109"/>
                  </a:lnTo>
                  <a:lnTo>
                    <a:pt x="39756" y="16786"/>
                  </a:lnTo>
                  <a:lnTo>
                    <a:pt x="39892" y="16470"/>
                  </a:lnTo>
                  <a:lnTo>
                    <a:pt x="40018" y="16147"/>
                  </a:lnTo>
                  <a:lnTo>
                    <a:pt x="40136" y="15824"/>
                  </a:lnTo>
                  <a:lnTo>
                    <a:pt x="40235" y="15494"/>
                  </a:lnTo>
                  <a:lnTo>
                    <a:pt x="40326" y="15164"/>
                  </a:lnTo>
                  <a:lnTo>
                    <a:pt x="40407" y="14834"/>
                  </a:lnTo>
                  <a:lnTo>
                    <a:pt x="40479" y="14505"/>
                  </a:lnTo>
                  <a:lnTo>
                    <a:pt x="40533" y="14175"/>
                  </a:lnTo>
                  <a:lnTo>
                    <a:pt x="40579" y="13838"/>
                  </a:lnTo>
                  <a:lnTo>
                    <a:pt x="40615" y="13502"/>
                  </a:lnTo>
                  <a:lnTo>
                    <a:pt x="40633" y="13165"/>
                  </a:lnTo>
                  <a:lnTo>
                    <a:pt x="40642" y="12829"/>
                  </a:lnTo>
                  <a:lnTo>
                    <a:pt x="40642" y="12492"/>
                  </a:lnTo>
                  <a:lnTo>
                    <a:pt x="40624" y="12156"/>
                  </a:lnTo>
                  <a:lnTo>
                    <a:pt x="40597" y="11812"/>
                  </a:lnTo>
                  <a:lnTo>
                    <a:pt x="40552" y="11476"/>
                  </a:lnTo>
                  <a:lnTo>
                    <a:pt x="40497" y="11139"/>
                  </a:lnTo>
                  <a:lnTo>
                    <a:pt x="40425" y="10796"/>
                  </a:lnTo>
                  <a:lnTo>
                    <a:pt x="40353" y="10459"/>
                  </a:lnTo>
                  <a:lnTo>
                    <a:pt x="40253" y="10116"/>
                  </a:lnTo>
                  <a:lnTo>
                    <a:pt x="40145" y="9780"/>
                  </a:lnTo>
                  <a:lnTo>
                    <a:pt x="40027" y="9443"/>
                  </a:lnTo>
                  <a:lnTo>
                    <a:pt x="39892" y="9107"/>
                  </a:lnTo>
                  <a:lnTo>
                    <a:pt x="39747" y="8770"/>
                  </a:lnTo>
                  <a:lnTo>
                    <a:pt x="39585" y="8434"/>
                  </a:lnTo>
                  <a:lnTo>
                    <a:pt x="39413" y="8097"/>
                  </a:lnTo>
                  <a:lnTo>
                    <a:pt x="39223" y="7767"/>
                  </a:lnTo>
                  <a:lnTo>
                    <a:pt x="39016" y="7437"/>
                  </a:lnTo>
                  <a:lnTo>
                    <a:pt x="38799" y="7108"/>
                  </a:lnTo>
                  <a:lnTo>
                    <a:pt x="38573" y="6778"/>
                  </a:lnTo>
                  <a:lnTo>
                    <a:pt x="38329" y="6448"/>
                  </a:lnTo>
                  <a:lnTo>
                    <a:pt x="38067" y="6125"/>
                  </a:lnTo>
                  <a:lnTo>
                    <a:pt x="37787" y="5802"/>
                  </a:lnTo>
                  <a:lnTo>
                    <a:pt x="37470" y="5452"/>
                  </a:lnTo>
                  <a:lnTo>
                    <a:pt x="37145" y="5115"/>
                  </a:lnTo>
                  <a:lnTo>
                    <a:pt x="36802" y="4792"/>
                  </a:lnTo>
                  <a:lnTo>
                    <a:pt x="36449" y="4476"/>
                  </a:lnTo>
                  <a:lnTo>
                    <a:pt x="36079" y="4166"/>
                  </a:lnTo>
                  <a:lnTo>
                    <a:pt x="35699" y="3870"/>
                  </a:lnTo>
                  <a:lnTo>
                    <a:pt x="35302" y="3588"/>
                  </a:lnTo>
                  <a:lnTo>
                    <a:pt x="34904" y="3312"/>
                  </a:lnTo>
                  <a:lnTo>
                    <a:pt x="34489" y="3049"/>
                  </a:lnTo>
                  <a:lnTo>
                    <a:pt x="34064" y="2793"/>
                  </a:lnTo>
                  <a:lnTo>
                    <a:pt x="33630" y="2551"/>
                  </a:lnTo>
                  <a:lnTo>
                    <a:pt x="33188" y="2315"/>
                  </a:lnTo>
                  <a:lnTo>
                    <a:pt x="32736" y="2093"/>
                  </a:lnTo>
                  <a:lnTo>
                    <a:pt x="32275" y="1885"/>
                  </a:lnTo>
                  <a:lnTo>
                    <a:pt x="31805" y="1683"/>
                  </a:lnTo>
                  <a:lnTo>
                    <a:pt x="31326" y="1494"/>
                  </a:lnTo>
                  <a:lnTo>
                    <a:pt x="30847" y="1313"/>
                  </a:lnTo>
                  <a:lnTo>
                    <a:pt x="30360" y="1144"/>
                  </a:lnTo>
                  <a:lnTo>
                    <a:pt x="29863" y="990"/>
                  </a:lnTo>
                  <a:lnTo>
                    <a:pt x="29357" y="848"/>
                  </a:lnTo>
                  <a:lnTo>
                    <a:pt x="28851" y="714"/>
                  </a:lnTo>
                  <a:lnTo>
                    <a:pt x="28345" y="586"/>
                  </a:lnTo>
                  <a:lnTo>
                    <a:pt x="27830" y="478"/>
                  </a:lnTo>
                  <a:lnTo>
                    <a:pt x="27306" y="377"/>
                  </a:lnTo>
                  <a:lnTo>
                    <a:pt x="26781" y="290"/>
                  </a:lnTo>
                  <a:lnTo>
                    <a:pt x="26257" y="216"/>
                  </a:lnTo>
                  <a:lnTo>
                    <a:pt x="25724" y="148"/>
                  </a:lnTo>
                  <a:lnTo>
                    <a:pt x="25200" y="94"/>
                  </a:lnTo>
                  <a:lnTo>
                    <a:pt x="24667" y="54"/>
                  </a:lnTo>
                  <a:lnTo>
                    <a:pt x="24134" y="20"/>
                  </a:lnTo>
                  <a:lnTo>
                    <a:pt x="23601" y="7"/>
                  </a:lnTo>
                  <a:lnTo>
                    <a:pt x="2306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-5998700" y="-4747900"/>
              <a:ext cx="4603150" cy="2876000"/>
            </a:xfrm>
            <a:custGeom>
              <a:avLst/>
              <a:gdLst/>
              <a:ahLst/>
              <a:cxnLst/>
              <a:rect l="l" t="t" r="r" b="b"/>
              <a:pathLst>
                <a:path w="184126" h="115040" extrusionOk="0">
                  <a:moveTo>
                    <a:pt x="160037" y="59310"/>
                  </a:moveTo>
                  <a:lnTo>
                    <a:pt x="160236" y="59317"/>
                  </a:lnTo>
                  <a:lnTo>
                    <a:pt x="160435" y="59330"/>
                  </a:lnTo>
                  <a:lnTo>
                    <a:pt x="160642" y="59344"/>
                  </a:lnTo>
                  <a:lnTo>
                    <a:pt x="160841" y="59364"/>
                  </a:lnTo>
                  <a:lnTo>
                    <a:pt x="161040" y="59391"/>
                  </a:lnTo>
                  <a:lnTo>
                    <a:pt x="161239" y="59418"/>
                  </a:lnTo>
                  <a:lnTo>
                    <a:pt x="161438" y="59452"/>
                  </a:lnTo>
                  <a:lnTo>
                    <a:pt x="161636" y="59492"/>
                  </a:lnTo>
                  <a:lnTo>
                    <a:pt x="161835" y="59532"/>
                  </a:lnTo>
                  <a:lnTo>
                    <a:pt x="161926" y="59559"/>
                  </a:lnTo>
                  <a:lnTo>
                    <a:pt x="162016" y="59586"/>
                  </a:lnTo>
                  <a:lnTo>
                    <a:pt x="162106" y="59627"/>
                  </a:lnTo>
                  <a:lnTo>
                    <a:pt x="162179" y="59667"/>
                  </a:lnTo>
                  <a:lnTo>
                    <a:pt x="162242" y="59707"/>
                  </a:lnTo>
                  <a:lnTo>
                    <a:pt x="162305" y="59761"/>
                  </a:lnTo>
                  <a:lnTo>
                    <a:pt x="162359" y="59808"/>
                  </a:lnTo>
                  <a:lnTo>
                    <a:pt x="162413" y="59869"/>
                  </a:lnTo>
                  <a:lnTo>
                    <a:pt x="162450" y="59929"/>
                  </a:lnTo>
                  <a:lnTo>
                    <a:pt x="162486" y="59990"/>
                  </a:lnTo>
                  <a:lnTo>
                    <a:pt x="162513" y="60051"/>
                  </a:lnTo>
                  <a:lnTo>
                    <a:pt x="162540" y="60118"/>
                  </a:lnTo>
                  <a:lnTo>
                    <a:pt x="162549" y="60178"/>
                  </a:lnTo>
                  <a:lnTo>
                    <a:pt x="162558" y="60246"/>
                  </a:lnTo>
                  <a:lnTo>
                    <a:pt x="162567" y="60313"/>
                  </a:lnTo>
                  <a:lnTo>
                    <a:pt x="162558" y="60380"/>
                  </a:lnTo>
                  <a:lnTo>
                    <a:pt x="162793" y="60475"/>
                  </a:lnTo>
                  <a:lnTo>
                    <a:pt x="163028" y="60569"/>
                  </a:lnTo>
                  <a:lnTo>
                    <a:pt x="163245" y="60677"/>
                  </a:lnTo>
                  <a:lnTo>
                    <a:pt x="163471" y="60791"/>
                  </a:lnTo>
                  <a:lnTo>
                    <a:pt x="163678" y="60905"/>
                  </a:lnTo>
                  <a:lnTo>
                    <a:pt x="163886" y="61027"/>
                  </a:lnTo>
                  <a:lnTo>
                    <a:pt x="164085" y="61154"/>
                  </a:lnTo>
                  <a:lnTo>
                    <a:pt x="164284" y="61289"/>
                  </a:lnTo>
                  <a:lnTo>
                    <a:pt x="164464" y="61430"/>
                  </a:lnTo>
                  <a:lnTo>
                    <a:pt x="164645" y="61578"/>
                  </a:lnTo>
                  <a:lnTo>
                    <a:pt x="164826" y="61727"/>
                  </a:lnTo>
                  <a:lnTo>
                    <a:pt x="164989" y="61881"/>
                  </a:lnTo>
                  <a:lnTo>
                    <a:pt x="165151" y="62043"/>
                  </a:lnTo>
                  <a:lnTo>
                    <a:pt x="165305" y="62204"/>
                  </a:lnTo>
                  <a:lnTo>
                    <a:pt x="165449" y="62373"/>
                  </a:lnTo>
                  <a:lnTo>
                    <a:pt x="165585" y="62541"/>
                  </a:lnTo>
                  <a:lnTo>
                    <a:pt x="165711" y="62716"/>
                  </a:lnTo>
                  <a:lnTo>
                    <a:pt x="165838" y="62898"/>
                  </a:lnTo>
                  <a:lnTo>
                    <a:pt x="165946" y="63079"/>
                  </a:lnTo>
                  <a:lnTo>
                    <a:pt x="166055" y="63261"/>
                  </a:lnTo>
                  <a:lnTo>
                    <a:pt x="166154" y="63450"/>
                  </a:lnTo>
                  <a:lnTo>
                    <a:pt x="166244" y="63638"/>
                  </a:lnTo>
                  <a:lnTo>
                    <a:pt x="166317" y="63833"/>
                  </a:lnTo>
                  <a:lnTo>
                    <a:pt x="166389" y="64028"/>
                  </a:lnTo>
                  <a:lnTo>
                    <a:pt x="166452" y="64224"/>
                  </a:lnTo>
                  <a:lnTo>
                    <a:pt x="166506" y="64425"/>
                  </a:lnTo>
                  <a:lnTo>
                    <a:pt x="166543" y="64621"/>
                  </a:lnTo>
                  <a:lnTo>
                    <a:pt x="166579" y="64823"/>
                  </a:lnTo>
                  <a:lnTo>
                    <a:pt x="166606" y="65025"/>
                  </a:lnTo>
                  <a:lnTo>
                    <a:pt x="166615" y="65233"/>
                  </a:lnTo>
                  <a:lnTo>
                    <a:pt x="166624" y="65435"/>
                  </a:lnTo>
                  <a:lnTo>
                    <a:pt x="166615" y="65644"/>
                  </a:lnTo>
                  <a:lnTo>
                    <a:pt x="166588" y="65933"/>
                  </a:lnTo>
                  <a:lnTo>
                    <a:pt x="166534" y="66216"/>
                  </a:lnTo>
                  <a:lnTo>
                    <a:pt x="166470" y="66492"/>
                  </a:lnTo>
                  <a:lnTo>
                    <a:pt x="166380" y="66761"/>
                  </a:lnTo>
                  <a:lnTo>
                    <a:pt x="166272" y="67023"/>
                  </a:lnTo>
                  <a:lnTo>
                    <a:pt x="166145" y="67273"/>
                  </a:lnTo>
                  <a:lnTo>
                    <a:pt x="166010" y="67522"/>
                  </a:lnTo>
                  <a:lnTo>
                    <a:pt x="165847" y="67757"/>
                  </a:lnTo>
                  <a:lnTo>
                    <a:pt x="165675" y="67979"/>
                  </a:lnTo>
                  <a:lnTo>
                    <a:pt x="165476" y="68201"/>
                  </a:lnTo>
                  <a:lnTo>
                    <a:pt x="165278" y="68410"/>
                  </a:lnTo>
                  <a:lnTo>
                    <a:pt x="165052" y="68612"/>
                  </a:lnTo>
                  <a:lnTo>
                    <a:pt x="164817" y="68800"/>
                  </a:lnTo>
                  <a:lnTo>
                    <a:pt x="164573" y="68982"/>
                  </a:lnTo>
                  <a:lnTo>
                    <a:pt x="164311" y="69150"/>
                  </a:lnTo>
                  <a:lnTo>
                    <a:pt x="164040" y="69312"/>
                  </a:lnTo>
                  <a:lnTo>
                    <a:pt x="163760" y="69460"/>
                  </a:lnTo>
                  <a:lnTo>
                    <a:pt x="163462" y="69601"/>
                  </a:lnTo>
                  <a:lnTo>
                    <a:pt x="163163" y="69729"/>
                  </a:lnTo>
                  <a:lnTo>
                    <a:pt x="162847" y="69844"/>
                  </a:lnTo>
                  <a:lnTo>
                    <a:pt x="162522" y="69951"/>
                  </a:lnTo>
                  <a:lnTo>
                    <a:pt x="162197" y="70039"/>
                  </a:lnTo>
                  <a:lnTo>
                    <a:pt x="161853" y="70126"/>
                  </a:lnTo>
                  <a:lnTo>
                    <a:pt x="161510" y="70194"/>
                  </a:lnTo>
                  <a:lnTo>
                    <a:pt x="161157" y="70254"/>
                  </a:lnTo>
                  <a:lnTo>
                    <a:pt x="160805" y="70295"/>
                  </a:lnTo>
                  <a:lnTo>
                    <a:pt x="160435" y="70328"/>
                  </a:lnTo>
                  <a:lnTo>
                    <a:pt x="160073" y="70348"/>
                  </a:lnTo>
                  <a:lnTo>
                    <a:pt x="159703" y="70355"/>
                  </a:lnTo>
                  <a:lnTo>
                    <a:pt x="159323" y="70348"/>
                  </a:lnTo>
                  <a:lnTo>
                    <a:pt x="158953" y="70321"/>
                  </a:lnTo>
                  <a:lnTo>
                    <a:pt x="158573" y="70288"/>
                  </a:lnTo>
                  <a:lnTo>
                    <a:pt x="158194" y="70241"/>
                  </a:lnTo>
                  <a:lnTo>
                    <a:pt x="157823" y="70173"/>
                  </a:lnTo>
                  <a:lnTo>
                    <a:pt x="157462" y="70099"/>
                  </a:lnTo>
                  <a:lnTo>
                    <a:pt x="157101" y="70012"/>
                  </a:lnTo>
                  <a:lnTo>
                    <a:pt x="156739" y="69911"/>
                  </a:lnTo>
                  <a:lnTo>
                    <a:pt x="156396" y="69796"/>
                  </a:lnTo>
                  <a:lnTo>
                    <a:pt x="156052" y="69675"/>
                  </a:lnTo>
                  <a:lnTo>
                    <a:pt x="155727" y="69541"/>
                  </a:lnTo>
                  <a:lnTo>
                    <a:pt x="155402" y="69393"/>
                  </a:lnTo>
                  <a:lnTo>
                    <a:pt x="155086" y="69238"/>
                  </a:lnTo>
                  <a:lnTo>
                    <a:pt x="154787" y="69076"/>
                  </a:lnTo>
                  <a:lnTo>
                    <a:pt x="154498" y="68901"/>
                  </a:lnTo>
                  <a:lnTo>
                    <a:pt x="154218" y="68720"/>
                  </a:lnTo>
                  <a:lnTo>
                    <a:pt x="153947" y="68524"/>
                  </a:lnTo>
                  <a:lnTo>
                    <a:pt x="153694" y="68322"/>
                  </a:lnTo>
                  <a:lnTo>
                    <a:pt x="153450" y="68114"/>
                  </a:lnTo>
                  <a:lnTo>
                    <a:pt x="153224" y="67898"/>
                  </a:lnTo>
                  <a:lnTo>
                    <a:pt x="153017" y="67676"/>
                  </a:lnTo>
                  <a:lnTo>
                    <a:pt x="152818" y="67441"/>
                  </a:lnTo>
                  <a:lnTo>
                    <a:pt x="152637" y="67205"/>
                  </a:lnTo>
                  <a:lnTo>
                    <a:pt x="152474" y="66963"/>
                  </a:lnTo>
                  <a:lnTo>
                    <a:pt x="152330" y="66707"/>
                  </a:lnTo>
                  <a:lnTo>
                    <a:pt x="152203" y="66451"/>
                  </a:lnTo>
                  <a:lnTo>
                    <a:pt x="152095" y="66189"/>
                  </a:lnTo>
                  <a:lnTo>
                    <a:pt x="152014" y="65926"/>
                  </a:lnTo>
                  <a:lnTo>
                    <a:pt x="151977" y="65792"/>
                  </a:lnTo>
                  <a:lnTo>
                    <a:pt x="151941" y="65650"/>
                  </a:lnTo>
                  <a:lnTo>
                    <a:pt x="151923" y="65516"/>
                  </a:lnTo>
                  <a:lnTo>
                    <a:pt x="151896" y="65375"/>
                  </a:lnTo>
                  <a:lnTo>
                    <a:pt x="151887" y="65240"/>
                  </a:lnTo>
                  <a:lnTo>
                    <a:pt x="151878" y="65099"/>
                  </a:lnTo>
                  <a:lnTo>
                    <a:pt x="151869" y="64957"/>
                  </a:lnTo>
                  <a:lnTo>
                    <a:pt x="151878" y="64816"/>
                  </a:lnTo>
                  <a:lnTo>
                    <a:pt x="151887" y="64668"/>
                  </a:lnTo>
                  <a:lnTo>
                    <a:pt x="151896" y="64526"/>
                  </a:lnTo>
                  <a:lnTo>
                    <a:pt x="151914" y="64378"/>
                  </a:lnTo>
                  <a:lnTo>
                    <a:pt x="151941" y="64237"/>
                  </a:lnTo>
                  <a:lnTo>
                    <a:pt x="151977" y="64089"/>
                  </a:lnTo>
                  <a:lnTo>
                    <a:pt x="152014" y="63941"/>
                  </a:lnTo>
                  <a:lnTo>
                    <a:pt x="152059" y="63793"/>
                  </a:lnTo>
                  <a:lnTo>
                    <a:pt x="152113" y="63645"/>
                  </a:lnTo>
                  <a:lnTo>
                    <a:pt x="152167" y="63497"/>
                  </a:lnTo>
                  <a:lnTo>
                    <a:pt x="152230" y="63355"/>
                  </a:lnTo>
                  <a:lnTo>
                    <a:pt x="152294" y="63214"/>
                  </a:lnTo>
                  <a:lnTo>
                    <a:pt x="152366" y="63073"/>
                  </a:lnTo>
                  <a:lnTo>
                    <a:pt x="152447" y="62931"/>
                  </a:lnTo>
                  <a:lnTo>
                    <a:pt x="152529" y="62797"/>
                  </a:lnTo>
                  <a:lnTo>
                    <a:pt x="152700" y="62527"/>
                  </a:lnTo>
                  <a:lnTo>
                    <a:pt x="152899" y="62265"/>
                  </a:lnTo>
                  <a:lnTo>
                    <a:pt x="153116" y="62009"/>
                  </a:lnTo>
                  <a:lnTo>
                    <a:pt x="153342" y="61767"/>
                  </a:lnTo>
                  <a:lnTo>
                    <a:pt x="153586" y="61531"/>
                  </a:lnTo>
                  <a:lnTo>
                    <a:pt x="153848" y="61309"/>
                  </a:lnTo>
                  <a:lnTo>
                    <a:pt x="154128" y="61094"/>
                  </a:lnTo>
                  <a:lnTo>
                    <a:pt x="154417" y="60885"/>
                  </a:lnTo>
                  <a:lnTo>
                    <a:pt x="154715" y="60697"/>
                  </a:lnTo>
                  <a:lnTo>
                    <a:pt x="155031" y="60508"/>
                  </a:lnTo>
                  <a:lnTo>
                    <a:pt x="155357" y="60340"/>
                  </a:lnTo>
                  <a:lnTo>
                    <a:pt x="155691" y="60178"/>
                  </a:lnTo>
                  <a:lnTo>
                    <a:pt x="156034" y="60030"/>
                  </a:lnTo>
                  <a:lnTo>
                    <a:pt x="156387" y="59896"/>
                  </a:lnTo>
                  <a:lnTo>
                    <a:pt x="156748" y="59775"/>
                  </a:lnTo>
                  <a:lnTo>
                    <a:pt x="157119" y="59667"/>
                  </a:lnTo>
                  <a:lnTo>
                    <a:pt x="157489" y="59573"/>
                  </a:lnTo>
                  <a:lnTo>
                    <a:pt x="157878" y="59492"/>
                  </a:lnTo>
                  <a:lnTo>
                    <a:pt x="158257" y="59425"/>
                  </a:lnTo>
                  <a:lnTo>
                    <a:pt x="158646" y="59371"/>
                  </a:lnTo>
                  <a:lnTo>
                    <a:pt x="159043" y="59337"/>
                  </a:lnTo>
                  <a:lnTo>
                    <a:pt x="159441" y="59310"/>
                  </a:lnTo>
                  <a:close/>
                  <a:moveTo>
                    <a:pt x="22562" y="60300"/>
                  </a:moveTo>
                  <a:lnTo>
                    <a:pt x="22915" y="60306"/>
                  </a:lnTo>
                  <a:lnTo>
                    <a:pt x="23276" y="60320"/>
                  </a:lnTo>
                  <a:lnTo>
                    <a:pt x="23638" y="60353"/>
                  </a:lnTo>
                  <a:lnTo>
                    <a:pt x="23999" y="60401"/>
                  </a:lnTo>
                  <a:lnTo>
                    <a:pt x="24361" y="60454"/>
                  </a:lnTo>
                  <a:lnTo>
                    <a:pt x="24713" y="60528"/>
                  </a:lnTo>
                  <a:lnTo>
                    <a:pt x="25065" y="60609"/>
                  </a:lnTo>
                  <a:lnTo>
                    <a:pt x="25418" y="60703"/>
                  </a:lnTo>
                  <a:lnTo>
                    <a:pt x="25761" y="60804"/>
                  </a:lnTo>
                  <a:lnTo>
                    <a:pt x="26095" y="60919"/>
                  </a:lnTo>
                  <a:lnTo>
                    <a:pt x="26430" y="61040"/>
                  </a:lnTo>
                  <a:lnTo>
                    <a:pt x="26746" y="61175"/>
                  </a:lnTo>
                  <a:lnTo>
                    <a:pt x="27062" y="61316"/>
                  </a:lnTo>
                  <a:lnTo>
                    <a:pt x="27360" y="61471"/>
                  </a:lnTo>
                  <a:lnTo>
                    <a:pt x="27649" y="61632"/>
                  </a:lnTo>
                  <a:lnTo>
                    <a:pt x="27920" y="61794"/>
                  </a:lnTo>
                  <a:lnTo>
                    <a:pt x="28183" y="61969"/>
                  </a:lnTo>
                  <a:lnTo>
                    <a:pt x="28426" y="62151"/>
                  </a:lnTo>
                  <a:lnTo>
                    <a:pt x="28661" y="62339"/>
                  </a:lnTo>
                  <a:lnTo>
                    <a:pt x="28797" y="62460"/>
                  </a:lnTo>
                  <a:lnTo>
                    <a:pt x="28932" y="62588"/>
                  </a:lnTo>
                  <a:lnTo>
                    <a:pt x="29059" y="62716"/>
                  </a:lnTo>
                  <a:lnTo>
                    <a:pt x="29176" y="62844"/>
                  </a:lnTo>
                  <a:lnTo>
                    <a:pt x="29294" y="62972"/>
                  </a:lnTo>
                  <a:lnTo>
                    <a:pt x="29393" y="63100"/>
                  </a:lnTo>
                  <a:lnTo>
                    <a:pt x="29502" y="63234"/>
                  </a:lnTo>
                  <a:lnTo>
                    <a:pt x="29592" y="63369"/>
                  </a:lnTo>
                  <a:lnTo>
                    <a:pt x="29682" y="63497"/>
                  </a:lnTo>
                  <a:lnTo>
                    <a:pt x="29764" y="63631"/>
                  </a:lnTo>
                  <a:lnTo>
                    <a:pt x="29845" y="63773"/>
                  </a:lnTo>
                  <a:lnTo>
                    <a:pt x="29917" y="63907"/>
                  </a:lnTo>
                  <a:lnTo>
                    <a:pt x="29981" y="64042"/>
                  </a:lnTo>
                  <a:lnTo>
                    <a:pt x="30035" y="64183"/>
                  </a:lnTo>
                  <a:lnTo>
                    <a:pt x="30089" y="64318"/>
                  </a:lnTo>
                  <a:lnTo>
                    <a:pt x="30134" y="64459"/>
                  </a:lnTo>
                  <a:lnTo>
                    <a:pt x="30179" y="64600"/>
                  </a:lnTo>
                  <a:lnTo>
                    <a:pt x="30215" y="64735"/>
                  </a:lnTo>
                  <a:lnTo>
                    <a:pt x="30243" y="64876"/>
                  </a:lnTo>
                  <a:lnTo>
                    <a:pt x="30270" y="65018"/>
                  </a:lnTo>
                  <a:lnTo>
                    <a:pt x="30288" y="65159"/>
                  </a:lnTo>
                  <a:lnTo>
                    <a:pt x="30306" y="65300"/>
                  </a:lnTo>
                  <a:lnTo>
                    <a:pt x="30315" y="65442"/>
                  </a:lnTo>
                  <a:lnTo>
                    <a:pt x="30315" y="65576"/>
                  </a:lnTo>
                  <a:lnTo>
                    <a:pt x="30306" y="65859"/>
                  </a:lnTo>
                  <a:lnTo>
                    <a:pt x="30270" y="66142"/>
                  </a:lnTo>
                  <a:lnTo>
                    <a:pt x="30215" y="66418"/>
                  </a:lnTo>
                  <a:lnTo>
                    <a:pt x="30143" y="66694"/>
                  </a:lnTo>
                  <a:lnTo>
                    <a:pt x="30053" y="66970"/>
                  </a:lnTo>
                  <a:lnTo>
                    <a:pt x="29944" y="67239"/>
                  </a:lnTo>
                  <a:lnTo>
                    <a:pt x="29809" y="67501"/>
                  </a:lnTo>
                  <a:lnTo>
                    <a:pt x="29655" y="67764"/>
                  </a:lnTo>
                  <a:lnTo>
                    <a:pt x="29484" y="68026"/>
                  </a:lnTo>
                  <a:lnTo>
                    <a:pt x="29303" y="68275"/>
                  </a:lnTo>
                  <a:lnTo>
                    <a:pt x="29095" y="68518"/>
                  </a:lnTo>
                  <a:lnTo>
                    <a:pt x="28869" y="68760"/>
                  </a:lnTo>
                  <a:lnTo>
                    <a:pt x="28634" y="68989"/>
                  </a:lnTo>
                  <a:lnTo>
                    <a:pt x="28372" y="69211"/>
                  </a:lnTo>
                  <a:lnTo>
                    <a:pt x="28101" y="69426"/>
                  </a:lnTo>
                  <a:lnTo>
                    <a:pt x="27812" y="69635"/>
                  </a:lnTo>
                  <a:lnTo>
                    <a:pt x="27505" y="69830"/>
                  </a:lnTo>
                  <a:lnTo>
                    <a:pt x="27189" y="70019"/>
                  </a:lnTo>
                  <a:lnTo>
                    <a:pt x="26854" y="70194"/>
                  </a:lnTo>
                  <a:lnTo>
                    <a:pt x="26502" y="70362"/>
                  </a:lnTo>
                  <a:lnTo>
                    <a:pt x="26303" y="70443"/>
                  </a:lnTo>
                  <a:lnTo>
                    <a:pt x="26104" y="70530"/>
                  </a:lnTo>
                  <a:lnTo>
                    <a:pt x="25906" y="70604"/>
                  </a:lnTo>
                  <a:lnTo>
                    <a:pt x="25698" y="70678"/>
                  </a:lnTo>
                  <a:lnTo>
                    <a:pt x="25282" y="70813"/>
                  </a:lnTo>
                  <a:lnTo>
                    <a:pt x="24857" y="70941"/>
                  </a:lnTo>
                  <a:lnTo>
                    <a:pt x="24433" y="71042"/>
                  </a:lnTo>
                  <a:lnTo>
                    <a:pt x="23999" y="71136"/>
                  </a:lnTo>
                  <a:lnTo>
                    <a:pt x="23556" y="71210"/>
                  </a:lnTo>
                  <a:lnTo>
                    <a:pt x="23114" y="71277"/>
                  </a:lnTo>
                  <a:lnTo>
                    <a:pt x="22671" y="71324"/>
                  </a:lnTo>
                  <a:lnTo>
                    <a:pt x="22228" y="71358"/>
                  </a:lnTo>
                  <a:lnTo>
                    <a:pt x="21776" y="71371"/>
                  </a:lnTo>
                  <a:lnTo>
                    <a:pt x="21334" y="71378"/>
                  </a:lnTo>
                  <a:lnTo>
                    <a:pt x="20882" y="71365"/>
                  </a:lnTo>
                  <a:lnTo>
                    <a:pt x="20439" y="71338"/>
                  </a:lnTo>
                  <a:lnTo>
                    <a:pt x="19996" y="71297"/>
                  </a:lnTo>
                  <a:lnTo>
                    <a:pt x="19563" y="71244"/>
                  </a:lnTo>
                  <a:lnTo>
                    <a:pt x="19129" y="71170"/>
                  </a:lnTo>
                  <a:lnTo>
                    <a:pt x="18695" y="71089"/>
                  </a:lnTo>
                  <a:lnTo>
                    <a:pt x="18271" y="70988"/>
                  </a:lnTo>
                  <a:lnTo>
                    <a:pt x="17855" y="70880"/>
                  </a:lnTo>
                  <a:lnTo>
                    <a:pt x="17448" y="70752"/>
                  </a:lnTo>
                  <a:lnTo>
                    <a:pt x="17051" y="70611"/>
                  </a:lnTo>
                  <a:lnTo>
                    <a:pt x="16662" y="70456"/>
                  </a:lnTo>
                  <a:lnTo>
                    <a:pt x="16464" y="70369"/>
                  </a:lnTo>
                  <a:lnTo>
                    <a:pt x="16274" y="70281"/>
                  </a:lnTo>
                  <a:lnTo>
                    <a:pt x="16093" y="70194"/>
                  </a:lnTo>
                  <a:lnTo>
                    <a:pt x="15912" y="70099"/>
                  </a:lnTo>
                  <a:lnTo>
                    <a:pt x="15732" y="70005"/>
                  </a:lnTo>
                  <a:lnTo>
                    <a:pt x="15551" y="69904"/>
                  </a:lnTo>
                  <a:lnTo>
                    <a:pt x="15379" y="69796"/>
                  </a:lnTo>
                  <a:lnTo>
                    <a:pt x="15208" y="69689"/>
                  </a:lnTo>
                  <a:lnTo>
                    <a:pt x="15045" y="69581"/>
                  </a:lnTo>
                  <a:lnTo>
                    <a:pt x="14873" y="69467"/>
                  </a:lnTo>
                  <a:lnTo>
                    <a:pt x="14720" y="69346"/>
                  </a:lnTo>
                  <a:lnTo>
                    <a:pt x="14557" y="69224"/>
                  </a:lnTo>
                  <a:lnTo>
                    <a:pt x="14412" y="69103"/>
                  </a:lnTo>
                  <a:lnTo>
                    <a:pt x="14259" y="68975"/>
                  </a:lnTo>
                  <a:lnTo>
                    <a:pt x="14114" y="68841"/>
                  </a:lnTo>
                  <a:lnTo>
                    <a:pt x="13979" y="68706"/>
                  </a:lnTo>
                  <a:lnTo>
                    <a:pt x="13843" y="68565"/>
                  </a:lnTo>
                  <a:lnTo>
                    <a:pt x="13708" y="68423"/>
                  </a:lnTo>
                  <a:lnTo>
                    <a:pt x="13590" y="68289"/>
                  </a:lnTo>
                  <a:lnTo>
                    <a:pt x="13482" y="68154"/>
                  </a:lnTo>
                  <a:lnTo>
                    <a:pt x="13382" y="68013"/>
                  </a:lnTo>
                  <a:lnTo>
                    <a:pt x="13292" y="67872"/>
                  </a:lnTo>
                  <a:lnTo>
                    <a:pt x="13211" y="67730"/>
                  </a:lnTo>
                  <a:lnTo>
                    <a:pt x="13129" y="67582"/>
                  </a:lnTo>
                  <a:lnTo>
                    <a:pt x="13057" y="67434"/>
                  </a:lnTo>
                  <a:lnTo>
                    <a:pt x="12994" y="67286"/>
                  </a:lnTo>
                  <a:lnTo>
                    <a:pt x="12931" y="67138"/>
                  </a:lnTo>
                  <a:lnTo>
                    <a:pt x="12885" y="66983"/>
                  </a:lnTo>
                  <a:lnTo>
                    <a:pt x="12840" y="66828"/>
                  </a:lnTo>
                  <a:lnTo>
                    <a:pt x="12804" y="66674"/>
                  </a:lnTo>
                  <a:lnTo>
                    <a:pt x="12777" y="66519"/>
                  </a:lnTo>
                  <a:lnTo>
                    <a:pt x="12750" y="66364"/>
                  </a:lnTo>
                  <a:lnTo>
                    <a:pt x="12732" y="66209"/>
                  </a:lnTo>
                  <a:lnTo>
                    <a:pt x="12723" y="66054"/>
                  </a:lnTo>
                  <a:lnTo>
                    <a:pt x="12714" y="65893"/>
                  </a:lnTo>
                  <a:lnTo>
                    <a:pt x="12723" y="65738"/>
                  </a:lnTo>
                  <a:lnTo>
                    <a:pt x="12732" y="65583"/>
                  </a:lnTo>
                  <a:lnTo>
                    <a:pt x="12741" y="65428"/>
                  </a:lnTo>
                  <a:lnTo>
                    <a:pt x="12759" y="65274"/>
                  </a:lnTo>
                  <a:lnTo>
                    <a:pt x="12786" y="65119"/>
                  </a:lnTo>
                  <a:lnTo>
                    <a:pt x="12822" y="64964"/>
                  </a:lnTo>
                  <a:lnTo>
                    <a:pt x="12858" y="64816"/>
                  </a:lnTo>
                  <a:lnTo>
                    <a:pt x="12904" y="64661"/>
                  </a:lnTo>
                  <a:lnTo>
                    <a:pt x="12958" y="64513"/>
                  </a:lnTo>
                  <a:lnTo>
                    <a:pt x="13012" y="64365"/>
                  </a:lnTo>
                  <a:lnTo>
                    <a:pt x="13075" y="64224"/>
                  </a:lnTo>
                  <a:lnTo>
                    <a:pt x="13147" y="64075"/>
                  </a:lnTo>
                  <a:lnTo>
                    <a:pt x="13220" y="63941"/>
                  </a:lnTo>
                  <a:lnTo>
                    <a:pt x="13301" y="63800"/>
                  </a:lnTo>
                  <a:lnTo>
                    <a:pt x="13382" y="63665"/>
                  </a:lnTo>
                  <a:lnTo>
                    <a:pt x="13473" y="63530"/>
                  </a:lnTo>
                  <a:lnTo>
                    <a:pt x="13572" y="63402"/>
                  </a:lnTo>
                  <a:lnTo>
                    <a:pt x="13672" y="63275"/>
                  </a:lnTo>
                  <a:lnTo>
                    <a:pt x="13780" y="63147"/>
                  </a:lnTo>
                  <a:lnTo>
                    <a:pt x="13888" y="63026"/>
                  </a:lnTo>
                  <a:lnTo>
                    <a:pt x="14006" y="62911"/>
                  </a:lnTo>
                  <a:lnTo>
                    <a:pt x="14123" y="62797"/>
                  </a:lnTo>
                  <a:lnTo>
                    <a:pt x="14250" y="62689"/>
                  </a:lnTo>
                  <a:lnTo>
                    <a:pt x="14385" y="62588"/>
                  </a:lnTo>
                  <a:lnTo>
                    <a:pt x="14521" y="62487"/>
                  </a:lnTo>
                  <a:lnTo>
                    <a:pt x="14665" y="62393"/>
                  </a:lnTo>
                  <a:lnTo>
                    <a:pt x="14810" y="62299"/>
                  </a:lnTo>
                  <a:lnTo>
                    <a:pt x="14955" y="62211"/>
                  </a:lnTo>
                  <a:lnTo>
                    <a:pt x="15117" y="62130"/>
                  </a:lnTo>
                  <a:lnTo>
                    <a:pt x="15271" y="62056"/>
                  </a:lnTo>
                  <a:lnTo>
                    <a:pt x="15433" y="61989"/>
                  </a:lnTo>
                  <a:lnTo>
                    <a:pt x="15605" y="61922"/>
                  </a:lnTo>
                  <a:lnTo>
                    <a:pt x="15777" y="61861"/>
                  </a:lnTo>
                  <a:lnTo>
                    <a:pt x="15958" y="61807"/>
                  </a:lnTo>
                  <a:lnTo>
                    <a:pt x="16138" y="61760"/>
                  </a:lnTo>
                  <a:lnTo>
                    <a:pt x="16319" y="61720"/>
                  </a:lnTo>
                  <a:lnTo>
                    <a:pt x="16509" y="61686"/>
                  </a:lnTo>
                  <a:lnTo>
                    <a:pt x="16707" y="61659"/>
                  </a:lnTo>
                  <a:lnTo>
                    <a:pt x="16906" y="61639"/>
                  </a:lnTo>
                  <a:lnTo>
                    <a:pt x="17105" y="61632"/>
                  </a:lnTo>
                  <a:lnTo>
                    <a:pt x="17313" y="61626"/>
                  </a:lnTo>
                  <a:lnTo>
                    <a:pt x="17521" y="61626"/>
                  </a:lnTo>
                  <a:lnTo>
                    <a:pt x="17728" y="61632"/>
                  </a:lnTo>
                  <a:lnTo>
                    <a:pt x="17945" y="61652"/>
                  </a:lnTo>
                  <a:lnTo>
                    <a:pt x="18171" y="61673"/>
                  </a:lnTo>
                  <a:lnTo>
                    <a:pt x="18388" y="61706"/>
                  </a:lnTo>
                  <a:lnTo>
                    <a:pt x="18614" y="61747"/>
                  </a:lnTo>
                  <a:lnTo>
                    <a:pt x="18731" y="61632"/>
                  </a:lnTo>
                  <a:lnTo>
                    <a:pt x="18849" y="61525"/>
                  </a:lnTo>
                  <a:lnTo>
                    <a:pt x="18966" y="61424"/>
                  </a:lnTo>
                  <a:lnTo>
                    <a:pt x="19093" y="61323"/>
                  </a:lnTo>
                  <a:lnTo>
                    <a:pt x="19219" y="61228"/>
                  </a:lnTo>
                  <a:lnTo>
                    <a:pt x="19355" y="61141"/>
                  </a:lnTo>
                  <a:lnTo>
                    <a:pt x="19490" y="61060"/>
                  </a:lnTo>
                  <a:lnTo>
                    <a:pt x="19626" y="60979"/>
                  </a:lnTo>
                  <a:lnTo>
                    <a:pt x="19770" y="60905"/>
                  </a:lnTo>
                  <a:lnTo>
                    <a:pt x="19915" y="60838"/>
                  </a:lnTo>
                  <a:lnTo>
                    <a:pt x="20060" y="60771"/>
                  </a:lnTo>
                  <a:lnTo>
                    <a:pt x="20213" y="60710"/>
                  </a:lnTo>
                  <a:lnTo>
                    <a:pt x="20367" y="60656"/>
                  </a:lnTo>
                  <a:lnTo>
                    <a:pt x="20520" y="60603"/>
                  </a:lnTo>
                  <a:lnTo>
                    <a:pt x="20683" y="60555"/>
                  </a:lnTo>
                  <a:lnTo>
                    <a:pt x="20846" y="60508"/>
                  </a:lnTo>
                  <a:lnTo>
                    <a:pt x="21008" y="60475"/>
                  </a:lnTo>
                  <a:lnTo>
                    <a:pt x="21171" y="60434"/>
                  </a:lnTo>
                  <a:lnTo>
                    <a:pt x="21343" y="60407"/>
                  </a:lnTo>
                  <a:lnTo>
                    <a:pt x="21514" y="60380"/>
                  </a:lnTo>
                  <a:lnTo>
                    <a:pt x="21686" y="60353"/>
                  </a:lnTo>
                  <a:lnTo>
                    <a:pt x="21858" y="60340"/>
                  </a:lnTo>
                  <a:lnTo>
                    <a:pt x="22210" y="60313"/>
                  </a:lnTo>
                  <a:lnTo>
                    <a:pt x="22562" y="60300"/>
                  </a:lnTo>
                  <a:close/>
                  <a:moveTo>
                    <a:pt x="155592" y="79287"/>
                  </a:moveTo>
                  <a:lnTo>
                    <a:pt x="155790" y="79300"/>
                  </a:lnTo>
                  <a:lnTo>
                    <a:pt x="155989" y="79327"/>
                  </a:lnTo>
                  <a:lnTo>
                    <a:pt x="156179" y="79367"/>
                  </a:lnTo>
                  <a:lnTo>
                    <a:pt x="156360" y="79421"/>
                  </a:lnTo>
                  <a:lnTo>
                    <a:pt x="156522" y="79482"/>
                  </a:lnTo>
                  <a:lnTo>
                    <a:pt x="156685" y="79556"/>
                  </a:lnTo>
                  <a:lnTo>
                    <a:pt x="156839" y="79637"/>
                  </a:lnTo>
                  <a:lnTo>
                    <a:pt x="156974" y="79731"/>
                  </a:lnTo>
                  <a:lnTo>
                    <a:pt x="157101" y="79832"/>
                  </a:lnTo>
                  <a:lnTo>
                    <a:pt x="157227" y="79939"/>
                  </a:lnTo>
                  <a:lnTo>
                    <a:pt x="157335" y="80054"/>
                  </a:lnTo>
                  <a:lnTo>
                    <a:pt x="157435" y="80182"/>
                  </a:lnTo>
                  <a:lnTo>
                    <a:pt x="157525" y="80310"/>
                  </a:lnTo>
                  <a:lnTo>
                    <a:pt x="157598" y="80438"/>
                  </a:lnTo>
                  <a:lnTo>
                    <a:pt x="157670" y="80579"/>
                  </a:lnTo>
                  <a:lnTo>
                    <a:pt x="157724" y="80720"/>
                  </a:lnTo>
                  <a:lnTo>
                    <a:pt x="157769" y="80862"/>
                  </a:lnTo>
                  <a:lnTo>
                    <a:pt x="157805" y="81003"/>
                  </a:lnTo>
                  <a:lnTo>
                    <a:pt x="157832" y="81151"/>
                  </a:lnTo>
                  <a:lnTo>
                    <a:pt x="157851" y="81299"/>
                  </a:lnTo>
                  <a:lnTo>
                    <a:pt x="157851" y="81447"/>
                  </a:lnTo>
                  <a:lnTo>
                    <a:pt x="157841" y="81595"/>
                  </a:lnTo>
                  <a:lnTo>
                    <a:pt x="157823" y="81743"/>
                  </a:lnTo>
                  <a:lnTo>
                    <a:pt x="157796" y="81885"/>
                  </a:lnTo>
                  <a:lnTo>
                    <a:pt x="157751" y="82033"/>
                  </a:lnTo>
                  <a:lnTo>
                    <a:pt x="157697" y="82167"/>
                  </a:lnTo>
                  <a:lnTo>
                    <a:pt x="157634" y="82302"/>
                  </a:lnTo>
                  <a:lnTo>
                    <a:pt x="157552" y="82430"/>
                  </a:lnTo>
                  <a:lnTo>
                    <a:pt x="157471" y="82558"/>
                  </a:lnTo>
                  <a:lnTo>
                    <a:pt x="157363" y="82672"/>
                  </a:lnTo>
                  <a:lnTo>
                    <a:pt x="157507" y="82780"/>
                  </a:lnTo>
                  <a:lnTo>
                    <a:pt x="157625" y="82894"/>
                  </a:lnTo>
                  <a:lnTo>
                    <a:pt x="157733" y="83015"/>
                  </a:lnTo>
                  <a:lnTo>
                    <a:pt x="157823" y="83150"/>
                  </a:lnTo>
                  <a:lnTo>
                    <a:pt x="157869" y="83217"/>
                  </a:lnTo>
                  <a:lnTo>
                    <a:pt x="157896" y="83291"/>
                  </a:lnTo>
                  <a:lnTo>
                    <a:pt x="157932" y="83372"/>
                  </a:lnTo>
                  <a:lnTo>
                    <a:pt x="157959" y="83446"/>
                  </a:lnTo>
                  <a:lnTo>
                    <a:pt x="157977" y="83527"/>
                  </a:lnTo>
                  <a:lnTo>
                    <a:pt x="157986" y="83614"/>
                  </a:lnTo>
                  <a:lnTo>
                    <a:pt x="157995" y="83695"/>
                  </a:lnTo>
                  <a:lnTo>
                    <a:pt x="158004" y="83783"/>
                  </a:lnTo>
                  <a:lnTo>
                    <a:pt x="157959" y="84530"/>
                  </a:lnTo>
                  <a:lnTo>
                    <a:pt x="157905" y="85270"/>
                  </a:lnTo>
                  <a:lnTo>
                    <a:pt x="157787" y="86758"/>
                  </a:lnTo>
                  <a:lnTo>
                    <a:pt x="157652" y="88245"/>
                  </a:lnTo>
                  <a:lnTo>
                    <a:pt x="157516" y="89732"/>
                  </a:lnTo>
                  <a:lnTo>
                    <a:pt x="157372" y="91220"/>
                  </a:lnTo>
                  <a:lnTo>
                    <a:pt x="157245" y="92714"/>
                  </a:lnTo>
                  <a:lnTo>
                    <a:pt x="157191" y="93454"/>
                  </a:lnTo>
                  <a:lnTo>
                    <a:pt x="157137" y="94202"/>
                  </a:lnTo>
                  <a:lnTo>
                    <a:pt x="157092" y="94949"/>
                  </a:lnTo>
                  <a:lnTo>
                    <a:pt x="157046" y="95696"/>
                  </a:lnTo>
                  <a:lnTo>
                    <a:pt x="157037" y="95803"/>
                  </a:lnTo>
                  <a:lnTo>
                    <a:pt x="157019" y="95911"/>
                  </a:lnTo>
                  <a:lnTo>
                    <a:pt x="156983" y="96012"/>
                  </a:lnTo>
                  <a:lnTo>
                    <a:pt x="156938" y="96106"/>
                  </a:lnTo>
                  <a:lnTo>
                    <a:pt x="156884" y="96201"/>
                  </a:lnTo>
                  <a:lnTo>
                    <a:pt x="156820" y="96288"/>
                  </a:lnTo>
                  <a:lnTo>
                    <a:pt x="156757" y="96369"/>
                  </a:lnTo>
                  <a:lnTo>
                    <a:pt x="156676" y="96443"/>
                  </a:lnTo>
                  <a:lnTo>
                    <a:pt x="156595" y="96517"/>
                  </a:lnTo>
                  <a:lnTo>
                    <a:pt x="156504" y="96584"/>
                  </a:lnTo>
                  <a:lnTo>
                    <a:pt x="156405" y="96652"/>
                  </a:lnTo>
                  <a:lnTo>
                    <a:pt x="156296" y="96705"/>
                  </a:lnTo>
                  <a:lnTo>
                    <a:pt x="156197" y="96759"/>
                  </a:lnTo>
                  <a:lnTo>
                    <a:pt x="156080" y="96806"/>
                  </a:lnTo>
                  <a:lnTo>
                    <a:pt x="155962" y="96853"/>
                  </a:lnTo>
                  <a:lnTo>
                    <a:pt x="155845" y="96887"/>
                  </a:lnTo>
                  <a:lnTo>
                    <a:pt x="155727" y="96921"/>
                  </a:lnTo>
                  <a:lnTo>
                    <a:pt x="155601" y="96948"/>
                  </a:lnTo>
                  <a:lnTo>
                    <a:pt x="155474" y="96968"/>
                  </a:lnTo>
                  <a:lnTo>
                    <a:pt x="155348" y="96981"/>
                  </a:lnTo>
                  <a:lnTo>
                    <a:pt x="155221" y="96988"/>
                  </a:lnTo>
                  <a:lnTo>
                    <a:pt x="155095" y="96995"/>
                  </a:lnTo>
                  <a:lnTo>
                    <a:pt x="154977" y="96988"/>
                  </a:lnTo>
                  <a:lnTo>
                    <a:pt x="154851" y="96981"/>
                  </a:lnTo>
                  <a:lnTo>
                    <a:pt x="154724" y="96961"/>
                  </a:lnTo>
                  <a:lnTo>
                    <a:pt x="154607" y="96941"/>
                  </a:lnTo>
                  <a:lnTo>
                    <a:pt x="154489" y="96907"/>
                  </a:lnTo>
                  <a:lnTo>
                    <a:pt x="154381" y="96874"/>
                  </a:lnTo>
                  <a:lnTo>
                    <a:pt x="154272" y="96833"/>
                  </a:lnTo>
                  <a:lnTo>
                    <a:pt x="154164" y="96786"/>
                  </a:lnTo>
                  <a:lnTo>
                    <a:pt x="154074" y="96726"/>
                  </a:lnTo>
                  <a:lnTo>
                    <a:pt x="153974" y="96665"/>
                  </a:lnTo>
                  <a:lnTo>
                    <a:pt x="153902" y="96746"/>
                  </a:lnTo>
                  <a:lnTo>
                    <a:pt x="153812" y="96827"/>
                  </a:lnTo>
                  <a:lnTo>
                    <a:pt x="153721" y="96901"/>
                  </a:lnTo>
                  <a:lnTo>
                    <a:pt x="153622" y="96975"/>
                  </a:lnTo>
                  <a:lnTo>
                    <a:pt x="153523" y="97035"/>
                  </a:lnTo>
                  <a:lnTo>
                    <a:pt x="153414" y="97102"/>
                  </a:lnTo>
                  <a:lnTo>
                    <a:pt x="153306" y="97156"/>
                  </a:lnTo>
                  <a:lnTo>
                    <a:pt x="153188" y="97210"/>
                  </a:lnTo>
                  <a:lnTo>
                    <a:pt x="153062" y="97257"/>
                  </a:lnTo>
                  <a:lnTo>
                    <a:pt x="152926" y="97298"/>
                  </a:lnTo>
                  <a:lnTo>
                    <a:pt x="152791" y="97338"/>
                  </a:lnTo>
                  <a:lnTo>
                    <a:pt x="152646" y="97365"/>
                  </a:lnTo>
                  <a:lnTo>
                    <a:pt x="152502" y="97385"/>
                  </a:lnTo>
                  <a:lnTo>
                    <a:pt x="152348" y="97405"/>
                  </a:lnTo>
                  <a:lnTo>
                    <a:pt x="152185" y="97419"/>
                  </a:lnTo>
                  <a:lnTo>
                    <a:pt x="152014" y="97419"/>
                  </a:lnTo>
                  <a:lnTo>
                    <a:pt x="135958" y="97513"/>
                  </a:lnTo>
                  <a:lnTo>
                    <a:pt x="119893" y="97601"/>
                  </a:lnTo>
                  <a:lnTo>
                    <a:pt x="103836" y="97675"/>
                  </a:lnTo>
                  <a:lnTo>
                    <a:pt x="87771" y="97735"/>
                  </a:lnTo>
                  <a:lnTo>
                    <a:pt x="71706" y="97782"/>
                  </a:lnTo>
                  <a:lnTo>
                    <a:pt x="63674" y="97802"/>
                  </a:lnTo>
                  <a:lnTo>
                    <a:pt x="55641" y="97816"/>
                  </a:lnTo>
                  <a:lnTo>
                    <a:pt x="47618" y="97823"/>
                  </a:lnTo>
                  <a:lnTo>
                    <a:pt x="39585" y="97829"/>
                  </a:lnTo>
                  <a:lnTo>
                    <a:pt x="31553" y="97829"/>
                  </a:lnTo>
                  <a:lnTo>
                    <a:pt x="23529" y="97823"/>
                  </a:lnTo>
                  <a:lnTo>
                    <a:pt x="23412" y="97816"/>
                  </a:lnTo>
                  <a:lnTo>
                    <a:pt x="23303" y="97809"/>
                  </a:lnTo>
                  <a:lnTo>
                    <a:pt x="23195" y="97802"/>
                  </a:lnTo>
                  <a:lnTo>
                    <a:pt x="23077" y="97782"/>
                  </a:lnTo>
                  <a:lnTo>
                    <a:pt x="22969" y="97769"/>
                  </a:lnTo>
                  <a:lnTo>
                    <a:pt x="22861" y="97742"/>
                  </a:lnTo>
                  <a:lnTo>
                    <a:pt x="22653" y="97681"/>
                  </a:lnTo>
                  <a:lnTo>
                    <a:pt x="22454" y="97614"/>
                  </a:lnTo>
                  <a:lnTo>
                    <a:pt x="22255" y="97527"/>
                  </a:lnTo>
                  <a:lnTo>
                    <a:pt x="22075" y="97426"/>
                  </a:lnTo>
                  <a:lnTo>
                    <a:pt x="21912" y="97318"/>
                  </a:lnTo>
                  <a:lnTo>
                    <a:pt x="21758" y="97197"/>
                  </a:lnTo>
                  <a:lnTo>
                    <a:pt x="21623" y="97062"/>
                  </a:lnTo>
                  <a:lnTo>
                    <a:pt x="21560" y="96995"/>
                  </a:lnTo>
                  <a:lnTo>
                    <a:pt x="21505" y="96921"/>
                  </a:lnTo>
                  <a:lnTo>
                    <a:pt x="21451" y="96853"/>
                  </a:lnTo>
                  <a:lnTo>
                    <a:pt x="21406" y="96773"/>
                  </a:lnTo>
                  <a:lnTo>
                    <a:pt x="21370" y="96699"/>
                  </a:lnTo>
                  <a:lnTo>
                    <a:pt x="21334" y="96618"/>
                  </a:lnTo>
                  <a:lnTo>
                    <a:pt x="21297" y="96544"/>
                  </a:lnTo>
                  <a:lnTo>
                    <a:pt x="21279" y="96456"/>
                  </a:lnTo>
                  <a:lnTo>
                    <a:pt x="21261" y="96376"/>
                  </a:lnTo>
                  <a:lnTo>
                    <a:pt x="21252" y="96295"/>
                  </a:lnTo>
                  <a:lnTo>
                    <a:pt x="21243" y="96207"/>
                  </a:lnTo>
                  <a:lnTo>
                    <a:pt x="21243" y="96120"/>
                  </a:lnTo>
                  <a:lnTo>
                    <a:pt x="21325" y="94888"/>
                  </a:lnTo>
                  <a:lnTo>
                    <a:pt x="21406" y="93650"/>
                  </a:lnTo>
                  <a:lnTo>
                    <a:pt x="21505" y="92418"/>
                  </a:lnTo>
                  <a:lnTo>
                    <a:pt x="21605" y="91193"/>
                  </a:lnTo>
                  <a:lnTo>
                    <a:pt x="21722" y="89961"/>
                  </a:lnTo>
                  <a:lnTo>
                    <a:pt x="21849" y="88730"/>
                  </a:lnTo>
                  <a:lnTo>
                    <a:pt x="21984" y="87498"/>
                  </a:lnTo>
                  <a:lnTo>
                    <a:pt x="22129" y="86260"/>
                  </a:lnTo>
                  <a:lnTo>
                    <a:pt x="22156" y="86159"/>
                  </a:lnTo>
                  <a:lnTo>
                    <a:pt x="22183" y="86058"/>
                  </a:lnTo>
                  <a:lnTo>
                    <a:pt x="22228" y="85963"/>
                  </a:lnTo>
                  <a:lnTo>
                    <a:pt x="22273" y="85876"/>
                  </a:lnTo>
                  <a:lnTo>
                    <a:pt x="22328" y="85795"/>
                  </a:lnTo>
                  <a:lnTo>
                    <a:pt x="22382" y="85714"/>
                  </a:lnTo>
                  <a:lnTo>
                    <a:pt x="22454" y="85640"/>
                  </a:lnTo>
                  <a:lnTo>
                    <a:pt x="22517" y="85573"/>
                  </a:lnTo>
                  <a:lnTo>
                    <a:pt x="22599" y="85506"/>
                  </a:lnTo>
                  <a:lnTo>
                    <a:pt x="22680" y="85445"/>
                  </a:lnTo>
                  <a:lnTo>
                    <a:pt x="22761" y="85391"/>
                  </a:lnTo>
                  <a:lnTo>
                    <a:pt x="22852" y="85344"/>
                  </a:lnTo>
                  <a:lnTo>
                    <a:pt x="22951" y="85304"/>
                  </a:lnTo>
                  <a:lnTo>
                    <a:pt x="23041" y="85263"/>
                  </a:lnTo>
                  <a:lnTo>
                    <a:pt x="23141" y="85230"/>
                  </a:lnTo>
                  <a:lnTo>
                    <a:pt x="23240" y="85196"/>
                  </a:lnTo>
                  <a:lnTo>
                    <a:pt x="21722" y="84987"/>
                  </a:lnTo>
                  <a:lnTo>
                    <a:pt x="21541" y="84954"/>
                  </a:lnTo>
                  <a:lnTo>
                    <a:pt x="21379" y="84913"/>
                  </a:lnTo>
                  <a:lnTo>
                    <a:pt x="21234" y="84860"/>
                  </a:lnTo>
                  <a:lnTo>
                    <a:pt x="21099" y="84799"/>
                  </a:lnTo>
                  <a:lnTo>
                    <a:pt x="20981" y="84732"/>
                  </a:lnTo>
                  <a:lnTo>
                    <a:pt x="20873" y="84658"/>
                  </a:lnTo>
                  <a:lnTo>
                    <a:pt x="20782" y="84570"/>
                  </a:lnTo>
                  <a:lnTo>
                    <a:pt x="20701" y="84483"/>
                  </a:lnTo>
                  <a:lnTo>
                    <a:pt x="20638" y="84388"/>
                  </a:lnTo>
                  <a:lnTo>
                    <a:pt x="20584" y="84294"/>
                  </a:lnTo>
                  <a:lnTo>
                    <a:pt x="20548" y="84186"/>
                  </a:lnTo>
                  <a:lnTo>
                    <a:pt x="20520" y="84086"/>
                  </a:lnTo>
                  <a:lnTo>
                    <a:pt x="20502" y="83978"/>
                  </a:lnTo>
                  <a:lnTo>
                    <a:pt x="20493" y="83870"/>
                  </a:lnTo>
                  <a:lnTo>
                    <a:pt x="20502" y="83756"/>
                  </a:lnTo>
                  <a:lnTo>
                    <a:pt x="20520" y="83648"/>
                  </a:lnTo>
                  <a:lnTo>
                    <a:pt x="20548" y="83540"/>
                  </a:lnTo>
                  <a:lnTo>
                    <a:pt x="20593" y="83433"/>
                  </a:lnTo>
                  <a:lnTo>
                    <a:pt x="20647" y="83325"/>
                  </a:lnTo>
                  <a:lnTo>
                    <a:pt x="20710" y="83224"/>
                  </a:lnTo>
                  <a:lnTo>
                    <a:pt x="20782" y="83123"/>
                  </a:lnTo>
                  <a:lnTo>
                    <a:pt x="20864" y="83029"/>
                  </a:lnTo>
                  <a:lnTo>
                    <a:pt x="20954" y="82941"/>
                  </a:lnTo>
                  <a:lnTo>
                    <a:pt x="21054" y="82854"/>
                  </a:lnTo>
                  <a:lnTo>
                    <a:pt x="21171" y="82780"/>
                  </a:lnTo>
                  <a:lnTo>
                    <a:pt x="21288" y="82712"/>
                  </a:lnTo>
                  <a:lnTo>
                    <a:pt x="21424" y="82645"/>
                  </a:lnTo>
                  <a:lnTo>
                    <a:pt x="21560" y="82598"/>
                  </a:lnTo>
                  <a:lnTo>
                    <a:pt x="21704" y="82551"/>
                  </a:lnTo>
                  <a:lnTo>
                    <a:pt x="21858" y="82517"/>
                  </a:lnTo>
                  <a:lnTo>
                    <a:pt x="22029" y="82497"/>
                  </a:lnTo>
                  <a:lnTo>
                    <a:pt x="22201" y="82484"/>
                  </a:lnTo>
                  <a:lnTo>
                    <a:pt x="24270" y="82443"/>
                  </a:lnTo>
                  <a:lnTo>
                    <a:pt x="26339" y="82410"/>
                  </a:lnTo>
                  <a:lnTo>
                    <a:pt x="28417" y="82389"/>
                  </a:lnTo>
                  <a:lnTo>
                    <a:pt x="30496" y="82376"/>
                  </a:lnTo>
                  <a:lnTo>
                    <a:pt x="32574" y="82376"/>
                  </a:lnTo>
                  <a:lnTo>
                    <a:pt x="34643" y="82389"/>
                  </a:lnTo>
                  <a:lnTo>
                    <a:pt x="36721" y="82403"/>
                  </a:lnTo>
                  <a:lnTo>
                    <a:pt x="38799" y="82430"/>
                  </a:lnTo>
                  <a:lnTo>
                    <a:pt x="40877" y="82457"/>
                  </a:lnTo>
                  <a:lnTo>
                    <a:pt x="42965" y="82497"/>
                  </a:lnTo>
                  <a:lnTo>
                    <a:pt x="45043" y="82537"/>
                  </a:lnTo>
                  <a:lnTo>
                    <a:pt x="47121" y="82585"/>
                  </a:lnTo>
                  <a:lnTo>
                    <a:pt x="51286" y="82686"/>
                  </a:lnTo>
                  <a:lnTo>
                    <a:pt x="55443" y="82793"/>
                  </a:lnTo>
                  <a:lnTo>
                    <a:pt x="59608" y="82901"/>
                  </a:lnTo>
                  <a:lnTo>
                    <a:pt x="63773" y="83009"/>
                  </a:lnTo>
                  <a:lnTo>
                    <a:pt x="67939" y="83103"/>
                  </a:lnTo>
                  <a:lnTo>
                    <a:pt x="70026" y="83143"/>
                  </a:lnTo>
                  <a:lnTo>
                    <a:pt x="72113" y="83177"/>
                  </a:lnTo>
                  <a:lnTo>
                    <a:pt x="74191" y="83204"/>
                  </a:lnTo>
                  <a:lnTo>
                    <a:pt x="76278" y="83224"/>
                  </a:lnTo>
                  <a:lnTo>
                    <a:pt x="78356" y="83244"/>
                  </a:lnTo>
                  <a:lnTo>
                    <a:pt x="82522" y="83244"/>
                  </a:lnTo>
                  <a:lnTo>
                    <a:pt x="84609" y="83231"/>
                  </a:lnTo>
                  <a:lnTo>
                    <a:pt x="86687" y="83204"/>
                  </a:lnTo>
                  <a:lnTo>
                    <a:pt x="88765" y="83170"/>
                  </a:lnTo>
                  <a:lnTo>
                    <a:pt x="90853" y="83130"/>
                  </a:lnTo>
                  <a:lnTo>
                    <a:pt x="92931" y="83076"/>
                  </a:lnTo>
                  <a:lnTo>
                    <a:pt x="95018" y="83022"/>
                  </a:lnTo>
                  <a:lnTo>
                    <a:pt x="97096" y="82962"/>
                  </a:lnTo>
                  <a:lnTo>
                    <a:pt x="99174" y="82894"/>
                  </a:lnTo>
                  <a:lnTo>
                    <a:pt x="101261" y="82827"/>
                  </a:lnTo>
                  <a:lnTo>
                    <a:pt x="103340" y="82746"/>
                  </a:lnTo>
                  <a:lnTo>
                    <a:pt x="105418" y="82665"/>
                  </a:lnTo>
                  <a:lnTo>
                    <a:pt x="107496" y="82578"/>
                  </a:lnTo>
                  <a:lnTo>
                    <a:pt x="109574" y="82484"/>
                  </a:lnTo>
                  <a:lnTo>
                    <a:pt x="111643" y="82383"/>
                  </a:lnTo>
                  <a:lnTo>
                    <a:pt x="113721" y="82282"/>
                  </a:lnTo>
                  <a:lnTo>
                    <a:pt x="115799" y="82174"/>
                  </a:lnTo>
                  <a:lnTo>
                    <a:pt x="117869" y="82060"/>
                  </a:lnTo>
                  <a:lnTo>
                    <a:pt x="119947" y="81945"/>
                  </a:lnTo>
                  <a:lnTo>
                    <a:pt x="122016" y="81817"/>
                  </a:lnTo>
                  <a:lnTo>
                    <a:pt x="124094" y="81689"/>
                  </a:lnTo>
                  <a:lnTo>
                    <a:pt x="126163" y="81562"/>
                  </a:lnTo>
                  <a:lnTo>
                    <a:pt x="128232" y="81427"/>
                  </a:lnTo>
                  <a:lnTo>
                    <a:pt x="130310" y="81286"/>
                  </a:lnTo>
                  <a:lnTo>
                    <a:pt x="132380" y="81138"/>
                  </a:lnTo>
                  <a:lnTo>
                    <a:pt x="134449" y="80989"/>
                  </a:lnTo>
                  <a:lnTo>
                    <a:pt x="138587" y="80680"/>
                  </a:lnTo>
                  <a:lnTo>
                    <a:pt x="142734" y="80357"/>
                  </a:lnTo>
                  <a:lnTo>
                    <a:pt x="146872" y="80020"/>
                  </a:lnTo>
                  <a:lnTo>
                    <a:pt x="151011" y="79664"/>
                  </a:lnTo>
                  <a:lnTo>
                    <a:pt x="155149" y="79300"/>
                  </a:lnTo>
                  <a:lnTo>
                    <a:pt x="155375" y="79287"/>
                  </a:lnTo>
                  <a:close/>
                  <a:moveTo>
                    <a:pt x="151381" y="0"/>
                  </a:moveTo>
                  <a:lnTo>
                    <a:pt x="150179" y="7"/>
                  </a:lnTo>
                  <a:lnTo>
                    <a:pt x="147306" y="47"/>
                  </a:lnTo>
                  <a:lnTo>
                    <a:pt x="144433" y="95"/>
                  </a:lnTo>
                  <a:lnTo>
                    <a:pt x="138677" y="196"/>
                  </a:lnTo>
                  <a:lnTo>
                    <a:pt x="138740" y="1898"/>
                  </a:lnTo>
                  <a:lnTo>
                    <a:pt x="138984" y="1905"/>
                  </a:lnTo>
                  <a:lnTo>
                    <a:pt x="139219" y="1925"/>
                  </a:lnTo>
                  <a:lnTo>
                    <a:pt x="139454" y="1959"/>
                  </a:lnTo>
                  <a:lnTo>
                    <a:pt x="139689" y="2013"/>
                  </a:lnTo>
                  <a:lnTo>
                    <a:pt x="139924" y="2073"/>
                  </a:lnTo>
                  <a:lnTo>
                    <a:pt x="140141" y="2154"/>
                  </a:lnTo>
                  <a:lnTo>
                    <a:pt x="140358" y="2248"/>
                  </a:lnTo>
                  <a:lnTo>
                    <a:pt x="140457" y="2302"/>
                  </a:lnTo>
                  <a:lnTo>
                    <a:pt x="140557" y="2356"/>
                  </a:lnTo>
                  <a:lnTo>
                    <a:pt x="140656" y="2410"/>
                  </a:lnTo>
                  <a:lnTo>
                    <a:pt x="140746" y="2477"/>
                  </a:lnTo>
                  <a:lnTo>
                    <a:pt x="140837" y="2538"/>
                  </a:lnTo>
                  <a:lnTo>
                    <a:pt x="140918" y="2612"/>
                  </a:lnTo>
                  <a:lnTo>
                    <a:pt x="140999" y="2686"/>
                  </a:lnTo>
                  <a:lnTo>
                    <a:pt x="141081" y="2760"/>
                  </a:lnTo>
                  <a:lnTo>
                    <a:pt x="141153" y="2841"/>
                  </a:lnTo>
                  <a:lnTo>
                    <a:pt x="141216" y="2921"/>
                  </a:lnTo>
                  <a:lnTo>
                    <a:pt x="141279" y="3009"/>
                  </a:lnTo>
                  <a:lnTo>
                    <a:pt x="141343" y="3096"/>
                  </a:lnTo>
                  <a:lnTo>
                    <a:pt x="141397" y="3191"/>
                  </a:lnTo>
                  <a:lnTo>
                    <a:pt x="141442" y="3292"/>
                  </a:lnTo>
                  <a:lnTo>
                    <a:pt x="141478" y="3393"/>
                  </a:lnTo>
                  <a:lnTo>
                    <a:pt x="141514" y="3494"/>
                  </a:lnTo>
                  <a:lnTo>
                    <a:pt x="141541" y="3601"/>
                  </a:lnTo>
                  <a:lnTo>
                    <a:pt x="141560" y="3716"/>
                  </a:lnTo>
                  <a:lnTo>
                    <a:pt x="141659" y="4274"/>
                  </a:lnTo>
                  <a:lnTo>
                    <a:pt x="141785" y="4860"/>
                  </a:lnTo>
                  <a:lnTo>
                    <a:pt x="141930" y="5479"/>
                  </a:lnTo>
                  <a:lnTo>
                    <a:pt x="142102" y="6125"/>
                  </a:lnTo>
                  <a:lnTo>
                    <a:pt x="142282" y="6798"/>
                  </a:lnTo>
                  <a:lnTo>
                    <a:pt x="142472" y="7491"/>
                  </a:lnTo>
                  <a:lnTo>
                    <a:pt x="142870" y="8925"/>
                  </a:lnTo>
                  <a:lnTo>
                    <a:pt x="143078" y="9665"/>
                  </a:lnTo>
                  <a:lnTo>
                    <a:pt x="143276" y="10419"/>
                  </a:lnTo>
                  <a:lnTo>
                    <a:pt x="143475" y="11187"/>
                  </a:lnTo>
                  <a:lnTo>
                    <a:pt x="143656" y="11954"/>
                  </a:lnTo>
                  <a:lnTo>
                    <a:pt x="143827" y="12728"/>
                  </a:lnTo>
                  <a:lnTo>
                    <a:pt x="143990" y="13502"/>
                  </a:lnTo>
                  <a:lnTo>
                    <a:pt x="144126" y="14283"/>
                  </a:lnTo>
                  <a:lnTo>
                    <a:pt x="144189" y="14666"/>
                  </a:lnTo>
                  <a:lnTo>
                    <a:pt x="144243" y="15050"/>
                  </a:lnTo>
                  <a:lnTo>
                    <a:pt x="144288" y="15434"/>
                  </a:lnTo>
                  <a:lnTo>
                    <a:pt x="144324" y="15817"/>
                  </a:lnTo>
                  <a:lnTo>
                    <a:pt x="144361" y="16201"/>
                  </a:lnTo>
                  <a:lnTo>
                    <a:pt x="144379" y="16578"/>
                  </a:lnTo>
                  <a:lnTo>
                    <a:pt x="144397" y="16955"/>
                  </a:lnTo>
                  <a:lnTo>
                    <a:pt x="144406" y="17325"/>
                  </a:lnTo>
                  <a:lnTo>
                    <a:pt x="144406" y="17695"/>
                  </a:lnTo>
                  <a:lnTo>
                    <a:pt x="144388" y="18065"/>
                  </a:lnTo>
                  <a:lnTo>
                    <a:pt x="144370" y="18429"/>
                  </a:lnTo>
                  <a:lnTo>
                    <a:pt x="144333" y="18785"/>
                  </a:lnTo>
                  <a:lnTo>
                    <a:pt x="144297" y="19135"/>
                  </a:lnTo>
                  <a:lnTo>
                    <a:pt x="144243" y="19485"/>
                  </a:lnTo>
                  <a:lnTo>
                    <a:pt x="144171" y="19829"/>
                  </a:lnTo>
                  <a:lnTo>
                    <a:pt x="144089" y="20172"/>
                  </a:lnTo>
                  <a:lnTo>
                    <a:pt x="143999" y="20502"/>
                  </a:lnTo>
                  <a:lnTo>
                    <a:pt x="143900" y="20832"/>
                  </a:lnTo>
                  <a:lnTo>
                    <a:pt x="143782" y="21148"/>
                  </a:lnTo>
                  <a:lnTo>
                    <a:pt x="143647" y="21464"/>
                  </a:lnTo>
                  <a:lnTo>
                    <a:pt x="143502" y="21774"/>
                  </a:lnTo>
                  <a:lnTo>
                    <a:pt x="143340" y="22070"/>
                  </a:lnTo>
                  <a:lnTo>
                    <a:pt x="143159" y="22366"/>
                  </a:lnTo>
                  <a:lnTo>
                    <a:pt x="142969" y="22649"/>
                  </a:lnTo>
                  <a:lnTo>
                    <a:pt x="142761" y="22925"/>
                  </a:lnTo>
                  <a:lnTo>
                    <a:pt x="142535" y="23194"/>
                  </a:lnTo>
                  <a:lnTo>
                    <a:pt x="142291" y="23450"/>
                  </a:lnTo>
                  <a:lnTo>
                    <a:pt x="142029" y="23699"/>
                  </a:lnTo>
                  <a:lnTo>
                    <a:pt x="141894" y="23820"/>
                  </a:lnTo>
                  <a:lnTo>
                    <a:pt x="141749" y="23941"/>
                  </a:lnTo>
                  <a:lnTo>
                    <a:pt x="141605" y="24055"/>
                  </a:lnTo>
                  <a:lnTo>
                    <a:pt x="141451" y="24170"/>
                  </a:lnTo>
                  <a:lnTo>
                    <a:pt x="141298" y="24284"/>
                  </a:lnTo>
                  <a:lnTo>
                    <a:pt x="141135" y="24392"/>
                  </a:lnTo>
                  <a:lnTo>
                    <a:pt x="140972" y="24500"/>
                  </a:lnTo>
                  <a:lnTo>
                    <a:pt x="140801" y="24607"/>
                  </a:lnTo>
                  <a:lnTo>
                    <a:pt x="140629" y="24708"/>
                  </a:lnTo>
                  <a:lnTo>
                    <a:pt x="140448" y="24803"/>
                  </a:lnTo>
                  <a:lnTo>
                    <a:pt x="140267" y="24904"/>
                  </a:lnTo>
                  <a:lnTo>
                    <a:pt x="140078" y="24991"/>
                  </a:lnTo>
                  <a:lnTo>
                    <a:pt x="139888" y="25079"/>
                  </a:lnTo>
                  <a:lnTo>
                    <a:pt x="139698" y="25159"/>
                  </a:lnTo>
                  <a:lnTo>
                    <a:pt x="139499" y="25240"/>
                  </a:lnTo>
                  <a:lnTo>
                    <a:pt x="139301" y="25314"/>
                  </a:lnTo>
                  <a:lnTo>
                    <a:pt x="139093" y="25381"/>
                  </a:lnTo>
                  <a:lnTo>
                    <a:pt x="138885" y="25449"/>
                  </a:lnTo>
                  <a:lnTo>
                    <a:pt x="138677" y="25509"/>
                  </a:lnTo>
                  <a:lnTo>
                    <a:pt x="138451" y="25563"/>
                  </a:lnTo>
                  <a:lnTo>
                    <a:pt x="138235" y="25617"/>
                  </a:lnTo>
                  <a:lnTo>
                    <a:pt x="138009" y="25671"/>
                  </a:lnTo>
                  <a:lnTo>
                    <a:pt x="137539" y="25758"/>
                  </a:lnTo>
                  <a:lnTo>
                    <a:pt x="137060" y="25839"/>
                  </a:lnTo>
                  <a:lnTo>
                    <a:pt x="136572" y="25900"/>
                  </a:lnTo>
                  <a:lnTo>
                    <a:pt x="136066" y="25953"/>
                  </a:lnTo>
                  <a:lnTo>
                    <a:pt x="135551" y="26001"/>
                  </a:lnTo>
                  <a:lnTo>
                    <a:pt x="135027" y="26028"/>
                  </a:lnTo>
                  <a:lnTo>
                    <a:pt x="134494" y="26054"/>
                  </a:lnTo>
                  <a:lnTo>
                    <a:pt x="133961" y="26068"/>
                  </a:lnTo>
                  <a:lnTo>
                    <a:pt x="133419" y="26075"/>
                  </a:lnTo>
                  <a:lnTo>
                    <a:pt x="132316" y="26075"/>
                  </a:lnTo>
                  <a:lnTo>
                    <a:pt x="131765" y="26061"/>
                  </a:lnTo>
                  <a:lnTo>
                    <a:pt x="131205" y="26048"/>
                  </a:lnTo>
                  <a:lnTo>
                    <a:pt x="130103" y="26007"/>
                  </a:lnTo>
                  <a:lnTo>
                    <a:pt x="129009" y="25960"/>
                  </a:lnTo>
                  <a:lnTo>
                    <a:pt x="127943" y="25913"/>
                  </a:lnTo>
                  <a:lnTo>
                    <a:pt x="126904" y="25873"/>
                  </a:lnTo>
                  <a:lnTo>
                    <a:pt x="125910" y="25846"/>
                  </a:lnTo>
                  <a:lnTo>
                    <a:pt x="125431" y="25832"/>
                  </a:lnTo>
                  <a:lnTo>
                    <a:pt x="124510" y="25832"/>
                  </a:lnTo>
                  <a:lnTo>
                    <a:pt x="124085" y="25846"/>
                  </a:lnTo>
                  <a:lnTo>
                    <a:pt x="108372" y="26337"/>
                  </a:lnTo>
                  <a:lnTo>
                    <a:pt x="100520" y="26573"/>
                  </a:lnTo>
                  <a:lnTo>
                    <a:pt x="92660" y="26808"/>
                  </a:lnTo>
                  <a:lnTo>
                    <a:pt x="88341" y="26950"/>
                  </a:lnTo>
                  <a:lnTo>
                    <a:pt x="84022" y="27091"/>
                  </a:lnTo>
                  <a:lnTo>
                    <a:pt x="79694" y="27239"/>
                  </a:lnTo>
                  <a:lnTo>
                    <a:pt x="75375" y="27387"/>
                  </a:lnTo>
                  <a:lnTo>
                    <a:pt x="71056" y="27515"/>
                  </a:lnTo>
                  <a:lnTo>
                    <a:pt x="68896" y="27582"/>
                  </a:lnTo>
                  <a:lnTo>
                    <a:pt x="66737" y="27636"/>
                  </a:lnTo>
                  <a:lnTo>
                    <a:pt x="64577" y="27690"/>
                  </a:lnTo>
                  <a:lnTo>
                    <a:pt x="62427" y="27730"/>
                  </a:lnTo>
                  <a:lnTo>
                    <a:pt x="60267" y="27771"/>
                  </a:lnTo>
                  <a:lnTo>
                    <a:pt x="58108" y="27798"/>
                  </a:lnTo>
                  <a:lnTo>
                    <a:pt x="57349" y="27818"/>
                  </a:lnTo>
                  <a:lnTo>
                    <a:pt x="56563" y="27838"/>
                  </a:lnTo>
                  <a:lnTo>
                    <a:pt x="54918" y="27885"/>
                  </a:lnTo>
                  <a:lnTo>
                    <a:pt x="54069" y="27899"/>
                  </a:lnTo>
                  <a:lnTo>
                    <a:pt x="53220" y="27912"/>
                  </a:lnTo>
                  <a:lnTo>
                    <a:pt x="52352" y="27905"/>
                  </a:lnTo>
                  <a:lnTo>
                    <a:pt x="51919" y="27899"/>
                  </a:lnTo>
                  <a:lnTo>
                    <a:pt x="51494" y="27885"/>
                  </a:lnTo>
                  <a:lnTo>
                    <a:pt x="51060" y="27872"/>
                  </a:lnTo>
                  <a:lnTo>
                    <a:pt x="50636" y="27845"/>
                  </a:lnTo>
                  <a:lnTo>
                    <a:pt x="50211" y="27818"/>
                  </a:lnTo>
                  <a:lnTo>
                    <a:pt x="49786" y="27777"/>
                  </a:lnTo>
                  <a:lnTo>
                    <a:pt x="49362" y="27737"/>
                  </a:lnTo>
                  <a:lnTo>
                    <a:pt x="48946" y="27683"/>
                  </a:lnTo>
                  <a:lnTo>
                    <a:pt x="48539" y="27629"/>
                  </a:lnTo>
                  <a:lnTo>
                    <a:pt x="48133" y="27555"/>
                  </a:lnTo>
                  <a:lnTo>
                    <a:pt x="47735" y="27481"/>
                  </a:lnTo>
                  <a:lnTo>
                    <a:pt x="47347" y="27394"/>
                  </a:lnTo>
                  <a:lnTo>
                    <a:pt x="46958" y="27300"/>
                  </a:lnTo>
                  <a:lnTo>
                    <a:pt x="46579" y="27192"/>
                  </a:lnTo>
                  <a:lnTo>
                    <a:pt x="46208" y="27071"/>
                  </a:lnTo>
                  <a:lnTo>
                    <a:pt x="45847" y="26943"/>
                  </a:lnTo>
                  <a:lnTo>
                    <a:pt x="45494" y="26802"/>
                  </a:lnTo>
                  <a:lnTo>
                    <a:pt x="45160" y="26647"/>
                  </a:lnTo>
                  <a:lnTo>
                    <a:pt x="44952" y="26546"/>
                  </a:lnTo>
                  <a:lnTo>
                    <a:pt x="44754" y="26438"/>
                  </a:lnTo>
                  <a:lnTo>
                    <a:pt x="44564" y="26330"/>
                  </a:lnTo>
                  <a:lnTo>
                    <a:pt x="44374" y="26223"/>
                  </a:lnTo>
                  <a:lnTo>
                    <a:pt x="44184" y="26108"/>
                  </a:lnTo>
                  <a:lnTo>
                    <a:pt x="44004" y="25994"/>
                  </a:lnTo>
                  <a:lnTo>
                    <a:pt x="43832" y="25879"/>
                  </a:lnTo>
                  <a:lnTo>
                    <a:pt x="43660" y="25758"/>
                  </a:lnTo>
                  <a:lnTo>
                    <a:pt x="43498" y="25630"/>
                  </a:lnTo>
                  <a:lnTo>
                    <a:pt x="43335" y="25509"/>
                  </a:lnTo>
                  <a:lnTo>
                    <a:pt x="43172" y="25375"/>
                  </a:lnTo>
                  <a:lnTo>
                    <a:pt x="43019" y="25247"/>
                  </a:lnTo>
                  <a:lnTo>
                    <a:pt x="42721" y="24978"/>
                  </a:lnTo>
                  <a:lnTo>
                    <a:pt x="42440" y="24695"/>
                  </a:lnTo>
                  <a:lnTo>
                    <a:pt x="42178" y="24405"/>
                  </a:lnTo>
                  <a:lnTo>
                    <a:pt x="41934" y="24109"/>
                  </a:lnTo>
                  <a:lnTo>
                    <a:pt x="41700" y="23800"/>
                  </a:lnTo>
                  <a:lnTo>
                    <a:pt x="41483" y="23483"/>
                  </a:lnTo>
                  <a:lnTo>
                    <a:pt x="41275" y="23160"/>
                  </a:lnTo>
                  <a:lnTo>
                    <a:pt x="41085" y="22830"/>
                  </a:lnTo>
                  <a:lnTo>
                    <a:pt x="40913" y="22494"/>
                  </a:lnTo>
                  <a:lnTo>
                    <a:pt x="40742" y="22144"/>
                  </a:lnTo>
                  <a:lnTo>
                    <a:pt x="40597" y="21794"/>
                  </a:lnTo>
                  <a:lnTo>
                    <a:pt x="40462" y="21437"/>
                  </a:lnTo>
                  <a:lnTo>
                    <a:pt x="40335" y="21067"/>
                  </a:lnTo>
                  <a:lnTo>
                    <a:pt x="40218" y="20697"/>
                  </a:lnTo>
                  <a:lnTo>
                    <a:pt x="40118" y="20320"/>
                  </a:lnTo>
                  <a:lnTo>
                    <a:pt x="40028" y="19943"/>
                  </a:lnTo>
                  <a:lnTo>
                    <a:pt x="39947" y="19553"/>
                  </a:lnTo>
                  <a:lnTo>
                    <a:pt x="39874" y="19162"/>
                  </a:lnTo>
                  <a:lnTo>
                    <a:pt x="39811" y="18772"/>
                  </a:lnTo>
                  <a:lnTo>
                    <a:pt x="39757" y="18368"/>
                  </a:lnTo>
                  <a:lnTo>
                    <a:pt x="39721" y="17971"/>
                  </a:lnTo>
                  <a:lnTo>
                    <a:pt x="39685" y="17567"/>
                  </a:lnTo>
                  <a:lnTo>
                    <a:pt x="39658" y="17157"/>
                  </a:lnTo>
                  <a:lnTo>
                    <a:pt x="39639" y="16746"/>
                  </a:lnTo>
                  <a:lnTo>
                    <a:pt x="39630" y="16335"/>
                  </a:lnTo>
                  <a:lnTo>
                    <a:pt x="39630" y="15918"/>
                  </a:lnTo>
                  <a:lnTo>
                    <a:pt x="39630" y="15501"/>
                  </a:lnTo>
                  <a:lnTo>
                    <a:pt x="39639" y="15090"/>
                  </a:lnTo>
                  <a:lnTo>
                    <a:pt x="39658" y="14666"/>
                  </a:lnTo>
                  <a:lnTo>
                    <a:pt x="39676" y="14249"/>
                  </a:lnTo>
                  <a:lnTo>
                    <a:pt x="39739" y="13414"/>
                  </a:lnTo>
                  <a:lnTo>
                    <a:pt x="39811" y="12580"/>
                  </a:lnTo>
                  <a:lnTo>
                    <a:pt x="39902" y="11752"/>
                  </a:lnTo>
                  <a:lnTo>
                    <a:pt x="40010" y="10931"/>
                  </a:lnTo>
                  <a:lnTo>
                    <a:pt x="40118" y="10116"/>
                  </a:lnTo>
                  <a:lnTo>
                    <a:pt x="40236" y="9315"/>
                  </a:lnTo>
                  <a:lnTo>
                    <a:pt x="40480" y="7767"/>
                  </a:lnTo>
                  <a:lnTo>
                    <a:pt x="40697" y="6300"/>
                  </a:lnTo>
                  <a:lnTo>
                    <a:pt x="40796" y="5600"/>
                  </a:lnTo>
                  <a:lnTo>
                    <a:pt x="40886" y="4934"/>
                  </a:lnTo>
                  <a:lnTo>
                    <a:pt x="40959" y="4294"/>
                  </a:lnTo>
                  <a:lnTo>
                    <a:pt x="41013" y="3689"/>
                  </a:lnTo>
                  <a:lnTo>
                    <a:pt x="41031" y="3554"/>
                  </a:lnTo>
                  <a:lnTo>
                    <a:pt x="41058" y="3433"/>
                  </a:lnTo>
                  <a:lnTo>
                    <a:pt x="41103" y="3312"/>
                  </a:lnTo>
                  <a:lnTo>
                    <a:pt x="41157" y="3204"/>
                  </a:lnTo>
                  <a:lnTo>
                    <a:pt x="41221" y="3103"/>
                  </a:lnTo>
                  <a:lnTo>
                    <a:pt x="41293" y="3002"/>
                  </a:lnTo>
                  <a:lnTo>
                    <a:pt x="41383" y="2915"/>
                  </a:lnTo>
                  <a:lnTo>
                    <a:pt x="41474" y="2841"/>
                  </a:lnTo>
                  <a:lnTo>
                    <a:pt x="41573" y="2767"/>
                  </a:lnTo>
                  <a:lnTo>
                    <a:pt x="41681" y="2699"/>
                  </a:lnTo>
                  <a:lnTo>
                    <a:pt x="41790" y="2645"/>
                  </a:lnTo>
                  <a:lnTo>
                    <a:pt x="41916" y="2592"/>
                  </a:lnTo>
                  <a:lnTo>
                    <a:pt x="42034" y="2551"/>
                  </a:lnTo>
                  <a:lnTo>
                    <a:pt x="42169" y="2511"/>
                  </a:lnTo>
                  <a:lnTo>
                    <a:pt x="42296" y="2484"/>
                  </a:lnTo>
                  <a:lnTo>
                    <a:pt x="42431" y="2464"/>
                  </a:lnTo>
                  <a:lnTo>
                    <a:pt x="42368" y="1730"/>
                  </a:lnTo>
                  <a:lnTo>
                    <a:pt x="41465" y="1750"/>
                  </a:lnTo>
                  <a:lnTo>
                    <a:pt x="40561" y="1777"/>
                  </a:lnTo>
                  <a:lnTo>
                    <a:pt x="38745" y="1838"/>
                  </a:lnTo>
                  <a:lnTo>
                    <a:pt x="36938" y="1905"/>
                  </a:lnTo>
                  <a:lnTo>
                    <a:pt x="35149" y="1993"/>
                  </a:lnTo>
                  <a:lnTo>
                    <a:pt x="34010" y="2046"/>
                  </a:lnTo>
                  <a:lnTo>
                    <a:pt x="32890" y="2107"/>
                  </a:lnTo>
                  <a:lnTo>
                    <a:pt x="31788" y="2181"/>
                  </a:lnTo>
                  <a:lnTo>
                    <a:pt x="30703" y="2269"/>
                  </a:lnTo>
                  <a:lnTo>
                    <a:pt x="29646" y="2370"/>
                  </a:lnTo>
                  <a:lnTo>
                    <a:pt x="29113" y="2430"/>
                  </a:lnTo>
                  <a:lnTo>
                    <a:pt x="28598" y="2484"/>
                  </a:lnTo>
                  <a:lnTo>
                    <a:pt x="28083" y="2551"/>
                  </a:lnTo>
                  <a:lnTo>
                    <a:pt x="27568" y="2619"/>
                  </a:lnTo>
                  <a:lnTo>
                    <a:pt x="27062" y="2686"/>
                  </a:lnTo>
                  <a:lnTo>
                    <a:pt x="26556" y="2767"/>
                  </a:lnTo>
                  <a:lnTo>
                    <a:pt x="26059" y="2841"/>
                  </a:lnTo>
                  <a:lnTo>
                    <a:pt x="25571" y="2928"/>
                  </a:lnTo>
                  <a:lnTo>
                    <a:pt x="25083" y="3016"/>
                  </a:lnTo>
                  <a:lnTo>
                    <a:pt x="24604" y="3110"/>
                  </a:lnTo>
                  <a:lnTo>
                    <a:pt x="24126" y="3211"/>
                  </a:lnTo>
                  <a:lnTo>
                    <a:pt x="23656" y="3312"/>
                  </a:lnTo>
                  <a:lnTo>
                    <a:pt x="23186" y="3419"/>
                  </a:lnTo>
                  <a:lnTo>
                    <a:pt x="22725" y="3534"/>
                  </a:lnTo>
                  <a:lnTo>
                    <a:pt x="22264" y="3655"/>
                  </a:lnTo>
                  <a:lnTo>
                    <a:pt x="21813" y="3776"/>
                  </a:lnTo>
                  <a:lnTo>
                    <a:pt x="21370" y="3904"/>
                  </a:lnTo>
                  <a:lnTo>
                    <a:pt x="20927" y="4045"/>
                  </a:lnTo>
                  <a:lnTo>
                    <a:pt x="20493" y="4187"/>
                  </a:lnTo>
                  <a:lnTo>
                    <a:pt x="20060" y="4335"/>
                  </a:lnTo>
                  <a:lnTo>
                    <a:pt x="19635" y="4483"/>
                  </a:lnTo>
                  <a:lnTo>
                    <a:pt x="19210" y="4644"/>
                  </a:lnTo>
                  <a:lnTo>
                    <a:pt x="18795" y="4813"/>
                  </a:lnTo>
                  <a:lnTo>
                    <a:pt x="18388" y="4988"/>
                  </a:lnTo>
                  <a:lnTo>
                    <a:pt x="17981" y="5163"/>
                  </a:lnTo>
                  <a:lnTo>
                    <a:pt x="17584" y="5351"/>
                  </a:lnTo>
                  <a:lnTo>
                    <a:pt x="17186" y="5546"/>
                  </a:lnTo>
                  <a:lnTo>
                    <a:pt x="16798" y="5742"/>
                  </a:lnTo>
                  <a:lnTo>
                    <a:pt x="16418" y="5950"/>
                  </a:lnTo>
                  <a:lnTo>
                    <a:pt x="16039" y="6166"/>
                  </a:lnTo>
                  <a:lnTo>
                    <a:pt x="15668" y="6388"/>
                  </a:lnTo>
                  <a:lnTo>
                    <a:pt x="15307" y="6617"/>
                  </a:lnTo>
                  <a:lnTo>
                    <a:pt x="14946" y="6852"/>
                  </a:lnTo>
                  <a:lnTo>
                    <a:pt x="14593" y="7094"/>
                  </a:lnTo>
                  <a:lnTo>
                    <a:pt x="14241" y="7350"/>
                  </a:lnTo>
                  <a:lnTo>
                    <a:pt x="13897" y="7613"/>
                  </a:lnTo>
                  <a:lnTo>
                    <a:pt x="13563" y="7882"/>
                  </a:lnTo>
                  <a:lnTo>
                    <a:pt x="13229" y="8158"/>
                  </a:lnTo>
                  <a:lnTo>
                    <a:pt x="12904" y="8440"/>
                  </a:lnTo>
                  <a:lnTo>
                    <a:pt x="12587" y="8737"/>
                  </a:lnTo>
                  <a:lnTo>
                    <a:pt x="12271" y="9040"/>
                  </a:lnTo>
                  <a:lnTo>
                    <a:pt x="11964" y="9349"/>
                  </a:lnTo>
                  <a:lnTo>
                    <a:pt x="11657" y="9665"/>
                  </a:lnTo>
                  <a:lnTo>
                    <a:pt x="11358" y="9995"/>
                  </a:lnTo>
                  <a:lnTo>
                    <a:pt x="11069" y="10339"/>
                  </a:lnTo>
                  <a:lnTo>
                    <a:pt x="10789" y="10682"/>
                  </a:lnTo>
                  <a:lnTo>
                    <a:pt x="10509" y="11039"/>
                  </a:lnTo>
                  <a:lnTo>
                    <a:pt x="10238" y="11409"/>
                  </a:lnTo>
                  <a:lnTo>
                    <a:pt x="9976" y="11779"/>
                  </a:lnTo>
                  <a:lnTo>
                    <a:pt x="9714" y="12169"/>
                  </a:lnTo>
                  <a:lnTo>
                    <a:pt x="9461" y="12566"/>
                  </a:lnTo>
                  <a:lnTo>
                    <a:pt x="9208" y="12970"/>
                  </a:lnTo>
                  <a:lnTo>
                    <a:pt x="8973" y="13387"/>
                  </a:lnTo>
                  <a:lnTo>
                    <a:pt x="8738" y="13812"/>
                  </a:lnTo>
                  <a:lnTo>
                    <a:pt x="8449" y="14357"/>
                  </a:lnTo>
                  <a:lnTo>
                    <a:pt x="8187" y="14902"/>
                  </a:lnTo>
                  <a:lnTo>
                    <a:pt x="7925" y="15454"/>
                  </a:lnTo>
                  <a:lnTo>
                    <a:pt x="7690" y="16006"/>
                  </a:lnTo>
                  <a:lnTo>
                    <a:pt x="7455" y="16558"/>
                  </a:lnTo>
                  <a:lnTo>
                    <a:pt x="7238" y="17116"/>
                  </a:lnTo>
                  <a:lnTo>
                    <a:pt x="7040" y="17675"/>
                  </a:lnTo>
                  <a:lnTo>
                    <a:pt x="6841" y="18240"/>
                  </a:lnTo>
                  <a:lnTo>
                    <a:pt x="6660" y="18806"/>
                  </a:lnTo>
                  <a:lnTo>
                    <a:pt x="6488" y="19371"/>
                  </a:lnTo>
                  <a:lnTo>
                    <a:pt x="6326" y="19943"/>
                  </a:lnTo>
                  <a:lnTo>
                    <a:pt x="6172" y="20515"/>
                  </a:lnTo>
                  <a:lnTo>
                    <a:pt x="6028" y="21087"/>
                  </a:lnTo>
                  <a:lnTo>
                    <a:pt x="5892" y="21659"/>
                  </a:lnTo>
                  <a:lnTo>
                    <a:pt x="5766" y="22231"/>
                  </a:lnTo>
                  <a:lnTo>
                    <a:pt x="5639" y="22810"/>
                  </a:lnTo>
                  <a:lnTo>
                    <a:pt x="5522" y="23389"/>
                  </a:lnTo>
                  <a:lnTo>
                    <a:pt x="5413" y="23968"/>
                  </a:lnTo>
                  <a:lnTo>
                    <a:pt x="5214" y="25126"/>
                  </a:lnTo>
                  <a:lnTo>
                    <a:pt x="5025" y="26290"/>
                  </a:lnTo>
                  <a:lnTo>
                    <a:pt x="4853" y="27454"/>
                  </a:lnTo>
                  <a:lnTo>
                    <a:pt x="4690" y="28619"/>
                  </a:lnTo>
                  <a:lnTo>
                    <a:pt x="4528" y="29776"/>
                  </a:lnTo>
                  <a:lnTo>
                    <a:pt x="4374" y="30941"/>
                  </a:lnTo>
                  <a:lnTo>
                    <a:pt x="4211" y="32092"/>
                  </a:lnTo>
                  <a:lnTo>
                    <a:pt x="3976" y="33774"/>
                  </a:lnTo>
                  <a:lnTo>
                    <a:pt x="3751" y="35457"/>
                  </a:lnTo>
                  <a:lnTo>
                    <a:pt x="3525" y="37140"/>
                  </a:lnTo>
                  <a:lnTo>
                    <a:pt x="3290" y="38816"/>
                  </a:lnTo>
                  <a:lnTo>
                    <a:pt x="3398" y="38944"/>
                  </a:lnTo>
                  <a:lnTo>
                    <a:pt x="3480" y="39071"/>
                  </a:lnTo>
                  <a:lnTo>
                    <a:pt x="3552" y="39206"/>
                  </a:lnTo>
                  <a:lnTo>
                    <a:pt x="3606" y="39354"/>
                  </a:lnTo>
                  <a:lnTo>
                    <a:pt x="3651" y="39495"/>
                  </a:lnTo>
                  <a:lnTo>
                    <a:pt x="3669" y="39650"/>
                  </a:lnTo>
                  <a:lnTo>
                    <a:pt x="3678" y="39798"/>
                  </a:lnTo>
                  <a:lnTo>
                    <a:pt x="3669" y="39953"/>
                  </a:lnTo>
                  <a:lnTo>
                    <a:pt x="3642" y="40108"/>
                  </a:lnTo>
                  <a:lnTo>
                    <a:pt x="3597" y="40263"/>
                  </a:lnTo>
                  <a:lnTo>
                    <a:pt x="3543" y="40411"/>
                  </a:lnTo>
                  <a:lnTo>
                    <a:pt x="3471" y="40559"/>
                  </a:lnTo>
                  <a:lnTo>
                    <a:pt x="3380" y="40707"/>
                  </a:lnTo>
                  <a:lnTo>
                    <a:pt x="3272" y="40842"/>
                  </a:lnTo>
                  <a:lnTo>
                    <a:pt x="3145" y="40976"/>
                  </a:lnTo>
                  <a:lnTo>
                    <a:pt x="3001" y="41104"/>
                  </a:lnTo>
                  <a:lnTo>
                    <a:pt x="2730" y="43325"/>
                  </a:lnTo>
                  <a:lnTo>
                    <a:pt x="2459" y="45546"/>
                  </a:lnTo>
                  <a:lnTo>
                    <a:pt x="2206" y="47767"/>
                  </a:lnTo>
                  <a:lnTo>
                    <a:pt x="1962" y="49988"/>
                  </a:lnTo>
                  <a:lnTo>
                    <a:pt x="1727" y="52203"/>
                  </a:lnTo>
                  <a:lnTo>
                    <a:pt x="1501" y="54424"/>
                  </a:lnTo>
                  <a:lnTo>
                    <a:pt x="1293" y="56645"/>
                  </a:lnTo>
                  <a:lnTo>
                    <a:pt x="1103" y="58859"/>
                  </a:lnTo>
                  <a:lnTo>
                    <a:pt x="922" y="61080"/>
                  </a:lnTo>
                  <a:lnTo>
                    <a:pt x="760" y="63301"/>
                  </a:lnTo>
                  <a:lnTo>
                    <a:pt x="606" y="65516"/>
                  </a:lnTo>
                  <a:lnTo>
                    <a:pt x="471" y="67737"/>
                  </a:lnTo>
                  <a:lnTo>
                    <a:pt x="353" y="69958"/>
                  </a:lnTo>
                  <a:lnTo>
                    <a:pt x="245" y="72172"/>
                  </a:lnTo>
                  <a:lnTo>
                    <a:pt x="164" y="74393"/>
                  </a:lnTo>
                  <a:lnTo>
                    <a:pt x="91" y="76615"/>
                  </a:lnTo>
                  <a:lnTo>
                    <a:pt x="46" y="78836"/>
                  </a:lnTo>
                  <a:lnTo>
                    <a:pt x="19" y="81057"/>
                  </a:lnTo>
                  <a:lnTo>
                    <a:pt x="1" y="83278"/>
                  </a:lnTo>
                  <a:lnTo>
                    <a:pt x="10" y="85499"/>
                  </a:lnTo>
                  <a:lnTo>
                    <a:pt x="37" y="87720"/>
                  </a:lnTo>
                  <a:lnTo>
                    <a:pt x="91" y="89941"/>
                  </a:lnTo>
                  <a:lnTo>
                    <a:pt x="127" y="91052"/>
                  </a:lnTo>
                  <a:lnTo>
                    <a:pt x="164" y="92169"/>
                  </a:lnTo>
                  <a:lnTo>
                    <a:pt x="209" y="93280"/>
                  </a:lnTo>
                  <a:lnTo>
                    <a:pt x="254" y="94390"/>
                  </a:lnTo>
                  <a:lnTo>
                    <a:pt x="308" y="95501"/>
                  </a:lnTo>
                  <a:lnTo>
                    <a:pt x="371" y="96618"/>
                  </a:lnTo>
                  <a:lnTo>
                    <a:pt x="444" y="97728"/>
                  </a:lnTo>
                  <a:lnTo>
                    <a:pt x="516" y="98839"/>
                  </a:lnTo>
                  <a:lnTo>
                    <a:pt x="588" y="99956"/>
                  </a:lnTo>
                  <a:lnTo>
                    <a:pt x="679" y="101067"/>
                  </a:lnTo>
                  <a:lnTo>
                    <a:pt x="769" y="102177"/>
                  </a:lnTo>
                  <a:lnTo>
                    <a:pt x="859" y="103295"/>
                  </a:lnTo>
                  <a:lnTo>
                    <a:pt x="968" y="104405"/>
                  </a:lnTo>
                  <a:lnTo>
                    <a:pt x="1076" y="105522"/>
                  </a:lnTo>
                  <a:lnTo>
                    <a:pt x="1194" y="106633"/>
                  </a:lnTo>
                  <a:lnTo>
                    <a:pt x="1311" y="107750"/>
                  </a:lnTo>
                  <a:lnTo>
                    <a:pt x="1438" y="108868"/>
                  </a:lnTo>
                  <a:lnTo>
                    <a:pt x="1573" y="109978"/>
                  </a:lnTo>
                  <a:lnTo>
                    <a:pt x="1718" y="111095"/>
                  </a:lnTo>
                  <a:lnTo>
                    <a:pt x="1862" y="112213"/>
                  </a:lnTo>
                  <a:lnTo>
                    <a:pt x="1871" y="112293"/>
                  </a:lnTo>
                  <a:lnTo>
                    <a:pt x="1871" y="112367"/>
                  </a:lnTo>
                  <a:lnTo>
                    <a:pt x="1862" y="112441"/>
                  </a:lnTo>
                  <a:lnTo>
                    <a:pt x="1853" y="112516"/>
                  </a:lnTo>
                  <a:lnTo>
                    <a:pt x="1817" y="112650"/>
                  </a:lnTo>
                  <a:lnTo>
                    <a:pt x="1772" y="112778"/>
                  </a:lnTo>
                  <a:lnTo>
                    <a:pt x="4546" y="112704"/>
                  </a:lnTo>
                  <a:lnTo>
                    <a:pt x="7329" y="112643"/>
                  </a:lnTo>
                  <a:lnTo>
                    <a:pt x="10103" y="112596"/>
                  </a:lnTo>
                  <a:lnTo>
                    <a:pt x="12885" y="112563"/>
                  </a:lnTo>
                  <a:lnTo>
                    <a:pt x="15677" y="112549"/>
                  </a:lnTo>
                  <a:lnTo>
                    <a:pt x="18460" y="112536"/>
                  </a:lnTo>
                  <a:lnTo>
                    <a:pt x="21252" y="112542"/>
                  </a:lnTo>
                  <a:lnTo>
                    <a:pt x="24035" y="112556"/>
                  </a:lnTo>
                  <a:lnTo>
                    <a:pt x="26827" y="112576"/>
                  </a:lnTo>
                  <a:lnTo>
                    <a:pt x="29619" y="112603"/>
                  </a:lnTo>
                  <a:lnTo>
                    <a:pt x="32411" y="112643"/>
                  </a:lnTo>
                  <a:lnTo>
                    <a:pt x="35203" y="112691"/>
                  </a:lnTo>
                  <a:lnTo>
                    <a:pt x="37995" y="112738"/>
                  </a:lnTo>
                  <a:lnTo>
                    <a:pt x="40796" y="112798"/>
                  </a:lnTo>
                  <a:lnTo>
                    <a:pt x="43588" y="112859"/>
                  </a:lnTo>
                  <a:lnTo>
                    <a:pt x="46380" y="112926"/>
                  </a:lnTo>
                  <a:lnTo>
                    <a:pt x="51973" y="113067"/>
                  </a:lnTo>
                  <a:lnTo>
                    <a:pt x="57557" y="113215"/>
                  </a:lnTo>
                  <a:lnTo>
                    <a:pt x="63150" y="113357"/>
                  </a:lnTo>
                  <a:lnTo>
                    <a:pt x="68734" y="113498"/>
                  </a:lnTo>
                  <a:lnTo>
                    <a:pt x="74309" y="113633"/>
                  </a:lnTo>
                  <a:lnTo>
                    <a:pt x="77101" y="113687"/>
                  </a:lnTo>
                  <a:lnTo>
                    <a:pt x="79883" y="113740"/>
                  </a:lnTo>
                  <a:lnTo>
                    <a:pt x="82666" y="113788"/>
                  </a:lnTo>
                  <a:lnTo>
                    <a:pt x="85458" y="113828"/>
                  </a:lnTo>
                  <a:lnTo>
                    <a:pt x="88232" y="113862"/>
                  </a:lnTo>
                  <a:lnTo>
                    <a:pt x="91015" y="113889"/>
                  </a:lnTo>
                  <a:lnTo>
                    <a:pt x="93807" y="113902"/>
                  </a:lnTo>
                  <a:lnTo>
                    <a:pt x="96599" y="113902"/>
                  </a:lnTo>
                  <a:lnTo>
                    <a:pt x="99391" y="113895"/>
                  </a:lnTo>
                  <a:lnTo>
                    <a:pt x="102183" y="113882"/>
                  </a:lnTo>
                  <a:lnTo>
                    <a:pt x="104984" y="113868"/>
                  </a:lnTo>
                  <a:lnTo>
                    <a:pt x="107776" y="113841"/>
                  </a:lnTo>
                  <a:lnTo>
                    <a:pt x="110577" y="113808"/>
                  </a:lnTo>
                  <a:lnTo>
                    <a:pt x="113378" y="113774"/>
                  </a:lnTo>
                  <a:lnTo>
                    <a:pt x="118980" y="113693"/>
                  </a:lnTo>
                  <a:lnTo>
                    <a:pt x="124591" y="113599"/>
                  </a:lnTo>
                  <a:lnTo>
                    <a:pt x="130202" y="113505"/>
                  </a:lnTo>
                  <a:lnTo>
                    <a:pt x="135804" y="113417"/>
                  </a:lnTo>
                  <a:lnTo>
                    <a:pt x="141415" y="113337"/>
                  </a:lnTo>
                  <a:lnTo>
                    <a:pt x="144216" y="113303"/>
                  </a:lnTo>
                  <a:lnTo>
                    <a:pt x="147017" y="113276"/>
                  </a:lnTo>
                  <a:lnTo>
                    <a:pt x="149827" y="113256"/>
                  </a:lnTo>
                  <a:lnTo>
                    <a:pt x="152628" y="113236"/>
                  </a:lnTo>
                  <a:lnTo>
                    <a:pt x="155420" y="113229"/>
                  </a:lnTo>
                  <a:lnTo>
                    <a:pt x="158221" y="113229"/>
                  </a:lnTo>
                  <a:lnTo>
                    <a:pt x="161022" y="113236"/>
                  </a:lnTo>
                  <a:lnTo>
                    <a:pt x="163814" y="113249"/>
                  </a:lnTo>
                  <a:lnTo>
                    <a:pt x="166606" y="113276"/>
                  </a:lnTo>
                  <a:lnTo>
                    <a:pt x="169398" y="113316"/>
                  </a:lnTo>
                  <a:lnTo>
                    <a:pt x="172190" y="113370"/>
                  </a:lnTo>
                  <a:lnTo>
                    <a:pt x="174982" y="113431"/>
                  </a:lnTo>
                  <a:lnTo>
                    <a:pt x="177765" y="113512"/>
                  </a:lnTo>
                  <a:lnTo>
                    <a:pt x="180548" y="113606"/>
                  </a:lnTo>
                  <a:lnTo>
                    <a:pt x="180801" y="113619"/>
                  </a:lnTo>
                  <a:lnTo>
                    <a:pt x="181026" y="113646"/>
                  </a:lnTo>
                  <a:lnTo>
                    <a:pt x="181252" y="113693"/>
                  </a:lnTo>
                  <a:lnTo>
                    <a:pt x="181451" y="113747"/>
                  </a:lnTo>
                  <a:lnTo>
                    <a:pt x="181641" y="113808"/>
                  </a:lnTo>
                  <a:lnTo>
                    <a:pt x="181813" y="113889"/>
                  </a:lnTo>
                  <a:lnTo>
                    <a:pt x="181975" y="113969"/>
                  </a:lnTo>
                  <a:lnTo>
                    <a:pt x="182120" y="114064"/>
                  </a:lnTo>
                  <a:lnTo>
                    <a:pt x="182255" y="114171"/>
                  </a:lnTo>
                  <a:lnTo>
                    <a:pt x="182364" y="114279"/>
                  </a:lnTo>
                  <a:lnTo>
                    <a:pt x="182472" y="114393"/>
                  </a:lnTo>
                  <a:lnTo>
                    <a:pt x="182553" y="114514"/>
                  </a:lnTo>
                  <a:lnTo>
                    <a:pt x="182635" y="114642"/>
                  </a:lnTo>
                  <a:lnTo>
                    <a:pt x="182689" y="114770"/>
                  </a:lnTo>
                  <a:lnTo>
                    <a:pt x="182734" y="114905"/>
                  </a:lnTo>
                  <a:lnTo>
                    <a:pt x="182770" y="115039"/>
                  </a:lnTo>
                  <a:lnTo>
                    <a:pt x="182969" y="112489"/>
                  </a:lnTo>
                  <a:lnTo>
                    <a:pt x="183159" y="109938"/>
                  </a:lnTo>
                  <a:lnTo>
                    <a:pt x="183331" y="107387"/>
                  </a:lnTo>
                  <a:lnTo>
                    <a:pt x="183484" y="104829"/>
                  </a:lnTo>
                  <a:lnTo>
                    <a:pt x="183620" y="102278"/>
                  </a:lnTo>
                  <a:lnTo>
                    <a:pt x="183737" y="99727"/>
                  </a:lnTo>
                  <a:lnTo>
                    <a:pt x="183846" y="97170"/>
                  </a:lnTo>
                  <a:lnTo>
                    <a:pt x="183936" y="94619"/>
                  </a:lnTo>
                  <a:lnTo>
                    <a:pt x="184008" y="92061"/>
                  </a:lnTo>
                  <a:lnTo>
                    <a:pt x="184062" y="89510"/>
                  </a:lnTo>
                  <a:lnTo>
                    <a:pt x="184099" y="86959"/>
                  </a:lnTo>
                  <a:lnTo>
                    <a:pt x="184126" y="84402"/>
                  </a:lnTo>
                  <a:lnTo>
                    <a:pt x="184126" y="81851"/>
                  </a:lnTo>
                  <a:lnTo>
                    <a:pt x="184117" y="79300"/>
                  </a:lnTo>
                  <a:lnTo>
                    <a:pt x="184090" y="76742"/>
                  </a:lnTo>
                  <a:lnTo>
                    <a:pt x="184044" y="74192"/>
                  </a:lnTo>
                  <a:lnTo>
                    <a:pt x="183981" y="71641"/>
                  </a:lnTo>
                  <a:lnTo>
                    <a:pt x="183900" y="69083"/>
                  </a:lnTo>
                  <a:lnTo>
                    <a:pt x="183800" y="66532"/>
                  </a:lnTo>
                  <a:lnTo>
                    <a:pt x="183683" y="63981"/>
                  </a:lnTo>
                  <a:lnTo>
                    <a:pt x="183547" y="61430"/>
                  </a:lnTo>
                  <a:lnTo>
                    <a:pt x="183394" y="58879"/>
                  </a:lnTo>
                  <a:lnTo>
                    <a:pt x="183231" y="56329"/>
                  </a:lnTo>
                  <a:lnTo>
                    <a:pt x="183041" y="53778"/>
                  </a:lnTo>
                  <a:lnTo>
                    <a:pt x="182834" y="51227"/>
                  </a:lnTo>
                  <a:lnTo>
                    <a:pt x="182617" y="48676"/>
                  </a:lnTo>
                  <a:lnTo>
                    <a:pt x="182373" y="46125"/>
                  </a:lnTo>
                  <a:lnTo>
                    <a:pt x="182120" y="43581"/>
                  </a:lnTo>
                  <a:lnTo>
                    <a:pt x="181840" y="41030"/>
                  </a:lnTo>
                  <a:lnTo>
                    <a:pt x="181542" y="38486"/>
                  </a:lnTo>
                  <a:lnTo>
                    <a:pt x="181234" y="35935"/>
                  </a:lnTo>
                  <a:lnTo>
                    <a:pt x="180900" y="33391"/>
                  </a:lnTo>
                  <a:lnTo>
                    <a:pt x="180737" y="32119"/>
                  </a:lnTo>
                  <a:lnTo>
                    <a:pt x="180584" y="30826"/>
                  </a:lnTo>
                  <a:lnTo>
                    <a:pt x="180448" y="29521"/>
                  </a:lnTo>
                  <a:lnTo>
                    <a:pt x="180313" y="28195"/>
                  </a:lnTo>
                  <a:lnTo>
                    <a:pt x="180168" y="26862"/>
                  </a:lnTo>
                  <a:lnTo>
                    <a:pt x="180033" y="25523"/>
                  </a:lnTo>
                  <a:lnTo>
                    <a:pt x="179879" y="24177"/>
                  </a:lnTo>
                  <a:lnTo>
                    <a:pt x="179707" y="22830"/>
                  </a:lnTo>
                  <a:lnTo>
                    <a:pt x="179617" y="22157"/>
                  </a:lnTo>
                  <a:lnTo>
                    <a:pt x="179518" y="21491"/>
                  </a:lnTo>
                  <a:lnTo>
                    <a:pt x="179409" y="20825"/>
                  </a:lnTo>
                  <a:lnTo>
                    <a:pt x="179301" y="20152"/>
                  </a:lnTo>
                  <a:lnTo>
                    <a:pt x="179174" y="19492"/>
                  </a:lnTo>
                  <a:lnTo>
                    <a:pt x="179048" y="18833"/>
                  </a:lnTo>
                  <a:lnTo>
                    <a:pt x="178912" y="18173"/>
                  </a:lnTo>
                  <a:lnTo>
                    <a:pt x="178768" y="17520"/>
                  </a:lnTo>
                  <a:lnTo>
                    <a:pt x="178605" y="16867"/>
                  </a:lnTo>
                  <a:lnTo>
                    <a:pt x="178442" y="16221"/>
                  </a:lnTo>
                  <a:lnTo>
                    <a:pt x="178262" y="15582"/>
                  </a:lnTo>
                  <a:lnTo>
                    <a:pt x="178063" y="14942"/>
                  </a:lnTo>
                  <a:lnTo>
                    <a:pt x="177864" y="14316"/>
                  </a:lnTo>
                  <a:lnTo>
                    <a:pt x="177638" y="13690"/>
                  </a:lnTo>
                  <a:lnTo>
                    <a:pt x="177412" y="13078"/>
                  </a:lnTo>
                  <a:lnTo>
                    <a:pt x="177159" y="12465"/>
                  </a:lnTo>
                  <a:lnTo>
                    <a:pt x="176933" y="11947"/>
                  </a:lnTo>
                  <a:lnTo>
                    <a:pt x="176708" y="11442"/>
                  </a:lnTo>
                  <a:lnTo>
                    <a:pt x="176473" y="10951"/>
                  </a:lnTo>
                  <a:lnTo>
                    <a:pt x="176229" y="10473"/>
                  </a:lnTo>
                  <a:lnTo>
                    <a:pt x="175976" y="10009"/>
                  </a:lnTo>
                  <a:lnTo>
                    <a:pt x="175723" y="9558"/>
                  </a:lnTo>
                  <a:lnTo>
                    <a:pt x="175452" y="9120"/>
                  </a:lnTo>
                  <a:lnTo>
                    <a:pt x="175190" y="8696"/>
                  </a:lnTo>
                  <a:lnTo>
                    <a:pt x="174909" y="8279"/>
                  </a:lnTo>
                  <a:lnTo>
                    <a:pt x="174620" y="7882"/>
                  </a:lnTo>
                  <a:lnTo>
                    <a:pt x="174331" y="7498"/>
                  </a:lnTo>
                  <a:lnTo>
                    <a:pt x="174033" y="7121"/>
                  </a:lnTo>
                  <a:lnTo>
                    <a:pt x="173735" y="6765"/>
                  </a:lnTo>
                  <a:lnTo>
                    <a:pt x="173428" y="6415"/>
                  </a:lnTo>
                  <a:lnTo>
                    <a:pt x="173111" y="6078"/>
                  </a:lnTo>
                  <a:lnTo>
                    <a:pt x="172786" y="5748"/>
                  </a:lnTo>
                  <a:lnTo>
                    <a:pt x="172452" y="5432"/>
                  </a:lnTo>
                  <a:lnTo>
                    <a:pt x="172118" y="5129"/>
                  </a:lnTo>
                  <a:lnTo>
                    <a:pt x="171774" y="4840"/>
                  </a:lnTo>
                  <a:lnTo>
                    <a:pt x="171431" y="4557"/>
                  </a:lnTo>
                  <a:lnTo>
                    <a:pt x="171069" y="4288"/>
                  </a:lnTo>
                  <a:lnTo>
                    <a:pt x="170708" y="4025"/>
                  </a:lnTo>
                  <a:lnTo>
                    <a:pt x="170347" y="3776"/>
                  </a:lnTo>
                  <a:lnTo>
                    <a:pt x="169967" y="3534"/>
                  </a:lnTo>
                  <a:lnTo>
                    <a:pt x="169588" y="3305"/>
                  </a:lnTo>
                  <a:lnTo>
                    <a:pt x="169208" y="3083"/>
                  </a:lnTo>
                  <a:lnTo>
                    <a:pt x="168811" y="2874"/>
                  </a:lnTo>
                  <a:lnTo>
                    <a:pt x="168413" y="2672"/>
                  </a:lnTo>
                  <a:lnTo>
                    <a:pt x="168006" y="2484"/>
                  </a:lnTo>
                  <a:lnTo>
                    <a:pt x="167600" y="2295"/>
                  </a:lnTo>
                  <a:lnTo>
                    <a:pt x="167184" y="2120"/>
                  </a:lnTo>
                  <a:lnTo>
                    <a:pt x="166759" y="1959"/>
                  </a:lnTo>
                  <a:lnTo>
                    <a:pt x="166326" y="1797"/>
                  </a:lnTo>
                  <a:lnTo>
                    <a:pt x="165892" y="1649"/>
                  </a:lnTo>
                  <a:lnTo>
                    <a:pt x="165449" y="1508"/>
                  </a:lnTo>
                  <a:lnTo>
                    <a:pt x="165007" y="1373"/>
                  </a:lnTo>
                  <a:lnTo>
                    <a:pt x="164555" y="1246"/>
                  </a:lnTo>
                  <a:lnTo>
                    <a:pt x="164094" y="1131"/>
                  </a:lnTo>
                  <a:lnTo>
                    <a:pt x="163624" y="1017"/>
                  </a:lnTo>
                  <a:lnTo>
                    <a:pt x="163154" y="909"/>
                  </a:lnTo>
                  <a:lnTo>
                    <a:pt x="162684" y="815"/>
                  </a:lnTo>
                  <a:lnTo>
                    <a:pt x="162197" y="721"/>
                  </a:lnTo>
                  <a:lnTo>
                    <a:pt x="161709" y="640"/>
                  </a:lnTo>
                  <a:lnTo>
                    <a:pt x="161221" y="559"/>
                  </a:lnTo>
                  <a:lnTo>
                    <a:pt x="160715" y="485"/>
                  </a:lnTo>
                  <a:lnTo>
                    <a:pt x="160209" y="418"/>
                  </a:lnTo>
                  <a:lnTo>
                    <a:pt x="159703" y="357"/>
                  </a:lnTo>
                  <a:lnTo>
                    <a:pt x="159188" y="303"/>
                  </a:lnTo>
                  <a:lnTo>
                    <a:pt x="158664" y="256"/>
                  </a:lnTo>
                  <a:lnTo>
                    <a:pt x="158140" y="209"/>
                  </a:lnTo>
                  <a:lnTo>
                    <a:pt x="157607" y="169"/>
                  </a:lnTo>
                  <a:lnTo>
                    <a:pt x="157064" y="135"/>
                  </a:lnTo>
                  <a:lnTo>
                    <a:pt x="156522" y="101"/>
                  </a:lnTo>
                  <a:lnTo>
                    <a:pt x="155971" y="74"/>
                  </a:lnTo>
                  <a:lnTo>
                    <a:pt x="155411" y="54"/>
                  </a:lnTo>
                  <a:lnTo>
                    <a:pt x="154851" y="34"/>
                  </a:lnTo>
                  <a:lnTo>
                    <a:pt x="153721" y="14"/>
                  </a:lnTo>
                  <a:lnTo>
                    <a:pt x="15255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-2119300" y="-824825"/>
              <a:ext cx="756725" cy="484625"/>
            </a:xfrm>
            <a:custGeom>
              <a:avLst/>
              <a:gdLst/>
              <a:ahLst/>
              <a:cxnLst/>
              <a:rect l="l" t="t" r="r" b="b"/>
              <a:pathLst>
                <a:path w="30269" h="19385" extrusionOk="0">
                  <a:moveTo>
                    <a:pt x="18749" y="1"/>
                  </a:moveTo>
                  <a:lnTo>
                    <a:pt x="18441" y="8"/>
                  </a:lnTo>
                  <a:lnTo>
                    <a:pt x="18134" y="14"/>
                  </a:lnTo>
                  <a:lnTo>
                    <a:pt x="17818" y="28"/>
                  </a:lnTo>
                  <a:lnTo>
                    <a:pt x="17511" y="48"/>
                  </a:lnTo>
                  <a:lnTo>
                    <a:pt x="17204" y="75"/>
                  </a:lnTo>
                  <a:lnTo>
                    <a:pt x="16896" y="102"/>
                  </a:lnTo>
                  <a:lnTo>
                    <a:pt x="16580" y="142"/>
                  </a:lnTo>
                  <a:lnTo>
                    <a:pt x="16273" y="183"/>
                  </a:lnTo>
                  <a:lnTo>
                    <a:pt x="15966" y="230"/>
                  </a:lnTo>
                  <a:lnTo>
                    <a:pt x="15658" y="277"/>
                  </a:lnTo>
                  <a:lnTo>
                    <a:pt x="15351" y="337"/>
                  </a:lnTo>
                  <a:lnTo>
                    <a:pt x="15044" y="398"/>
                  </a:lnTo>
                  <a:lnTo>
                    <a:pt x="14737" y="465"/>
                  </a:lnTo>
                  <a:lnTo>
                    <a:pt x="14430" y="533"/>
                  </a:lnTo>
                  <a:lnTo>
                    <a:pt x="14122" y="613"/>
                  </a:lnTo>
                  <a:lnTo>
                    <a:pt x="13815" y="687"/>
                  </a:lnTo>
                  <a:lnTo>
                    <a:pt x="13517" y="775"/>
                  </a:lnTo>
                  <a:lnTo>
                    <a:pt x="13219" y="862"/>
                  </a:lnTo>
                  <a:lnTo>
                    <a:pt x="12912" y="957"/>
                  </a:lnTo>
                  <a:lnTo>
                    <a:pt x="12614" y="1051"/>
                  </a:lnTo>
                  <a:lnTo>
                    <a:pt x="12017" y="1260"/>
                  </a:lnTo>
                  <a:lnTo>
                    <a:pt x="11430" y="1475"/>
                  </a:lnTo>
                  <a:lnTo>
                    <a:pt x="10852" y="1710"/>
                  </a:lnTo>
                  <a:lnTo>
                    <a:pt x="10282" y="1960"/>
                  </a:lnTo>
                  <a:lnTo>
                    <a:pt x="9713" y="2215"/>
                  </a:lnTo>
                  <a:lnTo>
                    <a:pt x="9162" y="2491"/>
                  </a:lnTo>
                  <a:lnTo>
                    <a:pt x="8611" y="2767"/>
                  </a:lnTo>
                  <a:lnTo>
                    <a:pt x="8078" y="3063"/>
                  </a:lnTo>
                  <a:lnTo>
                    <a:pt x="7906" y="3151"/>
                  </a:lnTo>
                  <a:lnTo>
                    <a:pt x="7743" y="3225"/>
                  </a:lnTo>
                  <a:lnTo>
                    <a:pt x="7572" y="3285"/>
                  </a:lnTo>
                  <a:lnTo>
                    <a:pt x="7409" y="3326"/>
                  </a:lnTo>
                  <a:lnTo>
                    <a:pt x="7255" y="3359"/>
                  </a:lnTo>
                  <a:lnTo>
                    <a:pt x="7093" y="3380"/>
                  </a:lnTo>
                  <a:lnTo>
                    <a:pt x="6939" y="3380"/>
                  </a:lnTo>
                  <a:lnTo>
                    <a:pt x="6795" y="3373"/>
                  </a:lnTo>
                  <a:lnTo>
                    <a:pt x="6650" y="3353"/>
                  </a:lnTo>
                  <a:lnTo>
                    <a:pt x="6506" y="3326"/>
                  </a:lnTo>
                  <a:lnTo>
                    <a:pt x="6370" y="3285"/>
                  </a:lnTo>
                  <a:lnTo>
                    <a:pt x="6244" y="3232"/>
                  </a:lnTo>
                  <a:lnTo>
                    <a:pt x="6117" y="3171"/>
                  </a:lnTo>
                  <a:lnTo>
                    <a:pt x="5991" y="3104"/>
                  </a:lnTo>
                  <a:lnTo>
                    <a:pt x="5882" y="3030"/>
                  </a:lnTo>
                  <a:lnTo>
                    <a:pt x="5774" y="2942"/>
                  </a:lnTo>
                  <a:lnTo>
                    <a:pt x="5457" y="3104"/>
                  </a:lnTo>
                  <a:lnTo>
                    <a:pt x="5150" y="3272"/>
                  </a:lnTo>
                  <a:lnTo>
                    <a:pt x="4861" y="3447"/>
                  </a:lnTo>
                  <a:lnTo>
                    <a:pt x="4572" y="3622"/>
                  </a:lnTo>
                  <a:lnTo>
                    <a:pt x="4292" y="3804"/>
                  </a:lnTo>
                  <a:lnTo>
                    <a:pt x="4012" y="3992"/>
                  </a:lnTo>
                  <a:lnTo>
                    <a:pt x="3750" y="4187"/>
                  </a:lnTo>
                  <a:lnTo>
                    <a:pt x="3497" y="4389"/>
                  </a:lnTo>
                  <a:lnTo>
                    <a:pt x="3244" y="4591"/>
                  </a:lnTo>
                  <a:lnTo>
                    <a:pt x="3009" y="4800"/>
                  </a:lnTo>
                  <a:lnTo>
                    <a:pt x="2774" y="5008"/>
                  </a:lnTo>
                  <a:lnTo>
                    <a:pt x="2548" y="5231"/>
                  </a:lnTo>
                  <a:lnTo>
                    <a:pt x="2331" y="5446"/>
                  </a:lnTo>
                  <a:lnTo>
                    <a:pt x="2123" y="5668"/>
                  </a:lnTo>
                  <a:lnTo>
                    <a:pt x="1934" y="5897"/>
                  </a:lnTo>
                  <a:lnTo>
                    <a:pt x="1744" y="6132"/>
                  </a:lnTo>
                  <a:lnTo>
                    <a:pt x="1563" y="6361"/>
                  </a:lnTo>
                  <a:lnTo>
                    <a:pt x="1391" y="6604"/>
                  </a:lnTo>
                  <a:lnTo>
                    <a:pt x="1229" y="6839"/>
                  </a:lnTo>
                  <a:lnTo>
                    <a:pt x="1075" y="7081"/>
                  </a:lnTo>
                  <a:lnTo>
                    <a:pt x="931" y="7331"/>
                  </a:lnTo>
                  <a:lnTo>
                    <a:pt x="804" y="7573"/>
                  </a:lnTo>
                  <a:lnTo>
                    <a:pt x="678" y="7822"/>
                  </a:lnTo>
                  <a:lnTo>
                    <a:pt x="569" y="8078"/>
                  </a:lnTo>
                  <a:lnTo>
                    <a:pt x="461" y="8327"/>
                  </a:lnTo>
                  <a:lnTo>
                    <a:pt x="370" y="8582"/>
                  </a:lnTo>
                  <a:lnTo>
                    <a:pt x="289" y="8838"/>
                  </a:lnTo>
                  <a:lnTo>
                    <a:pt x="217" y="9101"/>
                  </a:lnTo>
                  <a:lnTo>
                    <a:pt x="154" y="9356"/>
                  </a:lnTo>
                  <a:lnTo>
                    <a:pt x="99" y="9612"/>
                  </a:lnTo>
                  <a:lnTo>
                    <a:pt x="54" y="9875"/>
                  </a:lnTo>
                  <a:lnTo>
                    <a:pt x="27" y="10137"/>
                  </a:lnTo>
                  <a:lnTo>
                    <a:pt x="9" y="10400"/>
                  </a:lnTo>
                  <a:lnTo>
                    <a:pt x="0" y="10655"/>
                  </a:lnTo>
                  <a:lnTo>
                    <a:pt x="0" y="10918"/>
                  </a:lnTo>
                  <a:lnTo>
                    <a:pt x="9" y="11180"/>
                  </a:lnTo>
                  <a:lnTo>
                    <a:pt x="36" y="11443"/>
                  </a:lnTo>
                  <a:lnTo>
                    <a:pt x="72" y="11699"/>
                  </a:lnTo>
                  <a:lnTo>
                    <a:pt x="117" y="11961"/>
                  </a:lnTo>
                  <a:lnTo>
                    <a:pt x="172" y="12217"/>
                  </a:lnTo>
                  <a:lnTo>
                    <a:pt x="244" y="12473"/>
                  </a:lnTo>
                  <a:lnTo>
                    <a:pt x="325" y="12728"/>
                  </a:lnTo>
                  <a:lnTo>
                    <a:pt x="425" y="12984"/>
                  </a:lnTo>
                  <a:lnTo>
                    <a:pt x="524" y="13233"/>
                  </a:lnTo>
                  <a:lnTo>
                    <a:pt x="642" y="13489"/>
                  </a:lnTo>
                  <a:lnTo>
                    <a:pt x="777" y="13738"/>
                  </a:lnTo>
                  <a:lnTo>
                    <a:pt x="913" y="13980"/>
                  </a:lnTo>
                  <a:lnTo>
                    <a:pt x="1066" y="14229"/>
                  </a:lnTo>
                  <a:lnTo>
                    <a:pt x="1238" y="14465"/>
                  </a:lnTo>
                  <a:lnTo>
                    <a:pt x="1419" y="14707"/>
                  </a:lnTo>
                  <a:lnTo>
                    <a:pt x="1608" y="14943"/>
                  </a:lnTo>
                  <a:lnTo>
                    <a:pt x="1816" y="15178"/>
                  </a:lnTo>
                  <a:lnTo>
                    <a:pt x="2033" y="15407"/>
                  </a:lnTo>
                  <a:lnTo>
                    <a:pt x="2268" y="15629"/>
                  </a:lnTo>
                  <a:lnTo>
                    <a:pt x="2512" y="15851"/>
                  </a:lnTo>
                  <a:lnTo>
                    <a:pt x="2765" y="16074"/>
                  </a:lnTo>
                  <a:lnTo>
                    <a:pt x="3045" y="16289"/>
                  </a:lnTo>
                  <a:lnTo>
                    <a:pt x="3325" y="16498"/>
                  </a:lnTo>
                  <a:lnTo>
                    <a:pt x="3623" y="16706"/>
                  </a:lnTo>
                  <a:lnTo>
                    <a:pt x="3939" y="16908"/>
                  </a:lnTo>
                  <a:lnTo>
                    <a:pt x="4265" y="17103"/>
                  </a:lnTo>
                  <a:lnTo>
                    <a:pt x="4599" y="17299"/>
                  </a:lnTo>
                  <a:lnTo>
                    <a:pt x="4960" y="17480"/>
                  </a:lnTo>
                  <a:lnTo>
                    <a:pt x="5322" y="17662"/>
                  </a:lnTo>
                  <a:lnTo>
                    <a:pt x="5593" y="17790"/>
                  </a:lnTo>
                  <a:lnTo>
                    <a:pt x="5864" y="17911"/>
                  </a:lnTo>
                  <a:lnTo>
                    <a:pt x="6135" y="18025"/>
                  </a:lnTo>
                  <a:lnTo>
                    <a:pt x="6415" y="18133"/>
                  </a:lnTo>
                  <a:lnTo>
                    <a:pt x="6695" y="18241"/>
                  </a:lnTo>
                  <a:lnTo>
                    <a:pt x="6975" y="18342"/>
                  </a:lnTo>
                  <a:lnTo>
                    <a:pt x="7265" y="18436"/>
                  </a:lnTo>
                  <a:lnTo>
                    <a:pt x="7554" y="18523"/>
                  </a:lnTo>
                  <a:lnTo>
                    <a:pt x="7843" y="18611"/>
                  </a:lnTo>
                  <a:lnTo>
                    <a:pt x="8132" y="18692"/>
                  </a:lnTo>
                  <a:lnTo>
                    <a:pt x="8430" y="18773"/>
                  </a:lnTo>
                  <a:lnTo>
                    <a:pt x="8728" y="18840"/>
                  </a:lnTo>
                  <a:lnTo>
                    <a:pt x="9026" y="18907"/>
                  </a:lnTo>
                  <a:lnTo>
                    <a:pt x="9325" y="18974"/>
                  </a:lnTo>
                  <a:lnTo>
                    <a:pt x="9632" y="19028"/>
                  </a:lnTo>
                  <a:lnTo>
                    <a:pt x="9930" y="19082"/>
                  </a:lnTo>
                  <a:lnTo>
                    <a:pt x="10237" y="19129"/>
                  </a:lnTo>
                  <a:lnTo>
                    <a:pt x="10544" y="19176"/>
                  </a:lnTo>
                  <a:lnTo>
                    <a:pt x="10861" y="19217"/>
                  </a:lnTo>
                  <a:lnTo>
                    <a:pt x="11168" y="19250"/>
                  </a:lnTo>
                  <a:lnTo>
                    <a:pt x="11475" y="19284"/>
                  </a:lnTo>
                  <a:lnTo>
                    <a:pt x="11791" y="19311"/>
                  </a:lnTo>
                  <a:lnTo>
                    <a:pt x="12108" y="19331"/>
                  </a:lnTo>
                  <a:lnTo>
                    <a:pt x="12424" y="19351"/>
                  </a:lnTo>
                  <a:lnTo>
                    <a:pt x="12731" y="19365"/>
                  </a:lnTo>
                  <a:lnTo>
                    <a:pt x="13047" y="19378"/>
                  </a:lnTo>
                  <a:lnTo>
                    <a:pt x="13363" y="19385"/>
                  </a:lnTo>
                  <a:lnTo>
                    <a:pt x="13680" y="19385"/>
                  </a:lnTo>
                  <a:lnTo>
                    <a:pt x="13996" y="19378"/>
                  </a:lnTo>
                  <a:lnTo>
                    <a:pt x="14312" y="19372"/>
                  </a:lnTo>
                  <a:lnTo>
                    <a:pt x="14637" y="19365"/>
                  </a:lnTo>
                  <a:lnTo>
                    <a:pt x="14954" y="19351"/>
                  </a:lnTo>
                  <a:lnTo>
                    <a:pt x="15586" y="19304"/>
                  </a:lnTo>
                  <a:lnTo>
                    <a:pt x="16210" y="19250"/>
                  </a:lnTo>
                  <a:lnTo>
                    <a:pt x="16842" y="19176"/>
                  </a:lnTo>
                  <a:lnTo>
                    <a:pt x="17466" y="19089"/>
                  </a:lnTo>
                  <a:lnTo>
                    <a:pt x="18089" y="18981"/>
                  </a:lnTo>
                  <a:lnTo>
                    <a:pt x="18703" y="18867"/>
                  </a:lnTo>
                  <a:lnTo>
                    <a:pt x="19309" y="18732"/>
                  </a:lnTo>
                  <a:lnTo>
                    <a:pt x="19914" y="18584"/>
                  </a:lnTo>
                  <a:lnTo>
                    <a:pt x="20501" y="18423"/>
                  </a:lnTo>
                  <a:lnTo>
                    <a:pt x="21089" y="18248"/>
                  </a:lnTo>
                  <a:lnTo>
                    <a:pt x="21667" y="18059"/>
                  </a:lnTo>
                  <a:lnTo>
                    <a:pt x="22227" y="17850"/>
                  </a:lnTo>
                  <a:lnTo>
                    <a:pt x="22778" y="17635"/>
                  </a:lnTo>
                  <a:lnTo>
                    <a:pt x="23321" y="17406"/>
                  </a:lnTo>
                  <a:lnTo>
                    <a:pt x="23583" y="17285"/>
                  </a:lnTo>
                  <a:lnTo>
                    <a:pt x="23845" y="17164"/>
                  </a:lnTo>
                  <a:lnTo>
                    <a:pt x="24107" y="17036"/>
                  </a:lnTo>
                  <a:lnTo>
                    <a:pt x="24360" y="16908"/>
                  </a:lnTo>
                  <a:lnTo>
                    <a:pt x="24658" y="16753"/>
                  </a:lnTo>
                  <a:lnTo>
                    <a:pt x="24947" y="16592"/>
                  </a:lnTo>
                  <a:lnTo>
                    <a:pt x="25227" y="16424"/>
                  </a:lnTo>
                  <a:lnTo>
                    <a:pt x="25507" y="16255"/>
                  </a:lnTo>
                  <a:lnTo>
                    <a:pt x="25769" y="16080"/>
                  </a:lnTo>
                  <a:lnTo>
                    <a:pt x="26031" y="15905"/>
                  </a:lnTo>
                  <a:lnTo>
                    <a:pt x="26284" y="15724"/>
                  </a:lnTo>
                  <a:lnTo>
                    <a:pt x="26537" y="15535"/>
                  </a:lnTo>
                  <a:lnTo>
                    <a:pt x="26772" y="15347"/>
                  </a:lnTo>
                  <a:lnTo>
                    <a:pt x="27007" y="15151"/>
                  </a:lnTo>
                  <a:lnTo>
                    <a:pt x="27233" y="14956"/>
                  </a:lnTo>
                  <a:lnTo>
                    <a:pt x="27450" y="14754"/>
                  </a:lnTo>
                  <a:lnTo>
                    <a:pt x="27658" y="14552"/>
                  </a:lnTo>
                  <a:lnTo>
                    <a:pt x="27865" y="14351"/>
                  </a:lnTo>
                  <a:lnTo>
                    <a:pt x="28055" y="14142"/>
                  </a:lnTo>
                  <a:lnTo>
                    <a:pt x="28245" y="13926"/>
                  </a:lnTo>
                  <a:lnTo>
                    <a:pt x="28426" y="13711"/>
                  </a:lnTo>
                  <a:lnTo>
                    <a:pt x="28597" y="13496"/>
                  </a:lnTo>
                  <a:lnTo>
                    <a:pt x="28760" y="13280"/>
                  </a:lnTo>
                  <a:lnTo>
                    <a:pt x="28914" y="13058"/>
                  </a:lnTo>
                  <a:lnTo>
                    <a:pt x="29058" y="12829"/>
                  </a:lnTo>
                  <a:lnTo>
                    <a:pt x="29194" y="12607"/>
                  </a:lnTo>
                  <a:lnTo>
                    <a:pt x="29329" y="12378"/>
                  </a:lnTo>
                  <a:lnTo>
                    <a:pt x="29447" y="12150"/>
                  </a:lnTo>
                  <a:lnTo>
                    <a:pt x="29564" y="11914"/>
                  </a:lnTo>
                  <a:lnTo>
                    <a:pt x="29672" y="11685"/>
                  </a:lnTo>
                  <a:lnTo>
                    <a:pt x="29772" y="11450"/>
                  </a:lnTo>
                  <a:lnTo>
                    <a:pt x="29862" y="11214"/>
                  </a:lnTo>
                  <a:lnTo>
                    <a:pt x="29935" y="10972"/>
                  </a:lnTo>
                  <a:lnTo>
                    <a:pt x="30007" y="10736"/>
                  </a:lnTo>
                  <a:lnTo>
                    <a:pt x="30070" y="10494"/>
                  </a:lnTo>
                  <a:lnTo>
                    <a:pt x="30124" y="10252"/>
                  </a:lnTo>
                  <a:lnTo>
                    <a:pt x="30169" y="10009"/>
                  </a:lnTo>
                  <a:lnTo>
                    <a:pt x="30215" y="9767"/>
                  </a:lnTo>
                  <a:lnTo>
                    <a:pt x="30242" y="9525"/>
                  </a:lnTo>
                  <a:lnTo>
                    <a:pt x="30260" y="9282"/>
                  </a:lnTo>
                  <a:lnTo>
                    <a:pt x="30269" y="9040"/>
                  </a:lnTo>
                  <a:lnTo>
                    <a:pt x="30269" y="8798"/>
                  </a:lnTo>
                  <a:lnTo>
                    <a:pt x="30260" y="8549"/>
                  </a:lnTo>
                  <a:lnTo>
                    <a:pt x="30242" y="8306"/>
                  </a:lnTo>
                  <a:lnTo>
                    <a:pt x="30215" y="8064"/>
                  </a:lnTo>
                  <a:lnTo>
                    <a:pt x="30178" y="7815"/>
                  </a:lnTo>
                  <a:lnTo>
                    <a:pt x="30133" y="7573"/>
                  </a:lnTo>
                  <a:lnTo>
                    <a:pt x="30079" y="7331"/>
                  </a:lnTo>
                  <a:lnTo>
                    <a:pt x="30016" y="7088"/>
                  </a:lnTo>
                  <a:lnTo>
                    <a:pt x="29944" y="6846"/>
                  </a:lnTo>
                  <a:lnTo>
                    <a:pt x="29853" y="6604"/>
                  </a:lnTo>
                  <a:lnTo>
                    <a:pt x="29763" y="6361"/>
                  </a:lnTo>
                  <a:lnTo>
                    <a:pt x="29654" y="6126"/>
                  </a:lnTo>
                  <a:lnTo>
                    <a:pt x="29546" y="5883"/>
                  </a:lnTo>
                  <a:lnTo>
                    <a:pt x="29419" y="5648"/>
                  </a:lnTo>
                  <a:lnTo>
                    <a:pt x="29293" y="5412"/>
                  </a:lnTo>
                  <a:lnTo>
                    <a:pt x="29148" y="5177"/>
                  </a:lnTo>
                  <a:lnTo>
                    <a:pt x="28995" y="4948"/>
                  </a:lnTo>
                  <a:lnTo>
                    <a:pt x="28832" y="4712"/>
                  </a:lnTo>
                  <a:lnTo>
                    <a:pt x="28661" y="4483"/>
                  </a:lnTo>
                  <a:lnTo>
                    <a:pt x="28471" y="4255"/>
                  </a:lnTo>
                  <a:lnTo>
                    <a:pt x="28281" y="4033"/>
                  </a:lnTo>
                  <a:lnTo>
                    <a:pt x="28073" y="3810"/>
                  </a:lnTo>
                  <a:lnTo>
                    <a:pt x="27856" y="3588"/>
                  </a:lnTo>
                  <a:lnTo>
                    <a:pt x="27630" y="3373"/>
                  </a:lnTo>
                  <a:lnTo>
                    <a:pt x="27396" y="3158"/>
                  </a:lnTo>
                  <a:lnTo>
                    <a:pt x="27152" y="2942"/>
                  </a:lnTo>
                  <a:lnTo>
                    <a:pt x="26890" y="2734"/>
                  </a:lnTo>
                  <a:lnTo>
                    <a:pt x="26628" y="2525"/>
                  </a:lnTo>
                  <a:lnTo>
                    <a:pt x="26365" y="2330"/>
                  </a:lnTo>
                  <a:lnTo>
                    <a:pt x="26094" y="2148"/>
                  </a:lnTo>
                  <a:lnTo>
                    <a:pt x="25823" y="1966"/>
                  </a:lnTo>
                  <a:lnTo>
                    <a:pt x="25552" y="1798"/>
                  </a:lnTo>
                  <a:lnTo>
                    <a:pt x="25272" y="1636"/>
                  </a:lnTo>
                  <a:lnTo>
                    <a:pt x="25001" y="1488"/>
                  </a:lnTo>
                  <a:lnTo>
                    <a:pt x="24712" y="1340"/>
                  </a:lnTo>
                  <a:lnTo>
                    <a:pt x="24432" y="1206"/>
                  </a:lnTo>
                  <a:lnTo>
                    <a:pt x="24152" y="1078"/>
                  </a:lnTo>
                  <a:lnTo>
                    <a:pt x="23863" y="957"/>
                  </a:lnTo>
                  <a:lnTo>
                    <a:pt x="23574" y="842"/>
                  </a:lnTo>
                  <a:lnTo>
                    <a:pt x="23275" y="741"/>
                  </a:lnTo>
                  <a:lnTo>
                    <a:pt x="22986" y="640"/>
                  </a:lnTo>
                  <a:lnTo>
                    <a:pt x="22688" y="553"/>
                  </a:lnTo>
                  <a:lnTo>
                    <a:pt x="22399" y="465"/>
                  </a:lnTo>
                  <a:lnTo>
                    <a:pt x="22101" y="391"/>
                  </a:lnTo>
                  <a:lnTo>
                    <a:pt x="21803" y="324"/>
                  </a:lnTo>
                  <a:lnTo>
                    <a:pt x="21495" y="263"/>
                  </a:lnTo>
                  <a:lnTo>
                    <a:pt x="21197" y="203"/>
                  </a:lnTo>
                  <a:lnTo>
                    <a:pt x="20890" y="156"/>
                  </a:lnTo>
                  <a:lnTo>
                    <a:pt x="20592" y="115"/>
                  </a:lnTo>
                  <a:lnTo>
                    <a:pt x="20285" y="82"/>
                  </a:lnTo>
                  <a:lnTo>
                    <a:pt x="19977" y="55"/>
                  </a:lnTo>
                  <a:lnTo>
                    <a:pt x="19670" y="28"/>
                  </a:lnTo>
                  <a:lnTo>
                    <a:pt x="19363" y="14"/>
                  </a:lnTo>
                  <a:lnTo>
                    <a:pt x="19056" y="8"/>
                  </a:lnTo>
                  <a:lnTo>
                    <a:pt x="1874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-2201975" y="-3265150"/>
              <a:ext cx="368875" cy="276150"/>
            </a:xfrm>
            <a:custGeom>
              <a:avLst/>
              <a:gdLst/>
              <a:ahLst/>
              <a:cxnLst/>
              <a:rect l="l" t="t" r="r" b="b"/>
              <a:pathLst>
                <a:path w="14755" h="11046" extrusionOk="0">
                  <a:moveTo>
                    <a:pt x="6542" y="2248"/>
                  </a:moveTo>
                  <a:lnTo>
                    <a:pt x="6587" y="2336"/>
                  </a:lnTo>
                  <a:lnTo>
                    <a:pt x="6641" y="2417"/>
                  </a:lnTo>
                  <a:lnTo>
                    <a:pt x="6695" y="2491"/>
                  </a:lnTo>
                  <a:lnTo>
                    <a:pt x="6759" y="2571"/>
                  </a:lnTo>
                  <a:lnTo>
                    <a:pt x="6831" y="2645"/>
                  </a:lnTo>
                  <a:lnTo>
                    <a:pt x="6912" y="2713"/>
                  </a:lnTo>
                  <a:lnTo>
                    <a:pt x="6993" y="2780"/>
                  </a:lnTo>
                  <a:lnTo>
                    <a:pt x="7093" y="2841"/>
                  </a:lnTo>
                  <a:lnTo>
                    <a:pt x="7183" y="2894"/>
                  </a:lnTo>
                  <a:lnTo>
                    <a:pt x="7292" y="2948"/>
                  </a:lnTo>
                  <a:lnTo>
                    <a:pt x="7400" y="2995"/>
                  </a:lnTo>
                  <a:lnTo>
                    <a:pt x="7527" y="3042"/>
                  </a:lnTo>
                  <a:lnTo>
                    <a:pt x="7644" y="3076"/>
                  </a:lnTo>
                  <a:lnTo>
                    <a:pt x="7780" y="3103"/>
                  </a:lnTo>
                  <a:lnTo>
                    <a:pt x="7915" y="3130"/>
                  </a:lnTo>
                  <a:lnTo>
                    <a:pt x="8060" y="3150"/>
                  </a:lnTo>
                  <a:lnTo>
                    <a:pt x="8249" y="3164"/>
                  </a:lnTo>
                  <a:lnTo>
                    <a:pt x="8421" y="3191"/>
                  </a:lnTo>
                  <a:lnTo>
                    <a:pt x="8593" y="3224"/>
                  </a:lnTo>
                  <a:lnTo>
                    <a:pt x="8764" y="3258"/>
                  </a:lnTo>
                  <a:lnTo>
                    <a:pt x="8918" y="3305"/>
                  </a:lnTo>
                  <a:lnTo>
                    <a:pt x="9072" y="3359"/>
                  </a:lnTo>
                  <a:lnTo>
                    <a:pt x="9216" y="3413"/>
                  </a:lnTo>
                  <a:lnTo>
                    <a:pt x="9361" y="3473"/>
                  </a:lnTo>
                  <a:lnTo>
                    <a:pt x="9496" y="3541"/>
                  </a:lnTo>
                  <a:lnTo>
                    <a:pt x="9623" y="3615"/>
                  </a:lnTo>
                  <a:lnTo>
                    <a:pt x="9740" y="3695"/>
                  </a:lnTo>
                  <a:lnTo>
                    <a:pt x="9858" y="3776"/>
                  </a:lnTo>
                  <a:lnTo>
                    <a:pt x="9966" y="3864"/>
                  </a:lnTo>
                  <a:lnTo>
                    <a:pt x="10066" y="3951"/>
                  </a:lnTo>
                  <a:lnTo>
                    <a:pt x="10165" y="4045"/>
                  </a:lnTo>
                  <a:lnTo>
                    <a:pt x="10255" y="4146"/>
                  </a:lnTo>
                  <a:lnTo>
                    <a:pt x="10337" y="4247"/>
                  </a:lnTo>
                  <a:lnTo>
                    <a:pt x="10418" y="4348"/>
                  </a:lnTo>
                  <a:lnTo>
                    <a:pt x="10490" y="4456"/>
                  </a:lnTo>
                  <a:lnTo>
                    <a:pt x="10553" y="4564"/>
                  </a:lnTo>
                  <a:lnTo>
                    <a:pt x="10617" y="4678"/>
                  </a:lnTo>
                  <a:lnTo>
                    <a:pt x="10662" y="4792"/>
                  </a:lnTo>
                  <a:lnTo>
                    <a:pt x="10707" y="4907"/>
                  </a:lnTo>
                  <a:lnTo>
                    <a:pt x="10752" y="5021"/>
                  </a:lnTo>
                  <a:lnTo>
                    <a:pt x="10779" y="5142"/>
                  </a:lnTo>
                  <a:lnTo>
                    <a:pt x="10806" y="5264"/>
                  </a:lnTo>
                  <a:lnTo>
                    <a:pt x="10834" y="5385"/>
                  </a:lnTo>
                  <a:lnTo>
                    <a:pt x="10843" y="5499"/>
                  </a:lnTo>
                  <a:lnTo>
                    <a:pt x="10852" y="5620"/>
                  </a:lnTo>
                  <a:lnTo>
                    <a:pt x="10852" y="5741"/>
                  </a:lnTo>
                  <a:lnTo>
                    <a:pt x="10852" y="5863"/>
                  </a:lnTo>
                  <a:lnTo>
                    <a:pt x="10834" y="5984"/>
                  </a:lnTo>
                  <a:lnTo>
                    <a:pt x="10825" y="6105"/>
                  </a:lnTo>
                  <a:lnTo>
                    <a:pt x="10797" y="6219"/>
                  </a:lnTo>
                  <a:lnTo>
                    <a:pt x="10761" y="6340"/>
                  </a:lnTo>
                  <a:lnTo>
                    <a:pt x="10725" y="6455"/>
                  </a:lnTo>
                  <a:lnTo>
                    <a:pt x="10689" y="6563"/>
                  </a:lnTo>
                  <a:lnTo>
                    <a:pt x="10635" y="6677"/>
                  </a:lnTo>
                  <a:lnTo>
                    <a:pt x="10581" y="6785"/>
                  </a:lnTo>
                  <a:lnTo>
                    <a:pt x="10517" y="6892"/>
                  </a:lnTo>
                  <a:lnTo>
                    <a:pt x="10445" y="6993"/>
                  </a:lnTo>
                  <a:lnTo>
                    <a:pt x="10373" y="7094"/>
                  </a:lnTo>
                  <a:lnTo>
                    <a:pt x="10291" y="7195"/>
                  </a:lnTo>
                  <a:lnTo>
                    <a:pt x="10201" y="7289"/>
                  </a:lnTo>
                  <a:lnTo>
                    <a:pt x="10111" y="7377"/>
                  </a:lnTo>
                  <a:lnTo>
                    <a:pt x="10011" y="7464"/>
                  </a:lnTo>
                  <a:lnTo>
                    <a:pt x="9903" y="7545"/>
                  </a:lnTo>
                  <a:lnTo>
                    <a:pt x="9785" y="7619"/>
                  </a:lnTo>
                  <a:lnTo>
                    <a:pt x="9668" y="7693"/>
                  </a:lnTo>
                  <a:lnTo>
                    <a:pt x="9541" y="7754"/>
                  </a:lnTo>
                  <a:lnTo>
                    <a:pt x="9406" y="7821"/>
                  </a:lnTo>
                  <a:lnTo>
                    <a:pt x="9261" y="7875"/>
                  </a:lnTo>
                  <a:lnTo>
                    <a:pt x="9117" y="7922"/>
                  </a:lnTo>
                  <a:lnTo>
                    <a:pt x="8963" y="7969"/>
                  </a:lnTo>
                  <a:lnTo>
                    <a:pt x="8810" y="8003"/>
                  </a:lnTo>
                  <a:lnTo>
                    <a:pt x="8638" y="8037"/>
                  </a:lnTo>
                  <a:lnTo>
                    <a:pt x="8466" y="8057"/>
                  </a:lnTo>
                  <a:lnTo>
                    <a:pt x="8295" y="8077"/>
                  </a:lnTo>
                  <a:lnTo>
                    <a:pt x="8105" y="8084"/>
                  </a:lnTo>
                  <a:lnTo>
                    <a:pt x="7915" y="8084"/>
                  </a:lnTo>
                  <a:lnTo>
                    <a:pt x="7716" y="8077"/>
                  </a:lnTo>
                  <a:lnTo>
                    <a:pt x="7508" y="8063"/>
                  </a:lnTo>
                  <a:lnTo>
                    <a:pt x="7301" y="8037"/>
                  </a:lnTo>
                  <a:lnTo>
                    <a:pt x="7084" y="8010"/>
                  </a:lnTo>
                  <a:lnTo>
                    <a:pt x="6903" y="7976"/>
                  </a:lnTo>
                  <a:lnTo>
                    <a:pt x="6731" y="7942"/>
                  </a:lnTo>
                  <a:lnTo>
                    <a:pt x="6560" y="7895"/>
                  </a:lnTo>
                  <a:lnTo>
                    <a:pt x="6388" y="7855"/>
                  </a:lnTo>
                  <a:lnTo>
                    <a:pt x="6216" y="7801"/>
                  </a:lnTo>
                  <a:lnTo>
                    <a:pt x="6054" y="7747"/>
                  </a:lnTo>
                  <a:lnTo>
                    <a:pt x="5891" y="7687"/>
                  </a:lnTo>
                  <a:lnTo>
                    <a:pt x="5738" y="7619"/>
                  </a:lnTo>
                  <a:lnTo>
                    <a:pt x="5584" y="7552"/>
                  </a:lnTo>
                  <a:lnTo>
                    <a:pt x="5430" y="7478"/>
                  </a:lnTo>
                  <a:lnTo>
                    <a:pt x="5286" y="7404"/>
                  </a:lnTo>
                  <a:lnTo>
                    <a:pt x="5150" y="7323"/>
                  </a:lnTo>
                  <a:lnTo>
                    <a:pt x="5015" y="7236"/>
                  </a:lnTo>
                  <a:lnTo>
                    <a:pt x="4879" y="7148"/>
                  </a:lnTo>
                  <a:lnTo>
                    <a:pt x="4762" y="7054"/>
                  </a:lnTo>
                  <a:lnTo>
                    <a:pt x="4644" y="6960"/>
                  </a:lnTo>
                  <a:lnTo>
                    <a:pt x="4527" y="6859"/>
                  </a:lnTo>
                  <a:lnTo>
                    <a:pt x="4427" y="6751"/>
                  </a:lnTo>
                  <a:lnTo>
                    <a:pt x="4328" y="6643"/>
                  </a:lnTo>
                  <a:lnTo>
                    <a:pt x="4238" y="6536"/>
                  </a:lnTo>
                  <a:lnTo>
                    <a:pt x="4156" y="6421"/>
                  </a:lnTo>
                  <a:lnTo>
                    <a:pt x="4084" y="6307"/>
                  </a:lnTo>
                  <a:lnTo>
                    <a:pt x="4012" y="6186"/>
                  </a:lnTo>
                  <a:lnTo>
                    <a:pt x="3958" y="6065"/>
                  </a:lnTo>
                  <a:lnTo>
                    <a:pt x="3903" y="5937"/>
                  </a:lnTo>
                  <a:lnTo>
                    <a:pt x="3867" y="5809"/>
                  </a:lnTo>
                  <a:lnTo>
                    <a:pt x="3831" y="5681"/>
                  </a:lnTo>
                  <a:lnTo>
                    <a:pt x="3804" y="5546"/>
                  </a:lnTo>
                  <a:lnTo>
                    <a:pt x="3795" y="5412"/>
                  </a:lnTo>
                  <a:lnTo>
                    <a:pt x="3795" y="5270"/>
                  </a:lnTo>
                  <a:lnTo>
                    <a:pt x="3804" y="5129"/>
                  </a:lnTo>
                  <a:lnTo>
                    <a:pt x="3822" y="4988"/>
                  </a:lnTo>
                  <a:lnTo>
                    <a:pt x="3840" y="4873"/>
                  </a:lnTo>
                  <a:lnTo>
                    <a:pt x="3867" y="4759"/>
                  </a:lnTo>
                  <a:lnTo>
                    <a:pt x="3939" y="4543"/>
                  </a:lnTo>
                  <a:lnTo>
                    <a:pt x="4030" y="4328"/>
                  </a:lnTo>
                  <a:lnTo>
                    <a:pt x="4138" y="4119"/>
                  </a:lnTo>
                  <a:lnTo>
                    <a:pt x="4265" y="3924"/>
                  </a:lnTo>
                  <a:lnTo>
                    <a:pt x="4409" y="3729"/>
                  </a:lnTo>
                  <a:lnTo>
                    <a:pt x="4572" y="3547"/>
                  </a:lnTo>
                  <a:lnTo>
                    <a:pt x="4744" y="3372"/>
                  </a:lnTo>
                  <a:lnTo>
                    <a:pt x="4924" y="3204"/>
                  </a:lnTo>
                  <a:lnTo>
                    <a:pt x="5123" y="3042"/>
                  </a:lnTo>
                  <a:lnTo>
                    <a:pt x="5340" y="2888"/>
                  </a:lnTo>
                  <a:lnTo>
                    <a:pt x="5557" y="2746"/>
                  </a:lnTo>
                  <a:lnTo>
                    <a:pt x="5792" y="2605"/>
                  </a:lnTo>
                  <a:lnTo>
                    <a:pt x="6036" y="2477"/>
                  </a:lnTo>
                  <a:lnTo>
                    <a:pt x="6289" y="2363"/>
                  </a:lnTo>
                  <a:lnTo>
                    <a:pt x="6542" y="2248"/>
                  </a:lnTo>
                  <a:close/>
                  <a:moveTo>
                    <a:pt x="7572" y="0"/>
                  </a:moveTo>
                  <a:lnTo>
                    <a:pt x="7174" y="27"/>
                  </a:lnTo>
                  <a:lnTo>
                    <a:pt x="6777" y="61"/>
                  </a:lnTo>
                  <a:lnTo>
                    <a:pt x="6388" y="115"/>
                  </a:lnTo>
                  <a:lnTo>
                    <a:pt x="6009" y="182"/>
                  </a:lnTo>
                  <a:lnTo>
                    <a:pt x="5620" y="263"/>
                  </a:lnTo>
                  <a:lnTo>
                    <a:pt x="5250" y="357"/>
                  </a:lnTo>
                  <a:lnTo>
                    <a:pt x="4879" y="465"/>
                  </a:lnTo>
                  <a:lnTo>
                    <a:pt x="4518" y="586"/>
                  </a:lnTo>
                  <a:lnTo>
                    <a:pt x="4165" y="720"/>
                  </a:lnTo>
                  <a:lnTo>
                    <a:pt x="3822" y="868"/>
                  </a:lnTo>
                  <a:lnTo>
                    <a:pt x="3488" y="1030"/>
                  </a:lnTo>
                  <a:lnTo>
                    <a:pt x="3162" y="1198"/>
                  </a:lnTo>
                  <a:lnTo>
                    <a:pt x="2846" y="1387"/>
                  </a:lnTo>
                  <a:lnTo>
                    <a:pt x="2548" y="1575"/>
                  </a:lnTo>
                  <a:lnTo>
                    <a:pt x="2259" y="1784"/>
                  </a:lnTo>
                  <a:lnTo>
                    <a:pt x="1979" y="1999"/>
                  </a:lnTo>
                  <a:lnTo>
                    <a:pt x="1717" y="2221"/>
                  </a:lnTo>
                  <a:lnTo>
                    <a:pt x="1473" y="2457"/>
                  </a:lnTo>
                  <a:lnTo>
                    <a:pt x="1247" y="2699"/>
                  </a:lnTo>
                  <a:lnTo>
                    <a:pt x="1030" y="2955"/>
                  </a:lnTo>
                  <a:lnTo>
                    <a:pt x="831" y="3217"/>
                  </a:lnTo>
                  <a:lnTo>
                    <a:pt x="660" y="3487"/>
                  </a:lnTo>
                  <a:lnTo>
                    <a:pt x="578" y="3621"/>
                  </a:lnTo>
                  <a:lnTo>
                    <a:pt x="497" y="3763"/>
                  </a:lnTo>
                  <a:lnTo>
                    <a:pt x="425" y="3904"/>
                  </a:lnTo>
                  <a:lnTo>
                    <a:pt x="361" y="4045"/>
                  </a:lnTo>
                  <a:lnTo>
                    <a:pt x="298" y="4187"/>
                  </a:lnTo>
                  <a:lnTo>
                    <a:pt x="244" y="4335"/>
                  </a:lnTo>
                  <a:lnTo>
                    <a:pt x="190" y="4483"/>
                  </a:lnTo>
                  <a:lnTo>
                    <a:pt x="145" y="4631"/>
                  </a:lnTo>
                  <a:lnTo>
                    <a:pt x="108" y="4779"/>
                  </a:lnTo>
                  <a:lnTo>
                    <a:pt x="72" y="4927"/>
                  </a:lnTo>
                  <a:lnTo>
                    <a:pt x="45" y="5068"/>
                  </a:lnTo>
                  <a:lnTo>
                    <a:pt x="27" y="5216"/>
                  </a:lnTo>
                  <a:lnTo>
                    <a:pt x="18" y="5358"/>
                  </a:lnTo>
                  <a:lnTo>
                    <a:pt x="9" y="5506"/>
                  </a:lnTo>
                  <a:lnTo>
                    <a:pt x="0" y="5647"/>
                  </a:lnTo>
                  <a:lnTo>
                    <a:pt x="9" y="5789"/>
                  </a:lnTo>
                  <a:lnTo>
                    <a:pt x="18" y="5930"/>
                  </a:lnTo>
                  <a:lnTo>
                    <a:pt x="27" y="6065"/>
                  </a:lnTo>
                  <a:lnTo>
                    <a:pt x="54" y="6206"/>
                  </a:lnTo>
                  <a:lnTo>
                    <a:pt x="72" y="6340"/>
                  </a:lnTo>
                  <a:lnTo>
                    <a:pt x="108" y="6482"/>
                  </a:lnTo>
                  <a:lnTo>
                    <a:pt x="145" y="6616"/>
                  </a:lnTo>
                  <a:lnTo>
                    <a:pt x="226" y="6879"/>
                  </a:lnTo>
                  <a:lnTo>
                    <a:pt x="334" y="7141"/>
                  </a:lnTo>
                  <a:lnTo>
                    <a:pt x="461" y="7397"/>
                  </a:lnTo>
                  <a:lnTo>
                    <a:pt x="605" y="7653"/>
                  </a:lnTo>
                  <a:lnTo>
                    <a:pt x="768" y="7895"/>
                  </a:lnTo>
                  <a:lnTo>
                    <a:pt x="949" y="8131"/>
                  </a:lnTo>
                  <a:lnTo>
                    <a:pt x="1148" y="8366"/>
                  </a:lnTo>
                  <a:lnTo>
                    <a:pt x="1355" y="8588"/>
                  </a:lnTo>
                  <a:lnTo>
                    <a:pt x="1581" y="8804"/>
                  </a:lnTo>
                  <a:lnTo>
                    <a:pt x="1825" y="9012"/>
                  </a:lnTo>
                  <a:lnTo>
                    <a:pt x="2078" y="9214"/>
                  </a:lnTo>
                  <a:lnTo>
                    <a:pt x="2349" y="9410"/>
                  </a:lnTo>
                  <a:lnTo>
                    <a:pt x="2629" y="9591"/>
                  </a:lnTo>
                  <a:lnTo>
                    <a:pt x="2918" y="9766"/>
                  </a:lnTo>
                  <a:lnTo>
                    <a:pt x="3217" y="9928"/>
                  </a:lnTo>
                  <a:lnTo>
                    <a:pt x="3533" y="10083"/>
                  </a:lnTo>
                  <a:lnTo>
                    <a:pt x="3858" y="10231"/>
                  </a:lnTo>
                  <a:lnTo>
                    <a:pt x="4183" y="10365"/>
                  </a:lnTo>
                  <a:lnTo>
                    <a:pt x="4527" y="10486"/>
                  </a:lnTo>
                  <a:lnTo>
                    <a:pt x="4870" y="10601"/>
                  </a:lnTo>
                  <a:lnTo>
                    <a:pt x="5232" y="10702"/>
                  </a:lnTo>
                  <a:lnTo>
                    <a:pt x="5593" y="10789"/>
                  </a:lnTo>
                  <a:lnTo>
                    <a:pt x="5954" y="10863"/>
                  </a:lnTo>
                  <a:lnTo>
                    <a:pt x="6325" y="10931"/>
                  </a:lnTo>
                  <a:lnTo>
                    <a:pt x="6704" y="10978"/>
                  </a:lnTo>
                  <a:lnTo>
                    <a:pt x="7084" y="11011"/>
                  </a:lnTo>
                  <a:lnTo>
                    <a:pt x="7454" y="11038"/>
                  </a:lnTo>
                  <a:lnTo>
                    <a:pt x="7834" y="11045"/>
                  </a:lnTo>
                  <a:lnTo>
                    <a:pt x="8204" y="11038"/>
                  </a:lnTo>
                  <a:lnTo>
                    <a:pt x="8566" y="11018"/>
                  </a:lnTo>
                  <a:lnTo>
                    <a:pt x="8936" y="10985"/>
                  </a:lnTo>
                  <a:lnTo>
                    <a:pt x="9288" y="10944"/>
                  </a:lnTo>
                  <a:lnTo>
                    <a:pt x="9641" y="10884"/>
                  </a:lnTo>
                  <a:lnTo>
                    <a:pt x="9984" y="10816"/>
                  </a:lnTo>
                  <a:lnTo>
                    <a:pt x="10328" y="10729"/>
                  </a:lnTo>
                  <a:lnTo>
                    <a:pt x="10653" y="10641"/>
                  </a:lnTo>
                  <a:lnTo>
                    <a:pt x="10978" y="10534"/>
                  </a:lnTo>
                  <a:lnTo>
                    <a:pt x="11294" y="10419"/>
                  </a:lnTo>
                  <a:lnTo>
                    <a:pt x="11593" y="10291"/>
                  </a:lnTo>
                  <a:lnTo>
                    <a:pt x="11891" y="10150"/>
                  </a:lnTo>
                  <a:lnTo>
                    <a:pt x="12171" y="10002"/>
                  </a:lnTo>
                  <a:lnTo>
                    <a:pt x="12442" y="9840"/>
                  </a:lnTo>
                  <a:lnTo>
                    <a:pt x="12704" y="9672"/>
                  </a:lnTo>
                  <a:lnTo>
                    <a:pt x="12948" y="9490"/>
                  </a:lnTo>
                  <a:lnTo>
                    <a:pt x="13183" y="9302"/>
                  </a:lnTo>
                  <a:lnTo>
                    <a:pt x="13409" y="9100"/>
                  </a:lnTo>
                  <a:lnTo>
                    <a:pt x="13607" y="8891"/>
                  </a:lnTo>
                  <a:lnTo>
                    <a:pt x="13806" y="8669"/>
                  </a:lnTo>
                  <a:lnTo>
                    <a:pt x="13978" y="8447"/>
                  </a:lnTo>
                  <a:lnTo>
                    <a:pt x="14141" y="8212"/>
                  </a:lnTo>
                  <a:lnTo>
                    <a:pt x="14276" y="7963"/>
                  </a:lnTo>
                  <a:lnTo>
                    <a:pt x="14403" y="7713"/>
                  </a:lnTo>
                  <a:lnTo>
                    <a:pt x="14511" y="7451"/>
                  </a:lnTo>
                  <a:lnTo>
                    <a:pt x="14601" y="7182"/>
                  </a:lnTo>
                  <a:lnTo>
                    <a:pt x="14665" y="6906"/>
                  </a:lnTo>
                  <a:lnTo>
                    <a:pt x="14719" y="6623"/>
                  </a:lnTo>
                  <a:lnTo>
                    <a:pt x="14746" y="6334"/>
                  </a:lnTo>
                  <a:lnTo>
                    <a:pt x="14755" y="6125"/>
                  </a:lnTo>
                  <a:lnTo>
                    <a:pt x="14746" y="5923"/>
                  </a:lnTo>
                  <a:lnTo>
                    <a:pt x="14737" y="5715"/>
                  </a:lnTo>
                  <a:lnTo>
                    <a:pt x="14710" y="5513"/>
                  </a:lnTo>
                  <a:lnTo>
                    <a:pt x="14674" y="5311"/>
                  </a:lnTo>
                  <a:lnTo>
                    <a:pt x="14637" y="5115"/>
                  </a:lnTo>
                  <a:lnTo>
                    <a:pt x="14583" y="4914"/>
                  </a:lnTo>
                  <a:lnTo>
                    <a:pt x="14520" y="4718"/>
                  </a:lnTo>
                  <a:lnTo>
                    <a:pt x="14448" y="4523"/>
                  </a:lnTo>
                  <a:lnTo>
                    <a:pt x="14375" y="4328"/>
                  </a:lnTo>
                  <a:lnTo>
                    <a:pt x="14285" y="4140"/>
                  </a:lnTo>
                  <a:lnTo>
                    <a:pt x="14186" y="3951"/>
                  </a:lnTo>
                  <a:lnTo>
                    <a:pt x="14077" y="3769"/>
                  </a:lnTo>
                  <a:lnTo>
                    <a:pt x="13969" y="3588"/>
                  </a:lnTo>
                  <a:lnTo>
                    <a:pt x="13842" y="3406"/>
                  </a:lnTo>
                  <a:lnTo>
                    <a:pt x="13716" y="3231"/>
                  </a:lnTo>
                  <a:lnTo>
                    <a:pt x="13580" y="3063"/>
                  </a:lnTo>
                  <a:lnTo>
                    <a:pt x="13436" y="2894"/>
                  </a:lnTo>
                  <a:lnTo>
                    <a:pt x="13282" y="2733"/>
                  </a:lnTo>
                  <a:lnTo>
                    <a:pt x="13120" y="2571"/>
                  </a:lnTo>
                  <a:lnTo>
                    <a:pt x="12957" y="2417"/>
                  </a:lnTo>
                  <a:lnTo>
                    <a:pt x="12776" y="2268"/>
                  </a:lnTo>
                  <a:lnTo>
                    <a:pt x="12595" y="2120"/>
                  </a:lnTo>
                  <a:lnTo>
                    <a:pt x="12415" y="1979"/>
                  </a:lnTo>
                  <a:lnTo>
                    <a:pt x="12216" y="1844"/>
                  </a:lnTo>
                  <a:lnTo>
                    <a:pt x="12017" y="1717"/>
                  </a:lnTo>
                  <a:lnTo>
                    <a:pt x="11809" y="1595"/>
                  </a:lnTo>
                  <a:lnTo>
                    <a:pt x="11602" y="1481"/>
                  </a:lnTo>
                  <a:lnTo>
                    <a:pt x="11376" y="1367"/>
                  </a:lnTo>
                  <a:lnTo>
                    <a:pt x="11159" y="1259"/>
                  </a:lnTo>
                  <a:lnTo>
                    <a:pt x="10924" y="1165"/>
                  </a:lnTo>
                  <a:lnTo>
                    <a:pt x="10689" y="1070"/>
                  </a:lnTo>
                  <a:lnTo>
                    <a:pt x="10698" y="1003"/>
                  </a:lnTo>
                  <a:lnTo>
                    <a:pt x="10689" y="936"/>
                  </a:lnTo>
                  <a:lnTo>
                    <a:pt x="10680" y="868"/>
                  </a:lnTo>
                  <a:lnTo>
                    <a:pt x="10671" y="808"/>
                  </a:lnTo>
                  <a:lnTo>
                    <a:pt x="10644" y="741"/>
                  </a:lnTo>
                  <a:lnTo>
                    <a:pt x="10617" y="680"/>
                  </a:lnTo>
                  <a:lnTo>
                    <a:pt x="10581" y="619"/>
                  </a:lnTo>
                  <a:lnTo>
                    <a:pt x="10544" y="559"/>
                  </a:lnTo>
                  <a:lnTo>
                    <a:pt x="10490" y="498"/>
                  </a:lnTo>
                  <a:lnTo>
                    <a:pt x="10436" y="451"/>
                  </a:lnTo>
                  <a:lnTo>
                    <a:pt x="10373" y="397"/>
                  </a:lnTo>
                  <a:lnTo>
                    <a:pt x="10309" y="357"/>
                  </a:lnTo>
                  <a:lnTo>
                    <a:pt x="10237" y="317"/>
                  </a:lnTo>
                  <a:lnTo>
                    <a:pt x="10147" y="276"/>
                  </a:lnTo>
                  <a:lnTo>
                    <a:pt x="10056" y="249"/>
                  </a:lnTo>
                  <a:lnTo>
                    <a:pt x="9966" y="222"/>
                  </a:lnTo>
                  <a:lnTo>
                    <a:pt x="9767" y="182"/>
                  </a:lnTo>
                  <a:lnTo>
                    <a:pt x="9569" y="142"/>
                  </a:lnTo>
                  <a:lnTo>
                    <a:pt x="9370" y="108"/>
                  </a:lnTo>
                  <a:lnTo>
                    <a:pt x="9171" y="81"/>
                  </a:lnTo>
                  <a:lnTo>
                    <a:pt x="8972" y="54"/>
                  </a:lnTo>
                  <a:lnTo>
                    <a:pt x="8773" y="34"/>
                  </a:lnTo>
                  <a:lnTo>
                    <a:pt x="8566" y="20"/>
                  </a:lnTo>
                  <a:lnTo>
                    <a:pt x="8367" y="7"/>
                  </a:lnTo>
                  <a:lnTo>
                    <a:pt x="816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-2107125" y="-3208950"/>
              <a:ext cx="176450" cy="145900"/>
            </a:xfrm>
            <a:custGeom>
              <a:avLst/>
              <a:gdLst/>
              <a:ahLst/>
              <a:cxnLst/>
              <a:rect l="l" t="t" r="r" b="b"/>
              <a:pathLst>
                <a:path w="7058" h="5836" extrusionOk="0">
                  <a:moveTo>
                    <a:pt x="2748" y="0"/>
                  </a:moveTo>
                  <a:lnTo>
                    <a:pt x="2495" y="115"/>
                  </a:lnTo>
                  <a:lnTo>
                    <a:pt x="2242" y="229"/>
                  </a:lnTo>
                  <a:lnTo>
                    <a:pt x="1998" y="357"/>
                  </a:lnTo>
                  <a:lnTo>
                    <a:pt x="1763" y="498"/>
                  </a:lnTo>
                  <a:lnTo>
                    <a:pt x="1546" y="640"/>
                  </a:lnTo>
                  <a:lnTo>
                    <a:pt x="1329" y="794"/>
                  </a:lnTo>
                  <a:lnTo>
                    <a:pt x="1130" y="956"/>
                  </a:lnTo>
                  <a:lnTo>
                    <a:pt x="950" y="1124"/>
                  </a:lnTo>
                  <a:lnTo>
                    <a:pt x="778" y="1299"/>
                  </a:lnTo>
                  <a:lnTo>
                    <a:pt x="615" y="1481"/>
                  </a:lnTo>
                  <a:lnTo>
                    <a:pt x="471" y="1676"/>
                  </a:lnTo>
                  <a:lnTo>
                    <a:pt x="344" y="1871"/>
                  </a:lnTo>
                  <a:lnTo>
                    <a:pt x="236" y="2080"/>
                  </a:lnTo>
                  <a:lnTo>
                    <a:pt x="145" y="2295"/>
                  </a:lnTo>
                  <a:lnTo>
                    <a:pt x="73" y="2511"/>
                  </a:lnTo>
                  <a:lnTo>
                    <a:pt x="46" y="2625"/>
                  </a:lnTo>
                  <a:lnTo>
                    <a:pt x="28" y="2740"/>
                  </a:lnTo>
                  <a:lnTo>
                    <a:pt x="10" y="2881"/>
                  </a:lnTo>
                  <a:lnTo>
                    <a:pt x="1" y="3022"/>
                  </a:lnTo>
                  <a:lnTo>
                    <a:pt x="1" y="3164"/>
                  </a:lnTo>
                  <a:lnTo>
                    <a:pt x="10" y="3298"/>
                  </a:lnTo>
                  <a:lnTo>
                    <a:pt x="37" y="3433"/>
                  </a:lnTo>
                  <a:lnTo>
                    <a:pt x="73" y="3561"/>
                  </a:lnTo>
                  <a:lnTo>
                    <a:pt x="109" y="3689"/>
                  </a:lnTo>
                  <a:lnTo>
                    <a:pt x="164" y="3817"/>
                  </a:lnTo>
                  <a:lnTo>
                    <a:pt x="218" y="3938"/>
                  </a:lnTo>
                  <a:lnTo>
                    <a:pt x="290" y="4059"/>
                  </a:lnTo>
                  <a:lnTo>
                    <a:pt x="362" y="4173"/>
                  </a:lnTo>
                  <a:lnTo>
                    <a:pt x="444" y="4288"/>
                  </a:lnTo>
                  <a:lnTo>
                    <a:pt x="534" y="4395"/>
                  </a:lnTo>
                  <a:lnTo>
                    <a:pt x="633" y="4503"/>
                  </a:lnTo>
                  <a:lnTo>
                    <a:pt x="733" y="4611"/>
                  </a:lnTo>
                  <a:lnTo>
                    <a:pt x="850" y="4712"/>
                  </a:lnTo>
                  <a:lnTo>
                    <a:pt x="968" y="4806"/>
                  </a:lnTo>
                  <a:lnTo>
                    <a:pt x="1085" y="4900"/>
                  </a:lnTo>
                  <a:lnTo>
                    <a:pt x="1221" y="4988"/>
                  </a:lnTo>
                  <a:lnTo>
                    <a:pt x="1356" y="5075"/>
                  </a:lnTo>
                  <a:lnTo>
                    <a:pt x="1492" y="5156"/>
                  </a:lnTo>
                  <a:lnTo>
                    <a:pt x="1636" y="5230"/>
                  </a:lnTo>
                  <a:lnTo>
                    <a:pt x="1790" y="5304"/>
                  </a:lnTo>
                  <a:lnTo>
                    <a:pt x="1944" y="5371"/>
                  </a:lnTo>
                  <a:lnTo>
                    <a:pt x="2097" y="5439"/>
                  </a:lnTo>
                  <a:lnTo>
                    <a:pt x="2260" y="5499"/>
                  </a:lnTo>
                  <a:lnTo>
                    <a:pt x="2422" y="5553"/>
                  </a:lnTo>
                  <a:lnTo>
                    <a:pt x="2594" y="5607"/>
                  </a:lnTo>
                  <a:lnTo>
                    <a:pt x="2766" y="5647"/>
                  </a:lnTo>
                  <a:lnTo>
                    <a:pt x="2937" y="5694"/>
                  </a:lnTo>
                  <a:lnTo>
                    <a:pt x="3109" y="5728"/>
                  </a:lnTo>
                  <a:lnTo>
                    <a:pt x="3290" y="5762"/>
                  </a:lnTo>
                  <a:lnTo>
                    <a:pt x="3507" y="5789"/>
                  </a:lnTo>
                  <a:lnTo>
                    <a:pt x="3714" y="5815"/>
                  </a:lnTo>
                  <a:lnTo>
                    <a:pt x="3922" y="5829"/>
                  </a:lnTo>
                  <a:lnTo>
                    <a:pt x="4121" y="5836"/>
                  </a:lnTo>
                  <a:lnTo>
                    <a:pt x="4311" y="5836"/>
                  </a:lnTo>
                  <a:lnTo>
                    <a:pt x="4501" y="5829"/>
                  </a:lnTo>
                  <a:lnTo>
                    <a:pt x="4672" y="5809"/>
                  </a:lnTo>
                  <a:lnTo>
                    <a:pt x="4844" y="5789"/>
                  </a:lnTo>
                  <a:lnTo>
                    <a:pt x="5016" y="5755"/>
                  </a:lnTo>
                  <a:lnTo>
                    <a:pt x="5169" y="5721"/>
                  </a:lnTo>
                  <a:lnTo>
                    <a:pt x="5323" y="5674"/>
                  </a:lnTo>
                  <a:lnTo>
                    <a:pt x="5467" y="5627"/>
                  </a:lnTo>
                  <a:lnTo>
                    <a:pt x="5612" y="5573"/>
                  </a:lnTo>
                  <a:lnTo>
                    <a:pt x="5747" y="5506"/>
                  </a:lnTo>
                  <a:lnTo>
                    <a:pt x="5874" y="5445"/>
                  </a:lnTo>
                  <a:lnTo>
                    <a:pt x="5991" y="5371"/>
                  </a:lnTo>
                  <a:lnTo>
                    <a:pt x="6109" y="5297"/>
                  </a:lnTo>
                  <a:lnTo>
                    <a:pt x="6217" y="5216"/>
                  </a:lnTo>
                  <a:lnTo>
                    <a:pt x="6317" y="5129"/>
                  </a:lnTo>
                  <a:lnTo>
                    <a:pt x="6407" y="5041"/>
                  </a:lnTo>
                  <a:lnTo>
                    <a:pt x="6497" y="4947"/>
                  </a:lnTo>
                  <a:lnTo>
                    <a:pt x="6579" y="4846"/>
                  </a:lnTo>
                  <a:lnTo>
                    <a:pt x="6651" y="4745"/>
                  </a:lnTo>
                  <a:lnTo>
                    <a:pt x="6723" y="4644"/>
                  </a:lnTo>
                  <a:lnTo>
                    <a:pt x="6787" y="4537"/>
                  </a:lnTo>
                  <a:lnTo>
                    <a:pt x="6841" y="4429"/>
                  </a:lnTo>
                  <a:lnTo>
                    <a:pt x="6895" y="4315"/>
                  </a:lnTo>
                  <a:lnTo>
                    <a:pt x="6931" y="4207"/>
                  </a:lnTo>
                  <a:lnTo>
                    <a:pt x="6967" y="4092"/>
                  </a:lnTo>
                  <a:lnTo>
                    <a:pt x="7003" y="3971"/>
                  </a:lnTo>
                  <a:lnTo>
                    <a:pt x="7031" y="3857"/>
                  </a:lnTo>
                  <a:lnTo>
                    <a:pt x="7040" y="3736"/>
                  </a:lnTo>
                  <a:lnTo>
                    <a:pt x="7058" y="3615"/>
                  </a:lnTo>
                  <a:lnTo>
                    <a:pt x="7058" y="3493"/>
                  </a:lnTo>
                  <a:lnTo>
                    <a:pt x="7058" y="3372"/>
                  </a:lnTo>
                  <a:lnTo>
                    <a:pt x="7049" y="3251"/>
                  </a:lnTo>
                  <a:lnTo>
                    <a:pt x="7040" y="3137"/>
                  </a:lnTo>
                  <a:lnTo>
                    <a:pt x="7012" y="3016"/>
                  </a:lnTo>
                  <a:lnTo>
                    <a:pt x="6985" y="2894"/>
                  </a:lnTo>
                  <a:lnTo>
                    <a:pt x="6958" y="2773"/>
                  </a:lnTo>
                  <a:lnTo>
                    <a:pt x="6913" y="2659"/>
                  </a:lnTo>
                  <a:lnTo>
                    <a:pt x="6868" y="2544"/>
                  </a:lnTo>
                  <a:lnTo>
                    <a:pt x="6823" y="2430"/>
                  </a:lnTo>
                  <a:lnTo>
                    <a:pt x="6759" y="2316"/>
                  </a:lnTo>
                  <a:lnTo>
                    <a:pt x="6696" y="2208"/>
                  </a:lnTo>
                  <a:lnTo>
                    <a:pt x="6624" y="2100"/>
                  </a:lnTo>
                  <a:lnTo>
                    <a:pt x="6543" y="1999"/>
                  </a:lnTo>
                  <a:lnTo>
                    <a:pt x="6461" y="1898"/>
                  </a:lnTo>
                  <a:lnTo>
                    <a:pt x="6371" y="1797"/>
                  </a:lnTo>
                  <a:lnTo>
                    <a:pt x="6272" y="1703"/>
                  </a:lnTo>
                  <a:lnTo>
                    <a:pt x="6172" y="1616"/>
                  </a:lnTo>
                  <a:lnTo>
                    <a:pt x="6064" y="1528"/>
                  </a:lnTo>
                  <a:lnTo>
                    <a:pt x="5946" y="1447"/>
                  </a:lnTo>
                  <a:lnTo>
                    <a:pt x="5829" y="1367"/>
                  </a:lnTo>
                  <a:lnTo>
                    <a:pt x="5702" y="1293"/>
                  </a:lnTo>
                  <a:lnTo>
                    <a:pt x="5567" y="1225"/>
                  </a:lnTo>
                  <a:lnTo>
                    <a:pt x="5422" y="1165"/>
                  </a:lnTo>
                  <a:lnTo>
                    <a:pt x="5278" y="1111"/>
                  </a:lnTo>
                  <a:lnTo>
                    <a:pt x="5124" y="1057"/>
                  </a:lnTo>
                  <a:lnTo>
                    <a:pt x="4970" y="1010"/>
                  </a:lnTo>
                  <a:lnTo>
                    <a:pt x="4799" y="976"/>
                  </a:lnTo>
                  <a:lnTo>
                    <a:pt x="4627" y="943"/>
                  </a:lnTo>
                  <a:lnTo>
                    <a:pt x="4455" y="916"/>
                  </a:lnTo>
                  <a:lnTo>
                    <a:pt x="4266" y="902"/>
                  </a:lnTo>
                  <a:lnTo>
                    <a:pt x="4121" y="882"/>
                  </a:lnTo>
                  <a:lnTo>
                    <a:pt x="3986" y="855"/>
                  </a:lnTo>
                  <a:lnTo>
                    <a:pt x="3850" y="828"/>
                  </a:lnTo>
                  <a:lnTo>
                    <a:pt x="3733" y="794"/>
                  </a:lnTo>
                  <a:lnTo>
                    <a:pt x="3606" y="747"/>
                  </a:lnTo>
                  <a:lnTo>
                    <a:pt x="3498" y="700"/>
                  </a:lnTo>
                  <a:lnTo>
                    <a:pt x="3389" y="646"/>
                  </a:lnTo>
                  <a:lnTo>
                    <a:pt x="3299" y="593"/>
                  </a:lnTo>
                  <a:lnTo>
                    <a:pt x="3199" y="532"/>
                  </a:lnTo>
                  <a:lnTo>
                    <a:pt x="3118" y="465"/>
                  </a:lnTo>
                  <a:lnTo>
                    <a:pt x="3037" y="397"/>
                  </a:lnTo>
                  <a:lnTo>
                    <a:pt x="2965" y="323"/>
                  </a:lnTo>
                  <a:lnTo>
                    <a:pt x="2901" y="243"/>
                  </a:lnTo>
                  <a:lnTo>
                    <a:pt x="2847" y="169"/>
                  </a:lnTo>
                  <a:lnTo>
                    <a:pt x="2793" y="88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-5486375" y="-2765750"/>
              <a:ext cx="3437800" cy="463600"/>
            </a:xfrm>
            <a:custGeom>
              <a:avLst/>
              <a:gdLst/>
              <a:ahLst/>
              <a:cxnLst/>
              <a:rect l="l" t="t" r="r" b="b"/>
              <a:pathLst>
                <a:path w="137512" h="18544" extrusionOk="0">
                  <a:moveTo>
                    <a:pt x="133228" y="4288"/>
                  </a:moveTo>
                  <a:lnTo>
                    <a:pt x="133129" y="4584"/>
                  </a:lnTo>
                  <a:lnTo>
                    <a:pt x="133039" y="4894"/>
                  </a:lnTo>
                  <a:lnTo>
                    <a:pt x="132948" y="5197"/>
                  </a:lnTo>
                  <a:lnTo>
                    <a:pt x="132867" y="5506"/>
                  </a:lnTo>
                  <a:lnTo>
                    <a:pt x="132786" y="5816"/>
                  </a:lnTo>
                  <a:lnTo>
                    <a:pt x="132713" y="6132"/>
                  </a:lnTo>
                  <a:lnTo>
                    <a:pt x="132650" y="6442"/>
                  </a:lnTo>
                  <a:lnTo>
                    <a:pt x="132587" y="6758"/>
                  </a:lnTo>
                  <a:lnTo>
                    <a:pt x="132533" y="7081"/>
                  </a:lnTo>
                  <a:lnTo>
                    <a:pt x="132487" y="7398"/>
                  </a:lnTo>
                  <a:lnTo>
                    <a:pt x="132406" y="8037"/>
                  </a:lnTo>
                  <a:lnTo>
                    <a:pt x="132343" y="8683"/>
                  </a:lnTo>
                  <a:lnTo>
                    <a:pt x="132298" y="9329"/>
                  </a:lnTo>
                  <a:lnTo>
                    <a:pt x="132271" y="9982"/>
                  </a:lnTo>
                  <a:lnTo>
                    <a:pt x="132271" y="10635"/>
                  </a:lnTo>
                  <a:lnTo>
                    <a:pt x="132280" y="11281"/>
                  </a:lnTo>
                  <a:lnTo>
                    <a:pt x="132316" y="11934"/>
                  </a:lnTo>
                  <a:lnTo>
                    <a:pt x="132361" y="12580"/>
                  </a:lnTo>
                  <a:lnTo>
                    <a:pt x="132424" y="13226"/>
                  </a:lnTo>
                  <a:lnTo>
                    <a:pt x="132505" y="13866"/>
                  </a:lnTo>
                  <a:lnTo>
                    <a:pt x="132596" y="14498"/>
                  </a:lnTo>
                  <a:lnTo>
                    <a:pt x="132596" y="14498"/>
                  </a:lnTo>
                  <a:lnTo>
                    <a:pt x="132352" y="14438"/>
                  </a:lnTo>
                  <a:lnTo>
                    <a:pt x="132225" y="14404"/>
                  </a:lnTo>
                  <a:lnTo>
                    <a:pt x="132099" y="14384"/>
                  </a:lnTo>
                  <a:lnTo>
                    <a:pt x="131963" y="14364"/>
                  </a:lnTo>
                  <a:lnTo>
                    <a:pt x="131819" y="14350"/>
                  </a:lnTo>
                  <a:lnTo>
                    <a:pt x="131674" y="14337"/>
                  </a:lnTo>
                  <a:lnTo>
                    <a:pt x="131521" y="14337"/>
                  </a:lnTo>
                  <a:lnTo>
                    <a:pt x="127906" y="14357"/>
                  </a:lnTo>
                  <a:lnTo>
                    <a:pt x="124301" y="14384"/>
                  </a:lnTo>
                  <a:lnTo>
                    <a:pt x="120687" y="14411"/>
                  </a:lnTo>
                  <a:lnTo>
                    <a:pt x="117082" y="14431"/>
                  </a:lnTo>
                  <a:lnTo>
                    <a:pt x="117380" y="13388"/>
                  </a:lnTo>
                  <a:lnTo>
                    <a:pt x="117678" y="12345"/>
                  </a:lnTo>
                  <a:lnTo>
                    <a:pt x="117976" y="11308"/>
                  </a:lnTo>
                  <a:lnTo>
                    <a:pt x="118284" y="10278"/>
                  </a:lnTo>
                  <a:lnTo>
                    <a:pt x="118455" y="9693"/>
                  </a:lnTo>
                  <a:lnTo>
                    <a:pt x="118636" y="9107"/>
                  </a:lnTo>
                  <a:lnTo>
                    <a:pt x="119006" y="7936"/>
                  </a:lnTo>
                  <a:lnTo>
                    <a:pt x="119178" y="7344"/>
                  </a:lnTo>
                  <a:lnTo>
                    <a:pt x="119332" y="6751"/>
                  </a:lnTo>
                  <a:lnTo>
                    <a:pt x="119404" y="6455"/>
                  </a:lnTo>
                  <a:lnTo>
                    <a:pt x="119467" y="6159"/>
                  </a:lnTo>
                  <a:lnTo>
                    <a:pt x="119531" y="5856"/>
                  </a:lnTo>
                  <a:lnTo>
                    <a:pt x="119585" y="5560"/>
                  </a:lnTo>
                  <a:lnTo>
                    <a:pt x="123018" y="5257"/>
                  </a:lnTo>
                  <a:lnTo>
                    <a:pt x="126443" y="4948"/>
                  </a:lnTo>
                  <a:lnTo>
                    <a:pt x="128150" y="4793"/>
                  </a:lnTo>
                  <a:lnTo>
                    <a:pt x="129849" y="4625"/>
                  </a:lnTo>
                  <a:lnTo>
                    <a:pt x="131539" y="4456"/>
                  </a:lnTo>
                  <a:lnTo>
                    <a:pt x="133228" y="4288"/>
                  </a:lnTo>
                  <a:close/>
                  <a:moveTo>
                    <a:pt x="116449" y="5863"/>
                  </a:moveTo>
                  <a:lnTo>
                    <a:pt x="116368" y="6166"/>
                  </a:lnTo>
                  <a:lnTo>
                    <a:pt x="116296" y="6462"/>
                  </a:lnTo>
                  <a:lnTo>
                    <a:pt x="116160" y="7061"/>
                  </a:lnTo>
                  <a:lnTo>
                    <a:pt x="116043" y="7667"/>
                  </a:lnTo>
                  <a:lnTo>
                    <a:pt x="115943" y="8273"/>
                  </a:lnTo>
                  <a:lnTo>
                    <a:pt x="115745" y="9471"/>
                  </a:lnTo>
                  <a:lnTo>
                    <a:pt x="115636" y="10070"/>
                  </a:lnTo>
                  <a:lnTo>
                    <a:pt x="115528" y="10655"/>
                  </a:lnTo>
                  <a:lnTo>
                    <a:pt x="114769" y="14431"/>
                  </a:lnTo>
                  <a:lnTo>
                    <a:pt x="110116" y="14465"/>
                  </a:lnTo>
                  <a:lnTo>
                    <a:pt x="105453" y="14492"/>
                  </a:lnTo>
                  <a:lnTo>
                    <a:pt x="100800" y="14518"/>
                  </a:lnTo>
                  <a:lnTo>
                    <a:pt x="96147" y="14545"/>
                  </a:lnTo>
                  <a:lnTo>
                    <a:pt x="96102" y="14310"/>
                  </a:lnTo>
                  <a:lnTo>
                    <a:pt x="96065" y="14068"/>
                  </a:lnTo>
                  <a:lnTo>
                    <a:pt x="96038" y="13832"/>
                  </a:lnTo>
                  <a:lnTo>
                    <a:pt x="96020" y="13596"/>
                  </a:lnTo>
                  <a:lnTo>
                    <a:pt x="96002" y="13368"/>
                  </a:lnTo>
                  <a:lnTo>
                    <a:pt x="95993" y="13132"/>
                  </a:lnTo>
                  <a:lnTo>
                    <a:pt x="95984" y="12903"/>
                  </a:lnTo>
                  <a:lnTo>
                    <a:pt x="95984" y="12674"/>
                  </a:lnTo>
                  <a:lnTo>
                    <a:pt x="95993" y="12445"/>
                  </a:lnTo>
                  <a:lnTo>
                    <a:pt x="96002" y="12217"/>
                  </a:lnTo>
                  <a:lnTo>
                    <a:pt x="96020" y="11995"/>
                  </a:lnTo>
                  <a:lnTo>
                    <a:pt x="96047" y="11766"/>
                  </a:lnTo>
                  <a:lnTo>
                    <a:pt x="96074" y="11544"/>
                  </a:lnTo>
                  <a:lnTo>
                    <a:pt x="96102" y="11321"/>
                  </a:lnTo>
                  <a:lnTo>
                    <a:pt x="96192" y="10877"/>
                  </a:lnTo>
                  <a:lnTo>
                    <a:pt x="96291" y="10433"/>
                  </a:lnTo>
                  <a:lnTo>
                    <a:pt x="96418" y="9989"/>
                  </a:lnTo>
                  <a:lnTo>
                    <a:pt x="96562" y="9551"/>
                  </a:lnTo>
                  <a:lnTo>
                    <a:pt x="96716" y="9107"/>
                  </a:lnTo>
                  <a:lnTo>
                    <a:pt x="96897" y="8670"/>
                  </a:lnTo>
                  <a:lnTo>
                    <a:pt x="97095" y="8225"/>
                  </a:lnTo>
                  <a:lnTo>
                    <a:pt x="97312" y="7781"/>
                  </a:lnTo>
                  <a:lnTo>
                    <a:pt x="97538" y="7330"/>
                  </a:lnTo>
                  <a:lnTo>
                    <a:pt x="99924" y="7169"/>
                  </a:lnTo>
                  <a:lnTo>
                    <a:pt x="102300" y="7000"/>
                  </a:lnTo>
                  <a:lnTo>
                    <a:pt x="104676" y="6825"/>
                  </a:lnTo>
                  <a:lnTo>
                    <a:pt x="107044" y="6644"/>
                  </a:lnTo>
                  <a:lnTo>
                    <a:pt x="109402" y="6455"/>
                  </a:lnTo>
                  <a:lnTo>
                    <a:pt x="111751" y="6267"/>
                  </a:lnTo>
                  <a:lnTo>
                    <a:pt x="114100" y="6065"/>
                  </a:lnTo>
                  <a:lnTo>
                    <a:pt x="116449" y="5863"/>
                  </a:lnTo>
                  <a:close/>
                  <a:moveTo>
                    <a:pt x="94629" y="7539"/>
                  </a:moveTo>
                  <a:lnTo>
                    <a:pt x="94520" y="7754"/>
                  </a:lnTo>
                  <a:lnTo>
                    <a:pt x="94430" y="7963"/>
                  </a:lnTo>
                  <a:lnTo>
                    <a:pt x="94340" y="8178"/>
                  </a:lnTo>
                  <a:lnTo>
                    <a:pt x="94258" y="8394"/>
                  </a:lnTo>
                  <a:lnTo>
                    <a:pt x="94177" y="8609"/>
                  </a:lnTo>
                  <a:lnTo>
                    <a:pt x="94105" y="8824"/>
                  </a:lnTo>
                  <a:lnTo>
                    <a:pt x="94032" y="9040"/>
                  </a:lnTo>
                  <a:lnTo>
                    <a:pt x="93978" y="9255"/>
                  </a:lnTo>
                  <a:lnTo>
                    <a:pt x="93915" y="9477"/>
                  </a:lnTo>
                  <a:lnTo>
                    <a:pt x="93870" y="9693"/>
                  </a:lnTo>
                  <a:lnTo>
                    <a:pt x="93825" y="9915"/>
                  </a:lnTo>
                  <a:lnTo>
                    <a:pt x="93779" y="10130"/>
                  </a:lnTo>
                  <a:lnTo>
                    <a:pt x="93716" y="10574"/>
                  </a:lnTo>
                  <a:lnTo>
                    <a:pt x="93680" y="11019"/>
                  </a:lnTo>
                  <a:lnTo>
                    <a:pt x="93662" y="11463"/>
                  </a:lnTo>
                  <a:lnTo>
                    <a:pt x="93662" y="11907"/>
                  </a:lnTo>
                  <a:lnTo>
                    <a:pt x="93680" y="12351"/>
                  </a:lnTo>
                  <a:lnTo>
                    <a:pt x="93725" y="12795"/>
                  </a:lnTo>
                  <a:lnTo>
                    <a:pt x="93779" y="13233"/>
                  </a:lnTo>
                  <a:lnTo>
                    <a:pt x="93861" y="13677"/>
                  </a:lnTo>
                  <a:lnTo>
                    <a:pt x="93969" y="14115"/>
                  </a:lnTo>
                  <a:lnTo>
                    <a:pt x="94087" y="14545"/>
                  </a:lnTo>
                  <a:lnTo>
                    <a:pt x="89596" y="14579"/>
                  </a:lnTo>
                  <a:lnTo>
                    <a:pt x="85096" y="14606"/>
                  </a:lnTo>
                  <a:lnTo>
                    <a:pt x="76097" y="14640"/>
                  </a:lnTo>
                  <a:lnTo>
                    <a:pt x="76458" y="13879"/>
                  </a:lnTo>
                  <a:lnTo>
                    <a:pt x="76811" y="13105"/>
                  </a:lnTo>
                  <a:lnTo>
                    <a:pt x="76983" y="12715"/>
                  </a:lnTo>
                  <a:lnTo>
                    <a:pt x="77145" y="12324"/>
                  </a:lnTo>
                  <a:lnTo>
                    <a:pt x="77308" y="11934"/>
                  </a:lnTo>
                  <a:lnTo>
                    <a:pt x="77452" y="11537"/>
                  </a:lnTo>
                  <a:lnTo>
                    <a:pt x="77597" y="11146"/>
                  </a:lnTo>
                  <a:lnTo>
                    <a:pt x="77732" y="10756"/>
                  </a:lnTo>
                  <a:lnTo>
                    <a:pt x="77850" y="10366"/>
                  </a:lnTo>
                  <a:lnTo>
                    <a:pt x="77958" y="9975"/>
                  </a:lnTo>
                  <a:lnTo>
                    <a:pt x="78049" y="9592"/>
                  </a:lnTo>
                  <a:lnTo>
                    <a:pt x="78121" y="9201"/>
                  </a:lnTo>
                  <a:lnTo>
                    <a:pt x="78184" y="8818"/>
                  </a:lnTo>
                  <a:lnTo>
                    <a:pt x="78220" y="8441"/>
                  </a:lnTo>
                  <a:lnTo>
                    <a:pt x="80271" y="8347"/>
                  </a:lnTo>
                  <a:lnTo>
                    <a:pt x="82332" y="8246"/>
                  </a:lnTo>
                  <a:lnTo>
                    <a:pt x="84383" y="8145"/>
                  </a:lnTo>
                  <a:lnTo>
                    <a:pt x="86434" y="8030"/>
                  </a:lnTo>
                  <a:lnTo>
                    <a:pt x="88485" y="7916"/>
                  </a:lnTo>
                  <a:lnTo>
                    <a:pt x="90536" y="7795"/>
                  </a:lnTo>
                  <a:lnTo>
                    <a:pt x="92578" y="7673"/>
                  </a:lnTo>
                  <a:lnTo>
                    <a:pt x="94629" y="7539"/>
                  </a:lnTo>
                  <a:close/>
                  <a:moveTo>
                    <a:pt x="75754" y="8555"/>
                  </a:moveTo>
                  <a:lnTo>
                    <a:pt x="75564" y="8912"/>
                  </a:lnTo>
                  <a:lnTo>
                    <a:pt x="75392" y="9275"/>
                  </a:lnTo>
                  <a:lnTo>
                    <a:pt x="75230" y="9646"/>
                  </a:lnTo>
                  <a:lnTo>
                    <a:pt x="75085" y="10016"/>
                  </a:lnTo>
                  <a:lnTo>
                    <a:pt x="74940" y="10393"/>
                  </a:lnTo>
                  <a:lnTo>
                    <a:pt x="74814" y="10776"/>
                  </a:lnTo>
                  <a:lnTo>
                    <a:pt x="74688" y="11160"/>
                  </a:lnTo>
                  <a:lnTo>
                    <a:pt x="74570" y="11550"/>
                  </a:lnTo>
                  <a:lnTo>
                    <a:pt x="74462" y="11941"/>
                  </a:lnTo>
                  <a:lnTo>
                    <a:pt x="74353" y="12331"/>
                  </a:lnTo>
                  <a:lnTo>
                    <a:pt x="74163" y="13112"/>
                  </a:lnTo>
                  <a:lnTo>
                    <a:pt x="73983" y="13893"/>
                  </a:lnTo>
                  <a:lnTo>
                    <a:pt x="73820" y="14667"/>
                  </a:lnTo>
                  <a:lnTo>
                    <a:pt x="61152" y="14734"/>
                  </a:lnTo>
                  <a:lnTo>
                    <a:pt x="59607" y="14741"/>
                  </a:lnTo>
                  <a:lnTo>
                    <a:pt x="58062" y="14747"/>
                  </a:lnTo>
                  <a:lnTo>
                    <a:pt x="56517" y="14754"/>
                  </a:lnTo>
                  <a:lnTo>
                    <a:pt x="54972" y="14761"/>
                  </a:lnTo>
                  <a:lnTo>
                    <a:pt x="54900" y="14384"/>
                  </a:lnTo>
                  <a:lnTo>
                    <a:pt x="54837" y="14014"/>
                  </a:lnTo>
                  <a:lnTo>
                    <a:pt x="54800" y="13644"/>
                  </a:lnTo>
                  <a:lnTo>
                    <a:pt x="54773" y="13280"/>
                  </a:lnTo>
                  <a:lnTo>
                    <a:pt x="54764" y="12910"/>
                  </a:lnTo>
                  <a:lnTo>
                    <a:pt x="54773" y="12546"/>
                  </a:lnTo>
                  <a:lnTo>
                    <a:pt x="54791" y="12190"/>
                  </a:lnTo>
                  <a:lnTo>
                    <a:pt x="54828" y="11826"/>
                  </a:lnTo>
                  <a:lnTo>
                    <a:pt x="54882" y="11470"/>
                  </a:lnTo>
                  <a:lnTo>
                    <a:pt x="54945" y="11113"/>
                  </a:lnTo>
                  <a:lnTo>
                    <a:pt x="55026" y="10763"/>
                  </a:lnTo>
                  <a:lnTo>
                    <a:pt x="55126" y="10406"/>
                  </a:lnTo>
                  <a:lnTo>
                    <a:pt x="55234" y="10056"/>
                  </a:lnTo>
                  <a:lnTo>
                    <a:pt x="55352" y="9706"/>
                  </a:lnTo>
                  <a:lnTo>
                    <a:pt x="55487" y="9356"/>
                  </a:lnTo>
                  <a:lnTo>
                    <a:pt x="55641" y="9006"/>
                  </a:lnTo>
                  <a:lnTo>
                    <a:pt x="58144" y="8986"/>
                  </a:lnTo>
                  <a:lnTo>
                    <a:pt x="60655" y="8959"/>
                  </a:lnTo>
                  <a:lnTo>
                    <a:pt x="63167" y="8919"/>
                  </a:lnTo>
                  <a:lnTo>
                    <a:pt x="65679" y="8865"/>
                  </a:lnTo>
                  <a:lnTo>
                    <a:pt x="68200" y="8804"/>
                  </a:lnTo>
                  <a:lnTo>
                    <a:pt x="70712" y="8730"/>
                  </a:lnTo>
                  <a:lnTo>
                    <a:pt x="73233" y="8649"/>
                  </a:lnTo>
                  <a:lnTo>
                    <a:pt x="75754" y="8555"/>
                  </a:lnTo>
                  <a:close/>
                  <a:moveTo>
                    <a:pt x="36413" y="8723"/>
                  </a:moveTo>
                  <a:lnTo>
                    <a:pt x="38473" y="8791"/>
                  </a:lnTo>
                  <a:lnTo>
                    <a:pt x="40533" y="8851"/>
                  </a:lnTo>
                  <a:lnTo>
                    <a:pt x="42603" y="8905"/>
                  </a:lnTo>
                  <a:lnTo>
                    <a:pt x="44672" y="8939"/>
                  </a:lnTo>
                  <a:lnTo>
                    <a:pt x="46750" y="8972"/>
                  </a:lnTo>
                  <a:lnTo>
                    <a:pt x="48819" y="8993"/>
                  </a:lnTo>
                  <a:lnTo>
                    <a:pt x="50897" y="8999"/>
                  </a:lnTo>
                  <a:lnTo>
                    <a:pt x="52975" y="9006"/>
                  </a:lnTo>
                  <a:lnTo>
                    <a:pt x="52876" y="9356"/>
                  </a:lnTo>
                  <a:lnTo>
                    <a:pt x="52786" y="9713"/>
                  </a:lnTo>
                  <a:lnTo>
                    <a:pt x="52704" y="10070"/>
                  </a:lnTo>
                  <a:lnTo>
                    <a:pt x="52641" y="10433"/>
                  </a:lnTo>
                  <a:lnTo>
                    <a:pt x="52596" y="10790"/>
                  </a:lnTo>
                  <a:lnTo>
                    <a:pt x="52560" y="11153"/>
                  </a:lnTo>
                  <a:lnTo>
                    <a:pt x="52542" y="11517"/>
                  </a:lnTo>
                  <a:lnTo>
                    <a:pt x="52533" y="11873"/>
                  </a:lnTo>
                  <a:lnTo>
                    <a:pt x="52542" y="12237"/>
                  </a:lnTo>
                  <a:lnTo>
                    <a:pt x="52560" y="12600"/>
                  </a:lnTo>
                  <a:lnTo>
                    <a:pt x="52596" y="12964"/>
                  </a:lnTo>
                  <a:lnTo>
                    <a:pt x="52641" y="13327"/>
                  </a:lnTo>
                  <a:lnTo>
                    <a:pt x="52695" y="13691"/>
                  </a:lnTo>
                  <a:lnTo>
                    <a:pt x="52767" y="14054"/>
                  </a:lnTo>
                  <a:lnTo>
                    <a:pt x="52849" y="14418"/>
                  </a:lnTo>
                  <a:lnTo>
                    <a:pt x="52948" y="14781"/>
                  </a:lnTo>
                  <a:lnTo>
                    <a:pt x="44599" y="14821"/>
                  </a:lnTo>
                  <a:lnTo>
                    <a:pt x="40434" y="14848"/>
                  </a:lnTo>
                  <a:lnTo>
                    <a:pt x="36260" y="14875"/>
                  </a:lnTo>
                  <a:lnTo>
                    <a:pt x="36350" y="13347"/>
                  </a:lnTo>
                  <a:lnTo>
                    <a:pt x="36395" y="12573"/>
                  </a:lnTo>
                  <a:lnTo>
                    <a:pt x="36431" y="11799"/>
                  </a:lnTo>
                  <a:lnTo>
                    <a:pt x="36449" y="11025"/>
                  </a:lnTo>
                  <a:lnTo>
                    <a:pt x="36458" y="10251"/>
                  </a:lnTo>
                  <a:lnTo>
                    <a:pt x="36458" y="9868"/>
                  </a:lnTo>
                  <a:lnTo>
                    <a:pt x="36449" y="9484"/>
                  </a:lnTo>
                  <a:lnTo>
                    <a:pt x="36431" y="9100"/>
                  </a:lnTo>
                  <a:lnTo>
                    <a:pt x="36413" y="8723"/>
                  </a:lnTo>
                  <a:close/>
                  <a:moveTo>
                    <a:pt x="18234" y="7613"/>
                  </a:moveTo>
                  <a:lnTo>
                    <a:pt x="20122" y="7774"/>
                  </a:lnTo>
                  <a:lnTo>
                    <a:pt x="22020" y="7923"/>
                  </a:lnTo>
                  <a:lnTo>
                    <a:pt x="23917" y="8064"/>
                  </a:lnTo>
                  <a:lnTo>
                    <a:pt x="25815" y="8198"/>
                  </a:lnTo>
                  <a:lnTo>
                    <a:pt x="27721" y="8313"/>
                  </a:lnTo>
                  <a:lnTo>
                    <a:pt x="29637" y="8421"/>
                  </a:lnTo>
                  <a:lnTo>
                    <a:pt x="31552" y="8515"/>
                  </a:lnTo>
                  <a:lnTo>
                    <a:pt x="33468" y="8602"/>
                  </a:lnTo>
                  <a:lnTo>
                    <a:pt x="33441" y="8993"/>
                  </a:lnTo>
                  <a:lnTo>
                    <a:pt x="33423" y="9383"/>
                  </a:lnTo>
                  <a:lnTo>
                    <a:pt x="33413" y="9780"/>
                  </a:lnTo>
                  <a:lnTo>
                    <a:pt x="33404" y="10171"/>
                  </a:lnTo>
                  <a:lnTo>
                    <a:pt x="33404" y="10958"/>
                  </a:lnTo>
                  <a:lnTo>
                    <a:pt x="33423" y="11752"/>
                  </a:lnTo>
                  <a:lnTo>
                    <a:pt x="33459" y="12546"/>
                  </a:lnTo>
                  <a:lnTo>
                    <a:pt x="33504" y="13334"/>
                  </a:lnTo>
                  <a:lnTo>
                    <a:pt x="33594" y="14902"/>
                  </a:lnTo>
                  <a:lnTo>
                    <a:pt x="32076" y="14902"/>
                  </a:lnTo>
                  <a:lnTo>
                    <a:pt x="30558" y="14916"/>
                  </a:lnTo>
                  <a:lnTo>
                    <a:pt x="29031" y="14922"/>
                  </a:lnTo>
                  <a:lnTo>
                    <a:pt x="27513" y="14922"/>
                  </a:lnTo>
                  <a:lnTo>
                    <a:pt x="27053" y="14936"/>
                  </a:lnTo>
                  <a:lnTo>
                    <a:pt x="26547" y="14949"/>
                  </a:lnTo>
                  <a:lnTo>
                    <a:pt x="26013" y="14976"/>
                  </a:lnTo>
                  <a:lnTo>
                    <a:pt x="25444" y="15010"/>
                  </a:lnTo>
                  <a:lnTo>
                    <a:pt x="24233" y="15097"/>
                  </a:lnTo>
                  <a:lnTo>
                    <a:pt x="22932" y="15198"/>
                  </a:lnTo>
                  <a:lnTo>
                    <a:pt x="21559" y="15306"/>
                  </a:lnTo>
                  <a:lnTo>
                    <a:pt x="20140" y="15414"/>
                  </a:lnTo>
                  <a:lnTo>
                    <a:pt x="18695" y="15521"/>
                  </a:lnTo>
                  <a:lnTo>
                    <a:pt x="17972" y="15568"/>
                  </a:lnTo>
                  <a:lnTo>
                    <a:pt x="17258" y="15609"/>
                  </a:lnTo>
                  <a:lnTo>
                    <a:pt x="17195" y="15104"/>
                  </a:lnTo>
                  <a:lnTo>
                    <a:pt x="17150" y="14599"/>
                  </a:lnTo>
                  <a:lnTo>
                    <a:pt x="17113" y="14094"/>
                  </a:lnTo>
                  <a:lnTo>
                    <a:pt x="17095" y="13590"/>
                  </a:lnTo>
                  <a:lnTo>
                    <a:pt x="17086" y="13085"/>
                  </a:lnTo>
                  <a:lnTo>
                    <a:pt x="17095" y="12587"/>
                  </a:lnTo>
                  <a:lnTo>
                    <a:pt x="17113" y="12331"/>
                  </a:lnTo>
                  <a:lnTo>
                    <a:pt x="17132" y="12082"/>
                  </a:lnTo>
                  <a:lnTo>
                    <a:pt x="17159" y="11826"/>
                  </a:lnTo>
                  <a:lnTo>
                    <a:pt x="17195" y="11577"/>
                  </a:lnTo>
                  <a:lnTo>
                    <a:pt x="17240" y="11321"/>
                  </a:lnTo>
                  <a:lnTo>
                    <a:pt x="17294" y="11072"/>
                  </a:lnTo>
                  <a:lnTo>
                    <a:pt x="17348" y="10823"/>
                  </a:lnTo>
                  <a:lnTo>
                    <a:pt x="17412" y="10574"/>
                  </a:lnTo>
                  <a:lnTo>
                    <a:pt x="17556" y="10083"/>
                  </a:lnTo>
                  <a:lnTo>
                    <a:pt x="17710" y="9592"/>
                  </a:lnTo>
                  <a:lnTo>
                    <a:pt x="17863" y="9100"/>
                  </a:lnTo>
                  <a:lnTo>
                    <a:pt x="18008" y="8609"/>
                  </a:lnTo>
                  <a:lnTo>
                    <a:pt x="18080" y="8360"/>
                  </a:lnTo>
                  <a:lnTo>
                    <a:pt x="18135" y="8111"/>
                  </a:lnTo>
                  <a:lnTo>
                    <a:pt x="18189" y="7862"/>
                  </a:lnTo>
                  <a:lnTo>
                    <a:pt x="18234" y="7613"/>
                  </a:lnTo>
                  <a:close/>
                  <a:moveTo>
                    <a:pt x="4301" y="6099"/>
                  </a:moveTo>
                  <a:lnTo>
                    <a:pt x="5657" y="6280"/>
                  </a:lnTo>
                  <a:lnTo>
                    <a:pt x="7021" y="6455"/>
                  </a:lnTo>
                  <a:lnTo>
                    <a:pt x="8385" y="6617"/>
                  </a:lnTo>
                  <a:lnTo>
                    <a:pt x="9759" y="6772"/>
                  </a:lnTo>
                  <a:lnTo>
                    <a:pt x="11132" y="6920"/>
                  </a:lnTo>
                  <a:lnTo>
                    <a:pt x="12505" y="7068"/>
                  </a:lnTo>
                  <a:lnTo>
                    <a:pt x="15261" y="7350"/>
                  </a:lnTo>
                  <a:lnTo>
                    <a:pt x="15117" y="7579"/>
                  </a:lnTo>
                  <a:lnTo>
                    <a:pt x="14972" y="7815"/>
                  </a:lnTo>
                  <a:lnTo>
                    <a:pt x="14855" y="8050"/>
                  </a:lnTo>
                  <a:lnTo>
                    <a:pt x="14737" y="8293"/>
                  </a:lnTo>
                  <a:lnTo>
                    <a:pt x="14629" y="8542"/>
                  </a:lnTo>
                  <a:lnTo>
                    <a:pt x="14529" y="8791"/>
                  </a:lnTo>
                  <a:lnTo>
                    <a:pt x="14448" y="9047"/>
                  </a:lnTo>
                  <a:lnTo>
                    <a:pt x="14367" y="9302"/>
                  </a:lnTo>
                  <a:lnTo>
                    <a:pt x="14294" y="9565"/>
                  </a:lnTo>
                  <a:lnTo>
                    <a:pt x="14231" y="9827"/>
                  </a:lnTo>
                  <a:lnTo>
                    <a:pt x="14177" y="10096"/>
                  </a:lnTo>
                  <a:lnTo>
                    <a:pt x="14132" y="10359"/>
                  </a:lnTo>
                  <a:lnTo>
                    <a:pt x="14096" y="10628"/>
                  </a:lnTo>
                  <a:lnTo>
                    <a:pt x="14069" y="10904"/>
                  </a:lnTo>
                  <a:lnTo>
                    <a:pt x="14050" y="11173"/>
                  </a:lnTo>
                  <a:lnTo>
                    <a:pt x="14032" y="11449"/>
                  </a:lnTo>
                  <a:lnTo>
                    <a:pt x="14023" y="11725"/>
                  </a:lnTo>
                  <a:lnTo>
                    <a:pt x="14023" y="11995"/>
                  </a:lnTo>
                  <a:lnTo>
                    <a:pt x="14023" y="12270"/>
                  </a:lnTo>
                  <a:lnTo>
                    <a:pt x="14032" y="12546"/>
                  </a:lnTo>
                  <a:lnTo>
                    <a:pt x="14050" y="12816"/>
                  </a:lnTo>
                  <a:lnTo>
                    <a:pt x="14078" y="13092"/>
                  </a:lnTo>
                  <a:lnTo>
                    <a:pt x="14105" y="13361"/>
                  </a:lnTo>
                  <a:lnTo>
                    <a:pt x="14132" y="13630"/>
                  </a:lnTo>
                  <a:lnTo>
                    <a:pt x="14213" y="14168"/>
                  </a:lnTo>
                  <a:lnTo>
                    <a:pt x="14313" y="14693"/>
                  </a:lnTo>
                  <a:lnTo>
                    <a:pt x="14430" y="15205"/>
                  </a:lnTo>
                  <a:lnTo>
                    <a:pt x="14565" y="15703"/>
                  </a:lnTo>
                  <a:lnTo>
                    <a:pt x="13725" y="15703"/>
                  </a:lnTo>
                  <a:lnTo>
                    <a:pt x="13310" y="15696"/>
                  </a:lnTo>
                  <a:lnTo>
                    <a:pt x="12912" y="15690"/>
                  </a:lnTo>
                  <a:lnTo>
                    <a:pt x="12523" y="15669"/>
                  </a:lnTo>
                  <a:lnTo>
                    <a:pt x="12144" y="15649"/>
                  </a:lnTo>
                  <a:lnTo>
                    <a:pt x="11783" y="15622"/>
                  </a:lnTo>
                  <a:lnTo>
                    <a:pt x="11430" y="15589"/>
                  </a:lnTo>
                  <a:lnTo>
                    <a:pt x="11087" y="15548"/>
                  </a:lnTo>
                  <a:lnTo>
                    <a:pt x="10762" y="15501"/>
                  </a:lnTo>
                  <a:lnTo>
                    <a:pt x="10445" y="15447"/>
                  </a:lnTo>
                  <a:lnTo>
                    <a:pt x="10156" y="15387"/>
                  </a:lnTo>
                  <a:lnTo>
                    <a:pt x="9876" y="15319"/>
                  </a:lnTo>
                  <a:lnTo>
                    <a:pt x="9614" y="15245"/>
                  </a:lnTo>
                  <a:lnTo>
                    <a:pt x="9370" y="15158"/>
                  </a:lnTo>
                  <a:lnTo>
                    <a:pt x="9144" y="15064"/>
                  </a:lnTo>
                  <a:lnTo>
                    <a:pt x="8701" y="14855"/>
                  </a:lnTo>
                  <a:lnTo>
                    <a:pt x="8286" y="14653"/>
                  </a:lnTo>
                  <a:lnTo>
                    <a:pt x="7897" y="14451"/>
                  </a:lnTo>
                  <a:lnTo>
                    <a:pt x="7554" y="14256"/>
                  </a:lnTo>
                  <a:lnTo>
                    <a:pt x="7229" y="14061"/>
                  </a:lnTo>
                  <a:lnTo>
                    <a:pt x="6940" y="13866"/>
                  </a:lnTo>
                  <a:lnTo>
                    <a:pt x="6668" y="13677"/>
                  </a:lnTo>
                  <a:lnTo>
                    <a:pt x="6434" y="13482"/>
                  </a:lnTo>
                  <a:lnTo>
                    <a:pt x="6217" y="13294"/>
                  </a:lnTo>
                  <a:lnTo>
                    <a:pt x="6027" y="13098"/>
                  </a:lnTo>
                  <a:lnTo>
                    <a:pt x="5855" y="12903"/>
                  </a:lnTo>
                  <a:lnTo>
                    <a:pt x="5711" y="12708"/>
                  </a:lnTo>
                  <a:lnTo>
                    <a:pt x="5575" y="12506"/>
                  </a:lnTo>
                  <a:lnTo>
                    <a:pt x="5467" y="12297"/>
                  </a:lnTo>
                  <a:lnTo>
                    <a:pt x="5367" y="12089"/>
                  </a:lnTo>
                  <a:lnTo>
                    <a:pt x="5286" y="11873"/>
                  </a:lnTo>
                  <a:lnTo>
                    <a:pt x="5214" y="11645"/>
                  </a:lnTo>
                  <a:lnTo>
                    <a:pt x="5160" y="11416"/>
                  </a:lnTo>
                  <a:lnTo>
                    <a:pt x="5114" y="11173"/>
                  </a:lnTo>
                  <a:lnTo>
                    <a:pt x="5078" y="10931"/>
                  </a:lnTo>
                  <a:lnTo>
                    <a:pt x="5051" y="10669"/>
                  </a:lnTo>
                  <a:lnTo>
                    <a:pt x="5033" y="10399"/>
                  </a:lnTo>
                  <a:lnTo>
                    <a:pt x="4997" y="9834"/>
                  </a:lnTo>
                  <a:lnTo>
                    <a:pt x="4961" y="8528"/>
                  </a:lnTo>
                  <a:lnTo>
                    <a:pt x="4925" y="7788"/>
                  </a:lnTo>
                  <a:lnTo>
                    <a:pt x="4907" y="7391"/>
                  </a:lnTo>
                  <a:lnTo>
                    <a:pt x="4870" y="6974"/>
                  </a:lnTo>
                  <a:lnTo>
                    <a:pt x="4852" y="6839"/>
                  </a:lnTo>
                  <a:lnTo>
                    <a:pt x="4816" y="6704"/>
                  </a:lnTo>
                  <a:lnTo>
                    <a:pt x="4762" y="6583"/>
                  </a:lnTo>
                  <a:lnTo>
                    <a:pt x="4690" y="6469"/>
                  </a:lnTo>
                  <a:lnTo>
                    <a:pt x="4608" y="6361"/>
                  </a:lnTo>
                  <a:lnTo>
                    <a:pt x="4518" y="6267"/>
                  </a:lnTo>
                  <a:lnTo>
                    <a:pt x="4419" y="6179"/>
                  </a:lnTo>
                  <a:lnTo>
                    <a:pt x="4301" y="6099"/>
                  </a:lnTo>
                  <a:close/>
                  <a:moveTo>
                    <a:pt x="134882" y="1"/>
                  </a:moveTo>
                  <a:lnTo>
                    <a:pt x="134656" y="14"/>
                  </a:lnTo>
                  <a:lnTo>
                    <a:pt x="130518" y="378"/>
                  </a:lnTo>
                  <a:lnTo>
                    <a:pt x="126379" y="734"/>
                  </a:lnTo>
                  <a:lnTo>
                    <a:pt x="122241" y="1071"/>
                  </a:lnTo>
                  <a:lnTo>
                    <a:pt x="118094" y="1394"/>
                  </a:lnTo>
                  <a:lnTo>
                    <a:pt x="113956" y="1703"/>
                  </a:lnTo>
                  <a:lnTo>
                    <a:pt x="111887" y="1852"/>
                  </a:lnTo>
                  <a:lnTo>
                    <a:pt x="109817" y="2000"/>
                  </a:lnTo>
                  <a:lnTo>
                    <a:pt x="107739" y="2141"/>
                  </a:lnTo>
                  <a:lnTo>
                    <a:pt x="105670" y="2276"/>
                  </a:lnTo>
                  <a:lnTo>
                    <a:pt x="103601" y="2403"/>
                  </a:lnTo>
                  <a:lnTo>
                    <a:pt x="101523" y="2531"/>
                  </a:lnTo>
                  <a:lnTo>
                    <a:pt x="99454" y="2659"/>
                  </a:lnTo>
                  <a:lnTo>
                    <a:pt x="97376" y="2774"/>
                  </a:lnTo>
                  <a:lnTo>
                    <a:pt x="95306" y="2888"/>
                  </a:lnTo>
                  <a:lnTo>
                    <a:pt x="93228" y="2996"/>
                  </a:lnTo>
                  <a:lnTo>
                    <a:pt x="91150" y="3097"/>
                  </a:lnTo>
                  <a:lnTo>
                    <a:pt x="89081" y="3198"/>
                  </a:lnTo>
                  <a:lnTo>
                    <a:pt x="87003" y="3292"/>
                  </a:lnTo>
                  <a:lnTo>
                    <a:pt x="84925" y="3379"/>
                  </a:lnTo>
                  <a:lnTo>
                    <a:pt x="82847" y="3460"/>
                  </a:lnTo>
                  <a:lnTo>
                    <a:pt x="80768" y="3541"/>
                  </a:lnTo>
                  <a:lnTo>
                    <a:pt x="78681" y="3608"/>
                  </a:lnTo>
                  <a:lnTo>
                    <a:pt x="76603" y="3676"/>
                  </a:lnTo>
                  <a:lnTo>
                    <a:pt x="74525" y="3736"/>
                  </a:lnTo>
                  <a:lnTo>
                    <a:pt x="72438" y="3790"/>
                  </a:lnTo>
                  <a:lnTo>
                    <a:pt x="70360" y="3844"/>
                  </a:lnTo>
                  <a:lnTo>
                    <a:pt x="68272" y="3884"/>
                  </a:lnTo>
                  <a:lnTo>
                    <a:pt x="66194" y="3918"/>
                  </a:lnTo>
                  <a:lnTo>
                    <a:pt x="64116" y="3945"/>
                  </a:lnTo>
                  <a:lnTo>
                    <a:pt x="62029" y="3958"/>
                  </a:lnTo>
                  <a:lnTo>
                    <a:pt x="57863" y="3958"/>
                  </a:lnTo>
                  <a:lnTo>
                    <a:pt x="55785" y="3938"/>
                  </a:lnTo>
                  <a:lnTo>
                    <a:pt x="53698" y="3918"/>
                  </a:lnTo>
                  <a:lnTo>
                    <a:pt x="51620" y="3891"/>
                  </a:lnTo>
                  <a:lnTo>
                    <a:pt x="49533" y="3857"/>
                  </a:lnTo>
                  <a:lnTo>
                    <a:pt x="47446" y="3817"/>
                  </a:lnTo>
                  <a:lnTo>
                    <a:pt x="43280" y="3723"/>
                  </a:lnTo>
                  <a:lnTo>
                    <a:pt x="39115" y="3615"/>
                  </a:lnTo>
                  <a:lnTo>
                    <a:pt x="34950" y="3507"/>
                  </a:lnTo>
                  <a:lnTo>
                    <a:pt x="30793" y="3400"/>
                  </a:lnTo>
                  <a:lnTo>
                    <a:pt x="26628" y="3299"/>
                  </a:lnTo>
                  <a:lnTo>
                    <a:pt x="24550" y="3251"/>
                  </a:lnTo>
                  <a:lnTo>
                    <a:pt x="22472" y="3211"/>
                  </a:lnTo>
                  <a:lnTo>
                    <a:pt x="20384" y="3171"/>
                  </a:lnTo>
                  <a:lnTo>
                    <a:pt x="18306" y="3144"/>
                  </a:lnTo>
                  <a:lnTo>
                    <a:pt x="16228" y="3117"/>
                  </a:lnTo>
                  <a:lnTo>
                    <a:pt x="14150" y="3103"/>
                  </a:lnTo>
                  <a:lnTo>
                    <a:pt x="12081" y="3090"/>
                  </a:lnTo>
                  <a:lnTo>
                    <a:pt x="10003" y="3090"/>
                  </a:lnTo>
                  <a:lnTo>
                    <a:pt x="7924" y="3103"/>
                  </a:lnTo>
                  <a:lnTo>
                    <a:pt x="5846" y="3124"/>
                  </a:lnTo>
                  <a:lnTo>
                    <a:pt x="3777" y="3157"/>
                  </a:lnTo>
                  <a:lnTo>
                    <a:pt x="1708" y="3198"/>
                  </a:lnTo>
                  <a:lnTo>
                    <a:pt x="1536" y="3211"/>
                  </a:lnTo>
                  <a:lnTo>
                    <a:pt x="1365" y="3231"/>
                  </a:lnTo>
                  <a:lnTo>
                    <a:pt x="1211" y="3265"/>
                  </a:lnTo>
                  <a:lnTo>
                    <a:pt x="1067" y="3312"/>
                  </a:lnTo>
                  <a:lnTo>
                    <a:pt x="931" y="3359"/>
                  </a:lnTo>
                  <a:lnTo>
                    <a:pt x="795" y="3426"/>
                  </a:lnTo>
                  <a:lnTo>
                    <a:pt x="678" y="3494"/>
                  </a:lnTo>
                  <a:lnTo>
                    <a:pt x="561" y="3568"/>
                  </a:lnTo>
                  <a:lnTo>
                    <a:pt x="461" y="3655"/>
                  </a:lnTo>
                  <a:lnTo>
                    <a:pt x="371" y="3743"/>
                  </a:lnTo>
                  <a:lnTo>
                    <a:pt x="289" y="3837"/>
                  </a:lnTo>
                  <a:lnTo>
                    <a:pt x="217" y="3938"/>
                  </a:lnTo>
                  <a:lnTo>
                    <a:pt x="154" y="4039"/>
                  </a:lnTo>
                  <a:lnTo>
                    <a:pt x="100" y="4147"/>
                  </a:lnTo>
                  <a:lnTo>
                    <a:pt x="55" y="4254"/>
                  </a:lnTo>
                  <a:lnTo>
                    <a:pt x="27" y="4362"/>
                  </a:lnTo>
                  <a:lnTo>
                    <a:pt x="9" y="4470"/>
                  </a:lnTo>
                  <a:lnTo>
                    <a:pt x="0" y="4584"/>
                  </a:lnTo>
                  <a:lnTo>
                    <a:pt x="9" y="4692"/>
                  </a:lnTo>
                  <a:lnTo>
                    <a:pt x="27" y="4800"/>
                  </a:lnTo>
                  <a:lnTo>
                    <a:pt x="55" y="4900"/>
                  </a:lnTo>
                  <a:lnTo>
                    <a:pt x="91" y="5008"/>
                  </a:lnTo>
                  <a:lnTo>
                    <a:pt x="145" y="5102"/>
                  </a:lnTo>
                  <a:lnTo>
                    <a:pt x="208" y="5197"/>
                  </a:lnTo>
                  <a:lnTo>
                    <a:pt x="289" y="5284"/>
                  </a:lnTo>
                  <a:lnTo>
                    <a:pt x="380" y="5372"/>
                  </a:lnTo>
                  <a:lnTo>
                    <a:pt x="488" y="5446"/>
                  </a:lnTo>
                  <a:lnTo>
                    <a:pt x="606" y="5513"/>
                  </a:lnTo>
                  <a:lnTo>
                    <a:pt x="741" y="5574"/>
                  </a:lnTo>
                  <a:lnTo>
                    <a:pt x="886" y="5627"/>
                  </a:lnTo>
                  <a:lnTo>
                    <a:pt x="1048" y="5668"/>
                  </a:lnTo>
                  <a:lnTo>
                    <a:pt x="1229" y="5701"/>
                  </a:lnTo>
                  <a:lnTo>
                    <a:pt x="2747" y="5910"/>
                  </a:lnTo>
                  <a:lnTo>
                    <a:pt x="2648" y="5944"/>
                  </a:lnTo>
                  <a:lnTo>
                    <a:pt x="2548" y="5977"/>
                  </a:lnTo>
                  <a:lnTo>
                    <a:pt x="2458" y="6018"/>
                  </a:lnTo>
                  <a:lnTo>
                    <a:pt x="2359" y="6058"/>
                  </a:lnTo>
                  <a:lnTo>
                    <a:pt x="2268" y="6105"/>
                  </a:lnTo>
                  <a:lnTo>
                    <a:pt x="2187" y="6159"/>
                  </a:lnTo>
                  <a:lnTo>
                    <a:pt x="2106" y="6220"/>
                  </a:lnTo>
                  <a:lnTo>
                    <a:pt x="2024" y="6287"/>
                  </a:lnTo>
                  <a:lnTo>
                    <a:pt x="1961" y="6354"/>
                  </a:lnTo>
                  <a:lnTo>
                    <a:pt x="1889" y="6428"/>
                  </a:lnTo>
                  <a:lnTo>
                    <a:pt x="1835" y="6509"/>
                  </a:lnTo>
                  <a:lnTo>
                    <a:pt x="1780" y="6590"/>
                  </a:lnTo>
                  <a:lnTo>
                    <a:pt x="1735" y="6677"/>
                  </a:lnTo>
                  <a:lnTo>
                    <a:pt x="1690" y="6772"/>
                  </a:lnTo>
                  <a:lnTo>
                    <a:pt x="1663" y="6873"/>
                  </a:lnTo>
                  <a:lnTo>
                    <a:pt x="1636" y="6974"/>
                  </a:lnTo>
                  <a:lnTo>
                    <a:pt x="1491" y="8212"/>
                  </a:lnTo>
                  <a:lnTo>
                    <a:pt x="1356" y="9444"/>
                  </a:lnTo>
                  <a:lnTo>
                    <a:pt x="1229" y="10675"/>
                  </a:lnTo>
                  <a:lnTo>
                    <a:pt x="1112" y="11907"/>
                  </a:lnTo>
                  <a:lnTo>
                    <a:pt x="1012" y="13132"/>
                  </a:lnTo>
                  <a:lnTo>
                    <a:pt x="913" y="14364"/>
                  </a:lnTo>
                  <a:lnTo>
                    <a:pt x="832" y="15602"/>
                  </a:lnTo>
                  <a:lnTo>
                    <a:pt x="750" y="16834"/>
                  </a:lnTo>
                  <a:lnTo>
                    <a:pt x="750" y="16921"/>
                  </a:lnTo>
                  <a:lnTo>
                    <a:pt x="759" y="17009"/>
                  </a:lnTo>
                  <a:lnTo>
                    <a:pt x="768" y="17090"/>
                  </a:lnTo>
                  <a:lnTo>
                    <a:pt x="786" y="17170"/>
                  </a:lnTo>
                  <a:lnTo>
                    <a:pt x="804" y="17258"/>
                  </a:lnTo>
                  <a:lnTo>
                    <a:pt x="841" y="17332"/>
                  </a:lnTo>
                  <a:lnTo>
                    <a:pt x="877" y="17413"/>
                  </a:lnTo>
                  <a:lnTo>
                    <a:pt x="913" y="17487"/>
                  </a:lnTo>
                  <a:lnTo>
                    <a:pt x="958" y="17567"/>
                  </a:lnTo>
                  <a:lnTo>
                    <a:pt x="1012" y="17635"/>
                  </a:lnTo>
                  <a:lnTo>
                    <a:pt x="1067" y="17709"/>
                  </a:lnTo>
                  <a:lnTo>
                    <a:pt x="1130" y="17776"/>
                  </a:lnTo>
                  <a:lnTo>
                    <a:pt x="1265" y="17911"/>
                  </a:lnTo>
                  <a:lnTo>
                    <a:pt x="1419" y="18032"/>
                  </a:lnTo>
                  <a:lnTo>
                    <a:pt x="1582" y="18140"/>
                  </a:lnTo>
                  <a:lnTo>
                    <a:pt x="1762" y="18241"/>
                  </a:lnTo>
                  <a:lnTo>
                    <a:pt x="1961" y="18328"/>
                  </a:lnTo>
                  <a:lnTo>
                    <a:pt x="2160" y="18395"/>
                  </a:lnTo>
                  <a:lnTo>
                    <a:pt x="2368" y="18456"/>
                  </a:lnTo>
                  <a:lnTo>
                    <a:pt x="2476" y="18483"/>
                  </a:lnTo>
                  <a:lnTo>
                    <a:pt x="2584" y="18496"/>
                  </a:lnTo>
                  <a:lnTo>
                    <a:pt x="2702" y="18516"/>
                  </a:lnTo>
                  <a:lnTo>
                    <a:pt x="2810" y="18523"/>
                  </a:lnTo>
                  <a:lnTo>
                    <a:pt x="2919" y="18530"/>
                  </a:lnTo>
                  <a:lnTo>
                    <a:pt x="3036" y="18537"/>
                  </a:lnTo>
                  <a:lnTo>
                    <a:pt x="11060" y="18543"/>
                  </a:lnTo>
                  <a:lnTo>
                    <a:pt x="19092" y="18543"/>
                  </a:lnTo>
                  <a:lnTo>
                    <a:pt x="27125" y="18537"/>
                  </a:lnTo>
                  <a:lnTo>
                    <a:pt x="35148" y="18530"/>
                  </a:lnTo>
                  <a:lnTo>
                    <a:pt x="43181" y="18516"/>
                  </a:lnTo>
                  <a:lnTo>
                    <a:pt x="51213" y="18496"/>
                  </a:lnTo>
                  <a:lnTo>
                    <a:pt x="67278" y="18449"/>
                  </a:lnTo>
                  <a:lnTo>
                    <a:pt x="83343" y="18389"/>
                  </a:lnTo>
                  <a:lnTo>
                    <a:pt x="99400" y="18315"/>
                  </a:lnTo>
                  <a:lnTo>
                    <a:pt x="115465" y="18227"/>
                  </a:lnTo>
                  <a:lnTo>
                    <a:pt x="131521" y="18133"/>
                  </a:lnTo>
                  <a:lnTo>
                    <a:pt x="131692" y="18133"/>
                  </a:lnTo>
                  <a:lnTo>
                    <a:pt x="131855" y="18119"/>
                  </a:lnTo>
                  <a:lnTo>
                    <a:pt x="132009" y="18099"/>
                  </a:lnTo>
                  <a:lnTo>
                    <a:pt x="132153" y="18079"/>
                  </a:lnTo>
                  <a:lnTo>
                    <a:pt x="132298" y="18052"/>
                  </a:lnTo>
                  <a:lnTo>
                    <a:pt x="132433" y="18012"/>
                  </a:lnTo>
                  <a:lnTo>
                    <a:pt x="132569" y="17971"/>
                  </a:lnTo>
                  <a:lnTo>
                    <a:pt x="132695" y="17924"/>
                  </a:lnTo>
                  <a:lnTo>
                    <a:pt x="132813" y="17870"/>
                  </a:lnTo>
                  <a:lnTo>
                    <a:pt x="132921" y="17816"/>
                  </a:lnTo>
                  <a:lnTo>
                    <a:pt x="133030" y="17749"/>
                  </a:lnTo>
                  <a:lnTo>
                    <a:pt x="133129" y="17689"/>
                  </a:lnTo>
                  <a:lnTo>
                    <a:pt x="133228" y="17615"/>
                  </a:lnTo>
                  <a:lnTo>
                    <a:pt x="133319" y="17541"/>
                  </a:lnTo>
                  <a:lnTo>
                    <a:pt x="133409" y="17460"/>
                  </a:lnTo>
                  <a:lnTo>
                    <a:pt x="133481" y="17379"/>
                  </a:lnTo>
                  <a:lnTo>
                    <a:pt x="133581" y="17440"/>
                  </a:lnTo>
                  <a:lnTo>
                    <a:pt x="133671" y="17500"/>
                  </a:lnTo>
                  <a:lnTo>
                    <a:pt x="133779" y="17547"/>
                  </a:lnTo>
                  <a:lnTo>
                    <a:pt x="133888" y="17588"/>
                  </a:lnTo>
                  <a:lnTo>
                    <a:pt x="133996" y="17621"/>
                  </a:lnTo>
                  <a:lnTo>
                    <a:pt x="134114" y="17655"/>
                  </a:lnTo>
                  <a:lnTo>
                    <a:pt x="134231" y="17675"/>
                  </a:lnTo>
                  <a:lnTo>
                    <a:pt x="134358" y="17695"/>
                  </a:lnTo>
                  <a:lnTo>
                    <a:pt x="134484" y="17702"/>
                  </a:lnTo>
                  <a:lnTo>
                    <a:pt x="134602" y="17709"/>
                  </a:lnTo>
                  <a:lnTo>
                    <a:pt x="134728" y="17702"/>
                  </a:lnTo>
                  <a:lnTo>
                    <a:pt x="134855" y="17695"/>
                  </a:lnTo>
                  <a:lnTo>
                    <a:pt x="134981" y="17682"/>
                  </a:lnTo>
                  <a:lnTo>
                    <a:pt x="135108" y="17662"/>
                  </a:lnTo>
                  <a:lnTo>
                    <a:pt x="135234" y="17635"/>
                  </a:lnTo>
                  <a:lnTo>
                    <a:pt x="135352" y="17601"/>
                  </a:lnTo>
                  <a:lnTo>
                    <a:pt x="135469" y="17567"/>
                  </a:lnTo>
                  <a:lnTo>
                    <a:pt x="135587" y="17520"/>
                  </a:lnTo>
                  <a:lnTo>
                    <a:pt x="135704" y="17473"/>
                  </a:lnTo>
                  <a:lnTo>
                    <a:pt x="135803" y="17419"/>
                  </a:lnTo>
                  <a:lnTo>
                    <a:pt x="135912" y="17366"/>
                  </a:lnTo>
                  <a:lnTo>
                    <a:pt x="136011" y="17298"/>
                  </a:lnTo>
                  <a:lnTo>
                    <a:pt x="136102" y="17231"/>
                  </a:lnTo>
                  <a:lnTo>
                    <a:pt x="136183" y="17157"/>
                  </a:lnTo>
                  <a:lnTo>
                    <a:pt x="136264" y="17083"/>
                  </a:lnTo>
                  <a:lnTo>
                    <a:pt x="136327" y="17002"/>
                  </a:lnTo>
                  <a:lnTo>
                    <a:pt x="136391" y="16915"/>
                  </a:lnTo>
                  <a:lnTo>
                    <a:pt x="136445" y="16820"/>
                  </a:lnTo>
                  <a:lnTo>
                    <a:pt x="136490" y="16726"/>
                  </a:lnTo>
                  <a:lnTo>
                    <a:pt x="136526" y="16625"/>
                  </a:lnTo>
                  <a:lnTo>
                    <a:pt x="136544" y="16517"/>
                  </a:lnTo>
                  <a:lnTo>
                    <a:pt x="136553" y="16410"/>
                  </a:lnTo>
                  <a:lnTo>
                    <a:pt x="136599" y="15663"/>
                  </a:lnTo>
                  <a:lnTo>
                    <a:pt x="136644" y="14916"/>
                  </a:lnTo>
                  <a:lnTo>
                    <a:pt x="136698" y="14168"/>
                  </a:lnTo>
                  <a:lnTo>
                    <a:pt x="136752" y="13428"/>
                  </a:lnTo>
                  <a:lnTo>
                    <a:pt x="136879" y="11934"/>
                  </a:lnTo>
                  <a:lnTo>
                    <a:pt x="137023" y="10446"/>
                  </a:lnTo>
                  <a:lnTo>
                    <a:pt x="137159" y="8959"/>
                  </a:lnTo>
                  <a:lnTo>
                    <a:pt x="137294" y="7472"/>
                  </a:lnTo>
                  <a:lnTo>
                    <a:pt x="137412" y="5984"/>
                  </a:lnTo>
                  <a:lnTo>
                    <a:pt x="137466" y="5244"/>
                  </a:lnTo>
                  <a:lnTo>
                    <a:pt x="137511" y="4497"/>
                  </a:lnTo>
                  <a:lnTo>
                    <a:pt x="137502" y="4409"/>
                  </a:lnTo>
                  <a:lnTo>
                    <a:pt x="137493" y="4328"/>
                  </a:lnTo>
                  <a:lnTo>
                    <a:pt x="137484" y="4241"/>
                  </a:lnTo>
                  <a:lnTo>
                    <a:pt x="137466" y="4160"/>
                  </a:lnTo>
                  <a:lnTo>
                    <a:pt x="137439" y="4086"/>
                  </a:lnTo>
                  <a:lnTo>
                    <a:pt x="137403" y="4005"/>
                  </a:lnTo>
                  <a:lnTo>
                    <a:pt x="137376" y="3931"/>
                  </a:lnTo>
                  <a:lnTo>
                    <a:pt x="137330" y="3864"/>
                  </a:lnTo>
                  <a:lnTo>
                    <a:pt x="137240" y="3729"/>
                  </a:lnTo>
                  <a:lnTo>
                    <a:pt x="137132" y="3608"/>
                  </a:lnTo>
                  <a:lnTo>
                    <a:pt x="137014" y="3494"/>
                  </a:lnTo>
                  <a:lnTo>
                    <a:pt x="136870" y="3386"/>
                  </a:lnTo>
                  <a:lnTo>
                    <a:pt x="136978" y="3272"/>
                  </a:lnTo>
                  <a:lnTo>
                    <a:pt x="137059" y="3144"/>
                  </a:lnTo>
                  <a:lnTo>
                    <a:pt x="137141" y="3016"/>
                  </a:lnTo>
                  <a:lnTo>
                    <a:pt x="137204" y="2881"/>
                  </a:lnTo>
                  <a:lnTo>
                    <a:pt x="137258" y="2747"/>
                  </a:lnTo>
                  <a:lnTo>
                    <a:pt x="137303" y="2599"/>
                  </a:lnTo>
                  <a:lnTo>
                    <a:pt x="137330" y="2457"/>
                  </a:lnTo>
                  <a:lnTo>
                    <a:pt x="137348" y="2309"/>
                  </a:lnTo>
                  <a:lnTo>
                    <a:pt x="137358" y="2161"/>
                  </a:lnTo>
                  <a:lnTo>
                    <a:pt x="137358" y="2013"/>
                  </a:lnTo>
                  <a:lnTo>
                    <a:pt x="137339" y="1865"/>
                  </a:lnTo>
                  <a:lnTo>
                    <a:pt x="137312" y="1717"/>
                  </a:lnTo>
                  <a:lnTo>
                    <a:pt x="137276" y="1576"/>
                  </a:lnTo>
                  <a:lnTo>
                    <a:pt x="137231" y="1434"/>
                  </a:lnTo>
                  <a:lnTo>
                    <a:pt x="137177" y="1293"/>
                  </a:lnTo>
                  <a:lnTo>
                    <a:pt x="137105" y="1152"/>
                  </a:lnTo>
                  <a:lnTo>
                    <a:pt x="137032" y="1024"/>
                  </a:lnTo>
                  <a:lnTo>
                    <a:pt x="136942" y="896"/>
                  </a:lnTo>
                  <a:lnTo>
                    <a:pt x="136842" y="768"/>
                  </a:lnTo>
                  <a:lnTo>
                    <a:pt x="136734" y="653"/>
                  </a:lnTo>
                  <a:lnTo>
                    <a:pt x="136608" y="546"/>
                  </a:lnTo>
                  <a:lnTo>
                    <a:pt x="136481" y="445"/>
                  </a:lnTo>
                  <a:lnTo>
                    <a:pt x="136346" y="351"/>
                  </a:lnTo>
                  <a:lnTo>
                    <a:pt x="136192" y="270"/>
                  </a:lnTo>
                  <a:lnTo>
                    <a:pt x="136029" y="196"/>
                  </a:lnTo>
                  <a:lnTo>
                    <a:pt x="135867" y="135"/>
                  </a:lnTo>
                  <a:lnTo>
                    <a:pt x="135686" y="81"/>
                  </a:lnTo>
                  <a:lnTo>
                    <a:pt x="135496" y="41"/>
                  </a:lnTo>
                  <a:lnTo>
                    <a:pt x="135297" y="14"/>
                  </a:lnTo>
                  <a:lnTo>
                    <a:pt x="13509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-2559350" y="-2658550"/>
              <a:ext cx="403700" cy="255275"/>
            </a:xfrm>
            <a:custGeom>
              <a:avLst/>
              <a:gdLst/>
              <a:ahLst/>
              <a:cxnLst/>
              <a:rect l="l" t="t" r="r" b="b"/>
              <a:pathLst>
                <a:path w="16148" h="10211" extrusionOk="0">
                  <a:moveTo>
                    <a:pt x="16147" y="0"/>
                  </a:moveTo>
                  <a:lnTo>
                    <a:pt x="14458" y="168"/>
                  </a:lnTo>
                  <a:lnTo>
                    <a:pt x="12768" y="337"/>
                  </a:lnTo>
                  <a:lnTo>
                    <a:pt x="11069" y="505"/>
                  </a:lnTo>
                  <a:lnTo>
                    <a:pt x="9362" y="660"/>
                  </a:lnTo>
                  <a:lnTo>
                    <a:pt x="5937" y="969"/>
                  </a:lnTo>
                  <a:lnTo>
                    <a:pt x="2504" y="1272"/>
                  </a:lnTo>
                  <a:lnTo>
                    <a:pt x="2450" y="1568"/>
                  </a:lnTo>
                  <a:lnTo>
                    <a:pt x="2386" y="1871"/>
                  </a:lnTo>
                  <a:lnTo>
                    <a:pt x="2323" y="2167"/>
                  </a:lnTo>
                  <a:lnTo>
                    <a:pt x="2251" y="2463"/>
                  </a:lnTo>
                  <a:lnTo>
                    <a:pt x="2097" y="3056"/>
                  </a:lnTo>
                  <a:lnTo>
                    <a:pt x="1925" y="3648"/>
                  </a:lnTo>
                  <a:lnTo>
                    <a:pt x="1555" y="4819"/>
                  </a:lnTo>
                  <a:lnTo>
                    <a:pt x="1374" y="5405"/>
                  </a:lnTo>
                  <a:lnTo>
                    <a:pt x="1203" y="5990"/>
                  </a:lnTo>
                  <a:lnTo>
                    <a:pt x="895" y="7020"/>
                  </a:lnTo>
                  <a:lnTo>
                    <a:pt x="597" y="8057"/>
                  </a:lnTo>
                  <a:lnTo>
                    <a:pt x="299" y="9100"/>
                  </a:lnTo>
                  <a:lnTo>
                    <a:pt x="1" y="10143"/>
                  </a:lnTo>
                  <a:lnTo>
                    <a:pt x="3606" y="10123"/>
                  </a:lnTo>
                  <a:lnTo>
                    <a:pt x="7220" y="10096"/>
                  </a:lnTo>
                  <a:lnTo>
                    <a:pt x="10825" y="10069"/>
                  </a:lnTo>
                  <a:lnTo>
                    <a:pt x="14440" y="10049"/>
                  </a:lnTo>
                  <a:lnTo>
                    <a:pt x="14593" y="10049"/>
                  </a:lnTo>
                  <a:lnTo>
                    <a:pt x="14738" y="10062"/>
                  </a:lnTo>
                  <a:lnTo>
                    <a:pt x="14882" y="10076"/>
                  </a:lnTo>
                  <a:lnTo>
                    <a:pt x="15018" y="10096"/>
                  </a:lnTo>
                  <a:lnTo>
                    <a:pt x="15144" y="10116"/>
                  </a:lnTo>
                  <a:lnTo>
                    <a:pt x="15271" y="10150"/>
                  </a:lnTo>
                  <a:lnTo>
                    <a:pt x="15515" y="10210"/>
                  </a:lnTo>
                  <a:lnTo>
                    <a:pt x="15515" y="10210"/>
                  </a:lnTo>
                  <a:lnTo>
                    <a:pt x="15424" y="9578"/>
                  </a:lnTo>
                  <a:lnTo>
                    <a:pt x="15343" y="8938"/>
                  </a:lnTo>
                  <a:lnTo>
                    <a:pt x="15280" y="8292"/>
                  </a:lnTo>
                  <a:lnTo>
                    <a:pt x="15235" y="7646"/>
                  </a:lnTo>
                  <a:lnTo>
                    <a:pt x="15199" y="6993"/>
                  </a:lnTo>
                  <a:lnTo>
                    <a:pt x="15190" y="6347"/>
                  </a:lnTo>
                  <a:lnTo>
                    <a:pt x="15190" y="5694"/>
                  </a:lnTo>
                  <a:lnTo>
                    <a:pt x="15217" y="5041"/>
                  </a:lnTo>
                  <a:lnTo>
                    <a:pt x="15262" y="4395"/>
                  </a:lnTo>
                  <a:lnTo>
                    <a:pt x="15325" y="3749"/>
                  </a:lnTo>
                  <a:lnTo>
                    <a:pt x="15406" y="3110"/>
                  </a:lnTo>
                  <a:lnTo>
                    <a:pt x="15452" y="2793"/>
                  </a:lnTo>
                  <a:lnTo>
                    <a:pt x="15506" y="2470"/>
                  </a:lnTo>
                  <a:lnTo>
                    <a:pt x="15569" y="2154"/>
                  </a:lnTo>
                  <a:lnTo>
                    <a:pt x="15632" y="1844"/>
                  </a:lnTo>
                  <a:lnTo>
                    <a:pt x="15705" y="1528"/>
                  </a:lnTo>
                  <a:lnTo>
                    <a:pt x="15786" y="1218"/>
                  </a:lnTo>
                  <a:lnTo>
                    <a:pt x="15867" y="909"/>
                  </a:lnTo>
                  <a:lnTo>
                    <a:pt x="15958" y="606"/>
                  </a:lnTo>
                  <a:lnTo>
                    <a:pt x="16048" y="296"/>
                  </a:lnTo>
                  <a:lnTo>
                    <a:pt x="161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-5007950" y="-4700450"/>
              <a:ext cx="2619400" cy="650375"/>
            </a:xfrm>
            <a:custGeom>
              <a:avLst/>
              <a:gdLst/>
              <a:ahLst/>
              <a:cxnLst/>
              <a:rect l="l" t="t" r="r" b="b"/>
              <a:pathLst>
                <a:path w="104776" h="26015" extrusionOk="0">
                  <a:moveTo>
                    <a:pt x="99110" y="0"/>
                  </a:moveTo>
                  <a:lnTo>
                    <a:pt x="98876" y="7"/>
                  </a:lnTo>
                  <a:lnTo>
                    <a:pt x="98650" y="27"/>
                  </a:lnTo>
                  <a:lnTo>
                    <a:pt x="98424" y="61"/>
                  </a:lnTo>
                  <a:lnTo>
                    <a:pt x="98207" y="108"/>
                  </a:lnTo>
                  <a:lnTo>
                    <a:pt x="97999" y="175"/>
                  </a:lnTo>
                  <a:lnTo>
                    <a:pt x="97900" y="209"/>
                  </a:lnTo>
                  <a:lnTo>
                    <a:pt x="97800" y="249"/>
                  </a:lnTo>
                  <a:lnTo>
                    <a:pt x="97710" y="297"/>
                  </a:lnTo>
                  <a:lnTo>
                    <a:pt x="97620" y="344"/>
                  </a:lnTo>
                  <a:lnTo>
                    <a:pt x="97529" y="391"/>
                  </a:lnTo>
                  <a:lnTo>
                    <a:pt x="97448" y="445"/>
                  </a:lnTo>
                  <a:lnTo>
                    <a:pt x="97376" y="505"/>
                  </a:lnTo>
                  <a:lnTo>
                    <a:pt x="97303" y="566"/>
                  </a:lnTo>
                  <a:lnTo>
                    <a:pt x="97231" y="633"/>
                  </a:lnTo>
                  <a:lnTo>
                    <a:pt x="97168" y="700"/>
                  </a:lnTo>
                  <a:lnTo>
                    <a:pt x="97105" y="774"/>
                  </a:lnTo>
                  <a:lnTo>
                    <a:pt x="97050" y="848"/>
                  </a:lnTo>
                  <a:lnTo>
                    <a:pt x="97005" y="929"/>
                  </a:lnTo>
                  <a:lnTo>
                    <a:pt x="96960" y="1017"/>
                  </a:lnTo>
                  <a:lnTo>
                    <a:pt x="96924" y="1104"/>
                  </a:lnTo>
                  <a:lnTo>
                    <a:pt x="96888" y="1192"/>
                  </a:lnTo>
                  <a:lnTo>
                    <a:pt x="96861" y="1286"/>
                  </a:lnTo>
                  <a:lnTo>
                    <a:pt x="96843" y="1387"/>
                  </a:lnTo>
                  <a:lnTo>
                    <a:pt x="96834" y="1488"/>
                  </a:lnTo>
                  <a:lnTo>
                    <a:pt x="96825" y="1596"/>
                  </a:lnTo>
                  <a:lnTo>
                    <a:pt x="96825" y="1703"/>
                  </a:lnTo>
                  <a:lnTo>
                    <a:pt x="96834" y="1818"/>
                  </a:lnTo>
                  <a:lnTo>
                    <a:pt x="96933" y="2538"/>
                  </a:lnTo>
                  <a:lnTo>
                    <a:pt x="97032" y="3271"/>
                  </a:lnTo>
                  <a:lnTo>
                    <a:pt x="97150" y="4005"/>
                  </a:lnTo>
                  <a:lnTo>
                    <a:pt x="97267" y="4745"/>
                  </a:lnTo>
                  <a:lnTo>
                    <a:pt x="97520" y="6233"/>
                  </a:lnTo>
                  <a:lnTo>
                    <a:pt x="97764" y="7727"/>
                  </a:lnTo>
                  <a:lnTo>
                    <a:pt x="97891" y="8474"/>
                  </a:lnTo>
                  <a:lnTo>
                    <a:pt x="97999" y="9221"/>
                  </a:lnTo>
                  <a:lnTo>
                    <a:pt x="98108" y="9962"/>
                  </a:lnTo>
                  <a:lnTo>
                    <a:pt x="98198" y="10709"/>
                  </a:lnTo>
                  <a:lnTo>
                    <a:pt x="98279" y="11449"/>
                  </a:lnTo>
                  <a:lnTo>
                    <a:pt x="98342" y="12183"/>
                  </a:lnTo>
                  <a:lnTo>
                    <a:pt x="98388" y="12910"/>
                  </a:lnTo>
                  <a:lnTo>
                    <a:pt x="98415" y="13637"/>
                  </a:lnTo>
                  <a:lnTo>
                    <a:pt x="98442" y="14734"/>
                  </a:lnTo>
                  <a:lnTo>
                    <a:pt x="98478" y="15676"/>
                  </a:lnTo>
                  <a:lnTo>
                    <a:pt x="98487" y="16477"/>
                  </a:lnTo>
                  <a:lnTo>
                    <a:pt x="98487" y="16820"/>
                  </a:lnTo>
                  <a:lnTo>
                    <a:pt x="98478" y="17136"/>
                  </a:lnTo>
                  <a:lnTo>
                    <a:pt x="98451" y="17426"/>
                  </a:lnTo>
                  <a:lnTo>
                    <a:pt x="98415" y="17688"/>
                  </a:lnTo>
                  <a:lnTo>
                    <a:pt x="98370" y="17917"/>
                  </a:lnTo>
                  <a:lnTo>
                    <a:pt x="98333" y="18025"/>
                  </a:lnTo>
                  <a:lnTo>
                    <a:pt x="98297" y="18126"/>
                  </a:lnTo>
                  <a:lnTo>
                    <a:pt x="98261" y="18227"/>
                  </a:lnTo>
                  <a:lnTo>
                    <a:pt x="98216" y="18314"/>
                  </a:lnTo>
                  <a:lnTo>
                    <a:pt x="98171" y="18402"/>
                  </a:lnTo>
                  <a:lnTo>
                    <a:pt x="98108" y="18483"/>
                  </a:lnTo>
                  <a:lnTo>
                    <a:pt x="98053" y="18557"/>
                  </a:lnTo>
                  <a:lnTo>
                    <a:pt x="97981" y="18631"/>
                  </a:lnTo>
                  <a:lnTo>
                    <a:pt x="97918" y="18698"/>
                  </a:lnTo>
                  <a:lnTo>
                    <a:pt x="97836" y="18759"/>
                  </a:lnTo>
                  <a:lnTo>
                    <a:pt x="97755" y="18819"/>
                  </a:lnTo>
                  <a:lnTo>
                    <a:pt x="97656" y="18873"/>
                  </a:lnTo>
                  <a:lnTo>
                    <a:pt x="97565" y="18920"/>
                  </a:lnTo>
                  <a:lnTo>
                    <a:pt x="97457" y="18974"/>
                  </a:lnTo>
                  <a:lnTo>
                    <a:pt x="97349" y="19014"/>
                  </a:lnTo>
                  <a:lnTo>
                    <a:pt x="97222" y="19055"/>
                  </a:lnTo>
                  <a:lnTo>
                    <a:pt x="97096" y="19095"/>
                  </a:lnTo>
                  <a:lnTo>
                    <a:pt x="96960" y="19135"/>
                  </a:lnTo>
                  <a:lnTo>
                    <a:pt x="96662" y="19203"/>
                  </a:lnTo>
                  <a:lnTo>
                    <a:pt x="96337" y="19263"/>
                  </a:lnTo>
                  <a:lnTo>
                    <a:pt x="95966" y="19317"/>
                  </a:lnTo>
                  <a:lnTo>
                    <a:pt x="95560" y="19371"/>
                  </a:lnTo>
                  <a:lnTo>
                    <a:pt x="95117" y="19418"/>
                  </a:lnTo>
                  <a:lnTo>
                    <a:pt x="94629" y="19472"/>
                  </a:lnTo>
                  <a:lnTo>
                    <a:pt x="93518" y="19580"/>
                  </a:lnTo>
                  <a:lnTo>
                    <a:pt x="92225" y="19701"/>
                  </a:lnTo>
                  <a:lnTo>
                    <a:pt x="91503" y="19782"/>
                  </a:lnTo>
                  <a:lnTo>
                    <a:pt x="90726" y="19862"/>
                  </a:lnTo>
                  <a:lnTo>
                    <a:pt x="89677" y="19977"/>
                  </a:lnTo>
                  <a:lnTo>
                    <a:pt x="88620" y="20071"/>
                  </a:lnTo>
                  <a:lnTo>
                    <a:pt x="87563" y="20165"/>
                  </a:lnTo>
                  <a:lnTo>
                    <a:pt x="86497" y="20246"/>
                  </a:lnTo>
                  <a:lnTo>
                    <a:pt x="85431" y="20327"/>
                  </a:lnTo>
                  <a:lnTo>
                    <a:pt x="84356" y="20394"/>
                  </a:lnTo>
                  <a:lnTo>
                    <a:pt x="83280" y="20448"/>
                  </a:lnTo>
                  <a:lnTo>
                    <a:pt x="82205" y="20502"/>
                  </a:lnTo>
                  <a:lnTo>
                    <a:pt x="81121" y="20549"/>
                  </a:lnTo>
                  <a:lnTo>
                    <a:pt x="80037" y="20596"/>
                  </a:lnTo>
                  <a:lnTo>
                    <a:pt x="78952" y="20630"/>
                  </a:lnTo>
                  <a:lnTo>
                    <a:pt x="77859" y="20663"/>
                  </a:lnTo>
                  <a:lnTo>
                    <a:pt x="76775" y="20683"/>
                  </a:lnTo>
                  <a:lnTo>
                    <a:pt x="75682" y="20710"/>
                  </a:lnTo>
                  <a:lnTo>
                    <a:pt x="73495" y="20744"/>
                  </a:lnTo>
                  <a:lnTo>
                    <a:pt x="71308" y="20771"/>
                  </a:lnTo>
                  <a:lnTo>
                    <a:pt x="69113" y="20791"/>
                  </a:lnTo>
                  <a:lnTo>
                    <a:pt x="64758" y="20825"/>
                  </a:lnTo>
                  <a:lnTo>
                    <a:pt x="62589" y="20845"/>
                  </a:lnTo>
                  <a:lnTo>
                    <a:pt x="60430" y="20872"/>
                  </a:lnTo>
                  <a:lnTo>
                    <a:pt x="58288" y="20912"/>
                  </a:lnTo>
                  <a:lnTo>
                    <a:pt x="57231" y="20939"/>
                  </a:lnTo>
                  <a:lnTo>
                    <a:pt x="56165" y="20973"/>
                  </a:lnTo>
                  <a:lnTo>
                    <a:pt x="55108" y="21013"/>
                  </a:lnTo>
                  <a:lnTo>
                    <a:pt x="54051" y="21054"/>
                  </a:lnTo>
                  <a:lnTo>
                    <a:pt x="52975" y="21101"/>
                  </a:lnTo>
                  <a:lnTo>
                    <a:pt x="51909" y="21155"/>
                  </a:lnTo>
                  <a:lnTo>
                    <a:pt x="49759" y="21269"/>
                  </a:lnTo>
                  <a:lnTo>
                    <a:pt x="47590" y="21397"/>
                  </a:lnTo>
                  <a:lnTo>
                    <a:pt x="43244" y="21659"/>
                  </a:lnTo>
                  <a:lnTo>
                    <a:pt x="41067" y="21794"/>
                  </a:lnTo>
                  <a:lnTo>
                    <a:pt x="38880" y="21922"/>
                  </a:lnTo>
                  <a:lnTo>
                    <a:pt x="36693" y="22036"/>
                  </a:lnTo>
                  <a:lnTo>
                    <a:pt x="35609" y="22083"/>
                  </a:lnTo>
                  <a:lnTo>
                    <a:pt x="34516" y="22131"/>
                  </a:lnTo>
                  <a:lnTo>
                    <a:pt x="33432" y="22178"/>
                  </a:lnTo>
                  <a:lnTo>
                    <a:pt x="32338" y="22211"/>
                  </a:lnTo>
                  <a:lnTo>
                    <a:pt x="31254" y="22245"/>
                  </a:lnTo>
                  <a:lnTo>
                    <a:pt x="30170" y="22272"/>
                  </a:lnTo>
                  <a:lnTo>
                    <a:pt x="29095" y="22285"/>
                  </a:lnTo>
                  <a:lnTo>
                    <a:pt x="28010" y="22299"/>
                  </a:lnTo>
                  <a:lnTo>
                    <a:pt x="26935" y="22299"/>
                  </a:lnTo>
                  <a:lnTo>
                    <a:pt x="25869" y="22292"/>
                  </a:lnTo>
                  <a:lnTo>
                    <a:pt x="24794" y="22279"/>
                  </a:lnTo>
                  <a:lnTo>
                    <a:pt x="23737" y="22258"/>
                  </a:lnTo>
                  <a:lnTo>
                    <a:pt x="22670" y="22218"/>
                  </a:lnTo>
                  <a:lnTo>
                    <a:pt x="21613" y="22178"/>
                  </a:lnTo>
                  <a:lnTo>
                    <a:pt x="20041" y="22231"/>
                  </a:lnTo>
                  <a:lnTo>
                    <a:pt x="18469" y="22292"/>
                  </a:lnTo>
                  <a:lnTo>
                    <a:pt x="16888" y="22353"/>
                  </a:lnTo>
                  <a:lnTo>
                    <a:pt x="15316" y="22413"/>
                  </a:lnTo>
                  <a:lnTo>
                    <a:pt x="14584" y="22292"/>
                  </a:lnTo>
                  <a:lnTo>
                    <a:pt x="13870" y="22171"/>
                  </a:lnTo>
                  <a:lnTo>
                    <a:pt x="13192" y="22030"/>
                  </a:lnTo>
                  <a:lnTo>
                    <a:pt x="12867" y="21956"/>
                  </a:lnTo>
                  <a:lnTo>
                    <a:pt x="12542" y="21881"/>
                  </a:lnTo>
                  <a:lnTo>
                    <a:pt x="12225" y="21807"/>
                  </a:lnTo>
                  <a:lnTo>
                    <a:pt x="11918" y="21727"/>
                  </a:lnTo>
                  <a:lnTo>
                    <a:pt x="11611" y="21639"/>
                  </a:lnTo>
                  <a:lnTo>
                    <a:pt x="11322" y="21552"/>
                  </a:lnTo>
                  <a:lnTo>
                    <a:pt x="11033" y="21464"/>
                  </a:lnTo>
                  <a:lnTo>
                    <a:pt x="10753" y="21370"/>
                  </a:lnTo>
                  <a:lnTo>
                    <a:pt x="10473" y="21276"/>
                  </a:lnTo>
                  <a:lnTo>
                    <a:pt x="10211" y="21182"/>
                  </a:lnTo>
                  <a:lnTo>
                    <a:pt x="9948" y="21081"/>
                  </a:lnTo>
                  <a:lnTo>
                    <a:pt x="9686" y="20980"/>
                  </a:lnTo>
                  <a:lnTo>
                    <a:pt x="9443" y="20872"/>
                  </a:lnTo>
                  <a:lnTo>
                    <a:pt x="9199" y="20764"/>
                  </a:lnTo>
                  <a:lnTo>
                    <a:pt x="8973" y="20657"/>
                  </a:lnTo>
                  <a:lnTo>
                    <a:pt x="8747" y="20542"/>
                  </a:lnTo>
                  <a:lnTo>
                    <a:pt x="8521" y="20428"/>
                  </a:lnTo>
                  <a:lnTo>
                    <a:pt x="8313" y="20307"/>
                  </a:lnTo>
                  <a:lnTo>
                    <a:pt x="8105" y="20185"/>
                  </a:lnTo>
                  <a:lnTo>
                    <a:pt x="7906" y="20064"/>
                  </a:lnTo>
                  <a:lnTo>
                    <a:pt x="7708" y="19936"/>
                  </a:lnTo>
                  <a:lnTo>
                    <a:pt x="7527" y="19808"/>
                  </a:lnTo>
                  <a:lnTo>
                    <a:pt x="7346" y="19674"/>
                  </a:lnTo>
                  <a:lnTo>
                    <a:pt x="7175" y="19539"/>
                  </a:lnTo>
                  <a:lnTo>
                    <a:pt x="7012" y="19405"/>
                  </a:lnTo>
                  <a:lnTo>
                    <a:pt x="6849" y="19263"/>
                  </a:lnTo>
                  <a:lnTo>
                    <a:pt x="6696" y="19122"/>
                  </a:lnTo>
                  <a:lnTo>
                    <a:pt x="6551" y="18974"/>
                  </a:lnTo>
                  <a:lnTo>
                    <a:pt x="6416" y="18826"/>
                  </a:lnTo>
                  <a:lnTo>
                    <a:pt x="6280" y="18678"/>
                  </a:lnTo>
                  <a:lnTo>
                    <a:pt x="6163" y="18523"/>
                  </a:lnTo>
                  <a:lnTo>
                    <a:pt x="6045" y="18368"/>
                  </a:lnTo>
                  <a:lnTo>
                    <a:pt x="5928" y="18213"/>
                  </a:lnTo>
                  <a:lnTo>
                    <a:pt x="5828" y="18052"/>
                  </a:lnTo>
                  <a:lnTo>
                    <a:pt x="5729" y="17884"/>
                  </a:lnTo>
                  <a:lnTo>
                    <a:pt x="5639" y="17715"/>
                  </a:lnTo>
                  <a:lnTo>
                    <a:pt x="5557" y="17547"/>
                  </a:lnTo>
                  <a:lnTo>
                    <a:pt x="5476" y="17379"/>
                  </a:lnTo>
                  <a:lnTo>
                    <a:pt x="5413" y="17204"/>
                  </a:lnTo>
                  <a:lnTo>
                    <a:pt x="5349" y="17022"/>
                  </a:lnTo>
                  <a:lnTo>
                    <a:pt x="5286" y="16847"/>
                  </a:lnTo>
                  <a:lnTo>
                    <a:pt x="5241" y="16659"/>
                  </a:lnTo>
                  <a:lnTo>
                    <a:pt x="5196" y="16477"/>
                  </a:lnTo>
                  <a:lnTo>
                    <a:pt x="5160" y="16288"/>
                  </a:lnTo>
                  <a:lnTo>
                    <a:pt x="5133" y="16100"/>
                  </a:lnTo>
                  <a:lnTo>
                    <a:pt x="5105" y="15905"/>
                  </a:lnTo>
                  <a:lnTo>
                    <a:pt x="5096" y="15710"/>
                  </a:lnTo>
                  <a:lnTo>
                    <a:pt x="5087" y="15508"/>
                  </a:lnTo>
                  <a:lnTo>
                    <a:pt x="5078" y="15306"/>
                  </a:lnTo>
                  <a:lnTo>
                    <a:pt x="5087" y="15104"/>
                  </a:lnTo>
                  <a:lnTo>
                    <a:pt x="5096" y="14895"/>
                  </a:lnTo>
                  <a:lnTo>
                    <a:pt x="5115" y="14687"/>
                  </a:lnTo>
                  <a:lnTo>
                    <a:pt x="5142" y="14478"/>
                  </a:lnTo>
                  <a:lnTo>
                    <a:pt x="5178" y="14262"/>
                  </a:lnTo>
                  <a:lnTo>
                    <a:pt x="5214" y="14047"/>
                  </a:lnTo>
                  <a:lnTo>
                    <a:pt x="5259" y="13825"/>
                  </a:lnTo>
                  <a:lnTo>
                    <a:pt x="5313" y="13603"/>
                  </a:lnTo>
                  <a:lnTo>
                    <a:pt x="5368" y="13374"/>
                  </a:lnTo>
                  <a:lnTo>
                    <a:pt x="5268" y="13044"/>
                  </a:lnTo>
                  <a:lnTo>
                    <a:pt x="5178" y="12708"/>
                  </a:lnTo>
                  <a:lnTo>
                    <a:pt x="5096" y="12371"/>
                  </a:lnTo>
                  <a:lnTo>
                    <a:pt x="5033" y="12021"/>
                  </a:lnTo>
                  <a:lnTo>
                    <a:pt x="4970" y="11671"/>
                  </a:lnTo>
                  <a:lnTo>
                    <a:pt x="4925" y="11314"/>
                  </a:lnTo>
                  <a:lnTo>
                    <a:pt x="4880" y="10958"/>
                  </a:lnTo>
                  <a:lnTo>
                    <a:pt x="4843" y="10594"/>
                  </a:lnTo>
                  <a:lnTo>
                    <a:pt x="4816" y="10231"/>
                  </a:lnTo>
                  <a:lnTo>
                    <a:pt x="4798" y="9861"/>
                  </a:lnTo>
                  <a:lnTo>
                    <a:pt x="4780" y="9490"/>
                  </a:lnTo>
                  <a:lnTo>
                    <a:pt x="4771" y="9114"/>
                  </a:lnTo>
                  <a:lnTo>
                    <a:pt x="4771" y="8366"/>
                  </a:lnTo>
                  <a:lnTo>
                    <a:pt x="4780" y="7613"/>
                  </a:lnTo>
                  <a:lnTo>
                    <a:pt x="4807" y="6852"/>
                  </a:lnTo>
                  <a:lnTo>
                    <a:pt x="4834" y="6105"/>
                  </a:lnTo>
                  <a:lnTo>
                    <a:pt x="4889" y="4611"/>
                  </a:lnTo>
                  <a:lnTo>
                    <a:pt x="4907" y="3884"/>
                  </a:lnTo>
                  <a:lnTo>
                    <a:pt x="4907" y="3170"/>
                  </a:lnTo>
                  <a:lnTo>
                    <a:pt x="4898" y="2470"/>
                  </a:lnTo>
                  <a:lnTo>
                    <a:pt x="4880" y="2127"/>
                  </a:lnTo>
                  <a:lnTo>
                    <a:pt x="4862" y="1791"/>
                  </a:lnTo>
                  <a:lnTo>
                    <a:pt x="4843" y="1643"/>
                  </a:lnTo>
                  <a:lnTo>
                    <a:pt x="4807" y="1501"/>
                  </a:lnTo>
                  <a:lnTo>
                    <a:pt x="4753" y="1373"/>
                  </a:lnTo>
                  <a:lnTo>
                    <a:pt x="4681" y="1246"/>
                  </a:lnTo>
                  <a:lnTo>
                    <a:pt x="4599" y="1138"/>
                  </a:lnTo>
                  <a:lnTo>
                    <a:pt x="4500" y="1037"/>
                  </a:lnTo>
                  <a:lnTo>
                    <a:pt x="4392" y="943"/>
                  </a:lnTo>
                  <a:lnTo>
                    <a:pt x="4274" y="855"/>
                  </a:lnTo>
                  <a:lnTo>
                    <a:pt x="4148" y="781"/>
                  </a:lnTo>
                  <a:lnTo>
                    <a:pt x="4021" y="721"/>
                  </a:lnTo>
                  <a:lnTo>
                    <a:pt x="3877" y="667"/>
                  </a:lnTo>
                  <a:lnTo>
                    <a:pt x="3732" y="620"/>
                  </a:lnTo>
                  <a:lnTo>
                    <a:pt x="3578" y="586"/>
                  </a:lnTo>
                  <a:lnTo>
                    <a:pt x="3434" y="559"/>
                  </a:lnTo>
                  <a:lnTo>
                    <a:pt x="3271" y="546"/>
                  </a:lnTo>
                  <a:lnTo>
                    <a:pt x="3118" y="539"/>
                  </a:lnTo>
                  <a:lnTo>
                    <a:pt x="2964" y="546"/>
                  </a:lnTo>
                  <a:lnTo>
                    <a:pt x="2883" y="552"/>
                  </a:lnTo>
                  <a:lnTo>
                    <a:pt x="2801" y="566"/>
                  </a:lnTo>
                  <a:lnTo>
                    <a:pt x="2666" y="586"/>
                  </a:lnTo>
                  <a:lnTo>
                    <a:pt x="2539" y="613"/>
                  </a:lnTo>
                  <a:lnTo>
                    <a:pt x="2404" y="653"/>
                  </a:lnTo>
                  <a:lnTo>
                    <a:pt x="2286" y="694"/>
                  </a:lnTo>
                  <a:lnTo>
                    <a:pt x="2160" y="747"/>
                  </a:lnTo>
                  <a:lnTo>
                    <a:pt x="2051" y="801"/>
                  </a:lnTo>
                  <a:lnTo>
                    <a:pt x="1943" y="869"/>
                  </a:lnTo>
                  <a:lnTo>
                    <a:pt x="1844" y="943"/>
                  </a:lnTo>
                  <a:lnTo>
                    <a:pt x="1753" y="1017"/>
                  </a:lnTo>
                  <a:lnTo>
                    <a:pt x="1663" y="1104"/>
                  </a:lnTo>
                  <a:lnTo>
                    <a:pt x="1591" y="1205"/>
                  </a:lnTo>
                  <a:lnTo>
                    <a:pt x="1527" y="1306"/>
                  </a:lnTo>
                  <a:lnTo>
                    <a:pt x="1473" y="1414"/>
                  </a:lnTo>
                  <a:lnTo>
                    <a:pt x="1428" y="1535"/>
                  </a:lnTo>
                  <a:lnTo>
                    <a:pt x="1401" y="1656"/>
                  </a:lnTo>
                  <a:lnTo>
                    <a:pt x="1383" y="1791"/>
                  </a:lnTo>
                  <a:lnTo>
                    <a:pt x="1329" y="2396"/>
                  </a:lnTo>
                  <a:lnTo>
                    <a:pt x="1256" y="3036"/>
                  </a:lnTo>
                  <a:lnTo>
                    <a:pt x="1166" y="3702"/>
                  </a:lnTo>
                  <a:lnTo>
                    <a:pt x="1067" y="4402"/>
                  </a:lnTo>
                  <a:lnTo>
                    <a:pt x="850" y="5869"/>
                  </a:lnTo>
                  <a:lnTo>
                    <a:pt x="606" y="7417"/>
                  </a:lnTo>
                  <a:lnTo>
                    <a:pt x="488" y="8218"/>
                  </a:lnTo>
                  <a:lnTo>
                    <a:pt x="380" y="9033"/>
                  </a:lnTo>
                  <a:lnTo>
                    <a:pt x="272" y="9854"/>
                  </a:lnTo>
                  <a:lnTo>
                    <a:pt x="181" y="10682"/>
                  </a:lnTo>
                  <a:lnTo>
                    <a:pt x="109" y="11516"/>
                  </a:lnTo>
                  <a:lnTo>
                    <a:pt x="46" y="12351"/>
                  </a:lnTo>
                  <a:lnTo>
                    <a:pt x="28" y="12768"/>
                  </a:lnTo>
                  <a:lnTo>
                    <a:pt x="9" y="13192"/>
                  </a:lnTo>
                  <a:lnTo>
                    <a:pt x="0" y="13603"/>
                  </a:lnTo>
                  <a:lnTo>
                    <a:pt x="0" y="14020"/>
                  </a:lnTo>
                  <a:lnTo>
                    <a:pt x="0" y="14437"/>
                  </a:lnTo>
                  <a:lnTo>
                    <a:pt x="9" y="14848"/>
                  </a:lnTo>
                  <a:lnTo>
                    <a:pt x="28" y="15259"/>
                  </a:lnTo>
                  <a:lnTo>
                    <a:pt x="55" y="15669"/>
                  </a:lnTo>
                  <a:lnTo>
                    <a:pt x="91" y="16073"/>
                  </a:lnTo>
                  <a:lnTo>
                    <a:pt x="127" y="16470"/>
                  </a:lnTo>
                  <a:lnTo>
                    <a:pt x="181" y="16874"/>
                  </a:lnTo>
                  <a:lnTo>
                    <a:pt x="244" y="17264"/>
                  </a:lnTo>
                  <a:lnTo>
                    <a:pt x="317" y="17655"/>
                  </a:lnTo>
                  <a:lnTo>
                    <a:pt x="398" y="18045"/>
                  </a:lnTo>
                  <a:lnTo>
                    <a:pt x="488" y="18422"/>
                  </a:lnTo>
                  <a:lnTo>
                    <a:pt x="588" y="18799"/>
                  </a:lnTo>
                  <a:lnTo>
                    <a:pt x="705" y="19169"/>
                  </a:lnTo>
                  <a:lnTo>
                    <a:pt x="832" y="19539"/>
                  </a:lnTo>
                  <a:lnTo>
                    <a:pt x="967" y="19896"/>
                  </a:lnTo>
                  <a:lnTo>
                    <a:pt x="1112" y="20246"/>
                  </a:lnTo>
                  <a:lnTo>
                    <a:pt x="1283" y="20596"/>
                  </a:lnTo>
                  <a:lnTo>
                    <a:pt x="1455" y="20932"/>
                  </a:lnTo>
                  <a:lnTo>
                    <a:pt x="1645" y="21262"/>
                  </a:lnTo>
                  <a:lnTo>
                    <a:pt x="1853" y="21585"/>
                  </a:lnTo>
                  <a:lnTo>
                    <a:pt x="2070" y="21902"/>
                  </a:lnTo>
                  <a:lnTo>
                    <a:pt x="2304" y="22211"/>
                  </a:lnTo>
                  <a:lnTo>
                    <a:pt x="2548" y="22507"/>
                  </a:lnTo>
                  <a:lnTo>
                    <a:pt x="2810" y="22797"/>
                  </a:lnTo>
                  <a:lnTo>
                    <a:pt x="3091" y="23080"/>
                  </a:lnTo>
                  <a:lnTo>
                    <a:pt x="3389" y="23349"/>
                  </a:lnTo>
                  <a:lnTo>
                    <a:pt x="3542" y="23477"/>
                  </a:lnTo>
                  <a:lnTo>
                    <a:pt x="3705" y="23611"/>
                  </a:lnTo>
                  <a:lnTo>
                    <a:pt x="3868" y="23732"/>
                  </a:lnTo>
                  <a:lnTo>
                    <a:pt x="4030" y="23860"/>
                  </a:lnTo>
                  <a:lnTo>
                    <a:pt x="4202" y="23981"/>
                  </a:lnTo>
                  <a:lnTo>
                    <a:pt x="4374" y="24096"/>
                  </a:lnTo>
                  <a:lnTo>
                    <a:pt x="4554" y="24210"/>
                  </a:lnTo>
                  <a:lnTo>
                    <a:pt x="4744" y="24325"/>
                  </a:lnTo>
                  <a:lnTo>
                    <a:pt x="4934" y="24432"/>
                  </a:lnTo>
                  <a:lnTo>
                    <a:pt x="5124" y="24540"/>
                  </a:lnTo>
                  <a:lnTo>
                    <a:pt x="5322" y="24648"/>
                  </a:lnTo>
                  <a:lnTo>
                    <a:pt x="5530" y="24749"/>
                  </a:lnTo>
                  <a:lnTo>
                    <a:pt x="5864" y="24904"/>
                  </a:lnTo>
                  <a:lnTo>
                    <a:pt x="6217" y="25045"/>
                  </a:lnTo>
                  <a:lnTo>
                    <a:pt x="6578" y="25173"/>
                  </a:lnTo>
                  <a:lnTo>
                    <a:pt x="6949" y="25294"/>
                  </a:lnTo>
                  <a:lnTo>
                    <a:pt x="7328" y="25402"/>
                  </a:lnTo>
                  <a:lnTo>
                    <a:pt x="7717" y="25496"/>
                  </a:lnTo>
                  <a:lnTo>
                    <a:pt x="8105" y="25583"/>
                  </a:lnTo>
                  <a:lnTo>
                    <a:pt x="8503" y="25657"/>
                  </a:lnTo>
                  <a:lnTo>
                    <a:pt x="8909" y="25731"/>
                  </a:lnTo>
                  <a:lnTo>
                    <a:pt x="9316" y="25785"/>
                  </a:lnTo>
                  <a:lnTo>
                    <a:pt x="9732" y="25839"/>
                  </a:lnTo>
                  <a:lnTo>
                    <a:pt x="10156" y="25879"/>
                  </a:lnTo>
                  <a:lnTo>
                    <a:pt x="10581" y="25920"/>
                  </a:lnTo>
                  <a:lnTo>
                    <a:pt x="11006" y="25947"/>
                  </a:lnTo>
                  <a:lnTo>
                    <a:pt x="11430" y="25974"/>
                  </a:lnTo>
                  <a:lnTo>
                    <a:pt x="11864" y="25987"/>
                  </a:lnTo>
                  <a:lnTo>
                    <a:pt x="12289" y="26001"/>
                  </a:lnTo>
                  <a:lnTo>
                    <a:pt x="12722" y="26007"/>
                  </a:lnTo>
                  <a:lnTo>
                    <a:pt x="13590" y="26014"/>
                  </a:lnTo>
                  <a:lnTo>
                    <a:pt x="14439" y="26001"/>
                  </a:lnTo>
                  <a:lnTo>
                    <a:pt x="15288" y="25987"/>
                  </a:lnTo>
                  <a:lnTo>
                    <a:pt x="16933" y="25940"/>
                  </a:lnTo>
                  <a:lnTo>
                    <a:pt x="17719" y="25920"/>
                  </a:lnTo>
                  <a:lnTo>
                    <a:pt x="18478" y="25900"/>
                  </a:lnTo>
                  <a:lnTo>
                    <a:pt x="20637" y="25873"/>
                  </a:lnTo>
                  <a:lnTo>
                    <a:pt x="22797" y="25832"/>
                  </a:lnTo>
                  <a:lnTo>
                    <a:pt x="24947" y="25792"/>
                  </a:lnTo>
                  <a:lnTo>
                    <a:pt x="27107" y="25738"/>
                  </a:lnTo>
                  <a:lnTo>
                    <a:pt x="29266" y="25684"/>
                  </a:lnTo>
                  <a:lnTo>
                    <a:pt x="31426" y="25617"/>
                  </a:lnTo>
                  <a:lnTo>
                    <a:pt x="35745" y="25489"/>
                  </a:lnTo>
                  <a:lnTo>
                    <a:pt x="40064" y="25341"/>
                  </a:lnTo>
                  <a:lnTo>
                    <a:pt x="44392" y="25193"/>
                  </a:lnTo>
                  <a:lnTo>
                    <a:pt x="48711" y="25052"/>
                  </a:lnTo>
                  <a:lnTo>
                    <a:pt x="53030" y="24910"/>
                  </a:lnTo>
                  <a:lnTo>
                    <a:pt x="60890" y="24675"/>
                  </a:lnTo>
                  <a:lnTo>
                    <a:pt x="68742" y="24439"/>
                  </a:lnTo>
                  <a:lnTo>
                    <a:pt x="84455" y="23948"/>
                  </a:lnTo>
                  <a:lnTo>
                    <a:pt x="84880" y="23934"/>
                  </a:lnTo>
                  <a:lnTo>
                    <a:pt x="85801" y="23934"/>
                  </a:lnTo>
                  <a:lnTo>
                    <a:pt x="86280" y="23948"/>
                  </a:lnTo>
                  <a:lnTo>
                    <a:pt x="87274" y="23975"/>
                  </a:lnTo>
                  <a:lnTo>
                    <a:pt x="88313" y="24015"/>
                  </a:lnTo>
                  <a:lnTo>
                    <a:pt x="89379" y="24062"/>
                  </a:lnTo>
                  <a:lnTo>
                    <a:pt x="90473" y="24109"/>
                  </a:lnTo>
                  <a:lnTo>
                    <a:pt x="91575" y="24150"/>
                  </a:lnTo>
                  <a:lnTo>
                    <a:pt x="92135" y="24163"/>
                  </a:lnTo>
                  <a:lnTo>
                    <a:pt x="92686" y="24177"/>
                  </a:lnTo>
                  <a:lnTo>
                    <a:pt x="93789" y="24177"/>
                  </a:lnTo>
                  <a:lnTo>
                    <a:pt x="94331" y="24170"/>
                  </a:lnTo>
                  <a:lnTo>
                    <a:pt x="94864" y="24156"/>
                  </a:lnTo>
                  <a:lnTo>
                    <a:pt x="95397" y="24130"/>
                  </a:lnTo>
                  <a:lnTo>
                    <a:pt x="95921" y="24103"/>
                  </a:lnTo>
                  <a:lnTo>
                    <a:pt x="96436" y="24055"/>
                  </a:lnTo>
                  <a:lnTo>
                    <a:pt x="96942" y="24002"/>
                  </a:lnTo>
                  <a:lnTo>
                    <a:pt x="97430" y="23941"/>
                  </a:lnTo>
                  <a:lnTo>
                    <a:pt x="97909" y="23860"/>
                  </a:lnTo>
                  <a:lnTo>
                    <a:pt x="98379" y="23773"/>
                  </a:lnTo>
                  <a:lnTo>
                    <a:pt x="98605" y="23719"/>
                  </a:lnTo>
                  <a:lnTo>
                    <a:pt x="98821" y="23665"/>
                  </a:lnTo>
                  <a:lnTo>
                    <a:pt x="99047" y="23611"/>
                  </a:lnTo>
                  <a:lnTo>
                    <a:pt x="99255" y="23551"/>
                  </a:lnTo>
                  <a:lnTo>
                    <a:pt x="99463" y="23483"/>
                  </a:lnTo>
                  <a:lnTo>
                    <a:pt x="99671" y="23416"/>
                  </a:lnTo>
                  <a:lnTo>
                    <a:pt x="99869" y="23342"/>
                  </a:lnTo>
                  <a:lnTo>
                    <a:pt x="100068" y="23261"/>
                  </a:lnTo>
                  <a:lnTo>
                    <a:pt x="100258" y="23181"/>
                  </a:lnTo>
                  <a:lnTo>
                    <a:pt x="100448" y="23093"/>
                  </a:lnTo>
                  <a:lnTo>
                    <a:pt x="100637" y="23006"/>
                  </a:lnTo>
                  <a:lnTo>
                    <a:pt x="100818" y="22905"/>
                  </a:lnTo>
                  <a:lnTo>
                    <a:pt x="100999" y="22810"/>
                  </a:lnTo>
                  <a:lnTo>
                    <a:pt x="101171" y="22709"/>
                  </a:lnTo>
                  <a:lnTo>
                    <a:pt x="101342" y="22602"/>
                  </a:lnTo>
                  <a:lnTo>
                    <a:pt x="101505" y="22494"/>
                  </a:lnTo>
                  <a:lnTo>
                    <a:pt x="101668" y="22386"/>
                  </a:lnTo>
                  <a:lnTo>
                    <a:pt x="101821" y="22272"/>
                  </a:lnTo>
                  <a:lnTo>
                    <a:pt x="101975" y="22157"/>
                  </a:lnTo>
                  <a:lnTo>
                    <a:pt x="102119" y="22043"/>
                  </a:lnTo>
                  <a:lnTo>
                    <a:pt x="102264" y="21922"/>
                  </a:lnTo>
                  <a:lnTo>
                    <a:pt x="102399" y="21801"/>
                  </a:lnTo>
                  <a:lnTo>
                    <a:pt x="102661" y="21552"/>
                  </a:lnTo>
                  <a:lnTo>
                    <a:pt x="102905" y="21296"/>
                  </a:lnTo>
                  <a:lnTo>
                    <a:pt x="103131" y="21027"/>
                  </a:lnTo>
                  <a:lnTo>
                    <a:pt x="103339" y="20751"/>
                  </a:lnTo>
                  <a:lnTo>
                    <a:pt x="103529" y="20468"/>
                  </a:lnTo>
                  <a:lnTo>
                    <a:pt x="103710" y="20172"/>
                  </a:lnTo>
                  <a:lnTo>
                    <a:pt x="103872" y="19876"/>
                  </a:lnTo>
                  <a:lnTo>
                    <a:pt x="104017" y="19566"/>
                  </a:lnTo>
                  <a:lnTo>
                    <a:pt x="104152" y="19250"/>
                  </a:lnTo>
                  <a:lnTo>
                    <a:pt x="104270" y="18934"/>
                  </a:lnTo>
                  <a:lnTo>
                    <a:pt x="104369" y="18604"/>
                  </a:lnTo>
                  <a:lnTo>
                    <a:pt x="104459" y="18274"/>
                  </a:lnTo>
                  <a:lnTo>
                    <a:pt x="104541" y="17931"/>
                  </a:lnTo>
                  <a:lnTo>
                    <a:pt x="104613" y="17587"/>
                  </a:lnTo>
                  <a:lnTo>
                    <a:pt x="104667" y="17237"/>
                  </a:lnTo>
                  <a:lnTo>
                    <a:pt x="104703" y="16887"/>
                  </a:lnTo>
                  <a:lnTo>
                    <a:pt x="104740" y="16531"/>
                  </a:lnTo>
                  <a:lnTo>
                    <a:pt x="104758" y="16167"/>
                  </a:lnTo>
                  <a:lnTo>
                    <a:pt x="104776" y="15797"/>
                  </a:lnTo>
                  <a:lnTo>
                    <a:pt x="104776" y="15427"/>
                  </a:lnTo>
                  <a:lnTo>
                    <a:pt x="104767" y="15057"/>
                  </a:lnTo>
                  <a:lnTo>
                    <a:pt x="104749" y="14680"/>
                  </a:lnTo>
                  <a:lnTo>
                    <a:pt x="104731" y="14303"/>
                  </a:lnTo>
                  <a:lnTo>
                    <a:pt x="104694" y="13919"/>
                  </a:lnTo>
                  <a:lnTo>
                    <a:pt x="104658" y="13536"/>
                  </a:lnTo>
                  <a:lnTo>
                    <a:pt x="104613" y="13152"/>
                  </a:lnTo>
                  <a:lnTo>
                    <a:pt x="104559" y="12768"/>
                  </a:lnTo>
                  <a:lnTo>
                    <a:pt x="104496" y="12385"/>
                  </a:lnTo>
                  <a:lnTo>
                    <a:pt x="104360" y="11604"/>
                  </a:lnTo>
                  <a:lnTo>
                    <a:pt x="104197" y="10830"/>
                  </a:lnTo>
                  <a:lnTo>
                    <a:pt x="104026" y="10056"/>
                  </a:lnTo>
                  <a:lnTo>
                    <a:pt x="103845" y="9289"/>
                  </a:lnTo>
                  <a:lnTo>
                    <a:pt x="103646" y="8521"/>
                  </a:lnTo>
                  <a:lnTo>
                    <a:pt x="103448" y="7767"/>
                  </a:lnTo>
                  <a:lnTo>
                    <a:pt x="103240" y="7027"/>
                  </a:lnTo>
                  <a:lnTo>
                    <a:pt x="102842" y="5593"/>
                  </a:lnTo>
                  <a:lnTo>
                    <a:pt x="102652" y="4900"/>
                  </a:lnTo>
                  <a:lnTo>
                    <a:pt x="102472" y="4227"/>
                  </a:lnTo>
                  <a:lnTo>
                    <a:pt x="102300" y="3581"/>
                  </a:lnTo>
                  <a:lnTo>
                    <a:pt x="102155" y="2962"/>
                  </a:lnTo>
                  <a:lnTo>
                    <a:pt x="102029" y="2376"/>
                  </a:lnTo>
                  <a:lnTo>
                    <a:pt x="101930" y="1818"/>
                  </a:lnTo>
                  <a:lnTo>
                    <a:pt x="101911" y="1703"/>
                  </a:lnTo>
                  <a:lnTo>
                    <a:pt x="101884" y="1596"/>
                  </a:lnTo>
                  <a:lnTo>
                    <a:pt x="101848" y="1495"/>
                  </a:lnTo>
                  <a:lnTo>
                    <a:pt x="101812" y="1394"/>
                  </a:lnTo>
                  <a:lnTo>
                    <a:pt x="101767" y="1293"/>
                  </a:lnTo>
                  <a:lnTo>
                    <a:pt x="101713" y="1198"/>
                  </a:lnTo>
                  <a:lnTo>
                    <a:pt x="101649" y="1111"/>
                  </a:lnTo>
                  <a:lnTo>
                    <a:pt x="101586" y="1023"/>
                  </a:lnTo>
                  <a:lnTo>
                    <a:pt x="101523" y="943"/>
                  </a:lnTo>
                  <a:lnTo>
                    <a:pt x="101451" y="862"/>
                  </a:lnTo>
                  <a:lnTo>
                    <a:pt x="101369" y="788"/>
                  </a:lnTo>
                  <a:lnTo>
                    <a:pt x="101288" y="714"/>
                  </a:lnTo>
                  <a:lnTo>
                    <a:pt x="101207" y="640"/>
                  </a:lnTo>
                  <a:lnTo>
                    <a:pt x="101116" y="579"/>
                  </a:lnTo>
                  <a:lnTo>
                    <a:pt x="101026" y="512"/>
                  </a:lnTo>
                  <a:lnTo>
                    <a:pt x="100927" y="458"/>
                  </a:lnTo>
                  <a:lnTo>
                    <a:pt x="100827" y="404"/>
                  </a:lnTo>
                  <a:lnTo>
                    <a:pt x="100728" y="350"/>
                  </a:lnTo>
                  <a:lnTo>
                    <a:pt x="100511" y="256"/>
                  </a:lnTo>
                  <a:lnTo>
                    <a:pt x="100294" y="175"/>
                  </a:lnTo>
                  <a:lnTo>
                    <a:pt x="100059" y="115"/>
                  </a:lnTo>
                  <a:lnTo>
                    <a:pt x="99824" y="61"/>
                  </a:lnTo>
                  <a:lnTo>
                    <a:pt x="99589" y="27"/>
                  </a:lnTo>
                  <a:lnTo>
                    <a:pt x="99354" y="7"/>
                  </a:lnTo>
                  <a:lnTo>
                    <a:pt x="9911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-4939500" y="-4743025"/>
              <a:ext cx="2409325" cy="602925"/>
            </a:xfrm>
            <a:custGeom>
              <a:avLst/>
              <a:gdLst/>
              <a:ahLst/>
              <a:cxnLst/>
              <a:rect l="l" t="t" r="r" b="b"/>
              <a:pathLst>
                <a:path w="96373" h="24117" extrusionOk="0">
                  <a:moveTo>
                    <a:pt x="96309" y="1"/>
                  </a:moveTo>
                  <a:lnTo>
                    <a:pt x="90752" y="88"/>
                  </a:lnTo>
                  <a:lnTo>
                    <a:pt x="85196" y="176"/>
                  </a:lnTo>
                  <a:lnTo>
                    <a:pt x="79639" y="276"/>
                  </a:lnTo>
                  <a:lnTo>
                    <a:pt x="74082" y="377"/>
                  </a:lnTo>
                  <a:lnTo>
                    <a:pt x="62959" y="579"/>
                  </a:lnTo>
                  <a:lnTo>
                    <a:pt x="51846" y="781"/>
                  </a:lnTo>
                  <a:lnTo>
                    <a:pt x="48638" y="828"/>
                  </a:lnTo>
                  <a:lnTo>
                    <a:pt x="45421" y="876"/>
                  </a:lnTo>
                  <a:lnTo>
                    <a:pt x="42205" y="909"/>
                  </a:lnTo>
                  <a:lnTo>
                    <a:pt x="38979" y="943"/>
                  </a:lnTo>
                  <a:lnTo>
                    <a:pt x="32546" y="997"/>
                  </a:lnTo>
                  <a:lnTo>
                    <a:pt x="26104" y="1051"/>
                  </a:lnTo>
                  <a:lnTo>
                    <a:pt x="22878" y="1084"/>
                  </a:lnTo>
                  <a:lnTo>
                    <a:pt x="19652" y="1118"/>
                  </a:lnTo>
                  <a:lnTo>
                    <a:pt x="16436" y="1158"/>
                  </a:lnTo>
                  <a:lnTo>
                    <a:pt x="13219" y="1212"/>
                  </a:lnTo>
                  <a:lnTo>
                    <a:pt x="9993" y="1266"/>
                  </a:lnTo>
                  <a:lnTo>
                    <a:pt x="6777" y="1340"/>
                  </a:lnTo>
                  <a:lnTo>
                    <a:pt x="3560" y="1421"/>
                  </a:lnTo>
                  <a:lnTo>
                    <a:pt x="353" y="1515"/>
                  </a:lnTo>
                  <a:lnTo>
                    <a:pt x="181" y="1515"/>
                  </a:lnTo>
                  <a:lnTo>
                    <a:pt x="91" y="1522"/>
                  </a:lnTo>
                  <a:lnTo>
                    <a:pt x="0" y="1535"/>
                  </a:lnTo>
                  <a:lnTo>
                    <a:pt x="63" y="2269"/>
                  </a:lnTo>
                  <a:lnTo>
                    <a:pt x="145" y="2255"/>
                  </a:lnTo>
                  <a:lnTo>
                    <a:pt x="226" y="2249"/>
                  </a:lnTo>
                  <a:lnTo>
                    <a:pt x="380" y="2242"/>
                  </a:lnTo>
                  <a:lnTo>
                    <a:pt x="533" y="2249"/>
                  </a:lnTo>
                  <a:lnTo>
                    <a:pt x="696" y="2262"/>
                  </a:lnTo>
                  <a:lnTo>
                    <a:pt x="840" y="2289"/>
                  </a:lnTo>
                  <a:lnTo>
                    <a:pt x="994" y="2323"/>
                  </a:lnTo>
                  <a:lnTo>
                    <a:pt x="1139" y="2370"/>
                  </a:lnTo>
                  <a:lnTo>
                    <a:pt x="1283" y="2424"/>
                  </a:lnTo>
                  <a:lnTo>
                    <a:pt x="1410" y="2484"/>
                  </a:lnTo>
                  <a:lnTo>
                    <a:pt x="1536" y="2558"/>
                  </a:lnTo>
                  <a:lnTo>
                    <a:pt x="1654" y="2646"/>
                  </a:lnTo>
                  <a:lnTo>
                    <a:pt x="1762" y="2740"/>
                  </a:lnTo>
                  <a:lnTo>
                    <a:pt x="1861" y="2841"/>
                  </a:lnTo>
                  <a:lnTo>
                    <a:pt x="1943" y="2949"/>
                  </a:lnTo>
                  <a:lnTo>
                    <a:pt x="2015" y="3076"/>
                  </a:lnTo>
                  <a:lnTo>
                    <a:pt x="2069" y="3204"/>
                  </a:lnTo>
                  <a:lnTo>
                    <a:pt x="2105" y="3346"/>
                  </a:lnTo>
                  <a:lnTo>
                    <a:pt x="2124" y="3494"/>
                  </a:lnTo>
                  <a:lnTo>
                    <a:pt x="2142" y="3830"/>
                  </a:lnTo>
                  <a:lnTo>
                    <a:pt x="2160" y="4173"/>
                  </a:lnTo>
                  <a:lnTo>
                    <a:pt x="2169" y="4873"/>
                  </a:lnTo>
                  <a:lnTo>
                    <a:pt x="2169" y="5587"/>
                  </a:lnTo>
                  <a:lnTo>
                    <a:pt x="2151" y="6314"/>
                  </a:lnTo>
                  <a:lnTo>
                    <a:pt x="2096" y="7808"/>
                  </a:lnTo>
                  <a:lnTo>
                    <a:pt x="2069" y="8555"/>
                  </a:lnTo>
                  <a:lnTo>
                    <a:pt x="2042" y="9316"/>
                  </a:lnTo>
                  <a:lnTo>
                    <a:pt x="2033" y="10069"/>
                  </a:lnTo>
                  <a:lnTo>
                    <a:pt x="2033" y="10817"/>
                  </a:lnTo>
                  <a:lnTo>
                    <a:pt x="2042" y="11193"/>
                  </a:lnTo>
                  <a:lnTo>
                    <a:pt x="2060" y="11564"/>
                  </a:lnTo>
                  <a:lnTo>
                    <a:pt x="2078" y="11934"/>
                  </a:lnTo>
                  <a:lnTo>
                    <a:pt x="2105" y="12297"/>
                  </a:lnTo>
                  <a:lnTo>
                    <a:pt x="2142" y="12661"/>
                  </a:lnTo>
                  <a:lnTo>
                    <a:pt x="2187" y="13017"/>
                  </a:lnTo>
                  <a:lnTo>
                    <a:pt x="2232" y="13374"/>
                  </a:lnTo>
                  <a:lnTo>
                    <a:pt x="2295" y="13724"/>
                  </a:lnTo>
                  <a:lnTo>
                    <a:pt x="2358" y="14074"/>
                  </a:lnTo>
                  <a:lnTo>
                    <a:pt x="2440" y="14411"/>
                  </a:lnTo>
                  <a:lnTo>
                    <a:pt x="2530" y="14747"/>
                  </a:lnTo>
                  <a:lnTo>
                    <a:pt x="2630" y="15077"/>
                  </a:lnTo>
                  <a:lnTo>
                    <a:pt x="2575" y="15306"/>
                  </a:lnTo>
                  <a:lnTo>
                    <a:pt x="2521" y="15528"/>
                  </a:lnTo>
                  <a:lnTo>
                    <a:pt x="2476" y="15750"/>
                  </a:lnTo>
                  <a:lnTo>
                    <a:pt x="2440" y="15965"/>
                  </a:lnTo>
                  <a:lnTo>
                    <a:pt x="2404" y="16181"/>
                  </a:lnTo>
                  <a:lnTo>
                    <a:pt x="2377" y="16390"/>
                  </a:lnTo>
                  <a:lnTo>
                    <a:pt x="2358" y="16598"/>
                  </a:lnTo>
                  <a:lnTo>
                    <a:pt x="2349" y="16807"/>
                  </a:lnTo>
                  <a:lnTo>
                    <a:pt x="2340" y="17009"/>
                  </a:lnTo>
                  <a:lnTo>
                    <a:pt x="2349" y="17211"/>
                  </a:lnTo>
                  <a:lnTo>
                    <a:pt x="2358" y="17413"/>
                  </a:lnTo>
                  <a:lnTo>
                    <a:pt x="2367" y="17608"/>
                  </a:lnTo>
                  <a:lnTo>
                    <a:pt x="2395" y="17803"/>
                  </a:lnTo>
                  <a:lnTo>
                    <a:pt x="2422" y="17991"/>
                  </a:lnTo>
                  <a:lnTo>
                    <a:pt x="2458" y="18180"/>
                  </a:lnTo>
                  <a:lnTo>
                    <a:pt x="2503" y="18362"/>
                  </a:lnTo>
                  <a:lnTo>
                    <a:pt x="2548" y="18550"/>
                  </a:lnTo>
                  <a:lnTo>
                    <a:pt x="2611" y="18725"/>
                  </a:lnTo>
                  <a:lnTo>
                    <a:pt x="2675" y="18907"/>
                  </a:lnTo>
                  <a:lnTo>
                    <a:pt x="2738" y="19082"/>
                  </a:lnTo>
                  <a:lnTo>
                    <a:pt x="2819" y="19250"/>
                  </a:lnTo>
                  <a:lnTo>
                    <a:pt x="2901" y="19418"/>
                  </a:lnTo>
                  <a:lnTo>
                    <a:pt x="2991" y="19587"/>
                  </a:lnTo>
                  <a:lnTo>
                    <a:pt x="3090" y="19755"/>
                  </a:lnTo>
                  <a:lnTo>
                    <a:pt x="3190" y="19916"/>
                  </a:lnTo>
                  <a:lnTo>
                    <a:pt x="3307" y="20071"/>
                  </a:lnTo>
                  <a:lnTo>
                    <a:pt x="3425" y="20226"/>
                  </a:lnTo>
                  <a:lnTo>
                    <a:pt x="3542" y="20381"/>
                  </a:lnTo>
                  <a:lnTo>
                    <a:pt x="3678" y="20529"/>
                  </a:lnTo>
                  <a:lnTo>
                    <a:pt x="3813" y="20677"/>
                  </a:lnTo>
                  <a:lnTo>
                    <a:pt x="3958" y="20825"/>
                  </a:lnTo>
                  <a:lnTo>
                    <a:pt x="4111" y="20966"/>
                  </a:lnTo>
                  <a:lnTo>
                    <a:pt x="4274" y="21108"/>
                  </a:lnTo>
                  <a:lnTo>
                    <a:pt x="4437" y="21242"/>
                  </a:lnTo>
                  <a:lnTo>
                    <a:pt x="4608" y="21377"/>
                  </a:lnTo>
                  <a:lnTo>
                    <a:pt x="4789" y="21511"/>
                  </a:lnTo>
                  <a:lnTo>
                    <a:pt x="4970" y="21639"/>
                  </a:lnTo>
                  <a:lnTo>
                    <a:pt x="5168" y="21767"/>
                  </a:lnTo>
                  <a:lnTo>
                    <a:pt x="5367" y="21888"/>
                  </a:lnTo>
                  <a:lnTo>
                    <a:pt x="5575" y="22010"/>
                  </a:lnTo>
                  <a:lnTo>
                    <a:pt x="5783" y="22131"/>
                  </a:lnTo>
                  <a:lnTo>
                    <a:pt x="6009" y="22245"/>
                  </a:lnTo>
                  <a:lnTo>
                    <a:pt x="6235" y="22360"/>
                  </a:lnTo>
                  <a:lnTo>
                    <a:pt x="6461" y="22467"/>
                  </a:lnTo>
                  <a:lnTo>
                    <a:pt x="6705" y="22575"/>
                  </a:lnTo>
                  <a:lnTo>
                    <a:pt x="6948" y="22683"/>
                  </a:lnTo>
                  <a:lnTo>
                    <a:pt x="7210" y="22784"/>
                  </a:lnTo>
                  <a:lnTo>
                    <a:pt x="7473" y="22885"/>
                  </a:lnTo>
                  <a:lnTo>
                    <a:pt x="7735" y="22979"/>
                  </a:lnTo>
                  <a:lnTo>
                    <a:pt x="8015" y="23073"/>
                  </a:lnTo>
                  <a:lnTo>
                    <a:pt x="8295" y="23167"/>
                  </a:lnTo>
                  <a:lnTo>
                    <a:pt x="8584" y="23255"/>
                  </a:lnTo>
                  <a:lnTo>
                    <a:pt x="8873" y="23342"/>
                  </a:lnTo>
                  <a:lnTo>
                    <a:pt x="9180" y="23430"/>
                  </a:lnTo>
                  <a:lnTo>
                    <a:pt x="9487" y="23510"/>
                  </a:lnTo>
                  <a:lnTo>
                    <a:pt x="9804" y="23584"/>
                  </a:lnTo>
                  <a:lnTo>
                    <a:pt x="10129" y="23659"/>
                  </a:lnTo>
                  <a:lnTo>
                    <a:pt x="10454" y="23733"/>
                  </a:lnTo>
                  <a:lnTo>
                    <a:pt x="11132" y="23874"/>
                  </a:lnTo>
                  <a:lnTo>
                    <a:pt x="11846" y="23995"/>
                  </a:lnTo>
                  <a:lnTo>
                    <a:pt x="12578" y="24116"/>
                  </a:lnTo>
                  <a:lnTo>
                    <a:pt x="14150" y="24056"/>
                  </a:lnTo>
                  <a:lnTo>
                    <a:pt x="15731" y="23995"/>
                  </a:lnTo>
                  <a:lnTo>
                    <a:pt x="17303" y="23934"/>
                  </a:lnTo>
                  <a:lnTo>
                    <a:pt x="18875" y="23881"/>
                  </a:lnTo>
                  <a:lnTo>
                    <a:pt x="19932" y="23921"/>
                  </a:lnTo>
                  <a:lnTo>
                    <a:pt x="20999" y="23961"/>
                  </a:lnTo>
                  <a:lnTo>
                    <a:pt x="22056" y="23982"/>
                  </a:lnTo>
                  <a:lnTo>
                    <a:pt x="23131" y="23995"/>
                  </a:lnTo>
                  <a:lnTo>
                    <a:pt x="24197" y="24002"/>
                  </a:lnTo>
                  <a:lnTo>
                    <a:pt x="25272" y="24002"/>
                  </a:lnTo>
                  <a:lnTo>
                    <a:pt x="26357" y="23988"/>
                  </a:lnTo>
                  <a:lnTo>
                    <a:pt x="27432" y="23975"/>
                  </a:lnTo>
                  <a:lnTo>
                    <a:pt x="28516" y="23948"/>
                  </a:lnTo>
                  <a:lnTo>
                    <a:pt x="29600" y="23914"/>
                  </a:lnTo>
                  <a:lnTo>
                    <a:pt x="30694" y="23881"/>
                  </a:lnTo>
                  <a:lnTo>
                    <a:pt x="31778" y="23834"/>
                  </a:lnTo>
                  <a:lnTo>
                    <a:pt x="32871" y="23786"/>
                  </a:lnTo>
                  <a:lnTo>
                    <a:pt x="33955" y="23739"/>
                  </a:lnTo>
                  <a:lnTo>
                    <a:pt x="36142" y="23625"/>
                  </a:lnTo>
                  <a:lnTo>
                    <a:pt x="38329" y="23497"/>
                  </a:lnTo>
                  <a:lnTo>
                    <a:pt x="40506" y="23362"/>
                  </a:lnTo>
                  <a:lnTo>
                    <a:pt x="44852" y="23100"/>
                  </a:lnTo>
                  <a:lnTo>
                    <a:pt x="47021" y="22972"/>
                  </a:lnTo>
                  <a:lnTo>
                    <a:pt x="49171" y="22858"/>
                  </a:lnTo>
                  <a:lnTo>
                    <a:pt x="50237" y="22804"/>
                  </a:lnTo>
                  <a:lnTo>
                    <a:pt x="51313" y="22757"/>
                  </a:lnTo>
                  <a:lnTo>
                    <a:pt x="52370" y="22716"/>
                  </a:lnTo>
                  <a:lnTo>
                    <a:pt x="53427" y="22676"/>
                  </a:lnTo>
                  <a:lnTo>
                    <a:pt x="54493" y="22642"/>
                  </a:lnTo>
                  <a:lnTo>
                    <a:pt x="55550" y="22615"/>
                  </a:lnTo>
                  <a:lnTo>
                    <a:pt x="57692" y="22575"/>
                  </a:lnTo>
                  <a:lnTo>
                    <a:pt x="59851" y="22548"/>
                  </a:lnTo>
                  <a:lnTo>
                    <a:pt x="62020" y="22528"/>
                  </a:lnTo>
                  <a:lnTo>
                    <a:pt x="66375" y="22494"/>
                  </a:lnTo>
                  <a:lnTo>
                    <a:pt x="68570" y="22474"/>
                  </a:lnTo>
                  <a:lnTo>
                    <a:pt x="70757" y="22447"/>
                  </a:lnTo>
                  <a:lnTo>
                    <a:pt x="72944" y="22413"/>
                  </a:lnTo>
                  <a:lnTo>
                    <a:pt x="74037" y="22386"/>
                  </a:lnTo>
                  <a:lnTo>
                    <a:pt x="75121" y="22366"/>
                  </a:lnTo>
                  <a:lnTo>
                    <a:pt x="76214" y="22333"/>
                  </a:lnTo>
                  <a:lnTo>
                    <a:pt x="77299" y="22299"/>
                  </a:lnTo>
                  <a:lnTo>
                    <a:pt x="78383" y="22252"/>
                  </a:lnTo>
                  <a:lnTo>
                    <a:pt x="79467" y="22205"/>
                  </a:lnTo>
                  <a:lnTo>
                    <a:pt x="80542" y="22151"/>
                  </a:lnTo>
                  <a:lnTo>
                    <a:pt x="81618" y="22097"/>
                  </a:lnTo>
                  <a:lnTo>
                    <a:pt x="82693" y="22030"/>
                  </a:lnTo>
                  <a:lnTo>
                    <a:pt x="83759" y="21949"/>
                  </a:lnTo>
                  <a:lnTo>
                    <a:pt x="84825" y="21868"/>
                  </a:lnTo>
                  <a:lnTo>
                    <a:pt x="85882" y="21774"/>
                  </a:lnTo>
                  <a:lnTo>
                    <a:pt x="86939" y="21680"/>
                  </a:lnTo>
                  <a:lnTo>
                    <a:pt x="87988" y="21565"/>
                  </a:lnTo>
                  <a:lnTo>
                    <a:pt x="88765" y="21485"/>
                  </a:lnTo>
                  <a:lnTo>
                    <a:pt x="89487" y="21404"/>
                  </a:lnTo>
                  <a:lnTo>
                    <a:pt x="90780" y="21283"/>
                  </a:lnTo>
                  <a:lnTo>
                    <a:pt x="91891" y="21175"/>
                  </a:lnTo>
                  <a:lnTo>
                    <a:pt x="92379" y="21121"/>
                  </a:lnTo>
                  <a:lnTo>
                    <a:pt x="92822" y="21074"/>
                  </a:lnTo>
                  <a:lnTo>
                    <a:pt x="93228" y="21020"/>
                  </a:lnTo>
                  <a:lnTo>
                    <a:pt x="93599" y="20966"/>
                  </a:lnTo>
                  <a:lnTo>
                    <a:pt x="93924" y="20906"/>
                  </a:lnTo>
                  <a:lnTo>
                    <a:pt x="94222" y="20838"/>
                  </a:lnTo>
                  <a:lnTo>
                    <a:pt x="94358" y="20798"/>
                  </a:lnTo>
                  <a:lnTo>
                    <a:pt x="94484" y="20758"/>
                  </a:lnTo>
                  <a:lnTo>
                    <a:pt x="94611" y="20717"/>
                  </a:lnTo>
                  <a:lnTo>
                    <a:pt x="94719" y="20677"/>
                  </a:lnTo>
                  <a:lnTo>
                    <a:pt x="94827" y="20623"/>
                  </a:lnTo>
                  <a:lnTo>
                    <a:pt x="94918" y="20576"/>
                  </a:lnTo>
                  <a:lnTo>
                    <a:pt x="95017" y="20522"/>
                  </a:lnTo>
                  <a:lnTo>
                    <a:pt x="95098" y="20462"/>
                  </a:lnTo>
                  <a:lnTo>
                    <a:pt x="95180" y="20401"/>
                  </a:lnTo>
                  <a:lnTo>
                    <a:pt x="95243" y="20334"/>
                  </a:lnTo>
                  <a:lnTo>
                    <a:pt x="95315" y="20260"/>
                  </a:lnTo>
                  <a:lnTo>
                    <a:pt x="95370" y="20186"/>
                  </a:lnTo>
                  <a:lnTo>
                    <a:pt x="95433" y="20105"/>
                  </a:lnTo>
                  <a:lnTo>
                    <a:pt x="95478" y="20017"/>
                  </a:lnTo>
                  <a:lnTo>
                    <a:pt x="95523" y="19930"/>
                  </a:lnTo>
                  <a:lnTo>
                    <a:pt x="95559" y="19829"/>
                  </a:lnTo>
                  <a:lnTo>
                    <a:pt x="95595" y="19728"/>
                  </a:lnTo>
                  <a:lnTo>
                    <a:pt x="95632" y="19620"/>
                  </a:lnTo>
                  <a:lnTo>
                    <a:pt x="95677" y="19391"/>
                  </a:lnTo>
                  <a:lnTo>
                    <a:pt x="95713" y="19129"/>
                  </a:lnTo>
                  <a:lnTo>
                    <a:pt x="95740" y="18839"/>
                  </a:lnTo>
                  <a:lnTo>
                    <a:pt x="95749" y="18523"/>
                  </a:lnTo>
                  <a:lnTo>
                    <a:pt x="95749" y="18180"/>
                  </a:lnTo>
                  <a:lnTo>
                    <a:pt x="95740" y="17379"/>
                  </a:lnTo>
                  <a:lnTo>
                    <a:pt x="95704" y="16437"/>
                  </a:lnTo>
                  <a:lnTo>
                    <a:pt x="95677" y="15340"/>
                  </a:lnTo>
                  <a:lnTo>
                    <a:pt x="95650" y="14613"/>
                  </a:lnTo>
                  <a:lnTo>
                    <a:pt x="95604" y="13886"/>
                  </a:lnTo>
                  <a:lnTo>
                    <a:pt x="95541" y="13152"/>
                  </a:lnTo>
                  <a:lnTo>
                    <a:pt x="95460" y="12412"/>
                  </a:lnTo>
                  <a:lnTo>
                    <a:pt x="95370" y="11665"/>
                  </a:lnTo>
                  <a:lnTo>
                    <a:pt x="95261" y="10924"/>
                  </a:lnTo>
                  <a:lnTo>
                    <a:pt x="95153" y="10177"/>
                  </a:lnTo>
                  <a:lnTo>
                    <a:pt x="95026" y="9430"/>
                  </a:lnTo>
                  <a:lnTo>
                    <a:pt x="94782" y="7936"/>
                  </a:lnTo>
                  <a:lnTo>
                    <a:pt x="94529" y="6448"/>
                  </a:lnTo>
                  <a:lnTo>
                    <a:pt x="94412" y="5708"/>
                  </a:lnTo>
                  <a:lnTo>
                    <a:pt x="94294" y="4974"/>
                  </a:lnTo>
                  <a:lnTo>
                    <a:pt x="94195" y="4241"/>
                  </a:lnTo>
                  <a:lnTo>
                    <a:pt x="94096" y="3521"/>
                  </a:lnTo>
                  <a:lnTo>
                    <a:pt x="94087" y="3406"/>
                  </a:lnTo>
                  <a:lnTo>
                    <a:pt x="94087" y="3299"/>
                  </a:lnTo>
                  <a:lnTo>
                    <a:pt x="94096" y="3191"/>
                  </a:lnTo>
                  <a:lnTo>
                    <a:pt x="94105" y="3090"/>
                  </a:lnTo>
                  <a:lnTo>
                    <a:pt x="94123" y="2989"/>
                  </a:lnTo>
                  <a:lnTo>
                    <a:pt x="94150" y="2895"/>
                  </a:lnTo>
                  <a:lnTo>
                    <a:pt x="94186" y="2807"/>
                  </a:lnTo>
                  <a:lnTo>
                    <a:pt x="94222" y="2720"/>
                  </a:lnTo>
                  <a:lnTo>
                    <a:pt x="94267" y="2632"/>
                  </a:lnTo>
                  <a:lnTo>
                    <a:pt x="94312" y="2551"/>
                  </a:lnTo>
                  <a:lnTo>
                    <a:pt x="94367" y="2477"/>
                  </a:lnTo>
                  <a:lnTo>
                    <a:pt x="94430" y="2403"/>
                  </a:lnTo>
                  <a:lnTo>
                    <a:pt x="94493" y="2336"/>
                  </a:lnTo>
                  <a:lnTo>
                    <a:pt x="94565" y="2269"/>
                  </a:lnTo>
                  <a:lnTo>
                    <a:pt x="94638" y="2208"/>
                  </a:lnTo>
                  <a:lnTo>
                    <a:pt x="94710" y="2148"/>
                  </a:lnTo>
                  <a:lnTo>
                    <a:pt x="94791" y="2094"/>
                  </a:lnTo>
                  <a:lnTo>
                    <a:pt x="94882" y="2047"/>
                  </a:lnTo>
                  <a:lnTo>
                    <a:pt x="94972" y="2000"/>
                  </a:lnTo>
                  <a:lnTo>
                    <a:pt x="95062" y="1952"/>
                  </a:lnTo>
                  <a:lnTo>
                    <a:pt x="95162" y="1912"/>
                  </a:lnTo>
                  <a:lnTo>
                    <a:pt x="95261" y="1878"/>
                  </a:lnTo>
                  <a:lnTo>
                    <a:pt x="95469" y="1811"/>
                  </a:lnTo>
                  <a:lnTo>
                    <a:pt x="95686" y="1764"/>
                  </a:lnTo>
                  <a:lnTo>
                    <a:pt x="95912" y="1730"/>
                  </a:lnTo>
                  <a:lnTo>
                    <a:pt x="96138" y="1710"/>
                  </a:lnTo>
                  <a:lnTo>
                    <a:pt x="96372" y="1703"/>
                  </a:lnTo>
                  <a:lnTo>
                    <a:pt x="963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-3086775" y="-2619200"/>
              <a:ext cx="511650" cy="217100"/>
            </a:xfrm>
            <a:custGeom>
              <a:avLst/>
              <a:gdLst/>
              <a:ahLst/>
              <a:cxnLst/>
              <a:rect l="l" t="t" r="r" b="b"/>
              <a:pathLst>
                <a:path w="20466" h="8684" extrusionOk="0">
                  <a:moveTo>
                    <a:pt x="20465" y="1"/>
                  </a:moveTo>
                  <a:lnTo>
                    <a:pt x="18116" y="203"/>
                  </a:lnTo>
                  <a:lnTo>
                    <a:pt x="15767" y="405"/>
                  </a:lnTo>
                  <a:lnTo>
                    <a:pt x="13418" y="593"/>
                  </a:lnTo>
                  <a:lnTo>
                    <a:pt x="11060" y="782"/>
                  </a:lnTo>
                  <a:lnTo>
                    <a:pt x="8692" y="963"/>
                  </a:lnTo>
                  <a:lnTo>
                    <a:pt x="6316" y="1138"/>
                  </a:lnTo>
                  <a:lnTo>
                    <a:pt x="3940" y="1307"/>
                  </a:lnTo>
                  <a:lnTo>
                    <a:pt x="1554" y="1468"/>
                  </a:lnTo>
                  <a:lnTo>
                    <a:pt x="1328" y="1919"/>
                  </a:lnTo>
                  <a:lnTo>
                    <a:pt x="1111" y="2363"/>
                  </a:lnTo>
                  <a:lnTo>
                    <a:pt x="913" y="2808"/>
                  </a:lnTo>
                  <a:lnTo>
                    <a:pt x="732" y="3245"/>
                  </a:lnTo>
                  <a:lnTo>
                    <a:pt x="578" y="3689"/>
                  </a:lnTo>
                  <a:lnTo>
                    <a:pt x="434" y="4127"/>
                  </a:lnTo>
                  <a:lnTo>
                    <a:pt x="307" y="4571"/>
                  </a:lnTo>
                  <a:lnTo>
                    <a:pt x="208" y="5015"/>
                  </a:lnTo>
                  <a:lnTo>
                    <a:pt x="118" y="5459"/>
                  </a:lnTo>
                  <a:lnTo>
                    <a:pt x="90" y="5682"/>
                  </a:lnTo>
                  <a:lnTo>
                    <a:pt x="63" y="5904"/>
                  </a:lnTo>
                  <a:lnTo>
                    <a:pt x="36" y="6133"/>
                  </a:lnTo>
                  <a:lnTo>
                    <a:pt x="18" y="6355"/>
                  </a:lnTo>
                  <a:lnTo>
                    <a:pt x="9" y="6583"/>
                  </a:lnTo>
                  <a:lnTo>
                    <a:pt x="0" y="6812"/>
                  </a:lnTo>
                  <a:lnTo>
                    <a:pt x="0" y="7041"/>
                  </a:lnTo>
                  <a:lnTo>
                    <a:pt x="9" y="7270"/>
                  </a:lnTo>
                  <a:lnTo>
                    <a:pt x="18" y="7506"/>
                  </a:lnTo>
                  <a:lnTo>
                    <a:pt x="36" y="7734"/>
                  </a:lnTo>
                  <a:lnTo>
                    <a:pt x="54" y="7970"/>
                  </a:lnTo>
                  <a:lnTo>
                    <a:pt x="81" y="8206"/>
                  </a:lnTo>
                  <a:lnTo>
                    <a:pt x="118" y="8448"/>
                  </a:lnTo>
                  <a:lnTo>
                    <a:pt x="163" y="8683"/>
                  </a:lnTo>
                  <a:lnTo>
                    <a:pt x="4816" y="8656"/>
                  </a:lnTo>
                  <a:lnTo>
                    <a:pt x="9469" y="8630"/>
                  </a:lnTo>
                  <a:lnTo>
                    <a:pt x="14132" y="8603"/>
                  </a:lnTo>
                  <a:lnTo>
                    <a:pt x="18785" y="8569"/>
                  </a:lnTo>
                  <a:lnTo>
                    <a:pt x="19544" y="4793"/>
                  </a:lnTo>
                  <a:lnTo>
                    <a:pt x="19652" y="4208"/>
                  </a:lnTo>
                  <a:lnTo>
                    <a:pt x="19761" y="3609"/>
                  </a:lnTo>
                  <a:lnTo>
                    <a:pt x="19959" y="2411"/>
                  </a:lnTo>
                  <a:lnTo>
                    <a:pt x="20059" y="1805"/>
                  </a:lnTo>
                  <a:lnTo>
                    <a:pt x="20176" y="1199"/>
                  </a:lnTo>
                  <a:lnTo>
                    <a:pt x="20312" y="600"/>
                  </a:lnTo>
                  <a:lnTo>
                    <a:pt x="20384" y="304"/>
                  </a:lnTo>
                  <a:lnTo>
                    <a:pt x="20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-3583950" y="-2577300"/>
              <a:ext cx="463300" cy="177550"/>
            </a:xfrm>
            <a:custGeom>
              <a:avLst/>
              <a:gdLst/>
              <a:ahLst/>
              <a:cxnLst/>
              <a:rect l="l" t="t" r="r" b="b"/>
              <a:pathLst>
                <a:path w="18532" h="7102" extrusionOk="0">
                  <a:moveTo>
                    <a:pt x="18532" y="1"/>
                  </a:moveTo>
                  <a:lnTo>
                    <a:pt x="16481" y="135"/>
                  </a:lnTo>
                  <a:lnTo>
                    <a:pt x="14439" y="257"/>
                  </a:lnTo>
                  <a:lnTo>
                    <a:pt x="12388" y="378"/>
                  </a:lnTo>
                  <a:lnTo>
                    <a:pt x="10337" y="492"/>
                  </a:lnTo>
                  <a:lnTo>
                    <a:pt x="8286" y="607"/>
                  </a:lnTo>
                  <a:lnTo>
                    <a:pt x="6235" y="708"/>
                  </a:lnTo>
                  <a:lnTo>
                    <a:pt x="4174" y="809"/>
                  </a:lnTo>
                  <a:lnTo>
                    <a:pt x="2123" y="903"/>
                  </a:lnTo>
                  <a:lnTo>
                    <a:pt x="2087" y="1280"/>
                  </a:lnTo>
                  <a:lnTo>
                    <a:pt x="2024" y="1663"/>
                  </a:lnTo>
                  <a:lnTo>
                    <a:pt x="1952" y="2054"/>
                  </a:lnTo>
                  <a:lnTo>
                    <a:pt x="1861" y="2437"/>
                  </a:lnTo>
                  <a:lnTo>
                    <a:pt x="1753" y="2828"/>
                  </a:lnTo>
                  <a:lnTo>
                    <a:pt x="1635" y="3218"/>
                  </a:lnTo>
                  <a:lnTo>
                    <a:pt x="1500" y="3608"/>
                  </a:lnTo>
                  <a:lnTo>
                    <a:pt x="1355" y="3999"/>
                  </a:lnTo>
                  <a:lnTo>
                    <a:pt x="1211" y="4396"/>
                  </a:lnTo>
                  <a:lnTo>
                    <a:pt x="1048" y="4786"/>
                  </a:lnTo>
                  <a:lnTo>
                    <a:pt x="886" y="5177"/>
                  </a:lnTo>
                  <a:lnTo>
                    <a:pt x="714" y="5567"/>
                  </a:lnTo>
                  <a:lnTo>
                    <a:pt x="361" y="6341"/>
                  </a:lnTo>
                  <a:lnTo>
                    <a:pt x="0" y="7102"/>
                  </a:lnTo>
                  <a:lnTo>
                    <a:pt x="8999" y="7068"/>
                  </a:lnTo>
                  <a:lnTo>
                    <a:pt x="13499" y="7041"/>
                  </a:lnTo>
                  <a:lnTo>
                    <a:pt x="17990" y="7007"/>
                  </a:lnTo>
                  <a:lnTo>
                    <a:pt x="17872" y="6577"/>
                  </a:lnTo>
                  <a:lnTo>
                    <a:pt x="17764" y="6139"/>
                  </a:lnTo>
                  <a:lnTo>
                    <a:pt x="17682" y="5695"/>
                  </a:lnTo>
                  <a:lnTo>
                    <a:pt x="17628" y="5257"/>
                  </a:lnTo>
                  <a:lnTo>
                    <a:pt x="17583" y="4813"/>
                  </a:lnTo>
                  <a:lnTo>
                    <a:pt x="17565" y="4369"/>
                  </a:lnTo>
                  <a:lnTo>
                    <a:pt x="17565" y="3925"/>
                  </a:lnTo>
                  <a:lnTo>
                    <a:pt x="17583" y="3481"/>
                  </a:lnTo>
                  <a:lnTo>
                    <a:pt x="17619" y="3036"/>
                  </a:lnTo>
                  <a:lnTo>
                    <a:pt x="17682" y="2592"/>
                  </a:lnTo>
                  <a:lnTo>
                    <a:pt x="17728" y="2377"/>
                  </a:lnTo>
                  <a:lnTo>
                    <a:pt x="17773" y="2155"/>
                  </a:lnTo>
                  <a:lnTo>
                    <a:pt x="17818" y="1939"/>
                  </a:lnTo>
                  <a:lnTo>
                    <a:pt x="17881" y="1717"/>
                  </a:lnTo>
                  <a:lnTo>
                    <a:pt x="17935" y="1502"/>
                  </a:lnTo>
                  <a:lnTo>
                    <a:pt x="18008" y="1286"/>
                  </a:lnTo>
                  <a:lnTo>
                    <a:pt x="18080" y="1071"/>
                  </a:lnTo>
                  <a:lnTo>
                    <a:pt x="18161" y="856"/>
                  </a:lnTo>
                  <a:lnTo>
                    <a:pt x="18243" y="640"/>
                  </a:lnTo>
                  <a:lnTo>
                    <a:pt x="18333" y="425"/>
                  </a:lnTo>
                  <a:lnTo>
                    <a:pt x="18423" y="216"/>
                  </a:lnTo>
                  <a:lnTo>
                    <a:pt x="185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-4090175" y="-839625"/>
              <a:ext cx="853650" cy="639775"/>
            </a:xfrm>
            <a:custGeom>
              <a:avLst/>
              <a:gdLst/>
              <a:ahLst/>
              <a:cxnLst/>
              <a:rect l="l" t="t" r="r" b="b"/>
              <a:pathLst>
                <a:path w="34146" h="25591" extrusionOk="0">
                  <a:moveTo>
                    <a:pt x="17990" y="4093"/>
                  </a:moveTo>
                  <a:lnTo>
                    <a:pt x="18315" y="4106"/>
                  </a:lnTo>
                  <a:lnTo>
                    <a:pt x="18623" y="4120"/>
                  </a:lnTo>
                  <a:lnTo>
                    <a:pt x="18939" y="4147"/>
                  </a:lnTo>
                  <a:lnTo>
                    <a:pt x="19237" y="4174"/>
                  </a:lnTo>
                  <a:lnTo>
                    <a:pt x="19544" y="4214"/>
                  </a:lnTo>
                  <a:lnTo>
                    <a:pt x="19842" y="4254"/>
                  </a:lnTo>
                  <a:lnTo>
                    <a:pt x="20132" y="4301"/>
                  </a:lnTo>
                  <a:lnTo>
                    <a:pt x="20421" y="4362"/>
                  </a:lnTo>
                  <a:lnTo>
                    <a:pt x="20710" y="4423"/>
                  </a:lnTo>
                  <a:lnTo>
                    <a:pt x="20990" y="4490"/>
                  </a:lnTo>
                  <a:lnTo>
                    <a:pt x="21261" y="4564"/>
                  </a:lnTo>
                  <a:lnTo>
                    <a:pt x="21532" y="4645"/>
                  </a:lnTo>
                  <a:lnTo>
                    <a:pt x="21803" y="4732"/>
                  </a:lnTo>
                  <a:lnTo>
                    <a:pt x="22065" y="4820"/>
                  </a:lnTo>
                  <a:lnTo>
                    <a:pt x="22318" y="4914"/>
                  </a:lnTo>
                  <a:lnTo>
                    <a:pt x="22571" y="5022"/>
                  </a:lnTo>
                  <a:lnTo>
                    <a:pt x="22824" y="5123"/>
                  </a:lnTo>
                  <a:lnTo>
                    <a:pt x="23068" y="5237"/>
                  </a:lnTo>
                  <a:lnTo>
                    <a:pt x="23312" y="5351"/>
                  </a:lnTo>
                  <a:lnTo>
                    <a:pt x="23547" y="5473"/>
                  </a:lnTo>
                  <a:lnTo>
                    <a:pt x="23773" y="5600"/>
                  </a:lnTo>
                  <a:lnTo>
                    <a:pt x="23999" y="5735"/>
                  </a:lnTo>
                  <a:lnTo>
                    <a:pt x="24216" y="5870"/>
                  </a:lnTo>
                  <a:lnTo>
                    <a:pt x="24432" y="6011"/>
                  </a:lnTo>
                  <a:lnTo>
                    <a:pt x="24649" y="6152"/>
                  </a:lnTo>
                  <a:lnTo>
                    <a:pt x="24857" y="6300"/>
                  </a:lnTo>
                  <a:lnTo>
                    <a:pt x="25056" y="6449"/>
                  </a:lnTo>
                  <a:lnTo>
                    <a:pt x="25246" y="6610"/>
                  </a:lnTo>
                  <a:lnTo>
                    <a:pt x="25444" y="6765"/>
                  </a:lnTo>
                  <a:lnTo>
                    <a:pt x="25625" y="6933"/>
                  </a:lnTo>
                  <a:lnTo>
                    <a:pt x="25806" y="7095"/>
                  </a:lnTo>
                  <a:lnTo>
                    <a:pt x="25987" y="7270"/>
                  </a:lnTo>
                  <a:lnTo>
                    <a:pt x="26158" y="7438"/>
                  </a:lnTo>
                  <a:lnTo>
                    <a:pt x="26321" y="7620"/>
                  </a:lnTo>
                  <a:lnTo>
                    <a:pt x="26484" y="7795"/>
                  </a:lnTo>
                  <a:lnTo>
                    <a:pt x="26637" y="7976"/>
                  </a:lnTo>
                  <a:lnTo>
                    <a:pt x="26782" y="8165"/>
                  </a:lnTo>
                  <a:lnTo>
                    <a:pt x="26926" y="8353"/>
                  </a:lnTo>
                  <a:lnTo>
                    <a:pt x="27071" y="8542"/>
                  </a:lnTo>
                  <a:lnTo>
                    <a:pt x="27197" y="8737"/>
                  </a:lnTo>
                  <a:lnTo>
                    <a:pt x="27324" y="8932"/>
                  </a:lnTo>
                  <a:lnTo>
                    <a:pt x="27450" y="9127"/>
                  </a:lnTo>
                  <a:lnTo>
                    <a:pt x="27568" y="9329"/>
                  </a:lnTo>
                  <a:lnTo>
                    <a:pt x="27676" y="9531"/>
                  </a:lnTo>
                  <a:lnTo>
                    <a:pt x="27785" y="9733"/>
                  </a:lnTo>
                  <a:lnTo>
                    <a:pt x="27884" y="9942"/>
                  </a:lnTo>
                  <a:lnTo>
                    <a:pt x="27974" y="10144"/>
                  </a:lnTo>
                  <a:lnTo>
                    <a:pt x="28065" y="10352"/>
                  </a:lnTo>
                  <a:lnTo>
                    <a:pt x="28146" y="10561"/>
                  </a:lnTo>
                  <a:lnTo>
                    <a:pt x="28227" y="10776"/>
                  </a:lnTo>
                  <a:lnTo>
                    <a:pt x="28291" y="10985"/>
                  </a:lnTo>
                  <a:lnTo>
                    <a:pt x="28363" y="11200"/>
                  </a:lnTo>
                  <a:lnTo>
                    <a:pt x="28417" y="11416"/>
                  </a:lnTo>
                  <a:lnTo>
                    <a:pt x="28471" y="11631"/>
                  </a:lnTo>
                  <a:lnTo>
                    <a:pt x="28516" y="11846"/>
                  </a:lnTo>
                  <a:lnTo>
                    <a:pt x="28562" y="12062"/>
                  </a:lnTo>
                  <a:lnTo>
                    <a:pt x="28598" y="12277"/>
                  </a:lnTo>
                  <a:lnTo>
                    <a:pt x="28625" y="12493"/>
                  </a:lnTo>
                  <a:lnTo>
                    <a:pt x="28643" y="12708"/>
                  </a:lnTo>
                  <a:lnTo>
                    <a:pt x="28661" y="12930"/>
                  </a:lnTo>
                  <a:lnTo>
                    <a:pt x="28670" y="13145"/>
                  </a:lnTo>
                  <a:lnTo>
                    <a:pt x="28679" y="13361"/>
                  </a:lnTo>
                  <a:lnTo>
                    <a:pt x="28670" y="13576"/>
                  </a:lnTo>
                  <a:lnTo>
                    <a:pt x="28661" y="13792"/>
                  </a:lnTo>
                  <a:lnTo>
                    <a:pt x="28652" y="14007"/>
                  </a:lnTo>
                  <a:lnTo>
                    <a:pt x="28625" y="14222"/>
                  </a:lnTo>
                  <a:lnTo>
                    <a:pt x="28598" y="14438"/>
                  </a:lnTo>
                  <a:lnTo>
                    <a:pt x="28562" y="14653"/>
                  </a:lnTo>
                  <a:lnTo>
                    <a:pt x="28526" y="14862"/>
                  </a:lnTo>
                  <a:lnTo>
                    <a:pt x="28471" y="15077"/>
                  </a:lnTo>
                  <a:lnTo>
                    <a:pt x="28417" y="15286"/>
                  </a:lnTo>
                  <a:lnTo>
                    <a:pt x="28363" y="15494"/>
                  </a:lnTo>
                  <a:lnTo>
                    <a:pt x="28291" y="15703"/>
                  </a:lnTo>
                  <a:lnTo>
                    <a:pt x="28218" y="15912"/>
                  </a:lnTo>
                  <a:lnTo>
                    <a:pt x="28137" y="16114"/>
                  </a:lnTo>
                  <a:lnTo>
                    <a:pt x="28047" y="16316"/>
                  </a:lnTo>
                  <a:lnTo>
                    <a:pt x="27956" y="16517"/>
                  </a:lnTo>
                  <a:lnTo>
                    <a:pt x="27848" y="16713"/>
                  </a:lnTo>
                  <a:lnTo>
                    <a:pt x="27739" y="16908"/>
                  </a:lnTo>
                  <a:lnTo>
                    <a:pt x="27631" y="17103"/>
                  </a:lnTo>
                  <a:lnTo>
                    <a:pt x="27505" y="17298"/>
                  </a:lnTo>
                  <a:lnTo>
                    <a:pt x="27378" y="17487"/>
                  </a:lnTo>
                  <a:lnTo>
                    <a:pt x="27233" y="17668"/>
                  </a:lnTo>
                  <a:lnTo>
                    <a:pt x="27098" y="17857"/>
                  </a:lnTo>
                  <a:lnTo>
                    <a:pt x="26944" y="18032"/>
                  </a:lnTo>
                  <a:lnTo>
                    <a:pt x="26782" y="18214"/>
                  </a:lnTo>
                  <a:lnTo>
                    <a:pt x="26619" y="18389"/>
                  </a:lnTo>
                  <a:lnTo>
                    <a:pt x="26447" y="18557"/>
                  </a:lnTo>
                  <a:lnTo>
                    <a:pt x="26267" y="18725"/>
                  </a:lnTo>
                  <a:lnTo>
                    <a:pt x="26077" y="18893"/>
                  </a:lnTo>
                  <a:lnTo>
                    <a:pt x="25887" y="19055"/>
                  </a:lnTo>
                  <a:lnTo>
                    <a:pt x="25679" y="19210"/>
                  </a:lnTo>
                  <a:lnTo>
                    <a:pt x="25472" y="19365"/>
                  </a:lnTo>
                  <a:lnTo>
                    <a:pt x="25255" y="19513"/>
                  </a:lnTo>
                  <a:lnTo>
                    <a:pt x="25029" y="19661"/>
                  </a:lnTo>
                  <a:lnTo>
                    <a:pt x="24803" y="19795"/>
                  </a:lnTo>
                  <a:lnTo>
                    <a:pt x="24559" y="19937"/>
                  </a:lnTo>
                  <a:lnTo>
                    <a:pt x="24315" y="20071"/>
                  </a:lnTo>
                  <a:lnTo>
                    <a:pt x="24062" y="20199"/>
                  </a:lnTo>
                  <a:lnTo>
                    <a:pt x="23791" y="20320"/>
                  </a:lnTo>
                  <a:lnTo>
                    <a:pt x="23529" y="20441"/>
                  </a:lnTo>
                  <a:lnTo>
                    <a:pt x="23249" y="20549"/>
                  </a:lnTo>
                  <a:lnTo>
                    <a:pt x="22960" y="20664"/>
                  </a:lnTo>
                  <a:lnTo>
                    <a:pt x="22671" y="20764"/>
                  </a:lnTo>
                  <a:lnTo>
                    <a:pt x="22363" y="20865"/>
                  </a:lnTo>
                  <a:lnTo>
                    <a:pt x="22056" y="20953"/>
                  </a:lnTo>
                  <a:lnTo>
                    <a:pt x="21740" y="21040"/>
                  </a:lnTo>
                  <a:lnTo>
                    <a:pt x="21415" y="21128"/>
                  </a:lnTo>
                  <a:lnTo>
                    <a:pt x="21080" y="21202"/>
                  </a:lnTo>
                  <a:lnTo>
                    <a:pt x="20737" y="21269"/>
                  </a:lnTo>
                  <a:lnTo>
                    <a:pt x="20385" y="21337"/>
                  </a:lnTo>
                  <a:lnTo>
                    <a:pt x="20032" y="21397"/>
                  </a:lnTo>
                  <a:lnTo>
                    <a:pt x="19752" y="21438"/>
                  </a:lnTo>
                  <a:lnTo>
                    <a:pt x="19481" y="21471"/>
                  </a:lnTo>
                  <a:lnTo>
                    <a:pt x="19201" y="21498"/>
                  </a:lnTo>
                  <a:lnTo>
                    <a:pt x="18930" y="21525"/>
                  </a:lnTo>
                  <a:lnTo>
                    <a:pt x="18650" y="21552"/>
                  </a:lnTo>
                  <a:lnTo>
                    <a:pt x="18370" y="21572"/>
                  </a:lnTo>
                  <a:lnTo>
                    <a:pt x="18090" y="21586"/>
                  </a:lnTo>
                  <a:lnTo>
                    <a:pt x="17809" y="21592"/>
                  </a:lnTo>
                  <a:lnTo>
                    <a:pt x="17529" y="21599"/>
                  </a:lnTo>
                  <a:lnTo>
                    <a:pt x="16978" y="21599"/>
                  </a:lnTo>
                  <a:lnTo>
                    <a:pt x="16698" y="21592"/>
                  </a:lnTo>
                  <a:lnTo>
                    <a:pt x="16418" y="21579"/>
                  </a:lnTo>
                  <a:lnTo>
                    <a:pt x="16138" y="21565"/>
                  </a:lnTo>
                  <a:lnTo>
                    <a:pt x="15858" y="21545"/>
                  </a:lnTo>
                  <a:lnTo>
                    <a:pt x="15578" y="21525"/>
                  </a:lnTo>
                  <a:lnTo>
                    <a:pt x="15307" y="21498"/>
                  </a:lnTo>
                  <a:lnTo>
                    <a:pt x="15027" y="21464"/>
                  </a:lnTo>
                  <a:lnTo>
                    <a:pt x="14755" y="21431"/>
                  </a:lnTo>
                  <a:lnTo>
                    <a:pt x="14475" y="21390"/>
                  </a:lnTo>
                  <a:lnTo>
                    <a:pt x="14204" y="21343"/>
                  </a:lnTo>
                  <a:lnTo>
                    <a:pt x="13933" y="21296"/>
                  </a:lnTo>
                  <a:lnTo>
                    <a:pt x="13662" y="21242"/>
                  </a:lnTo>
                  <a:lnTo>
                    <a:pt x="13400" y="21188"/>
                  </a:lnTo>
                  <a:lnTo>
                    <a:pt x="13129" y="21128"/>
                  </a:lnTo>
                  <a:lnTo>
                    <a:pt x="12867" y="21067"/>
                  </a:lnTo>
                  <a:lnTo>
                    <a:pt x="12605" y="21000"/>
                  </a:lnTo>
                  <a:lnTo>
                    <a:pt x="12352" y="20926"/>
                  </a:lnTo>
                  <a:lnTo>
                    <a:pt x="12090" y="20852"/>
                  </a:lnTo>
                  <a:lnTo>
                    <a:pt x="11837" y="20771"/>
                  </a:lnTo>
                  <a:lnTo>
                    <a:pt x="11584" y="20690"/>
                  </a:lnTo>
                  <a:lnTo>
                    <a:pt x="11331" y="20603"/>
                  </a:lnTo>
                  <a:lnTo>
                    <a:pt x="11087" y="20509"/>
                  </a:lnTo>
                  <a:lnTo>
                    <a:pt x="10843" y="20414"/>
                  </a:lnTo>
                  <a:lnTo>
                    <a:pt x="10608" y="20314"/>
                  </a:lnTo>
                  <a:lnTo>
                    <a:pt x="10364" y="20213"/>
                  </a:lnTo>
                  <a:lnTo>
                    <a:pt x="10129" y="20105"/>
                  </a:lnTo>
                  <a:lnTo>
                    <a:pt x="9903" y="19997"/>
                  </a:lnTo>
                  <a:lnTo>
                    <a:pt x="9678" y="19883"/>
                  </a:lnTo>
                  <a:lnTo>
                    <a:pt x="9452" y="19762"/>
                  </a:lnTo>
                  <a:lnTo>
                    <a:pt x="9235" y="19640"/>
                  </a:lnTo>
                  <a:lnTo>
                    <a:pt x="9018" y="19519"/>
                  </a:lnTo>
                  <a:lnTo>
                    <a:pt x="8810" y="19385"/>
                  </a:lnTo>
                  <a:lnTo>
                    <a:pt x="8602" y="19257"/>
                  </a:lnTo>
                  <a:lnTo>
                    <a:pt x="8404" y="19115"/>
                  </a:lnTo>
                  <a:lnTo>
                    <a:pt x="8205" y="18974"/>
                  </a:lnTo>
                  <a:lnTo>
                    <a:pt x="8015" y="18833"/>
                  </a:lnTo>
                  <a:lnTo>
                    <a:pt x="7825" y="18685"/>
                  </a:lnTo>
                  <a:lnTo>
                    <a:pt x="7645" y="18530"/>
                  </a:lnTo>
                  <a:lnTo>
                    <a:pt x="7464" y="18375"/>
                  </a:lnTo>
                  <a:lnTo>
                    <a:pt x="7292" y="18220"/>
                  </a:lnTo>
                  <a:lnTo>
                    <a:pt x="7130" y="18059"/>
                  </a:lnTo>
                  <a:lnTo>
                    <a:pt x="6967" y="17891"/>
                  </a:lnTo>
                  <a:lnTo>
                    <a:pt x="6804" y="17722"/>
                  </a:lnTo>
                  <a:lnTo>
                    <a:pt x="6660" y="17547"/>
                  </a:lnTo>
                  <a:lnTo>
                    <a:pt x="6515" y="17372"/>
                  </a:lnTo>
                  <a:lnTo>
                    <a:pt x="6371" y="17191"/>
                  </a:lnTo>
                  <a:lnTo>
                    <a:pt x="6244" y="17002"/>
                  </a:lnTo>
                  <a:lnTo>
                    <a:pt x="6118" y="16820"/>
                  </a:lnTo>
                  <a:lnTo>
                    <a:pt x="6000" y="16625"/>
                  </a:lnTo>
                  <a:lnTo>
                    <a:pt x="5883" y="16430"/>
                  </a:lnTo>
                  <a:lnTo>
                    <a:pt x="5774" y="16235"/>
                  </a:lnTo>
                  <a:lnTo>
                    <a:pt x="5675" y="16033"/>
                  </a:lnTo>
                  <a:lnTo>
                    <a:pt x="5584" y="15824"/>
                  </a:lnTo>
                  <a:lnTo>
                    <a:pt x="5503" y="15629"/>
                  </a:lnTo>
                  <a:lnTo>
                    <a:pt x="5431" y="15441"/>
                  </a:lnTo>
                  <a:lnTo>
                    <a:pt x="5359" y="15245"/>
                  </a:lnTo>
                  <a:lnTo>
                    <a:pt x="5295" y="15050"/>
                  </a:lnTo>
                  <a:lnTo>
                    <a:pt x="5241" y="14855"/>
                  </a:lnTo>
                  <a:lnTo>
                    <a:pt x="5187" y="14660"/>
                  </a:lnTo>
                  <a:lnTo>
                    <a:pt x="5142" y="14465"/>
                  </a:lnTo>
                  <a:lnTo>
                    <a:pt x="5097" y="14276"/>
                  </a:lnTo>
                  <a:lnTo>
                    <a:pt x="5060" y="14081"/>
                  </a:lnTo>
                  <a:lnTo>
                    <a:pt x="5033" y="13893"/>
                  </a:lnTo>
                  <a:lnTo>
                    <a:pt x="5015" y="13697"/>
                  </a:lnTo>
                  <a:lnTo>
                    <a:pt x="4997" y="13502"/>
                  </a:lnTo>
                  <a:lnTo>
                    <a:pt x="4970" y="13125"/>
                  </a:lnTo>
                  <a:lnTo>
                    <a:pt x="4970" y="12742"/>
                  </a:lnTo>
                  <a:lnTo>
                    <a:pt x="4997" y="12365"/>
                  </a:lnTo>
                  <a:lnTo>
                    <a:pt x="5033" y="11988"/>
                  </a:lnTo>
                  <a:lnTo>
                    <a:pt x="5097" y="11618"/>
                  </a:lnTo>
                  <a:lnTo>
                    <a:pt x="5178" y="11247"/>
                  </a:lnTo>
                  <a:lnTo>
                    <a:pt x="5286" y="10884"/>
                  </a:lnTo>
                  <a:lnTo>
                    <a:pt x="5404" y="10521"/>
                  </a:lnTo>
                  <a:lnTo>
                    <a:pt x="5539" y="10157"/>
                  </a:lnTo>
                  <a:lnTo>
                    <a:pt x="5693" y="9807"/>
                  </a:lnTo>
                  <a:lnTo>
                    <a:pt x="5874" y="9457"/>
                  </a:lnTo>
                  <a:lnTo>
                    <a:pt x="6063" y="9107"/>
                  </a:lnTo>
                  <a:lnTo>
                    <a:pt x="6271" y="8764"/>
                  </a:lnTo>
                  <a:lnTo>
                    <a:pt x="6488" y="8434"/>
                  </a:lnTo>
                  <a:lnTo>
                    <a:pt x="6732" y="8098"/>
                  </a:lnTo>
                  <a:lnTo>
                    <a:pt x="6985" y="7774"/>
                  </a:lnTo>
                  <a:lnTo>
                    <a:pt x="7256" y="7458"/>
                  </a:lnTo>
                  <a:lnTo>
                    <a:pt x="7536" y="7142"/>
                  </a:lnTo>
                  <a:lnTo>
                    <a:pt x="7834" y="6832"/>
                  </a:lnTo>
                  <a:lnTo>
                    <a:pt x="8142" y="6536"/>
                  </a:lnTo>
                  <a:lnTo>
                    <a:pt x="8467" y="6240"/>
                  </a:lnTo>
                  <a:lnTo>
                    <a:pt x="8810" y="5950"/>
                  </a:lnTo>
                  <a:lnTo>
                    <a:pt x="9153" y="5674"/>
                  </a:lnTo>
                  <a:lnTo>
                    <a:pt x="9515" y="5399"/>
                  </a:lnTo>
                  <a:lnTo>
                    <a:pt x="9885" y="5136"/>
                  </a:lnTo>
                  <a:lnTo>
                    <a:pt x="10274" y="4880"/>
                  </a:lnTo>
                  <a:lnTo>
                    <a:pt x="10391" y="4921"/>
                  </a:lnTo>
                  <a:lnTo>
                    <a:pt x="10518" y="4961"/>
                  </a:lnTo>
                  <a:lnTo>
                    <a:pt x="10644" y="4995"/>
                  </a:lnTo>
                  <a:lnTo>
                    <a:pt x="10771" y="5028"/>
                  </a:lnTo>
                  <a:lnTo>
                    <a:pt x="10897" y="5055"/>
                  </a:lnTo>
                  <a:lnTo>
                    <a:pt x="11033" y="5075"/>
                  </a:lnTo>
                  <a:lnTo>
                    <a:pt x="11168" y="5096"/>
                  </a:lnTo>
                  <a:lnTo>
                    <a:pt x="11295" y="5102"/>
                  </a:lnTo>
                  <a:lnTo>
                    <a:pt x="11430" y="5109"/>
                  </a:lnTo>
                  <a:lnTo>
                    <a:pt x="11575" y="5109"/>
                  </a:lnTo>
                  <a:lnTo>
                    <a:pt x="11711" y="5102"/>
                  </a:lnTo>
                  <a:lnTo>
                    <a:pt x="11846" y="5096"/>
                  </a:lnTo>
                  <a:lnTo>
                    <a:pt x="11982" y="5075"/>
                  </a:lnTo>
                  <a:lnTo>
                    <a:pt x="12117" y="5049"/>
                  </a:lnTo>
                  <a:lnTo>
                    <a:pt x="12262" y="5015"/>
                  </a:lnTo>
                  <a:lnTo>
                    <a:pt x="12397" y="4975"/>
                  </a:lnTo>
                  <a:lnTo>
                    <a:pt x="12777" y="4860"/>
                  </a:lnTo>
                  <a:lnTo>
                    <a:pt x="13147" y="4752"/>
                  </a:lnTo>
                  <a:lnTo>
                    <a:pt x="13518" y="4651"/>
                  </a:lnTo>
                  <a:lnTo>
                    <a:pt x="13879" y="4557"/>
                  </a:lnTo>
                  <a:lnTo>
                    <a:pt x="14249" y="4476"/>
                  </a:lnTo>
                  <a:lnTo>
                    <a:pt x="14602" y="4402"/>
                  </a:lnTo>
                  <a:lnTo>
                    <a:pt x="14963" y="4335"/>
                  </a:lnTo>
                  <a:lnTo>
                    <a:pt x="15316" y="4275"/>
                  </a:lnTo>
                  <a:lnTo>
                    <a:pt x="15659" y="4227"/>
                  </a:lnTo>
                  <a:lnTo>
                    <a:pt x="16002" y="4187"/>
                  </a:lnTo>
                  <a:lnTo>
                    <a:pt x="16346" y="4153"/>
                  </a:lnTo>
                  <a:lnTo>
                    <a:pt x="16680" y="4126"/>
                  </a:lnTo>
                  <a:lnTo>
                    <a:pt x="17014" y="4106"/>
                  </a:lnTo>
                  <a:lnTo>
                    <a:pt x="17349" y="4093"/>
                  </a:lnTo>
                  <a:close/>
                  <a:moveTo>
                    <a:pt x="17538" y="1"/>
                  </a:moveTo>
                  <a:lnTo>
                    <a:pt x="17141" y="14"/>
                  </a:lnTo>
                  <a:lnTo>
                    <a:pt x="16734" y="34"/>
                  </a:lnTo>
                  <a:lnTo>
                    <a:pt x="16337" y="61"/>
                  </a:lnTo>
                  <a:lnTo>
                    <a:pt x="15939" y="102"/>
                  </a:lnTo>
                  <a:lnTo>
                    <a:pt x="15542" y="155"/>
                  </a:lnTo>
                  <a:lnTo>
                    <a:pt x="15153" y="216"/>
                  </a:lnTo>
                  <a:lnTo>
                    <a:pt x="14755" y="290"/>
                  </a:lnTo>
                  <a:lnTo>
                    <a:pt x="14367" y="371"/>
                  </a:lnTo>
                  <a:lnTo>
                    <a:pt x="13978" y="465"/>
                  </a:lnTo>
                  <a:lnTo>
                    <a:pt x="13590" y="573"/>
                  </a:lnTo>
                  <a:lnTo>
                    <a:pt x="13210" y="687"/>
                  </a:lnTo>
                  <a:lnTo>
                    <a:pt x="12831" y="815"/>
                  </a:lnTo>
                  <a:lnTo>
                    <a:pt x="12451" y="950"/>
                  </a:lnTo>
                  <a:lnTo>
                    <a:pt x="12081" y="1104"/>
                  </a:lnTo>
                  <a:lnTo>
                    <a:pt x="11711" y="1266"/>
                  </a:lnTo>
                  <a:lnTo>
                    <a:pt x="11349" y="1434"/>
                  </a:lnTo>
                  <a:lnTo>
                    <a:pt x="10943" y="1528"/>
                  </a:lnTo>
                  <a:lnTo>
                    <a:pt x="10536" y="1629"/>
                  </a:lnTo>
                  <a:lnTo>
                    <a:pt x="10138" y="1737"/>
                  </a:lnTo>
                  <a:lnTo>
                    <a:pt x="9750" y="1858"/>
                  </a:lnTo>
                  <a:lnTo>
                    <a:pt x="9361" y="1986"/>
                  </a:lnTo>
                  <a:lnTo>
                    <a:pt x="8982" y="2121"/>
                  </a:lnTo>
                  <a:lnTo>
                    <a:pt x="8611" y="2262"/>
                  </a:lnTo>
                  <a:lnTo>
                    <a:pt x="8250" y="2410"/>
                  </a:lnTo>
                  <a:lnTo>
                    <a:pt x="7889" y="2572"/>
                  </a:lnTo>
                  <a:lnTo>
                    <a:pt x="7536" y="2740"/>
                  </a:lnTo>
                  <a:lnTo>
                    <a:pt x="7193" y="2915"/>
                  </a:lnTo>
                  <a:lnTo>
                    <a:pt x="6858" y="3090"/>
                  </a:lnTo>
                  <a:lnTo>
                    <a:pt x="6524" y="3278"/>
                  </a:lnTo>
                  <a:lnTo>
                    <a:pt x="6199" y="3474"/>
                  </a:lnTo>
                  <a:lnTo>
                    <a:pt x="5883" y="3676"/>
                  </a:lnTo>
                  <a:lnTo>
                    <a:pt x="5575" y="3884"/>
                  </a:lnTo>
                  <a:lnTo>
                    <a:pt x="5277" y="4100"/>
                  </a:lnTo>
                  <a:lnTo>
                    <a:pt x="4979" y="4315"/>
                  </a:lnTo>
                  <a:lnTo>
                    <a:pt x="4690" y="4544"/>
                  </a:lnTo>
                  <a:lnTo>
                    <a:pt x="4419" y="4773"/>
                  </a:lnTo>
                  <a:lnTo>
                    <a:pt x="4139" y="5008"/>
                  </a:lnTo>
                  <a:lnTo>
                    <a:pt x="3877" y="5250"/>
                  </a:lnTo>
                  <a:lnTo>
                    <a:pt x="3624" y="5499"/>
                  </a:lnTo>
                  <a:lnTo>
                    <a:pt x="3380" y="5749"/>
                  </a:lnTo>
                  <a:lnTo>
                    <a:pt x="3136" y="6004"/>
                  </a:lnTo>
                  <a:lnTo>
                    <a:pt x="2901" y="6267"/>
                  </a:lnTo>
                  <a:lnTo>
                    <a:pt x="2684" y="6529"/>
                  </a:lnTo>
                  <a:lnTo>
                    <a:pt x="2467" y="6805"/>
                  </a:lnTo>
                  <a:lnTo>
                    <a:pt x="2259" y="7074"/>
                  </a:lnTo>
                  <a:lnTo>
                    <a:pt x="2061" y="7350"/>
                  </a:lnTo>
                  <a:lnTo>
                    <a:pt x="1871" y="7633"/>
                  </a:lnTo>
                  <a:lnTo>
                    <a:pt x="1690" y="7916"/>
                  </a:lnTo>
                  <a:lnTo>
                    <a:pt x="1519" y="8205"/>
                  </a:lnTo>
                  <a:lnTo>
                    <a:pt x="1356" y="8495"/>
                  </a:lnTo>
                  <a:lnTo>
                    <a:pt x="1202" y="8791"/>
                  </a:lnTo>
                  <a:lnTo>
                    <a:pt x="1058" y="9087"/>
                  </a:lnTo>
                  <a:lnTo>
                    <a:pt x="922" y="9383"/>
                  </a:lnTo>
                  <a:lnTo>
                    <a:pt x="787" y="9686"/>
                  </a:lnTo>
                  <a:lnTo>
                    <a:pt x="669" y="9989"/>
                  </a:lnTo>
                  <a:lnTo>
                    <a:pt x="561" y="10292"/>
                  </a:lnTo>
                  <a:lnTo>
                    <a:pt x="461" y="10601"/>
                  </a:lnTo>
                  <a:lnTo>
                    <a:pt x="371" y="10904"/>
                  </a:lnTo>
                  <a:lnTo>
                    <a:pt x="290" y="11214"/>
                  </a:lnTo>
                  <a:lnTo>
                    <a:pt x="226" y="11523"/>
                  </a:lnTo>
                  <a:lnTo>
                    <a:pt x="163" y="11840"/>
                  </a:lnTo>
                  <a:lnTo>
                    <a:pt x="109" y="12149"/>
                  </a:lnTo>
                  <a:lnTo>
                    <a:pt x="73" y="12459"/>
                  </a:lnTo>
                  <a:lnTo>
                    <a:pt x="37" y="12775"/>
                  </a:lnTo>
                  <a:lnTo>
                    <a:pt x="19" y="13092"/>
                  </a:lnTo>
                  <a:lnTo>
                    <a:pt x="10" y="13401"/>
                  </a:lnTo>
                  <a:lnTo>
                    <a:pt x="1" y="13718"/>
                  </a:lnTo>
                  <a:lnTo>
                    <a:pt x="10" y="14027"/>
                  </a:lnTo>
                  <a:lnTo>
                    <a:pt x="37" y="14343"/>
                  </a:lnTo>
                  <a:lnTo>
                    <a:pt x="64" y="14653"/>
                  </a:lnTo>
                  <a:lnTo>
                    <a:pt x="109" y="14963"/>
                  </a:lnTo>
                  <a:lnTo>
                    <a:pt x="154" y="15272"/>
                  </a:lnTo>
                  <a:lnTo>
                    <a:pt x="217" y="15582"/>
                  </a:lnTo>
                  <a:lnTo>
                    <a:pt x="290" y="15892"/>
                  </a:lnTo>
                  <a:lnTo>
                    <a:pt x="380" y="16194"/>
                  </a:lnTo>
                  <a:lnTo>
                    <a:pt x="470" y="16497"/>
                  </a:lnTo>
                  <a:lnTo>
                    <a:pt x="579" y="16800"/>
                  </a:lnTo>
                  <a:lnTo>
                    <a:pt x="696" y="17096"/>
                  </a:lnTo>
                  <a:lnTo>
                    <a:pt x="823" y="17399"/>
                  </a:lnTo>
                  <a:lnTo>
                    <a:pt x="958" y="17689"/>
                  </a:lnTo>
                  <a:lnTo>
                    <a:pt x="1121" y="17998"/>
                  </a:lnTo>
                  <a:lnTo>
                    <a:pt x="1293" y="18301"/>
                  </a:lnTo>
                  <a:lnTo>
                    <a:pt x="1473" y="18597"/>
                  </a:lnTo>
                  <a:lnTo>
                    <a:pt x="1663" y="18887"/>
                  </a:lnTo>
                  <a:lnTo>
                    <a:pt x="1862" y="19169"/>
                  </a:lnTo>
                  <a:lnTo>
                    <a:pt x="2070" y="19445"/>
                  </a:lnTo>
                  <a:lnTo>
                    <a:pt x="2296" y="19721"/>
                  </a:lnTo>
                  <a:lnTo>
                    <a:pt x="2521" y="19990"/>
                  </a:lnTo>
                  <a:lnTo>
                    <a:pt x="2756" y="20246"/>
                  </a:lnTo>
                  <a:lnTo>
                    <a:pt x="3009" y="20502"/>
                  </a:lnTo>
                  <a:lnTo>
                    <a:pt x="3262" y="20758"/>
                  </a:lnTo>
                  <a:lnTo>
                    <a:pt x="3533" y="21000"/>
                  </a:lnTo>
                  <a:lnTo>
                    <a:pt x="3804" y="21236"/>
                  </a:lnTo>
                  <a:lnTo>
                    <a:pt x="4085" y="21471"/>
                  </a:lnTo>
                  <a:lnTo>
                    <a:pt x="4374" y="21693"/>
                  </a:lnTo>
                  <a:lnTo>
                    <a:pt x="4672" y="21915"/>
                  </a:lnTo>
                  <a:lnTo>
                    <a:pt x="4979" y="22131"/>
                  </a:lnTo>
                  <a:lnTo>
                    <a:pt x="5295" y="22339"/>
                  </a:lnTo>
                  <a:lnTo>
                    <a:pt x="5612" y="22541"/>
                  </a:lnTo>
                  <a:lnTo>
                    <a:pt x="5937" y="22737"/>
                  </a:lnTo>
                  <a:lnTo>
                    <a:pt x="6271" y="22925"/>
                  </a:lnTo>
                  <a:lnTo>
                    <a:pt x="6615" y="23107"/>
                  </a:lnTo>
                  <a:lnTo>
                    <a:pt x="6958" y="23282"/>
                  </a:lnTo>
                  <a:lnTo>
                    <a:pt x="7310" y="23457"/>
                  </a:lnTo>
                  <a:lnTo>
                    <a:pt x="7663" y="23618"/>
                  </a:lnTo>
                  <a:lnTo>
                    <a:pt x="8024" y="23780"/>
                  </a:lnTo>
                  <a:lnTo>
                    <a:pt x="8395" y="23928"/>
                  </a:lnTo>
                  <a:lnTo>
                    <a:pt x="8765" y="24076"/>
                  </a:lnTo>
                  <a:lnTo>
                    <a:pt x="9144" y="24211"/>
                  </a:lnTo>
                  <a:lnTo>
                    <a:pt x="9524" y="24345"/>
                  </a:lnTo>
                  <a:lnTo>
                    <a:pt x="9912" y="24473"/>
                  </a:lnTo>
                  <a:lnTo>
                    <a:pt x="10301" y="24594"/>
                  </a:lnTo>
                  <a:lnTo>
                    <a:pt x="10699" y="24702"/>
                  </a:lnTo>
                  <a:lnTo>
                    <a:pt x="11096" y="24810"/>
                  </a:lnTo>
                  <a:lnTo>
                    <a:pt x="11503" y="24911"/>
                  </a:lnTo>
                  <a:lnTo>
                    <a:pt x="11900" y="25005"/>
                  </a:lnTo>
                  <a:lnTo>
                    <a:pt x="12316" y="25092"/>
                  </a:lnTo>
                  <a:lnTo>
                    <a:pt x="12722" y="25166"/>
                  </a:lnTo>
                  <a:lnTo>
                    <a:pt x="13138" y="25240"/>
                  </a:lnTo>
                  <a:lnTo>
                    <a:pt x="13554" y="25308"/>
                  </a:lnTo>
                  <a:lnTo>
                    <a:pt x="13969" y="25368"/>
                  </a:lnTo>
                  <a:lnTo>
                    <a:pt x="14385" y="25415"/>
                  </a:lnTo>
                  <a:lnTo>
                    <a:pt x="14810" y="25462"/>
                  </a:lnTo>
                  <a:lnTo>
                    <a:pt x="15234" y="25503"/>
                  </a:lnTo>
                  <a:lnTo>
                    <a:pt x="15659" y="25536"/>
                  </a:lnTo>
                  <a:lnTo>
                    <a:pt x="16084" y="25557"/>
                  </a:lnTo>
                  <a:lnTo>
                    <a:pt x="16508" y="25577"/>
                  </a:lnTo>
                  <a:lnTo>
                    <a:pt x="16933" y="25584"/>
                  </a:lnTo>
                  <a:lnTo>
                    <a:pt x="17358" y="25590"/>
                  </a:lnTo>
                  <a:lnTo>
                    <a:pt x="17782" y="25584"/>
                  </a:lnTo>
                  <a:lnTo>
                    <a:pt x="18216" y="25577"/>
                  </a:lnTo>
                  <a:lnTo>
                    <a:pt x="18641" y="25557"/>
                  </a:lnTo>
                  <a:lnTo>
                    <a:pt x="19065" y="25530"/>
                  </a:lnTo>
                  <a:lnTo>
                    <a:pt x="19490" y="25496"/>
                  </a:lnTo>
                  <a:lnTo>
                    <a:pt x="19915" y="25462"/>
                  </a:lnTo>
                  <a:lnTo>
                    <a:pt x="20330" y="25415"/>
                  </a:lnTo>
                  <a:lnTo>
                    <a:pt x="20755" y="25355"/>
                  </a:lnTo>
                  <a:lnTo>
                    <a:pt x="21171" y="25294"/>
                  </a:lnTo>
                  <a:lnTo>
                    <a:pt x="21586" y="25227"/>
                  </a:lnTo>
                  <a:lnTo>
                    <a:pt x="22002" y="25153"/>
                  </a:lnTo>
                  <a:lnTo>
                    <a:pt x="22418" y="25065"/>
                  </a:lnTo>
                  <a:lnTo>
                    <a:pt x="22824" y="24971"/>
                  </a:lnTo>
                  <a:lnTo>
                    <a:pt x="23231" y="24877"/>
                  </a:lnTo>
                  <a:lnTo>
                    <a:pt x="23637" y="24769"/>
                  </a:lnTo>
                  <a:lnTo>
                    <a:pt x="24062" y="24648"/>
                  </a:lnTo>
                  <a:lnTo>
                    <a:pt x="24469" y="24520"/>
                  </a:lnTo>
                  <a:lnTo>
                    <a:pt x="24875" y="24386"/>
                  </a:lnTo>
                  <a:lnTo>
                    <a:pt x="25273" y="24244"/>
                  </a:lnTo>
                  <a:lnTo>
                    <a:pt x="25661" y="24096"/>
                  </a:lnTo>
                  <a:lnTo>
                    <a:pt x="26041" y="23935"/>
                  </a:lnTo>
                  <a:lnTo>
                    <a:pt x="26411" y="23773"/>
                  </a:lnTo>
                  <a:lnTo>
                    <a:pt x="26773" y="23605"/>
                  </a:lnTo>
                  <a:lnTo>
                    <a:pt x="27125" y="23423"/>
                  </a:lnTo>
                  <a:lnTo>
                    <a:pt x="27477" y="23241"/>
                  </a:lnTo>
                  <a:lnTo>
                    <a:pt x="27812" y="23053"/>
                  </a:lnTo>
                  <a:lnTo>
                    <a:pt x="28146" y="22858"/>
                  </a:lnTo>
                  <a:lnTo>
                    <a:pt x="28462" y="22656"/>
                  </a:lnTo>
                  <a:lnTo>
                    <a:pt x="28779" y="22447"/>
                  </a:lnTo>
                  <a:lnTo>
                    <a:pt x="29086" y="22238"/>
                  </a:lnTo>
                  <a:lnTo>
                    <a:pt x="29375" y="22016"/>
                  </a:lnTo>
                  <a:lnTo>
                    <a:pt x="29664" y="21794"/>
                  </a:lnTo>
                  <a:lnTo>
                    <a:pt x="29944" y="21565"/>
                  </a:lnTo>
                  <a:lnTo>
                    <a:pt x="30215" y="21330"/>
                  </a:lnTo>
                  <a:lnTo>
                    <a:pt x="30477" y="21094"/>
                  </a:lnTo>
                  <a:lnTo>
                    <a:pt x="30730" y="20845"/>
                  </a:lnTo>
                  <a:lnTo>
                    <a:pt x="30974" y="20603"/>
                  </a:lnTo>
                  <a:lnTo>
                    <a:pt x="31209" y="20347"/>
                  </a:lnTo>
                  <a:lnTo>
                    <a:pt x="31435" y="20091"/>
                  </a:lnTo>
                  <a:lnTo>
                    <a:pt x="31652" y="19829"/>
                  </a:lnTo>
                  <a:lnTo>
                    <a:pt x="31860" y="19566"/>
                  </a:lnTo>
                  <a:lnTo>
                    <a:pt x="32058" y="19297"/>
                  </a:lnTo>
                  <a:lnTo>
                    <a:pt x="32248" y="19021"/>
                  </a:lnTo>
                  <a:lnTo>
                    <a:pt x="32429" y="18745"/>
                  </a:lnTo>
                  <a:lnTo>
                    <a:pt x="32601" y="18463"/>
                  </a:lnTo>
                  <a:lnTo>
                    <a:pt x="32763" y="18180"/>
                  </a:lnTo>
                  <a:lnTo>
                    <a:pt x="32926" y="17897"/>
                  </a:lnTo>
                  <a:lnTo>
                    <a:pt x="33070" y="17608"/>
                  </a:lnTo>
                  <a:lnTo>
                    <a:pt x="33206" y="17318"/>
                  </a:lnTo>
                  <a:lnTo>
                    <a:pt x="33332" y="17022"/>
                  </a:lnTo>
                  <a:lnTo>
                    <a:pt x="33450" y="16726"/>
                  </a:lnTo>
                  <a:lnTo>
                    <a:pt x="33558" y="16423"/>
                  </a:lnTo>
                  <a:lnTo>
                    <a:pt x="33658" y="16127"/>
                  </a:lnTo>
                  <a:lnTo>
                    <a:pt x="33748" y="15824"/>
                  </a:lnTo>
                  <a:lnTo>
                    <a:pt x="33829" y="15515"/>
                  </a:lnTo>
                  <a:lnTo>
                    <a:pt x="33902" y="15212"/>
                  </a:lnTo>
                  <a:lnTo>
                    <a:pt x="33965" y="14902"/>
                  </a:lnTo>
                  <a:lnTo>
                    <a:pt x="34019" y="14593"/>
                  </a:lnTo>
                  <a:lnTo>
                    <a:pt x="34064" y="14276"/>
                  </a:lnTo>
                  <a:lnTo>
                    <a:pt x="34100" y="13967"/>
                  </a:lnTo>
                  <a:lnTo>
                    <a:pt x="34128" y="13650"/>
                  </a:lnTo>
                  <a:lnTo>
                    <a:pt x="34137" y="13341"/>
                  </a:lnTo>
                  <a:lnTo>
                    <a:pt x="34146" y="13024"/>
                  </a:lnTo>
                  <a:lnTo>
                    <a:pt x="34146" y="12708"/>
                  </a:lnTo>
                  <a:lnTo>
                    <a:pt x="34128" y="12392"/>
                  </a:lnTo>
                  <a:lnTo>
                    <a:pt x="34109" y="12075"/>
                  </a:lnTo>
                  <a:lnTo>
                    <a:pt x="34073" y="11759"/>
                  </a:lnTo>
                  <a:lnTo>
                    <a:pt x="34028" y="11443"/>
                  </a:lnTo>
                  <a:lnTo>
                    <a:pt x="33983" y="11126"/>
                  </a:lnTo>
                  <a:lnTo>
                    <a:pt x="33920" y="10817"/>
                  </a:lnTo>
                  <a:lnTo>
                    <a:pt x="33847" y="10500"/>
                  </a:lnTo>
                  <a:lnTo>
                    <a:pt x="33766" y="10184"/>
                  </a:lnTo>
                  <a:lnTo>
                    <a:pt x="33676" y="9874"/>
                  </a:lnTo>
                  <a:lnTo>
                    <a:pt x="33576" y="9558"/>
                  </a:lnTo>
                  <a:lnTo>
                    <a:pt x="33459" y="9248"/>
                  </a:lnTo>
                  <a:lnTo>
                    <a:pt x="33341" y="8939"/>
                  </a:lnTo>
                  <a:lnTo>
                    <a:pt x="33206" y="8629"/>
                  </a:lnTo>
                  <a:lnTo>
                    <a:pt x="33070" y="8326"/>
                  </a:lnTo>
                  <a:lnTo>
                    <a:pt x="32917" y="8017"/>
                  </a:lnTo>
                  <a:lnTo>
                    <a:pt x="32763" y="7734"/>
                  </a:lnTo>
                  <a:lnTo>
                    <a:pt x="32601" y="7458"/>
                  </a:lnTo>
                  <a:lnTo>
                    <a:pt x="32429" y="7175"/>
                  </a:lnTo>
                  <a:lnTo>
                    <a:pt x="32248" y="6906"/>
                  </a:lnTo>
                  <a:lnTo>
                    <a:pt x="32049" y="6630"/>
                  </a:lnTo>
                  <a:lnTo>
                    <a:pt x="31842" y="6361"/>
                  </a:lnTo>
                  <a:lnTo>
                    <a:pt x="31634" y="6099"/>
                  </a:lnTo>
                  <a:lnTo>
                    <a:pt x="31408" y="5836"/>
                  </a:lnTo>
                  <a:lnTo>
                    <a:pt x="31173" y="5580"/>
                  </a:lnTo>
                  <a:lnTo>
                    <a:pt x="30938" y="5325"/>
                  </a:lnTo>
                  <a:lnTo>
                    <a:pt x="30685" y="5075"/>
                  </a:lnTo>
                  <a:lnTo>
                    <a:pt x="30423" y="4833"/>
                  </a:lnTo>
                  <a:lnTo>
                    <a:pt x="30161" y="4591"/>
                  </a:lnTo>
                  <a:lnTo>
                    <a:pt x="29881" y="4355"/>
                  </a:lnTo>
                  <a:lnTo>
                    <a:pt x="29601" y="4120"/>
                  </a:lnTo>
                  <a:lnTo>
                    <a:pt x="29312" y="3891"/>
                  </a:lnTo>
                  <a:lnTo>
                    <a:pt x="29013" y="3669"/>
                  </a:lnTo>
                  <a:lnTo>
                    <a:pt x="28715" y="3453"/>
                  </a:lnTo>
                  <a:lnTo>
                    <a:pt x="28399" y="3245"/>
                  </a:lnTo>
                  <a:lnTo>
                    <a:pt x="28083" y="3036"/>
                  </a:lnTo>
                  <a:lnTo>
                    <a:pt x="27758" y="2834"/>
                  </a:lnTo>
                  <a:lnTo>
                    <a:pt x="27432" y="2639"/>
                  </a:lnTo>
                  <a:lnTo>
                    <a:pt x="27098" y="2451"/>
                  </a:lnTo>
                  <a:lnTo>
                    <a:pt x="26755" y="2262"/>
                  </a:lnTo>
                  <a:lnTo>
                    <a:pt x="26411" y="2087"/>
                  </a:lnTo>
                  <a:lnTo>
                    <a:pt x="26059" y="1912"/>
                  </a:lnTo>
                  <a:lnTo>
                    <a:pt x="25697" y="1751"/>
                  </a:lnTo>
                  <a:lnTo>
                    <a:pt x="25336" y="1589"/>
                  </a:lnTo>
                  <a:lnTo>
                    <a:pt x="24975" y="1434"/>
                  </a:lnTo>
                  <a:lnTo>
                    <a:pt x="24604" y="1293"/>
                  </a:lnTo>
                  <a:lnTo>
                    <a:pt x="24234" y="1152"/>
                  </a:lnTo>
                  <a:lnTo>
                    <a:pt x="23854" y="1017"/>
                  </a:lnTo>
                  <a:lnTo>
                    <a:pt x="23475" y="896"/>
                  </a:lnTo>
                  <a:lnTo>
                    <a:pt x="23095" y="781"/>
                  </a:lnTo>
                  <a:lnTo>
                    <a:pt x="22707" y="667"/>
                  </a:lnTo>
                  <a:lnTo>
                    <a:pt x="22318" y="566"/>
                  </a:lnTo>
                  <a:lnTo>
                    <a:pt x="21930" y="472"/>
                  </a:lnTo>
                  <a:lnTo>
                    <a:pt x="21532" y="391"/>
                  </a:lnTo>
                  <a:lnTo>
                    <a:pt x="21144" y="310"/>
                  </a:lnTo>
                  <a:lnTo>
                    <a:pt x="20746" y="243"/>
                  </a:lnTo>
                  <a:lnTo>
                    <a:pt x="20348" y="182"/>
                  </a:lnTo>
                  <a:lnTo>
                    <a:pt x="19942" y="128"/>
                  </a:lnTo>
                  <a:lnTo>
                    <a:pt x="19544" y="81"/>
                  </a:lnTo>
                  <a:lnTo>
                    <a:pt x="19147" y="48"/>
                  </a:lnTo>
                  <a:lnTo>
                    <a:pt x="18740" y="21"/>
                  </a:lnTo>
                  <a:lnTo>
                    <a:pt x="18343" y="7"/>
                  </a:lnTo>
                  <a:lnTo>
                    <a:pt x="1794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-4087475" y="-1796875"/>
              <a:ext cx="730775" cy="149100"/>
            </a:xfrm>
            <a:custGeom>
              <a:avLst/>
              <a:gdLst/>
              <a:ahLst/>
              <a:cxnLst/>
              <a:rect l="l" t="t" r="r" b="b"/>
              <a:pathLst>
                <a:path w="29231" h="5964" extrusionOk="0">
                  <a:moveTo>
                    <a:pt x="64" y="0"/>
                  </a:moveTo>
                  <a:lnTo>
                    <a:pt x="64" y="14"/>
                  </a:lnTo>
                  <a:lnTo>
                    <a:pt x="82" y="34"/>
                  </a:lnTo>
                  <a:lnTo>
                    <a:pt x="91" y="47"/>
                  </a:lnTo>
                  <a:lnTo>
                    <a:pt x="91" y="68"/>
                  </a:lnTo>
                  <a:lnTo>
                    <a:pt x="91" y="1542"/>
                  </a:lnTo>
                  <a:lnTo>
                    <a:pt x="73" y="3016"/>
                  </a:lnTo>
                  <a:lnTo>
                    <a:pt x="37" y="4496"/>
                  </a:lnTo>
                  <a:lnTo>
                    <a:pt x="1" y="5964"/>
                  </a:lnTo>
                  <a:lnTo>
                    <a:pt x="64" y="5964"/>
                  </a:lnTo>
                  <a:lnTo>
                    <a:pt x="64" y="5890"/>
                  </a:lnTo>
                  <a:lnTo>
                    <a:pt x="82" y="5816"/>
                  </a:lnTo>
                  <a:lnTo>
                    <a:pt x="100" y="5742"/>
                  </a:lnTo>
                  <a:lnTo>
                    <a:pt x="127" y="5667"/>
                  </a:lnTo>
                  <a:lnTo>
                    <a:pt x="164" y="5600"/>
                  </a:lnTo>
                  <a:lnTo>
                    <a:pt x="209" y="5526"/>
                  </a:lnTo>
                  <a:lnTo>
                    <a:pt x="263" y="5466"/>
                  </a:lnTo>
                  <a:lnTo>
                    <a:pt x="326" y="5405"/>
                  </a:lnTo>
                  <a:lnTo>
                    <a:pt x="399" y="5344"/>
                  </a:lnTo>
                  <a:lnTo>
                    <a:pt x="480" y="5297"/>
                  </a:lnTo>
                  <a:lnTo>
                    <a:pt x="570" y="5250"/>
                  </a:lnTo>
                  <a:lnTo>
                    <a:pt x="661" y="5217"/>
                  </a:lnTo>
                  <a:lnTo>
                    <a:pt x="769" y="5183"/>
                  </a:lnTo>
                  <a:lnTo>
                    <a:pt x="886" y="5163"/>
                  </a:lnTo>
                  <a:lnTo>
                    <a:pt x="1004" y="5142"/>
                  </a:lnTo>
                  <a:lnTo>
                    <a:pt x="1139" y="5142"/>
                  </a:lnTo>
                  <a:lnTo>
                    <a:pt x="2793" y="5109"/>
                  </a:lnTo>
                  <a:lnTo>
                    <a:pt x="4464" y="5062"/>
                  </a:lnTo>
                  <a:lnTo>
                    <a:pt x="6145" y="5008"/>
                  </a:lnTo>
                  <a:lnTo>
                    <a:pt x="7835" y="4954"/>
                  </a:lnTo>
                  <a:lnTo>
                    <a:pt x="11223" y="4833"/>
                  </a:lnTo>
                  <a:lnTo>
                    <a:pt x="12922" y="4779"/>
                  </a:lnTo>
                  <a:lnTo>
                    <a:pt x="14620" y="4732"/>
                  </a:lnTo>
                  <a:lnTo>
                    <a:pt x="16328" y="4698"/>
                  </a:lnTo>
                  <a:lnTo>
                    <a:pt x="18018" y="4678"/>
                  </a:lnTo>
                  <a:lnTo>
                    <a:pt x="18867" y="4671"/>
                  </a:lnTo>
                  <a:lnTo>
                    <a:pt x="20557" y="4671"/>
                  </a:lnTo>
                  <a:lnTo>
                    <a:pt x="21406" y="4685"/>
                  </a:lnTo>
                  <a:lnTo>
                    <a:pt x="22246" y="4698"/>
                  </a:lnTo>
                  <a:lnTo>
                    <a:pt x="23087" y="4718"/>
                  </a:lnTo>
                  <a:lnTo>
                    <a:pt x="23918" y="4745"/>
                  </a:lnTo>
                  <a:lnTo>
                    <a:pt x="24758" y="4786"/>
                  </a:lnTo>
                  <a:lnTo>
                    <a:pt x="25589" y="4826"/>
                  </a:lnTo>
                  <a:lnTo>
                    <a:pt x="26412" y="4873"/>
                  </a:lnTo>
                  <a:lnTo>
                    <a:pt x="27234" y="4934"/>
                  </a:lnTo>
                  <a:lnTo>
                    <a:pt x="28056" y="5001"/>
                  </a:lnTo>
                  <a:lnTo>
                    <a:pt x="28174" y="5015"/>
                  </a:lnTo>
                  <a:lnTo>
                    <a:pt x="28282" y="5035"/>
                  </a:lnTo>
                  <a:lnTo>
                    <a:pt x="28390" y="5055"/>
                  </a:lnTo>
                  <a:lnTo>
                    <a:pt x="28490" y="5089"/>
                  </a:lnTo>
                  <a:lnTo>
                    <a:pt x="28580" y="5116"/>
                  </a:lnTo>
                  <a:lnTo>
                    <a:pt x="28671" y="5149"/>
                  </a:lnTo>
                  <a:lnTo>
                    <a:pt x="28752" y="5190"/>
                  </a:lnTo>
                  <a:lnTo>
                    <a:pt x="28824" y="5230"/>
                  </a:lnTo>
                  <a:lnTo>
                    <a:pt x="28896" y="5270"/>
                  </a:lnTo>
                  <a:lnTo>
                    <a:pt x="28960" y="5317"/>
                  </a:lnTo>
                  <a:lnTo>
                    <a:pt x="29014" y="5365"/>
                  </a:lnTo>
                  <a:lnTo>
                    <a:pt x="29068" y="5418"/>
                  </a:lnTo>
                  <a:lnTo>
                    <a:pt x="29122" y="5472"/>
                  </a:lnTo>
                  <a:lnTo>
                    <a:pt x="29158" y="5526"/>
                  </a:lnTo>
                  <a:lnTo>
                    <a:pt x="29195" y="5580"/>
                  </a:lnTo>
                  <a:lnTo>
                    <a:pt x="29231" y="5634"/>
                  </a:lnTo>
                  <a:lnTo>
                    <a:pt x="29213" y="4274"/>
                  </a:lnTo>
                  <a:lnTo>
                    <a:pt x="29204" y="2921"/>
                  </a:lnTo>
                  <a:lnTo>
                    <a:pt x="29186" y="1562"/>
                  </a:lnTo>
                  <a:lnTo>
                    <a:pt x="29167" y="189"/>
                  </a:lnTo>
                  <a:lnTo>
                    <a:pt x="25508" y="148"/>
                  </a:lnTo>
                  <a:lnTo>
                    <a:pt x="21858" y="108"/>
                  </a:lnTo>
                  <a:lnTo>
                    <a:pt x="18207" y="68"/>
                  </a:lnTo>
                  <a:lnTo>
                    <a:pt x="14566" y="47"/>
                  </a:lnTo>
                  <a:lnTo>
                    <a:pt x="7329" y="14"/>
                  </a:lnTo>
                  <a:lnTo>
                    <a:pt x="36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-4093100" y="-1647800"/>
              <a:ext cx="736400" cy="175875"/>
            </a:xfrm>
            <a:custGeom>
              <a:avLst/>
              <a:gdLst/>
              <a:ahLst/>
              <a:cxnLst/>
              <a:rect l="l" t="t" r="r" b="b"/>
              <a:pathLst>
                <a:path w="29456" h="7035" extrusionOk="0">
                  <a:moveTo>
                    <a:pt x="226" y="1"/>
                  </a:moveTo>
                  <a:lnTo>
                    <a:pt x="208" y="855"/>
                  </a:lnTo>
                  <a:lnTo>
                    <a:pt x="190" y="1703"/>
                  </a:lnTo>
                  <a:lnTo>
                    <a:pt x="136" y="3400"/>
                  </a:lnTo>
                  <a:lnTo>
                    <a:pt x="72" y="5102"/>
                  </a:lnTo>
                  <a:lnTo>
                    <a:pt x="0" y="6799"/>
                  </a:lnTo>
                  <a:lnTo>
                    <a:pt x="479" y="6799"/>
                  </a:lnTo>
                  <a:lnTo>
                    <a:pt x="479" y="6718"/>
                  </a:lnTo>
                  <a:lnTo>
                    <a:pt x="497" y="6637"/>
                  </a:lnTo>
                  <a:lnTo>
                    <a:pt x="533" y="6563"/>
                  </a:lnTo>
                  <a:lnTo>
                    <a:pt x="569" y="6482"/>
                  </a:lnTo>
                  <a:lnTo>
                    <a:pt x="615" y="6408"/>
                  </a:lnTo>
                  <a:lnTo>
                    <a:pt x="678" y="6341"/>
                  </a:lnTo>
                  <a:lnTo>
                    <a:pt x="750" y="6274"/>
                  </a:lnTo>
                  <a:lnTo>
                    <a:pt x="822" y="6220"/>
                  </a:lnTo>
                  <a:lnTo>
                    <a:pt x="913" y="6166"/>
                  </a:lnTo>
                  <a:lnTo>
                    <a:pt x="1012" y="6119"/>
                  </a:lnTo>
                  <a:lnTo>
                    <a:pt x="1111" y="6078"/>
                  </a:lnTo>
                  <a:lnTo>
                    <a:pt x="1229" y="6051"/>
                  </a:lnTo>
                  <a:lnTo>
                    <a:pt x="1346" y="6031"/>
                  </a:lnTo>
                  <a:lnTo>
                    <a:pt x="1473" y="6024"/>
                  </a:lnTo>
                  <a:lnTo>
                    <a:pt x="1608" y="6024"/>
                  </a:lnTo>
                  <a:lnTo>
                    <a:pt x="1744" y="6045"/>
                  </a:lnTo>
                  <a:lnTo>
                    <a:pt x="2611" y="6152"/>
                  </a:lnTo>
                  <a:lnTo>
                    <a:pt x="3470" y="6260"/>
                  </a:lnTo>
                  <a:lnTo>
                    <a:pt x="4319" y="6348"/>
                  </a:lnTo>
                  <a:lnTo>
                    <a:pt x="5168" y="6435"/>
                  </a:lnTo>
                  <a:lnTo>
                    <a:pt x="6009" y="6509"/>
                  </a:lnTo>
                  <a:lnTo>
                    <a:pt x="6849" y="6576"/>
                  </a:lnTo>
                  <a:lnTo>
                    <a:pt x="7680" y="6630"/>
                  </a:lnTo>
                  <a:lnTo>
                    <a:pt x="8512" y="6684"/>
                  </a:lnTo>
                  <a:lnTo>
                    <a:pt x="9343" y="6724"/>
                  </a:lnTo>
                  <a:lnTo>
                    <a:pt x="10165" y="6765"/>
                  </a:lnTo>
                  <a:lnTo>
                    <a:pt x="10987" y="6792"/>
                  </a:lnTo>
                  <a:lnTo>
                    <a:pt x="11809" y="6819"/>
                  </a:lnTo>
                  <a:lnTo>
                    <a:pt x="12623" y="6839"/>
                  </a:lnTo>
                  <a:lnTo>
                    <a:pt x="13445" y="6852"/>
                  </a:lnTo>
                  <a:lnTo>
                    <a:pt x="14258" y="6859"/>
                  </a:lnTo>
                  <a:lnTo>
                    <a:pt x="15080" y="6866"/>
                  </a:lnTo>
                  <a:lnTo>
                    <a:pt x="16716" y="6866"/>
                  </a:lnTo>
                  <a:lnTo>
                    <a:pt x="18351" y="6852"/>
                  </a:lnTo>
                  <a:lnTo>
                    <a:pt x="19987" y="6825"/>
                  </a:lnTo>
                  <a:lnTo>
                    <a:pt x="21640" y="6799"/>
                  </a:lnTo>
                  <a:lnTo>
                    <a:pt x="24992" y="6731"/>
                  </a:lnTo>
                  <a:lnTo>
                    <a:pt x="26691" y="6704"/>
                  </a:lnTo>
                  <a:lnTo>
                    <a:pt x="28408" y="6677"/>
                  </a:lnTo>
                  <a:lnTo>
                    <a:pt x="28570" y="6684"/>
                  </a:lnTo>
                  <a:lnTo>
                    <a:pt x="28724" y="6704"/>
                  </a:lnTo>
                  <a:lnTo>
                    <a:pt x="28859" y="6738"/>
                  </a:lnTo>
                  <a:lnTo>
                    <a:pt x="28977" y="6778"/>
                  </a:lnTo>
                  <a:lnTo>
                    <a:pt x="29094" y="6825"/>
                  </a:lnTo>
                  <a:lnTo>
                    <a:pt x="29194" y="6886"/>
                  </a:lnTo>
                  <a:lnTo>
                    <a:pt x="29284" y="6960"/>
                  </a:lnTo>
                  <a:lnTo>
                    <a:pt x="29365" y="7034"/>
                  </a:lnTo>
                  <a:lnTo>
                    <a:pt x="29392" y="6193"/>
                  </a:lnTo>
                  <a:lnTo>
                    <a:pt x="29420" y="5351"/>
                  </a:lnTo>
                  <a:lnTo>
                    <a:pt x="29429" y="4517"/>
                  </a:lnTo>
                  <a:lnTo>
                    <a:pt x="29447" y="3676"/>
                  </a:lnTo>
                  <a:lnTo>
                    <a:pt x="29456" y="2000"/>
                  </a:lnTo>
                  <a:lnTo>
                    <a:pt x="29456" y="330"/>
                  </a:lnTo>
                  <a:lnTo>
                    <a:pt x="29383" y="445"/>
                  </a:lnTo>
                  <a:lnTo>
                    <a:pt x="29347" y="505"/>
                  </a:lnTo>
                  <a:lnTo>
                    <a:pt x="29293" y="553"/>
                  </a:lnTo>
                  <a:lnTo>
                    <a:pt x="29239" y="606"/>
                  </a:lnTo>
                  <a:lnTo>
                    <a:pt x="29185" y="660"/>
                  </a:lnTo>
                  <a:lnTo>
                    <a:pt x="29121" y="707"/>
                  </a:lnTo>
                  <a:lnTo>
                    <a:pt x="29049" y="748"/>
                  </a:lnTo>
                  <a:lnTo>
                    <a:pt x="28977" y="788"/>
                  </a:lnTo>
                  <a:lnTo>
                    <a:pt x="28896" y="828"/>
                  </a:lnTo>
                  <a:lnTo>
                    <a:pt x="28805" y="862"/>
                  </a:lnTo>
                  <a:lnTo>
                    <a:pt x="28715" y="896"/>
                  </a:lnTo>
                  <a:lnTo>
                    <a:pt x="28615" y="923"/>
                  </a:lnTo>
                  <a:lnTo>
                    <a:pt x="28507" y="943"/>
                  </a:lnTo>
                  <a:lnTo>
                    <a:pt x="28399" y="956"/>
                  </a:lnTo>
                  <a:lnTo>
                    <a:pt x="28281" y="970"/>
                  </a:lnTo>
                  <a:lnTo>
                    <a:pt x="27459" y="1037"/>
                  </a:lnTo>
                  <a:lnTo>
                    <a:pt x="26637" y="1098"/>
                  </a:lnTo>
                  <a:lnTo>
                    <a:pt x="25814" y="1145"/>
                  </a:lnTo>
                  <a:lnTo>
                    <a:pt x="24983" y="1185"/>
                  </a:lnTo>
                  <a:lnTo>
                    <a:pt x="24143" y="1226"/>
                  </a:lnTo>
                  <a:lnTo>
                    <a:pt x="23312" y="1253"/>
                  </a:lnTo>
                  <a:lnTo>
                    <a:pt x="22471" y="1273"/>
                  </a:lnTo>
                  <a:lnTo>
                    <a:pt x="21631" y="1293"/>
                  </a:lnTo>
                  <a:lnTo>
                    <a:pt x="20782" y="1300"/>
                  </a:lnTo>
                  <a:lnTo>
                    <a:pt x="19941" y="1306"/>
                  </a:lnTo>
                  <a:lnTo>
                    <a:pt x="19092" y="1306"/>
                  </a:lnTo>
                  <a:lnTo>
                    <a:pt x="18243" y="1300"/>
                  </a:lnTo>
                  <a:lnTo>
                    <a:pt x="16553" y="1279"/>
                  </a:lnTo>
                  <a:lnTo>
                    <a:pt x="14845" y="1246"/>
                  </a:lnTo>
                  <a:lnTo>
                    <a:pt x="13147" y="1199"/>
                  </a:lnTo>
                  <a:lnTo>
                    <a:pt x="11448" y="1145"/>
                  </a:lnTo>
                  <a:lnTo>
                    <a:pt x="8060" y="1024"/>
                  </a:lnTo>
                  <a:lnTo>
                    <a:pt x="6370" y="970"/>
                  </a:lnTo>
                  <a:lnTo>
                    <a:pt x="4689" y="916"/>
                  </a:lnTo>
                  <a:lnTo>
                    <a:pt x="3018" y="869"/>
                  </a:lnTo>
                  <a:lnTo>
                    <a:pt x="1364" y="828"/>
                  </a:lnTo>
                  <a:lnTo>
                    <a:pt x="1229" y="822"/>
                  </a:lnTo>
                  <a:lnTo>
                    <a:pt x="1111" y="808"/>
                  </a:lnTo>
                  <a:lnTo>
                    <a:pt x="994" y="788"/>
                  </a:lnTo>
                  <a:lnTo>
                    <a:pt x="886" y="754"/>
                  </a:lnTo>
                  <a:lnTo>
                    <a:pt x="795" y="721"/>
                  </a:lnTo>
                  <a:lnTo>
                    <a:pt x="705" y="674"/>
                  </a:lnTo>
                  <a:lnTo>
                    <a:pt x="624" y="620"/>
                  </a:lnTo>
                  <a:lnTo>
                    <a:pt x="551" y="566"/>
                  </a:lnTo>
                  <a:lnTo>
                    <a:pt x="488" y="505"/>
                  </a:lnTo>
                  <a:lnTo>
                    <a:pt x="434" y="438"/>
                  </a:lnTo>
                  <a:lnTo>
                    <a:pt x="389" y="371"/>
                  </a:lnTo>
                  <a:lnTo>
                    <a:pt x="352" y="303"/>
                  </a:lnTo>
                  <a:lnTo>
                    <a:pt x="325" y="229"/>
                  </a:lnTo>
                  <a:lnTo>
                    <a:pt x="307" y="155"/>
                  </a:lnTo>
                  <a:lnTo>
                    <a:pt x="289" y="8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-4101025" y="-1477850"/>
              <a:ext cx="741175" cy="158025"/>
            </a:xfrm>
            <a:custGeom>
              <a:avLst/>
              <a:gdLst/>
              <a:ahLst/>
              <a:cxnLst/>
              <a:rect l="l" t="t" r="r" b="b"/>
              <a:pathLst>
                <a:path w="29647" h="6321" extrusionOk="0">
                  <a:moveTo>
                    <a:pt x="317" y="1"/>
                  </a:moveTo>
                  <a:lnTo>
                    <a:pt x="173" y="3164"/>
                  </a:lnTo>
                  <a:lnTo>
                    <a:pt x="91" y="4746"/>
                  </a:lnTo>
                  <a:lnTo>
                    <a:pt x="1" y="6321"/>
                  </a:lnTo>
                  <a:lnTo>
                    <a:pt x="1" y="6321"/>
                  </a:lnTo>
                  <a:lnTo>
                    <a:pt x="3660" y="6267"/>
                  </a:lnTo>
                  <a:lnTo>
                    <a:pt x="7320" y="6213"/>
                  </a:lnTo>
                  <a:lnTo>
                    <a:pt x="10988" y="6172"/>
                  </a:lnTo>
                  <a:lnTo>
                    <a:pt x="14647" y="6139"/>
                  </a:lnTo>
                  <a:lnTo>
                    <a:pt x="18316" y="6112"/>
                  </a:lnTo>
                  <a:lnTo>
                    <a:pt x="21975" y="6092"/>
                  </a:lnTo>
                  <a:lnTo>
                    <a:pt x="25634" y="6071"/>
                  </a:lnTo>
                  <a:lnTo>
                    <a:pt x="29294" y="6065"/>
                  </a:lnTo>
                  <a:lnTo>
                    <a:pt x="29411" y="4914"/>
                  </a:lnTo>
                  <a:lnTo>
                    <a:pt x="29511" y="3776"/>
                  </a:lnTo>
                  <a:lnTo>
                    <a:pt x="29592" y="2646"/>
                  </a:lnTo>
                  <a:lnTo>
                    <a:pt x="29619" y="2074"/>
                  </a:lnTo>
                  <a:lnTo>
                    <a:pt x="29646" y="1508"/>
                  </a:lnTo>
                  <a:lnTo>
                    <a:pt x="29529" y="1596"/>
                  </a:lnTo>
                  <a:lnTo>
                    <a:pt x="29393" y="1670"/>
                  </a:lnTo>
                  <a:lnTo>
                    <a:pt x="29330" y="1703"/>
                  </a:lnTo>
                  <a:lnTo>
                    <a:pt x="29249" y="1737"/>
                  </a:lnTo>
                  <a:lnTo>
                    <a:pt x="29167" y="1764"/>
                  </a:lnTo>
                  <a:lnTo>
                    <a:pt x="29077" y="1791"/>
                  </a:lnTo>
                  <a:lnTo>
                    <a:pt x="28670" y="1878"/>
                  </a:lnTo>
                  <a:lnTo>
                    <a:pt x="28264" y="1952"/>
                  </a:lnTo>
                  <a:lnTo>
                    <a:pt x="27857" y="2026"/>
                  </a:lnTo>
                  <a:lnTo>
                    <a:pt x="27442" y="2100"/>
                  </a:lnTo>
                  <a:lnTo>
                    <a:pt x="27035" y="2168"/>
                  </a:lnTo>
                  <a:lnTo>
                    <a:pt x="26610" y="2228"/>
                  </a:lnTo>
                  <a:lnTo>
                    <a:pt x="26195" y="2289"/>
                  </a:lnTo>
                  <a:lnTo>
                    <a:pt x="25770" y="2343"/>
                  </a:lnTo>
                  <a:lnTo>
                    <a:pt x="24921" y="2444"/>
                  </a:lnTo>
                  <a:lnTo>
                    <a:pt x="24071" y="2524"/>
                  </a:lnTo>
                  <a:lnTo>
                    <a:pt x="23204" y="2599"/>
                  </a:lnTo>
                  <a:lnTo>
                    <a:pt x="22337" y="2652"/>
                  </a:lnTo>
                  <a:lnTo>
                    <a:pt x="21460" y="2693"/>
                  </a:lnTo>
                  <a:lnTo>
                    <a:pt x="20584" y="2720"/>
                  </a:lnTo>
                  <a:lnTo>
                    <a:pt x="19698" y="2733"/>
                  </a:lnTo>
                  <a:lnTo>
                    <a:pt x="18804" y="2740"/>
                  </a:lnTo>
                  <a:lnTo>
                    <a:pt x="17918" y="2726"/>
                  </a:lnTo>
                  <a:lnTo>
                    <a:pt x="17024" y="2706"/>
                  </a:lnTo>
                  <a:lnTo>
                    <a:pt x="16129" y="2673"/>
                  </a:lnTo>
                  <a:lnTo>
                    <a:pt x="15244" y="2625"/>
                  </a:lnTo>
                  <a:lnTo>
                    <a:pt x="14349" y="2572"/>
                  </a:lnTo>
                  <a:lnTo>
                    <a:pt x="13455" y="2504"/>
                  </a:lnTo>
                  <a:lnTo>
                    <a:pt x="12569" y="2430"/>
                  </a:lnTo>
                  <a:lnTo>
                    <a:pt x="11684" y="2343"/>
                  </a:lnTo>
                  <a:lnTo>
                    <a:pt x="10798" y="2249"/>
                  </a:lnTo>
                  <a:lnTo>
                    <a:pt x="9922" y="2141"/>
                  </a:lnTo>
                  <a:lnTo>
                    <a:pt x="9045" y="2033"/>
                  </a:lnTo>
                  <a:lnTo>
                    <a:pt x="8178" y="1912"/>
                  </a:lnTo>
                  <a:lnTo>
                    <a:pt x="7311" y="1777"/>
                  </a:lnTo>
                  <a:lnTo>
                    <a:pt x="6461" y="1643"/>
                  </a:lnTo>
                  <a:lnTo>
                    <a:pt x="5612" y="1501"/>
                  </a:lnTo>
                  <a:lnTo>
                    <a:pt x="4772" y="1347"/>
                  </a:lnTo>
                  <a:lnTo>
                    <a:pt x="3949" y="1192"/>
                  </a:lnTo>
                  <a:lnTo>
                    <a:pt x="3127" y="1030"/>
                  </a:lnTo>
                  <a:lnTo>
                    <a:pt x="2323" y="855"/>
                  </a:lnTo>
                  <a:lnTo>
                    <a:pt x="1519" y="687"/>
                  </a:lnTo>
                  <a:lnTo>
                    <a:pt x="1428" y="660"/>
                  </a:lnTo>
                  <a:lnTo>
                    <a:pt x="1347" y="633"/>
                  </a:lnTo>
                  <a:lnTo>
                    <a:pt x="1266" y="600"/>
                  </a:lnTo>
                  <a:lnTo>
                    <a:pt x="1194" y="566"/>
                  </a:lnTo>
                  <a:lnTo>
                    <a:pt x="1130" y="532"/>
                  </a:lnTo>
                  <a:lnTo>
                    <a:pt x="1067" y="492"/>
                  </a:lnTo>
                  <a:lnTo>
                    <a:pt x="1013" y="445"/>
                  </a:lnTo>
                  <a:lnTo>
                    <a:pt x="968" y="404"/>
                  </a:lnTo>
                  <a:lnTo>
                    <a:pt x="932" y="357"/>
                  </a:lnTo>
                  <a:lnTo>
                    <a:pt x="895" y="310"/>
                  </a:lnTo>
                  <a:lnTo>
                    <a:pt x="859" y="263"/>
                  </a:lnTo>
                  <a:lnTo>
                    <a:pt x="841" y="209"/>
                  </a:lnTo>
                  <a:lnTo>
                    <a:pt x="814" y="155"/>
                  </a:lnTo>
                  <a:lnTo>
                    <a:pt x="805" y="108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-3965925" y="-737325"/>
              <a:ext cx="592750" cy="437700"/>
            </a:xfrm>
            <a:custGeom>
              <a:avLst/>
              <a:gdLst/>
              <a:ahLst/>
              <a:cxnLst/>
              <a:rect l="l" t="t" r="r" b="b"/>
              <a:pathLst>
                <a:path w="23710" h="17508" extrusionOk="0">
                  <a:moveTo>
                    <a:pt x="12379" y="1"/>
                  </a:moveTo>
                  <a:lnTo>
                    <a:pt x="12044" y="14"/>
                  </a:lnTo>
                  <a:lnTo>
                    <a:pt x="11710" y="34"/>
                  </a:lnTo>
                  <a:lnTo>
                    <a:pt x="11376" y="61"/>
                  </a:lnTo>
                  <a:lnTo>
                    <a:pt x="11032" y="95"/>
                  </a:lnTo>
                  <a:lnTo>
                    <a:pt x="10689" y="135"/>
                  </a:lnTo>
                  <a:lnTo>
                    <a:pt x="10346" y="183"/>
                  </a:lnTo>
                  <a:lnTo>
                    <a:pt x="9993" y="243"/>
                  </a:lnTo>
                  <a:lnTo>
                    <a:pt x="9632" y="310"/>
                  </a:lnTo>
                  <a:lnTo>
                    <a:pt x="9279" y="384"/>
                  </a:lnTo>
                  <a:lnTo>
                    <a:pt x="8909" y="465"/>
                  </a:lnTo>
                  <a:lnTo>
                    <a:pt x="8548" y="559"/>
                  </a:lnTo>
                  <a:lnTo>
                    <a:pt x="8177" y="660"/>
                  </a:lnTo>
                  <a:lnTo>
                    <a:pt x="7807" y="768"/>
                  </a:lnTo>
                  <a:lnTo>
                    <a:pt x="7427" y="883"/>
                  </a:lnTo>
                  <a:lnTo>
                    <a:pt x="7292" y="923"/>
                  </a:lnTo>
                  <a:lnTo>
                    <a:pt x="7147" y="957"/>
                  </a:lnTo>
                  <a:lnTo>
                    <a:pt x="7012" y="983"/>
                  </a:lnTo>
                  <a:lnTo>
                    <a:pt x="6876" y="1004"/>
                  </a:lnTo>
                  <a:lnTo>
                    <a:pt x="6741" y="1010"/>
                  </a:lnTo>
                  <a:lnTo>
                    <a:pt x="6605" y="1017"/>
                  </a:lnTo>
                  <a:lnTo>
                    <a:pt x="6460" y="1017"/>
                  </a:lnTo>
                  <a:lnTo>
                    <a:pt x="6325" y="1010"/>
                  </a:lnTo>
                  <a:lnTo>
                    <a:pt x="6198" y="1004"/>
                  </a:lnTo>
                  <a:lnTo>
                    <a:pt x="6063" y="983"/>
                  </a:lnTo>
                  <a:lnTo>
                    <a:pt x="5927" y="963"/>
                  </a:lnTo>
                  <a:lnTo>
                    <a:pt x="5801" y="936"/>
                  </a:lnTo>
                  <a:lnTo>
                    <a:pt x="5674" y="903"/>
                  </a:lnTo>
                  <a:lnTo>
                    <a:pt x="5548" y="869"/>
                  </a:lnTo>
                  <a:lnTo>
                    <a:pt x="5421" y="829"/>
                  </a:lnTo>
                  <a:lnTo>
                    <a:pt x="5304" y="788"/>
                  </a:lnTo>
                  <a:lnTo>
                    <a:pt x="4915" y="1044"/>
                  </a:lnTo>
                  <a:lnTo>
                    <a:pt x="4545" y="1307"/>
                  </a:lnTo>
                  <a:lnTo>
                    <a:pt x="4183" y="1582"/>
                  </a:lnTo>
                  <a:lnTo>
                    <a:pt x="3840" y="1858"/>
                  </a:lnTo>
                  <a:lnTo>
                    <a:pt x="3497" y="2148"/>
                  </a:lnTo>
                  <a:lnTo>
                    <a:pt x="3172" y="2444"/>
                  </a:lnTo>
                  <a:lnTo>
                    <a:pt x="2864" y="2740"/>
                  </a:lnTo>
                  <a:lnTo>
                    <a:pt x="2566" y="3050"/>
                  </a:lnTo>
                  <a:lnTo>
                    <a:pt x="2286" y="3366"/>
                  </a:lnTo>
                  <a:lnTo>
                    <a:pt x="2015" y="3682"/>
                  </a:lnTo>
                  <a:lnTo>
                    <a:pt x="1762" y="4006"/>
                  </a:lnTo>
                  <a:lnTo>
                    <a:pt x="1518" y="4342"/>
                  </a:lnTo>
                  <a:lnTo>
                    <a:pt x="1301" y="4672"/>
                  </a:lnTo>
                  <a:lnTo>
                    <a:pt x="1093" y="5015"/>
                  </a:lnTo>
                  <a:lnTo>
                    <a:pt x="904" y="5365"/>
                  </a:lnTo>
                  <a:lnTo>
                    <a:pt x="723" y="5715"/>
                  </a:lnTo>
                  <a:lnTo>
                    <a:pt x="569" y="6065"/>
                  </a:lnTo>
                  <a:lnTo>
                    <a:pt x="434" y="6429"/>
                  </a:lnTo>
                  <a:lnTo>
                    <a:pt x="316" y="6792"/>
                  </a:lnTo>
                  <a:lnTo>
                    <a:pt x="208" y="7155"/>
                  </a:lnTo>
                  <a:lnTo>
                    <a:pt x="127" y="7526"/>
                  </a:lnTo>
                  <a:lnTo>
                    <a:pt x="63" y="7896"/>
                  </a:lnTo>
                  <a:lnTo>
                    <a:pt x="27" y="8273"/>
                  </a:lnTo>
                  <a:lnTo>
                    <a:pt x="0" y="8650"/>
                  </a:lnTo>
                  <a:lnTo>
                    <a:pt x="0" y="9033"/>
                  </a:lnTo>
                  <a:lnTo>
                    <a:pt x="27" y="9410"/>
                  </a:lnTo>
                  <a:lnTo>
                    <a:pt x="45" y="9605"/>
                  </a:lnTo>
                  <a:lnTo>
                    <a:pt x="63" y="9801"/>
                  </a:lnTo>
                  <a:lnTo>
                    <a:pt x="90" y="9989"/>
                  </a:lnTo>
                  <a:lnTo>
                    <a:pt x="127" y="10184"/>
                  </a:lnTo>
                  <a:lnTo>
                    <a:pt x="172" y="10373"/>
                  </a:lnTo>
                  <a:lnTo>
                    <a:pt x="217" y="10568"/>
                  </a:lnTo>
                  <a:lnTo>
                    <a:pt x="271" y="10763"/>
                  </a:lnTo>
                  <a:lnTo>
                    <a:pt x="325" y="10958"/>
                  </a:lnTo>
                  <a:lnTo>
                    <a:pt x="389" y="11153"/>
                  </a:lnTo>
                  <a:lnTo>
                    <a:pt x="461" y="11349"/>
                  </a:lnTo>
                  <a:lnTo>
                    <a:pt x="533" y="11537"/>
                  </a:lnTo>
                  <a:lnTo>
                    <a:pt x="614" y="11732"/>
                  </a:lnTo>
                  <a:lnTo>
                    <a:pt x="705" y="11941"/>
                  </a:lnTo>
                  <a:lnTo>
                    <a:pt x="804" y="12143"/>
                  </a:lnTo>
                  <a:lnTo>
                    <a:pt x="913" y="12338"/>
                  </a:lnTo>
                  <a:lnTo>
                    <a:pt x="1030" y="12533"/>
                  </a:lnTo>
                  <a:lnTo>
                    <a:pt x="1148" y="12728"/>
                  </a:lnTo>
                  <a:lnTo>
                    <a:pt x="1274" y="12910"/>
                  </a:lnTo>
                  <a:lnTo>
                    <a:pt x="1401" y="13099"/>
                  </a:lnTo>
                  <a:lnTo>
                    <a:pt x="1545" y="13280"/>
                  </a:lnTo>
                  <a:lnTo>
                    <a:pt x="1690" y="13455"/>
                  </a:lnTo>
                  <a:lnTo>
                    <a:pt x="1834" y="13630"/>
                  </a:lnTo>
                  <a:lnTo>
                    <a:pt x="1997" y="13799"/>
                  </a:lnTo>
                  <a:lnTo>
                    <a:pt x="2160" y="13967"/>
                  </a:lnTo>
                  <a:lnTo>
                    <a:pt x="2322" y="14128"/>
                  </a:lnTo>
                  <a:lnTo>
                    <a:pt x="2494" y="14283"/>
                  </a:lnTo>
                  <a:lnTo>
                    <a:pt x="2675" y="14438"/>
                  </a:lnTo>
                  <a:lnTo>
                    <a:pt x="2855" y="14593"/>
                  </a:lnTo>
                  <a:lnTo>
                    <a:pt x="3045" y="14741"/>
                  </a:lnTo>
                  <a:lnTo>
                    <a:pt x="3235" y="14882"/>
                  </a:lnTo>
                  <a:lnTo>
                    <a:pt x="3434" y="15023"/>
                  </a:lnTo>
                  <a:lnTo>
                    <a:pt x="3632" y="15165"/>
                  </a:lnTo>
                  <a:lnTo>
                    <a:pt x="3840" y="15293"/>
                  </a:lnTo>
                  <a:lnTo>
                    <a:pt x="4048" y="15427"/>
                  </a:lnTo>
                  <a:lnTo>
                    <a:pt x="4265" y="15548"/>
                  </a:lnTo>
                  <a:lnTo>
                    <a:pt x="4482" y="15670"/>
                  </a:lnTo>
                  <a:lnTo>
                    <a:pt x="4708" y="15791"/>
                  </a:lnTo>
                  <a:lnTo>
                    <a:pt x="4933" y="15905"/>
                  </a:lnTo>
                  <a:lnTo>
                    <a:pt x="5159" y="16013"/>
                  </a:lnTo>
                  <a:lnTo>
                    <a:pt x="5394" y="16121"/>
                  </a:lnTo>
                  <a:lnTo>
                    <a:pt x="5638" y="16222"/>
                  </a:lnTo>
                  <a:lnTo>
                    <a:pt x="5873" y="16322"/>
                  </a:lnTo>
                  <a:lnTo>
                    <a:pt x="6117" y="16417"/>
                  </a:lnTo>
                  <a:lnTo>
                    <a:pt x="6361" y="16511"/>
                  </a:lnTo>
                  <a:lnTo>
                    <a:pt x="6614" y="16598"/>
                  </a:lnTo>
                  <a:lnTo>
                    <a:pt x="6867" y="16679"/>
                  </a:lnTo>
                  <a:lnTo>
                    <a:pt x="7120" y="16760"/>
                  </a:lnTo>
                  <a:lnTo>
                    <a:pt x="7382" y="16834"/>
                  </a:lnTo>
                  <a:lnTo>
                    <a:pt x="7635" y="16908"/>
                  </a:lnTo>
                  <a:lnTo>
                    <a:pt x="7897" y="16975"/>
                  </a:lnTo>
                  <a:lnTo>
                    <a:pt x="8159" y="17036"/>
                  </a:lnTo>
                  <a:lnTo>
                    <a:pt x="8430" y="17096"/>
                  </a:lnTo>
                  <a:lnTo>
                    <a:pt x="8692" y="17150"/>
                  </a:lnTo>
                  <a:lnTo>
                    <a:pt x="8963" y="17204"/>
                  </a:lnTo>
                  <a:lnTo>
                    <a:pt x="9234" y="17251"/>
                  </a:lnTo>
                  <a:lnTo>
                    <a:pt x="9505" y="17298"/>
                  </a:lnTo>
                  <a:lnTo>
                    <a:pt x="9785" y="17339"/>
                  </a:lnTo>
                  <a:lnTo>
                    <a:pt x="10057" y="17372"/>
                  </a:lnTo>
                  <a:lnTo>
                    <a:pt x="10337" y="17406"/>
                  </a:lnTo>
                  <a:lnTo>
                    <a:pt x="10608" y="17433"/>
                  </a:lnTo>
                  <a:lnTo>
                    <a:pt x="10888" y="17453"/>
                  </a:lnTo>
                  <a:lnTo>
                    <a:pt x="11168" y="17473"/>
                  </a:lnTo>
                  <a:lnTo>
                    <a:pt x="11448" y="17487"/>
                  </a:lnTo>
                  <a:lnTo>
                    <a:pt x="11728" y="17500"/>
                  </a:lnTo>
                  <a:lnTo>
                    <a:pt x="12008" y="17507"/>
                  </a:lnTo>
                  <a:lnTo>
                    <a:pt x="12559" y="17507"/>
                  </a:lnTo>
                  <a:lnTo>
                    <a:pt x="12839" y="17500"/>
                  </a:lnTo>
                  <a:lnTo>
                    <a:pt x="13120" y="17494"/>
                  </a:lnTo>
                  <a:lnTo>
                    <a:pt x="13400" y="17480"/>
                  </a:lnTo>
                  <a:lnTo>
                    <a:pt x="13680" y="17460"/>
                  </a:lnTo>
                  <a:lnTo>
                    <a:pt x="13960" y="17433"/>
                  </a:lnTo>
                  <a:lnTo>
                    <a:pt x="14231" y="17406"/>
                  </a:lnTo>
                  <a:lnTo>
                    <a:pt x="14511" y="17379"/>
                  </a:lnTo>
                  <a:lnTo>
                    <a:pt x="14782" y="17346"/>
                  </a:lnTo>
                  <a:lnTo>
                    <a:pt x="15062" y="17305"/>
                  </a:lnTo>
                  <a:lnTo>
                    <a:pt x="15415" y="17245"/>
                  </a:lnTo>
                  <a:lnTo>
                    <a:pt x="15767" y="17177"/>
                  </a:lnTo>
                  <a:lnTo>
                    <a:pt x="16110" y="17110"/>
                  </a:lnTo>
                  <a:lnTo>
                    <a:pt x="16445" y="17036"/>
                  </a:lnTo>
                  <a:lnTo>
                    <a:pt x="16770" y="16948"/>
                  </a:lnTo>
                  <a:lnTo>
                    <a:pt x="17086" y="16861"/>
                  </a:lnTo>
                  <a:lnTo>
                    <a:pt x="17393" y="16773"/>
                  </a:lnTo>
                  <a:lnTo>
                    <a:pt x="17701" y="16672"/>
                  </a:lnTo>
                  <a:lnTo>
                    <a:pt x="17990" y="16572"/>
                  </a:lnTo>
                  <a:lnTo>
                    <a:pt x="18279" y="16457"/>
                  </a:lnTo>
                  <a:lnTo>
                    <a:pt x="18559" y="16349"/>
                  </a:lnTo>
                  <a:lnTo>
                    <a:pt x="18821" y="16228"/>
                  </a:lnTo>
                  <a:lnTo>
                    <a:pt x="19092" y="16107"/>
                  </a:lnTo>
                  <a:lnTo>
                    <a:pt x="19345" y="15979"/>
                  </a:lnTo>
                  <a:lnTo>
                    <a:pt x="19589" y="15845"/>
                  </a:lnTo>
                  <a:lnTo>
                    <a:pt x="19833" y="15703"/>
                  </a:lnTo>
                  <a:lnTo>
                    <a:pt x="20059" y="15569"/>
                  </a:lnTo>
                  <a:lnTo>
                    <a:pt x="20285" y="15421"/>
                  </a:lnTo>
                  <a:lnTo>
                    <a:pt x="20502" y="15273"/>
                  </a:lnTo>
                  <a:lnTo>
                    <a:pt x="20709" y="15118"/>
                  </a:lnTo>
                  <a:lnTo>
                    <a:pt x="20917" y="14963"/>
                  </a:lnTo>
                  <a:lnTo>
                    <a:pt x="21107" y="14801"/>
                  </a:lnTo>
                  <a:lnTo>
                    <a:pt x="21297" y="14633"/>
                  </a:lnTo>
                  <a:lnTo>
                    <a:pt x="21477" y="14465"/>
                  </a:lnTo>
                  <a:lnTo>
                    <a:pt x="21649" y="14297"/>
                  </a:lnTo>
                  <a:lnTo>
                    <a:pt x="21812" y="14122"/>
                  </a:lnTo>
                  <a:lnTo>
                    <a:pt x="21974" y="13940"/>
                  </a:lnTo>
                  <a:lnTo>
                    <a:pt x="22128" y="13765"/>
                  </a:lnTo>
                  <a:lnTo>
                    <a:pt x="22263" y="13576"/>
                  </a:lnTo>
                  <a:lnTo>
                    <a:pt x="22408" y="13395"/>
                  </a:lnTo>
                  <a:lnTo>
                    <a:pt x="22535" y="13206"/>
                  </a:lnTo>
                  <a:lnTo>
                    <a:pt x="22661" y="13011"/>
                  </a:lnTo>
                  <a:lnTo>
                    <a:pt x="22769" y="12816"/>
                  </a:lnTo>
                  <a:lnTo>
                    <a:pt x="22878" y="12621"/>
                  </a:lnTo>
                  <a:lnTo>
                    <a:pt x="22986" y="12425"/>
                  </a:lnTo>
                  <a:lnTo>
                    <a:pt x="23077" y="12224"/>
                  </a:lnTo>
                  <a:lnTo>
                    <a:pt x="23167" y="12022"/>
                  </a:lnTo>
                  <a:lnTo>
                    <a:pt x="23248" y="11820"/>
                  </a:lnTo>
                  <a:lnTo>
                    <a:pt x="23321" y="11611"/>
                  </a:lnTo>
                  <a:lnTo>
                    <a:pt x="23393" y="11402"/>
                  </a:lnTo>
                  <a:lnTo>
                    <a:pt x="23447" y="11194"/>
                  </a:lnTo>
                  <a:lnTo>
                    <a:pt x="23501" y="10985"/>
                  </a:lnTo>
                  <a:lnTo>
                    <a:pt x="23556" y="10770"/>
                  </a:lnTo>
                  <a:lnTo>
                    <a:pt x="23592" y="10561"/>
                  </a:lnTo>
                  <a:lnTo>
                    <a:pt x="23628" y="10346"/>
                  </a:lnTo>
                  <a:lnTo>
                    <a:pt x="23655" y="10130"/>
                  </a:lnTo>
                  <a:lnTo>
                    <a:pt x="23682" y="9915"/>
                  </a:lnTo>
                  <a:lnTo>
                    <a:pt x="23691" y="9700"/>
                  </a:lnTo>
                  <a:lnTo>
                    <a:pt x="23700" y="9484"/>
                  </a:lnTo>
                  <a:lnTo>
                    <a:pt x="23709" y="9269"/>
                  </a:lnTo>
                  <a:lnTo>
                    <a:pt x="23700" y="9053"/>
                  </a:lnTo>
                  <a:lnTo>
                    <a:pt x="23691" y="8838"/>
                  </a:lnTo>
                  <a:lnTo>
                    <a:pt x="23673" y="8616"/>
                  </a:lnTo>
                  <a:lnTo>
                    <a:pt x="23655" y="8401"/>
                  </a:lnTo>
                  <a:lnTo>
                    <a:pt x="23628" y="8185"/>
                  </a:lnTo>
                  <a:lnTo>
                    <a:pt x="23592" y="7970"/>
                  </a:lnTo>
                  <a:lnTo>
                    <a:pt x="23546" y="7754"/>
                  </a:lnTo>
                  <a:lnTo>
                    <a:pt x="23501" y="7539"/>
                  </a:lnTo>
                  <a:lnTo>
                    <a:pt x="23447" y="7324"/>
                  </a:lnTo>
                  <a:lnTo>
                    <a:pt x="23393" y="7108"/>
                  </a:lnTo>
                  <a:lnTo>
                    <a:pt x="23321" y="6893"/>
                  </a:lnTo>
                  <a:lnTo>
                    <a:pt x="23257" y="6684"/>
                  </a:lnTo>
                  <a:lnTo>
                    <a:pt x="23176" y="6469"/>
                  </a:lnTo>
                  <a:lnTo>
                    <a:pt x="23095" y="6260"/>
                  </a:lnTo>
                  <a:lnTo>
                    <a:pt x="23004" y="6052"/>
                  </a:lnTo>
                  <a:lnTo>
                    <a:pt x="22914" y="5850"/>
                  </a:lnTo>
                  <a:lnTo>
                    <a:pt x="22815" y="5641"/>
                  </a:lnTo>
                  <a:lnTo>
                    <a:pt x="22706" y="5439"/>
                  </a:lnTo>
                  <a:lnTo>
                    <a:pt x="22598" y="5237"/>
                  </a:lnTo>
                  <a:lnTo>
                    <a:pt x="22480" y="5035"/>
                  </a:lnTo>
                  <a:lnTo>
                    <a:pt x="22354" y="4840"/>
                  </a:lnTo>
                  <a:lnTo>
                    <a:pt x="22227" y="4645"/>
                  </a:lnTo>
                  <a:lnTo>
                    <a:pt x="22101" y="4450"/>
                  </a:lnTo>
                  <a:lnTo>
                    <a:pt x="21956" y="4261"/>
                  </a:lnTo>
                  <a:lnTo>
                    <a:pt x="21812" y="4073"/>
                  </a:lnTo>
                  <a:lnTo>
                    <a:pt x="21667" y="3884"/>
                  </a:lnTo>
                  <a:lnTo>
                    <a:pt x="21514" y="3703"/>
                  </a:lnTo>
                  <a:lnTo>
                    <a:pt x="21351" y="3528"/>
                  </a:lnTo>
                  <a:lnTo>
                    <a:pt x="21188" y="3346"/>
                  </a:lnTo>
                  <a:lnTo>
                    <a:pt x="21017" y="3178"/>
                  </a:lnTo>
                  <a:lnTo>
                    <a:pt x="20836" y="3003"/>
                  </a:lnTo>
                  <a:lnTo>
                    <a:pt x="20655" y="2841"/>
                  </a:lnTo>
                  <a:lnTo>
                    <a:pt x="20474" y="2673"/>
                  </a:lnTo>
                  <a:lnTo>
                    <a:pt x="20276" y="2518"/>
                  </a:lnTo>
                  <a:lnTo>
                    <a:pt x="20086" y="2357"/>
                  </a:lnTo>
                  <a:lnTo>
                    <a:pt x="19887" y="2208"/>
                  </a:lnTo>
                  <a:lnTo>
                    <a:pt x="19679" y="2060"/>
                  </a:lnTo>
                  <a:lnTo>
                    <a:pt x="19462" y="1919"/>
                  </a:lnTo>
                  <a:lnTo>
                    <a:pt x="19246" y="1778"/>
                  </a:lnTo>
                  <a:lnTo>
                    <a:pt x="19029" y="1643"/>
                  </a:lnTo>
                  <a:lnTo>
                    <a:pt x="18803" y="1508"/>
                  </a:lnTo>
                  <a:lnTo>
                    <a:pt x="18577" y="1381"/>
                  </a:lnTo>
                  <a:lnTo>
                    <a:pt x="18342" y="1259"/>
                  </a:lnTo>
                  <a:lnTo>
                    <a:pt x="18098" y="1145"/>
                  </a:lnTo>
                  <a:lnTo>
                    <a:pt x="17854" y="1031"/>
                  </a:lnTo>
                  <a:lnTo>
                    <a:pt x="17601" y="930"/>
                  </a:lnTo>
                  <a:lnTo>
                    <a:pt x="17348" y="822"/>
                  </a:lnTo>
                  <a:lnTo>
                    <a:pt x="17095" y="728"/>
                  </a:lnTo>
                  <a:lnTo>
                    <a:pt x="16833" y="640"/>
                  </a:lnTo>
                  <a:lnTo>
                    <a:pt x="16562" y="553"/>
                  </a:lnTo>
                  <a:lnTo>
                    <a:pt x="16291" y="472"/>
                  </a:lnTo>
                  <a:lnTo>
                    <a:pt x="16020" y="398"/>
                  </a:lnTo>
                  <a:lnTo>
                    <a:pt x="15740" y="331"/>
                  </a:lnTo>
                  <a:lnTo>
                    <a:pt x="15451" y="270"/>
                  </a:lnTo>
                  <a:lnTo>
                    <a:pt x="15162" y="209"/>
                  </a:lnTo>
                  <a:lnTo>
                    <a:pt x="14872" y="162"/>
                  </a:lnTo>
                  <a:lnTo>
                    <a:pt x="14574" y="122"/>
                  </a:lnTo>
                  <a:lnTo>
                    <a:pt x="14267" y="82"/>
                  </a:lnTo>
                  <a:lnTo>
                    <a:pt x="13969" y="55"/>
                  </a:lnTo>
                  <a:lnTo>
                    <a:pt x="13653" y="28"/>
                  </a:lnTo>
                  <a:lnTo>
                    <a:pt x="13345" y="14"/>
                  </a:lnTo>
                  <a:lnTo>
                    <a:pt x="130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-4076625" y="-5469425"/>
              <a:ext cx="552325" cy="287425"/>
            </a:xfrm>
            <a:custGeom>
              <a:avLst/>
              <a:gdLst/>
              <a:ahLst/>
              <a:cxnLst/>
              <a:rect l="l" t="t" r="r" b="b"/>
              <a:pathLst>
                <a:path w="22093" h="11497" extrusionOk="0">
                  <a:moveTo>
                    <a:pt x="9181" y="1"/>
                  </a:moveTo>
                  <a:lnTo>
                    <a:pt x="8720" y="14"/>
                  </a:lnTo>
                  <a:lnTo>
                    <a:pt x="8259" y="41"/>
                  </a:lnTo>
                  <a:lnTo>
                    <a:pt x="7807" y="75"/>
                  </a:lnTo>
                  <a:lnTo>
                    <a:pt x="7356" y="128"/>
                  </a:lnTo>
                  <a:lnTo>
                    <a:pt x="6913" y="196"/>
                  </a:lnTo>
                  <a:lnTo>
                    <a:pt x="6470" y="277"/>
                  </a:lnTo>
                  <a:lnTo>
                    <a:pt x="6036" y="371"/>
                  </a:lnTo>
                  <a:lnTo>
                    <a:pt x="5612" y="478"/>
                  </a:lnTo>
                  <a:lnTo>
                    <a:pt x="5395" y="539"/>
                  </a:lnTo>
                  <a:lnTo>
                    <a:pt x="5187" y="600"/>
                  </a:lnTo>
                  <a:lnTo>
                    <a:pt x="4979" y="667"/>
                  </a:lnTo>
                  <a:lnTo>
                    <a:pt x="4771" y="741"/>
                  </a:lnTo>
                  <a:lnTo>
                    <a:pt x="4573" y="815"/>
                  </a:lnTo>
                  <a:lnTo>
                    <a:pt x="4374" y="896"/>
                  </a:lnTo>
                  <a:lnTo>
                    <a:pt x="4166" y="977"/>
                  </a:lnTo>
                  <a:lnTo>
                    <a:pt x="3976" y="1064"/>
                  </a:lnTo>
                  <a:lnTo>
                    <a:pt x="3778" y="1158"/>
                  </a:lnTo>
                  <a:lnTo>
                    <a:pt x="3588" y="1252"/>
                  </a:lnTo>
                  <a:lnTo>
                    <a:pt x="3398" y="1353"/>
                  </a:lnTo>
                  <a:lnTo>
                    <a:pt x="3208" y="1461"/>
                  </a:lnTo>
                  <a:lnTo>
                    <a:pt x="3028" y="1569"/>
                  </a:lnTo>
                  <a:lnTo>
                    <a:pt x="2838" y="1677"/>
                  </a:lnTo>
                  <a:lnTo>
                    <a:pt x="2666" y="1798"/>
                  </a:lnTo>
                  <a:lnTo>
                    <a:pt x="2485" y="1919"/>
                  </a:lnTo>
                  <a:lnTo>
                    <a:pt x="2314" y="2047"/>
                  </a:lnTo>
                  <a:lnTo>
                    <a:pt x="2142" y="2175"/>
                  </a:lnTo>
                  <a:lnTo>
                    <a:pt x="1979" y="2309"/>
                  </a:lnTo>
                  <a:lnTo>
                    <a:pt x="1817" y="2451"/>
                  </a:lnTo>
                  <a:lnTo>
                    <a:pt x="1636" y="2612"/>
                  </a:lnTo>
                  <a:lnTo>
                    <a:pt x="1464" y="2774"/>
                  </a:lnTo>
                  <a:lnTo>
                    <a:pt x="1302" y="2942"/>
                  </a:lnTo>
                  <a:lnTo>
                    <a:pt x="1148" y="3110"/>
                  </a:lnTo>
                  <a:lnTo>
                    <a:pt x="1013" y="3278"/>
                  </a:lnTo>
                  <a:lnTo>
                    <a:pt x="877" y="3447"/>
                  </a:lnTo>
                  <a:lnTo>
                    <a:pt x="760" y="3622"/>
                  </a:lnTo>
                  <a:lnTo>
                    <a:pt x="642" y="3790"/>
                  </a:lnTo>
                  <a:lnTo>
                    <a:pt x="543" y="3958"/>
                  </a:lnTo>
                  <a:lnTo>
                    <a:pt x="443" y="4133"/>
                  </a:lnTo>
                  <a:lnTo>
                    <a:pt x="362" y="4308"/>
                  </a:lnTo>
                  <a:lnTo>
                    <a:pt x="290" y="4476"/>
                  </a:lnTo>
                  <a:lnTo>
                    <a:pt x="218" y="4651"/>
                  </a:lnTo>
                  <a:lnTo>
                    <a:pt x="163" y="4826"/>
                  </a:lnTo>
                  <a:lnTo>
                    <a:pt x="118" y="4995"/>
                  </a:lnTo>
                  <a:lnTo>
                    <a:pt x="73" y="5170"/>
                  </a:lnTo>
                  <a:lnTo>
                    <a:pt x="46" y="5345"/>
                  </a:lnTo>
                  <a:lnTo>
                    <a:pt x="19" y="5513"/>
                  </a:lnTo>
                  <a:lnTo>
                    <a:pt x="10" y="5681"/>
                  </a:lnTo>
                  <a:lnTo>
                    <a:pt x="1" y="5856"/>
                  </a:lnTo>
                  <a:lnTo>
                    <a:pt x="1" y="6024"/>
                  </a:lnTo>
                  <a:lnTo>
                    <a:pt x="19" y="6193"/>
                  </a:lnTo>
                  <a:lnTo>
                    <a:pt x="37" y="6354"/>
                  </a:lnTo>
                  <a:lnTo>
                    <a:pt x="64" y="6523"/>
                  </a:lnTo>
                  <a:lnTo>
                    <a:pt x="100" y="6684"/>
                  </a:lnTo>
                  <a:lnTo>
                    <a:pt x="136" y="6852"/>
                  </a:lnTo>
                  <a:lnTo>
                    <a:pt x="190" y="7007"/>
                  </a:lnTo>
                  <a:lnTo>
                    <a:pt x="245" y="7169"/>
                  </a:lnTo>
                  <a:lnTo>
                    <a:pt x="317" y="7323"/>
                  </a:lnTo>
                  <a:lnTo>
                    <a:pt x="389" y="7478"/>
                  </a:lnTo>
                  <a:lnTo>
                    <a:pt x="471" y="7633"/>
                  </a:lnTo>
                  <a:lnTo>
                    <a:pt x="561" y="7781"/>
                  </a:lnTo>
                  <a:lnTo>
                    <a:pt x="651" y="7929"/>
                  </a:lnTo>
                  <a:lnTo>
                    <a:pt x="760" y="8077"/>
                  </a:lnTo>
                  <a:lnTo>
                    <a:pt x="868" y="8219"/>
                  </a:lnTo>
                  <a:lnTo>
                    <a:pt x="986" y="8360"/>
                  </a:lnTo>
                  <a:lnTo>
                    <a:pt x="1112" y="8495"/>
                  </a:lnTo>
                  <a:lnTo>
                    <a:pt x="1239" y="8629"/>
                  </a:lnTo>
                  <a:lnTo>
                    <a:pt x="1383" y="8757"/>
                  </a:lnTo>
                  <a:lnTo>
                    <a:pt x="1528" y="8885"/>
                  </a:lnTo>
                  <a:lnTo>
                    <a:pt x="1672" y="9006"/>
                  </a:lnTo>
                  <a:lnTo>
                    <a:pt x="1835" y="9127"/>
                  </a:lnTo>
                  <a:lnTo>
                    <a:pt x="1998" y="9242"/>
                  </a:lnTo>
                  <a:lnTo>
                    <a:pt x="2169" y="9356"/>
                  </a:lnTo>
                  <a:lnTo>
                    <a:pt x="2350" y="9464"/>
                  </a:lnTo>
                  <a:lnTo>
                    <a:pt x="2531" y="9571"/>
                  </a:lnTo>
                  <a:lnTo>
                    <a:pt x="2720" y="9666"/>
                  </a:lnTo>
                  <a:lnTo>
                    <a:pt x="2910" y="9767"/>
                  </a:lnTo>
                  <a:lnTo>
                    <a:pt x="3118" y="9854"/>
                  </a:lnTo>
                  <a:lnTo>
                    <a:pt x="3326" y="9942"/>
                  </a:lnTo>
                  <a:lnTo>
                    <a:pt x="3534" y="10022"/>
                  </a:lnTo>
                  <a:lnTo>
                    <a:pt x="3750" y="10096"/>
                  </a:lnTo>
                  <a:lnTo>
                    <a:pt x="3976" y="10171"/>
                  </a:lnTo>
                  <a:lnTo>
                    <a:pt x="4211" y="10238"/>
                  </a:lnTo>
                  <a:lnTo>
                    <a:pt x="4446" y="10298"/>
                  </a:lnTo>
                  <a:lnTo>
                    <a:pt x="4681" y="10352"/>
                  </a:lnTo>
                  <a:lnTo>
                    <a:pt x="4925" y="10406"/>
                  </a:lnTo>
                  <a:lnTo>
                    <a:pt x="5178" y="10446"/>
                  </a:lnTo>
                  <a:lnTo>
                    <a:pt x="5431" y="10487"/>
                  </a:lnTo>
                  <a:lnTo>
                    <a:pt x="5693" y="10521"/>
                  </a:lnTo>
                  <a:lnTo>
                    <a:pt x="5964" y="10547"/>
                  </a:lnTo>
                  <a:lnTo>
                    <a:pt x="6235" y="10568"/>
                  </a:lnTo>
                  <a:lnTo>
                    <a:pt x="6506" y="10581"/>
                  </a:lnTo>
                  <a:lnTo>
                    <a:pt x="6786" y="10588"/>
                  </a:lnTo>
                  <a:lnTo>
                    <a:pt x="6913" y="10588"/>
                  </a:lnTo>
                  <a:lnTo>
                    <a:pt x="7030" y="10601"/>
                  </a:lnTo>
                  <a:lnTo>
                    <a:pt x="7139" y="10608"/>
                  </a:lnTo>
                  <a:lnTo>
                    <a:pt x="7247" y="10628"/>
                  </a:lnTo>
                  <a:lnTo>
                    <a:pt x="7356" y="10655"/>
                  </a:lnTo>
                  <a:lnTo>
                    <a:pt x="7455" y="10682"/>
                  </a:lnTo>
                  <a:lnTo>
                    <a:pt x="7554" y="10709"/>
                  </a:lnTo>
                  <a:lnTo>
                    <a:pt x="7645" y="10749"/>
                  </a:lnTo>
                  <a:lnTo>
                    <a:pt x="7735" y="10783"/>
                  </a:lnTo>
                  <a:lnTo>
                    <a:pt x="7816" y="10830"/>
                  </a:lnTo>
                  <a:lnTo>
                    <a:pt x="7898" y="10877"/>
                  </a:lnTo>
                  <a:lnTo>
                    <a:pt x="7979" y="10924"/>
                  </a:lnTo>
                  <a:lnTo>
                    <a:pt x="8051" y="10978"/>
                  </a:lnTo>
                  <a:lnTo>
                    <a:pt x="8115" y="11032"/>
                  </a:lnTo>
                  <a:lnTo>
                    <a:pt x="8241" y="11153"/>
                  </a:lnTo>
                  <a:lnTo>
                    <a:pt x="8991" y="11241"/>
                  </a:lnTo>
                  <a:lnTo>
                    <a:pt x="9741" y="11321"/>
                  </a:lnTo>
                  <a:lnTo>
                    <a:pt x="10491" y="11389"/>
                  </a:lnTo>
                  <a:lnTo>
                    <a:pt x="10861" y="11416"/>
                  </a:lnTo>
                  <a:lnTo>
                    <a:pt x="11241" y="11443"/>
                  </a:lnTo>
                  <a:lnTo>
                    <a:pt x="11611" y="11463"/>
                  </a:lnTo>
                  <a:lnTo>
                    <a:pt x="11991" y="11476"/>
                  </a:lnTo>
                  <a:lnTo>
                    <a:pt x="12361" y="11490"/>
                  </a:lnTo>
                  <a:lnTo>
                    <a:pt x="12732" y="11496"/>
                  </a:lnTo>
                  <a:lnTo>
                    <a:pt x="13102" y="11490"/>
                  </a:lnTo>
                  <a:lnTo>
                    <a:pt x="13473" y="11483"/>
                  </a:lnTo>
                  <a:lnTo>
                    <a:pt x="13843" y="11470"/>
                  </a:lnTo>
                  <a:lnTo>
                    <a:pt x="14204" y="11449"/>
                  </a:lnTo>
                  <a:lnTo>
                    <a:pt x="14566" y="11422"/>
                  </a:lnTo>
                  <a:lnTo>
                    <a:pt x="14927" y="11389"/>
                  </a:lnTo>
                  <a:lnTo>
                    <a:pt x="15280" y="11348"/>
                  </a:lnTo>
                  <a:lnTo>
                    <a:pt x="15641" y="11295"/>
                  </a:lnTo>
                  <a:lnTo>
                    <a:pt x="15984" y="11234"/>
                  </a:lnTo>
                  <a:lnTo>
                    <a:pt x="16337" y="11167"/>
                  </a:lnTo>
                  <a:lnTo>
                    <a:pt x="16680" y="11093"/>
                  </a:lnTo>
                  <a:lnTo>
                    <a:pt x="17014" y="11005"/>
                  </a:lnTo>
                  <a:lnTo>
                    <a:pt x="17349" y="10911"/>
                  </a:lnTo>
                  <a:lnTo>
                    <a:pt x="17683" y="10803"/>
                  </a:lnTo>
                  <a:lnTo>
                    <a:pt x="18008" y="10682"/>
                  </a:lnTo>
                  <a:lnTo>
                    <a:pt x="18325" y="10554"/>
                  </a:lnTo>
                  <a:lnTo>
                    <a:pt x="18641" y="10413"/>
                  </a:lnTo>
                  <a:lnTo>
                    <a:pt x="18948" y="10265"/>
                  </a:lnTo>
                  <a:lnTo>
                    <a:pt x="19255" y="10103"/>
                  </a:lnTo>
                  <a:lnTo>
                    <a:pt x="19553" y="9928"/>
                  </a:lnTo>
                  <a:lnTo>
                    <a:pt x="19806" y="9760"/>
                  </a:lnTo>
                  <a:lnTo>
                    <a:pt x="20050" y="9598"/>
                  </a:lnTo>
                  <a:lnTo>
                    <a:pt x="20276" y="9437"/>
                  </a:lnTo>
                  <a:lnTo>
                    <a:pt x="20493" y="9269"/>
                  </a:lnTo>
                  <a:lnTo>
                    <a:pt x="20692" y="9100"/>
                  </a:lnTo>
                  <a:lnTo>
                    <a:pt x="20873" y="8939"/>
                  </a:lnTo>
                  <a:lnTo>
                    <a:pt x="21044" y="8771"/>
                  </a:lnTo>
                  <a:lnTo>
                    <a:pt x="21198" y="8609"/>
                  </a:lnTo>
                  <a:lnTo>
                    <a:pt x="21342" y="8441"/>
                  </a:lnTo>
                  <a:lnTo>
                    <a:pt x="21469" y="8272"/>
                  </a:lnTo>
                  <a:lnTo>
                    <a:pt x="21586" y="8111"/>
                  </a:lnTo>
                  <a:lnTo>
                    <a:pt x="21695" y="7943"/>
                  </a:lnTo>
                  <a:lnTo>
                    <a:pt x="21785" y="7781"/>
                  </a:lnTo>
                  <a:lnTo>
                    <a:pt x="21867" y="7613"/>
                  </a:lnTo>
                  <a:lnTo>
                    <a:pt x="21930" y="7451"/>
                  </a:lnTo>
                  <a:lnTo>
                    <a:pt x="21984" y="7283"/>
                  </a:lnTo>
                  <a:lnTo>
                    <a:pt x="22029" y="7122"/>
                  </a:lnTo>
                  <a:lnTo>
                    <a:pt x="22056" y="6960"/>
                  </a:lnTo>
                  <a:lnTo>
                    <a:pt x="22083" y="6798"/>
                  </a:lnTo>
                  <a:lnTo>
                    <a:pt x="22092" y="6637"/>
                  </a:lnTo>
                  <a:lnTo>
                    <a:pt x="22092" y="6475"/>
                  </a:lnTo>
                  <a:lnTo>
                    <a:pt x="22083" y="6314"/>
                  </a:lnTo>
                  <a:lnTo>
                    <a:pt x="22056" y="6152"/>
                  </a:lnTo>
                  <a:lnTo>
                    <a:pt x="22029" y="5991"/>
                  </a:lnTo>
                  <a:lnTo>
                    <a:pt x="21984" y="5836"/>
                  </a:lnTo>
                  <a:lnTo>
                    <a:pt x="21939" y="5681"/>
                  </a:lnTo>
                  <a:lnTo>
                    <a:pt x="21876" y="5520"/>
                  </a:lnTo>
                  <a:lnTo>
                    <a:pt x="21812" y="5365"/>
                  </a:lnTo>
                  <a:lnTo>
                    <a:pt x="21731" y="5217"/>
                  </a:lnTo>
                  <a:lnTo>
                    <a:pt x="21650" y="5062"/>
                  </a:lnTo>
                  <a:lnTo>
                    <a:pt x="21550" y="4907"/>
                  </a:lnTo>
                  <a:lnTo>
                    <a:pt x="21451" y="4759"/>
                  </a:lnTo>
                  <a:lnTo>
                    <a:pt x="21342" y="4611"/>
                  </a:lnTo>
                  <a:lnTo>
                    <a:pt x="21225" y="4463"/>
                  </a:lnTo>
                  <a:lnTo>
                    <a:pt x="21108" y="4322"/>
                  </a:lnTo>
                  <a:lnTo>
                    <a:pt x="20972" y="4174"/>
                  </a:lnTo>
                  <a:lnTo>
                    <a:pt x="20836" y="4032"/>
                  </a:lnTo>
                  <a:lnTo>
                    <a:pt x="20692" y="3891"/>
                  </a:lnTo>
                  <a:lnTo>
                    <a:pt x="20547" y="3750"/>
                  </a:lnTo>
                  <a:lnTo>
                    <a:pt x="20385" y="3615"/>
                  </a:lnTo>
                  <a:lnTo>
                    <a:pt x="20231" y="3480"/>
                  </a:lnTo>
                  <a:lnTo>
                    <a:pt x="20059" y="3346"/>
                  </a:lnTo>
                  <a:lnTo>
                    <a:pt x="19888" y="3218"/>
                  </a:lnTo>
                  <a:lnTo>
                    <a:pt x="19707" y="3083"/>
                  </a:lnTo>
                  <a:lnTo>
                    <a:pt x="19346" y="2834"/>
                  </a:lnTo>
                  <a:lnTo>
                    <a:pt x="18957" y="2585"/>
                  </a:lnTo>
                  <a:lnTo>
                    <a:pt x="18560" y="2356"/>
                  </a:lnTo>
                  <a:lnTo>
                    <a:pt x="18144" y="2127"/>
                  </a:lnTo>
                  <a:lnTo>
                    <a:pt x="17719" y="1912"/>
                  </a:lnTo>
                  <a:lnTo>
                    <a:pt x="17286" y="1710"/>
                  </a:lnTo>
                  <a:lnTo>
                    <a:pt x="16843" y="1515"/>
                  </a:lnTo>
                  <a:lnTo>
                    <a:pt x="16400" y="1333"/>
                  </a:lnTo>
                  <a:lnTo>
                    <a:pt x="15948" y="1165"/>
                  </a:lnTo>
                  <a:lnTo>
                    <a:pt x="15497" y="1010"/>
                  </a:lnTo>
                  <a:lnTo>
                    <a:pt x="15072" y="876"/>
                  </a:lnTo>
                  <a:lnTo>
                    <a:pt x="14638" y="748"/>
                  </a:lnTo>
                  <a:lnTo>
                    <a:pt x="14204" y="627"/>
                  </a:lnTo>
                  <a:lnTo>
                    <a:pt x="13762" y="519"/>
                  </a:lnTo>
                  <a:lnTo>
                    <a:pt x="13310" y="418"/>
                  </a:lnTo>
                  <a:lnTo>
                    <a:pt x="12858" y="330"/>
                  </a:lnTo>
                  <a:lnTo>
                    <a:pt x="12406" y="250"/>
                  </a:lnTo>
                  <a:lnTo>
                    <a:pt x="11946" y="182"/>
                  </a:lnTo>
                  <a:lnTo>
                    <a:pt x="11485" y="122"/>
                  </a:lnTo>
                  <a:lnTo>
                    <a:pt x="11024" y="75"/>
                  </a:lnTo>
                  <a:lnTo>
                    <a:pt x="10563" y="41"/>
                  </a:lnTo>
                  <a:lnTo>
                    <a:pt x="10102" y="14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rgbClr val="EF7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-4117275" y="-2551875"/>
              <a:ext cx="524750" cy="155150"/>
            </a:xfrm>
            <a:custGeom>
              <a:avLst/>
              <a:gdLst/>
              <a:ahLst/>
              <a:cxnLst/>
              <a:rect l="l" t="t" r="r" b="b"/>
              <a:pathLst>
                <a:path w="20990" h="6206" extrusionOk="0">
                  <a:moveTo>
                    <a:pt x="20990" y="0"/>
                  </a:moveTo>
                  <a:lnTo>
                    <a:pt x="18469" y="94"/>
                  </a:lnTo>
                  <a:lnTo>
                    <a:pt x="15948" y="175"/>
                  </a:lnTo>
                  <a:lnTo>
                    <a:pt x="13436" y="249"/>
                  </a:lnTo>
                  <a:lnTo>
                    <a:pt x="10915" y="310"/>
                  </a:lnTo>
                  <a:lnTo>
                    <a:pt x="8403" y="364"/>
                  </a:lnTo>
                  <a:lnTo>
                    <a:pt x="5891" y="404"/>
                  </a:lnTo>
                  <a:lnTo>
                    <a:pt x="3380" y="431"/>
                  </a:lnTo>
                  <a:lnTo>
                    <a:pt x="877" y="451"/>
                  </a:lnTo>
                  <a:lnTo>
                    <a:pt x="723" y="801"/>
                  </a:lnTo>
                  <a:lnTo>
                    <a:pt x="588" y="1151"/>
                  </a:lnTo>
                  <a:lnTo>
                    <a:pt x="470" y="1501"/>
                  </a:lnTo>
                  <a:lnTo>
                    <a:pt x="362" y="1851"/>
                  </a:lnTo>
                  <a:lnTo>
                    <a:pt x="262" y="2208"/>
                  </a:lnTo>
                  <a:lnTo>
                    <a:pt x="181" y="2558"/>
                  </a:lnTo>
                  <a:lnTo>
                    <a:pt x="118" y="2915"/>
                  </a:lnTo>
                  <a:lnTo>
                    <a:pt x="64" y="3271"/>
                  </a:lnTo>
                  <a:lnTo>
                    <a:pt x="27" y="3635"/>
                  </a:lnTo>
                  <a:lnTo>
                    <a:pt x="9" y="3991"/>
                  </a:lnTo>
                  <a:lnTo>
                    <a:pt x="0" y="4355"/>
                  </a:lnTo>
                  <a:lnTo>
                    <a:pt x="9" y="4725"/>
                  </a:lnTo>
                  <a:lnTo>
                    <a:pt x="36" y="5089"/>
                  </a:lnTo>
                  <a:lnTo>
                    <a:pt x="73" y="5459"/>
                  </a:lnTo>
                  <a:lnTo>
                    <a:pt x="136" y="5829"/>
                  </a:lnTo>
                  <a:lnTo>
                    <a:pt x="208" y="6206"/>
                  </a:lnTo>
                  <a:lnTo>
                    <a:pt x="1753" y="6199"/>
                  </a:lnTo>
                  <a:lnTo>
                    <a:pt x="3298" y="6192"/>
                  </a:lnTo>
                  <a:lnTo>
                    <a:pt x="4843" y="6186"/>
                  </a:lnTo>
                  <a:lnTo>
                    <a:pt x="6388" y="6179"/>
                  </a:lnTo>
                  <a:lnTo>
                    <a:pt x="19056" y="6112"/>
                  </a:lnTo>
                  <a:lnTo>
                    <a:pt x="19219" y="5338"/>
                  </a:lnTo>
                  <a:lnTo>
                    <a:pt x="19399" y="4557"/>
                  </a:lnTo>
                  <a:lnTo>
                    <a:pt x="19589" y="3776"/>
                  </a:lnTo>
                  <a:lnTo>
                    <a:pt x="19698" y="3386"/>
                  </a:lnTo>
                  <a:lnTo>
                    <a:pt x="19806" y="2995"/>
                  </a:lnTo>
                  <a:lnTo>
                    <a:pt x="19924" y="2605"/>
                  </a:lnTo>
                  <a:lnTo>
                    <a:pt x="20050" y="2221"/>
                  </a:lnTo>
                  <a:lnTo>
                    <a:pt x="20176" y="1838"/>
                  </a:lnTo>
                  <a:lnTo>
                    <a:pt x="20321" y="1461"/>
                  </a:lnTo>
                  <a:lnTo>
                    <a:pt x="20466" y="1091"/>
                  </a:lnTo>
                  <a:lnTo>
                    <a:pt x="20628" y="720"/>
                  </a:lnTo>
                  <a:lnTo>
                    <a:pt x="20800" y="357"/>
                  </a:lnTo>
                  <a:lnTo>
                    <a:pt x="209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-3865875" y="-5124475"/>
              <a:ext cx="178925" cy="297175"/>
            </a:xfrm>
            <a:custGeom>
              <a:avLst/>
              <a:gdLst/>
              <a:ahLst/>
              <a:cxnLst/>
              <a:rect l="l" t="t" r="r" b="b"/>
              <a:pathLst>
                <a:path w="7157" h="11887" extrusionOk="0">
                  <a:moveTo>
                    <a:pt x="254" y="0"/>
                  </a:moveTo>
                  <a:lnTo>
                    <a:pt x="254" y="2975"/>
                  </a:lnTo>
                  <a:lnTo>
                    <a:pt x="245" y="4463"/>
                  </a:lnTo>
                  <a:lnTo>
                    <a:pt x="227" y="5950"/>
                  </a:lnTo>
                  <a:lnTo>
                    <a:pt x="191" y="7438"/>
                  </a:lnTo>
                  <a:lnTo>
                    <a:pt x="145" y="8925"/>
                  </a:lnTo>
                  <a:lnTo>
                    <a:pt x="82" y="10406"/>
                  </a:lnTo>
                  <a:lnTo>
                    <a:pt x="46" y="11146"/>
                  </a:lnTo>
                  <a:lnTo>
                    <a:pt x="1" y="11887"/>
                  </a:lnTo>
                  <a:lnTo>
                    <a:pt x="2910" y="11887"/>
                  </a:lnTo>
                  <a:lnTo>
                    <a:pt x="4365" y="11880"/>
                  </a:lnTo>
                  <a:lnTo>
                    <a:pt x="5802" y="11866"/>
                  </a:lnTo>
                  <a:lnTo>
                    <a:pt x="6136" y="11853"/>
                  </a:lnTo>
                  <a:lnTo>
                    <a:pt x="6479" y="11839"/>
                  </a:lnTo>
                  <a:lnTo>
                    <a:pt x="6823" y="11833"/>
                  </a:lnTo>
                  <a:lnTo>
                    <a:pt x="7157" y="11819"/>
                  </a:lnTo>
                  <a:lnTo>
                    <a:pt x="7157" y="11799"/>
                  </a:lnTo>
                  <a:lnTo>
                    <a:pt x="7148" y="11786"/>
                  </a:lnTo>
                  <a:lnTo>
                    <a:pt x="7121" y="11752"/>
                  </a:lnTo>
                  <a:lnTo>
                    <a:pt x="7094" y="11718"/>
                  </a:lnTo>
                  <a:lnTo>
                    <a:pt x="7067" y="11678"/>
                  </a:lnTo>
                  <a:lnTo>
                    <a:pt x="6985" y="10971"/>
                  </a:lnTo>
                  <a:lnTo>
                    <a:pt x="6913" y="10271"/>
                  </a:lnTo>
                  <a:lnTo>
                    <a:pt x="6850" y="9564"/>
                  </a:lnTo>
                  <a:lnTo>
                    <a:pt x="6786" y="8858"/>
                  </a:lnTo>
                  <a:lnTo>
                    <a:pt x="6732" y="8151"/>
                  </a:lnTo>
                  <a:lnTo>
                    <a:pt x="6687" y="7444"/>
                  </a:lnTo>
                  <a:lnTo>
                    <a:pt x="6606" y="6038"/>
                  </a:lnTo>
                  <a:lnTo>
                    <a:pt x="6533" y="4617"/>
                  </a:lnTo>
                  <a:lnTo>
                    <a:pt x="6479" y="3204"/>
                  </a:lnTo>
                  <a:lnTo>
                    <a:pt x="6434" y="1791"/>
                  </a:lnTo>
                  <a:lnTo>
                    <a:pt x="6398" y="377"/>
                  </a:lnTo>
                  <a:lnTo>
                    <a:pt x="6018" y="384"/>
                  </a:lnTo>
                  <a:lnTo>
                    <a:pt x="5639" y="391"/>
                  </a:lnTo>
                  <a:lnTo>
                    <a:pt x="5250" y="391"/>
                  </a:lnTo>
                  <a:lnTo>
                    <a:pt x="4871" y="384"/>
                  </a:lnTo>
                  <a:lnTo>
                    <a:pt x="4482" y="377"/>
                  </a:lnTo>
                  <a:lnTo>
                    <a:pt x="4103" y="364"/>
                  </a:lnTo>
                  <a:lnTo>
                    <a:pt x="3714" y="344"/>
                  </a:lnTo>
                  <a:lnTo>
                    <a:pt x="3326" y="317"/>
                  </a:lnTo>
                  <a:lnTo>
                    <a:pt x="2558" y="263"/>
                  </a:lnTo>
                  <a:lnTo>
                    <a:pt x="1790" y="189"/>
                  </a:lnTo>
                  <a:lnTo>
                    <a:pt x="1022" y="101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EF7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-4579900" y="-2547675"/>
              <a:ext cx="417925" cy="153825"/>
            </a:xfrm>
            <a:custGeom>
              <a:avLst/>
              <a:gdLst/>
              <a:ahLst/>
              <a:cxnLst/>
              <a:rect l="l" t="t" r="r" b="b"/>
              <a:pathLst>
                <a:path w="16717" h="6153" extrusionOk="0">
                  <a:moveTo>
                    <a:pt x="154" y="0"/>
                  </a:moveTo>
                  <a:lnTo>
                    <a:pt x="172" y="377"/>
                  </a:lnTo>
                  <a:lnTo>
                    <a:pt x="190" y="761"/>
                  </a:lnTo>
                  <a:lnTo>
                    <a:pt x="199" y="1145"/>
                  </a:lnTo>
                  <a:lnTo>
                    <a:pt x="199" y="1528"/>
                  </a:lnTo>
                  <a:lnTo>
                    <a:pt x="190" y="2302"/>
                  </a:lnTo>
                  <a:lnTo>
                    <a:pt x="172" y="3076"/>
                  </a:lnTo>
                  <a:lnTo>
                    <a:pt x="136" y="3850"/>
                  </a:lnTo>
                  <a:lnTo>
                    <a:pt x="91" y="4624"/>
                  </a:lnTo>
                  <a:lnTo>
                    <a:pt x="1" y="6152"/>
                  </a:lnTo>
                  <a:lnTo>
                    <a:pt x="4175" y="6125"/>
                  </a:lnTo>
                  <a:lnTo>
                    <a:pt x="8340" y="6098"/>
                  </a:lnTo>
                  <a:lnTo>
                    <a:pt x="16689" y="6058"/>
                  </a:lnTo>
                  <a:lnTo>
                    <a:pt x="16590" y="5695"/>
                  </a:lnTo>
                  <a:lnTo>
                    <a:pt x="16508" y="5331"/>
                  </a:lnTo>
                  <a:lnTo>
                    <a:pt x="16436" y="4968"/>
                  </a:lnTo>
                  <a:lnTo>
                    <a:pt x="16382" y="4604"/>
                  </a:lnTo>
                  <a:lnTo>
                    <a:pt x="16337" y="4241"/>
                  </a:lnTo>
                  <a:lnTo>
                    <a:pt x="16301" y="3877"/>
                  </a:lnTo>
                  <a:lnTo>
                    <a:pt x="16283" y="3514"/>
                  </a:lnTo>
                  <a:lnTo>
                    <a:pt x="16274" y="3150"/>
                  </a:lnTo>
                  <a:lnTo>
                    <a:pt x="16283" y="2794"/>
                  </a:lnTo>
                  <a:lnTo>
                    <a:pt x="16301" y="2430"/>
                  </a:lnTo>
                  <a:lnTo>
                    <a:pt x="16337" y="2067"/>
                  </a:lnTo>
                  <a:lnTo>
                    <a:pt x="16382" y="1710"/>
                  </a:lnTo>
                  <a:lnTo>
                    <a:pt x="16445" y="1347"/>
                  </a:lnTo>
                  <a:lnTo>
                    <a:pt x="16527" y="990"/>
                  </a:lnTo>
                  <a:lnTo>
                    <a:pt x="16617" y="633"/>
                  </a:lnTo>
                  <a:lnTo>
                    <a:pt x="16716" y="283"/>
                  </a:lnTo>
                  <a:lnTo>
                    <a:pt x="14638" y="276"/>
                  </a:lnTo>
                  <a:lnTo>
                    <a:pt x="12560" y="270"/>
                  </a:lnTo>
                  <a:lnTo>
                    <a:pt x="10491" y="249"/>
                  </a:lnTo>
                  <a:lnTo>
                    <a:pt x="8413" y="216"/>
                  </a:lnTo>
                  <a:lnTo>
                    <a:pt x="6344" y="182"/>
                  </a:lnTo>
                  <a:lnTo>
                    <a:pt x="4274" y="128"/>
                  </a:lnTo>
                  <a:lnTo>
                    <a:pt x="2214" y="68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-5059225" y="-2575450"/>
              <a:ext cx="412725" cy="199925"/>
            </a:xfrm>
            <a:custGeom>
              <a:avLst/>
              <a:gdLst/>
              <a:ahLst/>
              <a:cxnLst/>
              <a:rect l="l" t="t" r="r" b="b"/>
              <a:pathLst>
                <a:path w="16509" h="7997" extrusionOk="0">
                  <a:moveTo>
                    <a:pt x="1148" y="1"/>
                  </a:moveTo>
                  <a:lnTo>
                    <a:pt x="1103" y="250"/>
                  </a:lnTo>
                  <a:lnTo>
                    <a:pt x="1049" y="499"/>
                  </a:lnTo>
                  <a:lnTo>
                    <a:pt x="994" y="748"/>
                  </a:lnTo>
                  <a:lnTo>
                    <a:pt x="922" y="997"/>
                  </a:lnTo>
                  <a:lnTo>
                    <a:pt x="777" y="1488"/>
                  </a:lnTo>
                  <a:lnTo>
                    <a:pt x="624" y="1980"/>
                  </a:lnTo>
                  <a:lnTo>
                    <a:pt x="470" y="2471"/>
                  </a:lnTo>
                  <a:lnTo>
                    <a:pt x="326" y="2962"/>
                  </a:lnTo>
                  <a:lnTo>
                    <a:pt x="262" y="3211"/>
                  </a:lnTo>
                  <a:lnTo>
                    <a:pt x="208" y="3460"/>
                  </a:lnTo>
                  <a:lnTo>
                    <a:pt x="154" y="3709"/>
                  </a:lnTo>
                  <a:lnTo>
                    <a:pt x="109" y="3965"/>
                  </a:lnTo>
                  <a:lnTo>
                    <a:pt x="73" y="4214"/>
                  </a:lnTo>
                  <a:lnTo>
                    <a:pt x="46" y="4470"/>
                  </a:lnTo>
                  <a:lnTo>
                    <a:pt x="27" y="4719"/>
                  </a:lnTo>
                  <a:lnTo>
                    <a:pt x="9" y="4975"/>
                  </a:lnTo>
                  <a:lnTo>
                    <a:pt x="0" y="5473"/>
                  </a:lnTo>
                  <a:lnTo>
                    <a:pt x="9" y="5978"/>
                  </a:lnTo>
                  <a:lnTo>
                    <a:pt x="27" y="6482"/>
                  </a:lnTo>
                  <a:lnTo>
                    <a:pt x="64" y="6987"/>
                  </a:lnTo>
                  <a:lnTo>
                    <a:pt x="109" y="7492"/>
                  </a:lnTo>
                  <a:lnTo>
                    <a:pt x="172" y="7997"/>
                  </a:lnTo>
                  <a:lnTo>
                    <a:pt x="886" y="7956"/>
                  </a:lnTo>
                  <a:lnTo>
                    <a:pt x="1609" y="7909"/>
                  </a:lnTo>
                  <a:lnTo>
                    <a:pt x="3054" y="7802"/>
                  </a:lnTo>
                  <a:lnTo>
                    <a:pt x="4473" y="7694"/>
                  </a:lnTo>
                  <a:lnTo>
                    <a:pt x="5846" y="7586"/>
                  </a:lnTo>
                  <a:lnTo>
                    <a:pt x="7147" y="7485"/>
                  </a:lnTo>
                  <a:lnTo>
                    <a:pt x="8358" y="7398"/>
                  </a:lnTo>
                  <a:lnTo>
                    <a:pt x="8927" y="7364"/>
                  </a:lnTo>
                  <a:lnTo>
                    <a:pt x="9461" y="7337"/>
                  </a:lnTo>
                  <a:lnTo>
                    <a:pt x="9967" y="7324"/>
                  </a:lnTo>
                  <a:lnTo>
                    <a:pt x="10427" y="7310"/>
                  </a:lnTo>
                  <a:lnTo>
                    <a:pt x="11945" y="7310"/>
                  </a:lnTo>
                  <a:lnTo>
                    <a:pt x="13472" y="7304"/>
                  </a:lnTo>
                  <a:lnTo>
                    <a:pt x="14990" y="7290"/>
                  </a:lnTo>
                  <a:lnTo>
                    <a:pt x="16508" y="7290"/>
                  </a:lnTo>
                  <a:lnTo>
                    <a:pt x="16418" y="5722"/>
                  </a:lnTo>
                  <a:lnTo>
                    <a:pt x="16373" y="4934"/>
                  </a:lnTo>
                  <a:lnTo>
                    <a:pt x="16337" y="4140"/>
                  </a:lnTo>
                  <a:lnTo>
                    <a:pt x="16318" y="3346"/>
                  </a:lnTo>
                  <a:lnTo>
                    <a:pt x="16318" y="2559"/>
                  </a:lnTo>
                  <a:lnTo>
                    <a:pt x="16327" y="2168"/>
                  </a:lnTo>
                  <a:lnTo>
                    <a:pt x="16337" y="1771"/>
                  </a:lnTo>
                  <a:lnTo>
                    <a:pt x="16355" y="1381"/>
                  </a:lnTo>
                  <a:lnTo>
                    <a:pt x="16382" y="990"/>
                  </a:lnTo>
                  <a:lnTo>
                    <a:pt x="14466" y="903"/>
                  </a:lnTo>
                  <a:lnTo>
                    <a:pt x="12551" y="809"/>
                  </a:lnTo>
                  <a:lnTo>
                    <a:pt x="10635" y="701"/>
                  </a:lnTo>
                  <a:lnTo>
                    <a:pt x="8729" y="586"/>
                  </a:lnTo>
                  <a:lnTo>
                    <a:pt x="6831" y="452"/>
                  </a:lnTo>
                  <a:lnTo>
                    <a:pt x="4934" y="311"/>
                  </a:lnTo>
                  <a:lnTo>
                    <a:pt x="3036" y="162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-6035275" y="-850400"/>
              <a:ext cx="1017175" cy="621100"/>
            </a:xfrm>
            <a:custGeom>
              <a:avLst/>
              <a:gdLst/>
              <a:ahLst/>
              <a:cxnLst/>
              <a:rect l="l" t="t" r="r" b="b"/>
              <a:pathLst>
                <a:path w="40687" h="24844" extrusionOk="0">
                  <a:moveTo>
                    <a:pt x="11846" y="3043"/>
                  </a:moveTo>
                  <a:lnTo>
                    <a:pt x="11900" y="3171"/>
                  </a:lnTo>
                  <a:lnTo>
                    <a:pt x="11963" y="3299"/>
                  </a:lnTo>
                  <a:lnTo>
                    <a:pt x="12035" y="3413"/>
                  </a:lnTo>
                  <a:lnTo>
                    <a:pt x="12126" y="3528"/>
                  </a:lnTo>
                  <a:lnTo>
                    <a:pt x="12225" y="3642"/>
                  </a:lnTo>
                  <a:lnTo>
                    <a:pt x="12334" y="3743"/>
                  </a:lnTo>
                  <a:lnTo>
                    <a:pt x="12460" y="3837"/>
                  </a:lnTo>
                  <a:lnTo>
                    <a:pt x="12596" y="3925"/>
                  </a:lnTo>
                  <a:lnTo>
                    <a:pt x="12740" y="4006"/>
                  </a:lnTo>
                  <a:lnTo>
                    <a:pt x="12903" y="4073"/>
                  </a:lnTo>
                  <a:lnTo>
                    <a:pt x="13074" y="4140"/>
                  </a:lnTo>
                  <a:lnTo>
                    <a:pt x="13255" y="4187"/>
                  </a:lnTo>
                  <a:lnTo>
                    <a:pt x="13454" y="4228"/>
                  </a:lnTo>
                  <a:lnTo>
                    <a:pt x="13671" y="4255"/>
                  </a:lnTo>
                  <a:lnTo>
                    <a:pt x="13888" y="4268"/>
                  </a:lnTo>
                  <a:lnTo>
                    <a:pt x="14123" y="4275"/>
                  </a:lnTo>
                  <a:lnTo>
                    <a:pt x="16165" y="4221"/>
                  </a:lnTo>
                  <a:lnTo>
                    <a:pt x="17213" y="4194"/>
                  </a:lnTo>
                  <a:lnTo>
                    <a:pt x="18270" y="4174"/>
                  </a:lnTo>
                  <a:lnTo>
                    <a:pt x="19336" y="4167"/>
                  </a:lnTo>
                  <a:lnTo>
                    <a:pt x="20411" y="4167"/>
                  </a:lnTo>
                  <a:lnTo>
                    <a:pt x="20953" y="4181"/>
                  </a:lnTo>
                  <a:lnTo>
                    <a:pt x="21486" y="4194"/>
                  </a:lnTo>
                  <a:lnTo>
                    <a:pt x="22020" y="4214"/>
                  </a:lnTo>
                  <a:lnTo>
                    <a:pt x="22562" y="4241"/>
                  </a:lnTo>
                  <a:lnTo>
                    <a:pt x="23095" y="4268"/>
                  </a:lnTo>
                  <a:lnTo>
                    <a:pt x="23628" y="4308"/>
                  </a:lnTo>
                  <a:lnTo>
                    <a:pt x="24152" y="4356"/>
                  </a:lnTo>
                  <a:lnTo>
                    <a:pt x="24676" y="4409"/>
                  </a:lnTo>
                  <a:lnTo>
                    <a:pt x="25200" y="4477"/>
                  </a:lnTo>
                  <a:lnTo>
                    <a:pt x="25715" y="4551"/>
                  </a:lnTo>
                  <a:lnTo>
                    <a:pt x="26230" y="4631"/>
                  </a:lnTo>
                  <a:lnTo>
                    <a:pt x="26736" y="4726"/>
                  </a:lnTo>
                  <a:lnTo>
                    <a:pt x="27242" y="4827"/>
                  </a:lnTo>
                  <a:lnTo>
                    <a:pt x="27739" y="4941"/>
                  </a:lnTo>
                  <a:lnTo>
                    <a:pt x="28227" y="5069"/>
                  </a:lnTo>
                  <a:lnTo>
                    <a:pt x="28715" y="5210"/>
                  </a:lnTo>
                  <a:lnTo>
                    <a:pt x="29185" y="5365"/>
                  </a:lnTo>
                  <a:lnTo>
                    <a:pt x="29655" y="5527"/>
                  </a:lnTo>
                  <a:lnTo>
                    <a:pt x="30115" y="5708"/>
                  </a:lnTo>
                  <a:lnTo>
                    <a:pt x="30341" y="5803"/>
                  </a:lnTo>
                  <a:lnTo>
                    <a:pt x="30567" y="5904"/>
                  </a:lnTo>
                  <a:lnTo>
                    <a:pt x="30992" y="6105"/>
                  </a:lnTo>
                  <a:lnTo>
                    <a:pt x="31398" y="6307"/>
                  </a:lnTo>
                  <a:lnTo>
                    <a:pt x="31778" y="6523"/>
                  </a:lnTo>
                  <a:lnTo>
                    <a:pt x="32139" y="6745"/>
                  </a:lnTo>
                  <a:lnTo>
                    <a:pt x="32474" y="6967"/>
                  </a:lnTo>
                  <a:lnTo>
                    <a:pt x="32790" y="7196"/>
                  </a:lnTo>
                  <a:lnTo>
                    <a:pt x="33088" y="7431"/>
                  </a:lnTo>
                  <a:lnTo>
                    <a:pt x="33359" y="7674"/>
                  </a:lnTo>
                  <a:lnTo>
                    <a:pt x="33612" y="7916"/>
                  </a:lnTo>
                  <a:lnTo>
                    <a:pt x="33847" y="8165"/>
                  </a:lnTo>
                  <a:lnTo>
                    <a:pt x="34064" y="8414"/>
                  </a:lnTo>
                  <a:lnTo>
                    <a:pt x="34263" y="8670"/>
                  </a:lnTo>
                  <a:lnTo>
                    <a:pt x="34434" y="8932"/>
                  </a:lnTo>
                  <a:lnTo>
                    <a:pt x="34597" y="9195"/>
                  </a:lnTo>
                  <a:lnTo>
                    <a:pt x="34732" y="9457"/>
                  </a:lnTo>
                  <a:lnTo>
                    <a:pt x="34850" y="9727"/>
                  </a:lnTo>
                  <a:lnTo>
                    <a:pt x="34958" y="9996"/>
                  </a:lnTo>
                  <a:lnTo>
                    <a:pt x="35040" y="10272"/>
                  </a:lnTo>
                  <a:lnTo>
                    <a:pt x="35103" y="10541"/>
                  </a:lnTo>
                  <a:lnTo>
                    <a:pt x="35157" y="10817"/>
                  </a:lnTo>
                  <a:lnTo>
                    <a:pt x="35193" y="11093"/>
                  </a:lnTo>
                  <a:lnTo>
                    <a:pt x="35211" y="11376"/>
                  </a:lnTo>
                  <a:lnTo>
                    <a:pt x="35211" y="11651"/>
                  </a:lnTo>
                  <a:lnTo>
                    <a:pt x="35193" y="11927"/>
                  </a:lnTo>
                  <a:lnTo>
                    <a:pt x="35166" y="12210"/>
                  </a:lnTo>
                  <a:lnTo>
                    <a:pt x="35121" y="12486"/>
                  </a:lnTo>
                  <a:lnTo>
                    <a:pt x="35058" y="12769"/>
                  </a:lnTo>
                  <a:lnTo>
                    <a:pt x="34985" y="13045"/>
                  </a:lnTo>
                  <a:lnTo>
                    <a:pt x="34895" y="13321"/>
                  </a:lnTo>
                  <a:lnTo>
                    <a:pt x="34787" y="13597"/>
                  </a:lnTo>
                  <a:lnTo>
                    <a:pt x="34669" y="13873"/>
                  </a:lnTo>
                  <a:lnTo>
                    <a:pt x="34543" y="14142"/>
                  </a:lnTo>
                  <a:lnTo>
                    <a:pt x="34398" y="14411"/>
                  </a:lnTo>
                  <a:lnTo>
                    <a:pt x="34245" y="14680"/>
                  </a:lnTo>
                  <a:lnTo>
                    <a:pt x="34073" y="14949"/>
                  </a:lnTo>
                  <a:lnTo>
                    <a:pt x="33892" y="15212"/>
                  </a:lnTo>
                  <a:lnTo>
                    <a:pt x="33702" y="15474"/>
                  </a:lnTo>
                  <a:lnTo>
                    <a:pt x="33495" y="15730"/>
                  </a:lnTo>
                  <a:lnTo>
                    <a:pt x="33278" y="15986"/>
                  </a:lnTo>
                  <a:lnTo>
                    <a:pt x="33052" y="16235"/>
                  </a:lnTo>
                  <a:lnTo>
                    <a:pt x="32817" y="16477"/>
                  </a:lnTo>
                  <a:lnTo>
                    <a:pt x="32573" y="16720"/>
                  </a:lnTo>
                  <a:lnTo>
                    <a:pt x="32311" y="16955"/>
                  </a:lnTo>
                  <a:lnTo>
                    <a:pt x="32049" y="17184"/>
                  </a:lnTo>
                  <a:lnTo>
                    <a:pt x="31769" y="17413"/>
                  </a:lnTo>
                  <a:lnTo>
                    <a:pt x="31489" y="17635"/>
                  </a:lnTo>
                  <a:lnTo>
                    <a:pt x="31191" y="17850"/>
                  </a:lnTo>
                  <a:lnTo>
                    <a:pt x="30892" y="18059"/>
                  </a:lnTo>
                  <a:lnTo>
                    <a:pt x="30576" y="18261"/>
                  </a:lnTo>
                  <a:lnTo>
                    <a:pt x="30260" y="18463"/>
                  </a:lnTo>
                  <a:lnTo>
                    <a:pt x="29935" y="18651"/>
                  </a:lnTo>
                  <a:lnTo>
                    <a:pt x="29600" y="18833"/>
                  </a:lnTo>
                  <a:lnTo>
                    <a:pt x="29257" y="19008"/>
                  </a:lnTo>
                  <a:lnTo>
                    <a:pt x="28914" y="19176"/>
                  </a:lnTo>
                  <a:lnTo>
                    <a:pt x="28561" y="19338"/>
                  </a:lnTo>
                  <a:lnTo>
                    <a:pt x="28200" y="19493"/>
                  </a:lnTo>
                  <a:lnTo>
                    <a:pt x="27838" y="19634"/>
                  </a:lnTo>
                  <a:lnTo>
                    <a:pt x="27468" y="19769"/>
                  </a:lnTo>
                  <a:lnTo>
                    <a:pt x="27088" y="19896"/>
                  </a:lnTo>
                  <a:lnTo>
                    <a:pt x="26709" y="20011"/>
                  </a:lnTo>
                  <a:lnTo>
                    <a:pt x="26329" y="20119"/>
                  </a:lnTo>
                  <a:lnTo>
                    <a:pt x="25941" y="20220"/>
                  </a:lnTo>
                  <a:lnTo>
                    <a:pt x="25543" y="20307"/>
                  </a:lnTo>
                  <a:lnTo>
                    <a:pt x="25146" y="20388"/>
                  </a:lnTo>
                  <a:lnTo>
                    <a:pt x="24839" y="20442"/>
                  </a:lnTo>
                  <a:lnTo>
                    <a:pt x="24522" y="20489"/>
                  </a:lnTo>
                  <a:lnTo>
                    <a:pt x="24206" y="20536"/>
                  </a:lnTo>
                  <a:lnTo>
                    <a:pt x="23881" y="20576"/>
                  </a:lnTo>
                  <a:lnTo>
                    <a:pt x="23565" y="20617"/>
                  </a:lnTo>
                  <a:lnTo>
                    <a:pt x="23248" y="20644"/>
                  </a:lnTo>
                  <a:lnTo>
                    <a:pt x="22923" y="20677"/>
                  </a:lnTo>
                  <a:lnTo>
                    <a:pt x="22598" y="20697"/>
                  </a:lnTo>
                  <a:lnTo>
                    <a:pt x="22282" y="20718"/>
                  </a:lnTo>
                  <a:lnTo>
                    <a:pt x="21956" y="20731"/>
                  </a:lnTo>
                  <a:lnTo>
                    <a:pt x="21631" y="20738"/>
                  </a:lnTo>
                  <a:lnTo>
                    <a:pt x="20664" y="20738"/>
                  </a:lnTo>
                  <a:lnTo>
                    <a:pt x="20339" y="20724"/>
                  </a:lnTo>
                  <a:lnTo>
                    <a:pt x="20014" y="20711"/>
                  </a:lnTo>
                  <a:lnTo>
                    <a:pt x="19688" y="20697"/>
                  </a:lnTo>
                  <a:lnTo>
                    <a:pt x="19372" y="20670"/>
                  </a:lnTo>
                  <a:lnTo>
                    <a:pt x="19047" y="20644"/>
                  </a:lnTo>
                  <a:lnTo>
                    <a:pt x="18722" y="20617"/>
                  </a:lnTo>
                  <a:lnTo>
                    <a:pt x="18405" y="20576"/>
                  </a:lnTo>
                  <a:lnTo>
                    <a:pt x="18089" y="20536"/>
                  </a:lnTo>
                  <a:lnTo>
                    <a:pt x="17764" y="20495"/>
                  </a:lnTo>
                  <a:lnTo>
                    <a:pt x="17448" y="20448"/>
                  </a:lnTo>
                  <a:lnTo>
                    <a:pt x="17131" y="20395"/>
                  </a:lnTo>
                  <a:lnTo>
                    <a:pt x="16815" y="20334"/>
                  </a:lnTo>
                  <a:lnTo>
                    <a:pt x="16499" y="20273"/>
                  </a:lnTo>
                  <a:lnTo>
                    <a:pt x="16192" y="20206"/>
                  </a:lnTo>
                  <a:lnTo>
                    <a:pt x="15884" y="20139"/>
                  </a:lnTo>
                  <a:lnTo>
                    <a:pt x="15577" y="20065"/>
                  </a:lnTo>
                  <a:lnTo>
                    <a:pt x="15270" y="19984"/>
                  </a:lnTo>
                  <a:lnTo>
                    <a:pt x="14963" y="19903"/>
                  </a:lnTo>
                  <a:lnTo>
                    <a:pt x="14656" y="19816"/>
                  </a:lnTo>
                  <a:lnTo>
                    <a:pt x="14357" y="19728"/>
                  </a:lnTo>
                  <a:lnTo>
                    <a:pt x="14059" y="19627"/>
                  </a:lnTo>
                  <a:lnTo>
                    <a:pt x="13770" y="19533"/>
                  </a:lnTo>
                  <a:lnTo>
                    <a:pt x="13472" y="19425"/>
                  </a:lnTo>
                  <a:lnTo>
                    <a:pt x="13183" y="19324"/>
                  </a:lnTo>
                  <a:lnTo>
                    <a:pt x="12903" y="19210"/>
                  </a:lnTo>
                  <a:lnTo>
                    <a:pt x="12614" y="19096"/>
                  </a:lnTo>
                  <a:lnTo>
                    <a:pt x="12334" y="18974"/>
                  </a:lnTo>
                  <a:lnTo>
                    <a:pt x="12062" y="18853"/>
                  </a:lnTo>
                  <a:lnTo>
                    <a:pt x="11782" y="18725"/>
                  </a:lnTo>
                  <a:lnTo>
                    <a:pt x="11520" y="18597"/>
                  </a:lnTo>
                  <a:lnTo>
                    <a:pt x="11249" y="18456"/>
                  </a:lnTo>
                  <a:lnTo>
                    <a:pt x="10987" y="18322"/>
                  </a:lnTo>
                  <a:lnTo>
                    <a:pt x="10725" y="18180"/>
                  </a:lnTo>
                  <a:lnTo>
                    <a:pt x="10472" y="18032"/>
                  </a:lnTo>
                  <a:lnTo>
                    <a:pt x="10219" y="17877"/>
                  </a:lnTo>
                  <a:lnTo>
                    <a:pt x="9975" y="17729"/>
                  </a:lnTo>
                  <a:lnTo>
                    <a:pt x="9731" y="17568"/>
                  </a:lnTo>
                  <a:lnTo>
                    <a:pt x="9496" y="17406"/>
                  </a:lnTo>
                  <a:lnTo>
                    <a:pt x="9261" y="17238"/>
                  </a:lnTo>
                  <a:lnTo>
                    <a:pt x="9036" y="17070"/>
                  </a:lnTo>
                  <a:lnTo>
                    <a:pt x="8810" y="16895"/>
                  </a:lnTo>
                  <a:lnTo>
                    <a:pt x="8593" y="16720"/>
                  </a:lnTo>
                  <a:lnTo>
                    <a:pt x="8376" y="16538"/>
                  </a:lnTo>
                  <a:lnTo>
                    <a:pt x="8168" y="16356"/>
                  </a:lnTo>
                  <a:lnTo>
                    <a:pt x="7969" y="16168"/>
                  </a:lnTo>
                  <a:lnTo>
                    <a:pt x="7771" y="15973"/>
                  </a:lnTo>
                  <a:lnTo>
                    <a:pt x="7572" y="15777"/>
                  </a:lnTo>
                  <a:lnTo>
                    <a:pt x="7391" y="15582"/>
                  </a:lnTo>
                  <a:lnTo>
                    <a:pt x="7210" y="15380"/>
                  </a:lnTo>
                  <a:lnTo>
                    <a:pt x="7030" y="15172"/>
                  </a:lnTo>
                  <a:lnTo>
                    <a:pt x="6858" y="14956"/>
                  </a:lnTo>
                  <a:lnTo>
                    <a:pt x="6695" y="14741"/>
                  </a:lnTo>
                  <a:lnTo>
                    <a:pt x="6542" y="14525"/>
                  </a:lnTo>
                  <a:lnTo>
                    <a:pt x="6406" y="14310"/>
                  </a:lnTo>
                  <a:lnTo>
                    <a:pt x="6271" y="14088"/>
                  </a:lnTo>
                  <a:lnTo>
                    <a:pt x="6144" y="13873"/>
                  </a:lnTo>
                  <a:lnTo>
                    <a:pt x="6027" y="13650"/>
                  </a:lnTo>
                  <a:lnTo>
                    <a:pt x="5927" y="13428"/>
                  </a:lnTo>
                  <a:lnTo>
                    <a:pt x="5828" y="13206"/>
                  </a:lnTo>
                  <a:lnTo>
                    <a:pt x="5738" y="12984"/>
                  </a:lnTo>
                  <a:lnTo>
                    <a:pt x="5665" y="12762"/>
                  </a:lnTo>
                  <a:lnTo>
                    <a:pt x="5593" y="12540"/>
                  </a:lnTo>
                  <a:lnTo>
                    <a:pt x="5530" y="12318"/>
                  </a:lnTo>
                  <a:lnTo>
                    <a:pt x="5476" y="12096"/>
                  </a:lnTo>
                  <a:lnTo>
                    <a:pt x="5430" y="11874"/>
                  </a:lnTo>
                  <a:lnTo>
                    <a:pt x="5394" y="11651"/>
                  </a:lnTo>
                  <a:lnTo>
                    <a:pt x="5367" y="11429"/>
                  </a:lnTo>
                  <a:lnTo>
                    <a:pt x="5349" y="11207"/>
                  </a:lnTo>
                  <a:lnTo>
                    <a:pt x="5340" y="10985"/>
                  </a:lnTo>
                  <a:lnTo>
                    <a:pt x="5340" y="10763"/>
                  </a:lnTo>
                  <a:lnTo>
                    <a:pt x="5340" y="10541"/>
                  </a:lnTo>
                  <a:lnTo>
                    <a:pt x="5358" y="10319"/>
                  </a:lnTo>
                  <a:lnTo>
                    <a:pt x="5376" y="10103"/>
                  </a:lnTo>
                  <a:lnTo>
                    <a:pt x="5403" y="9881"/>
                  </a:lnTo>
                  <a:lnTo>
                    <a:pt x="5439" y="9666"/>
                  </a:lnTo>
                  <a:lnTo>
                    <a:pt x="5485" y="9451"/>
                  </a:lnTo>
                  <a:lnTo>
                    <a:pt x="5539" y="9235"/>
                  </a:lnTo>
                  <a:lnTo>
                    <a:pt x="5593" y="9020"/>
                  </a:lnTo>
                  <a:lnTo>
                    <a:pt x="5656" y="8811"/>
                  </a:lnTo>
                  <a:lnTo>
                    <a:pt x="5738" y="8596"/>
                  </a:lnTo>
                  <a:lnTo>
                    <a:pt x="5810" y="8387"/>
                  </a:lnTo>
                  <a:lnTo>
                    <a:pt x="5900" y="8179"/>
                  </a:lnTo>
                  <a:lnTo>
                    <a:pt x="5991" y="7977"/>
                  </a:lnTo>
                  <a:lnTo>
                    <a:pt x="6099" y="7768"/>
                  </a:lnTo>
                  <a:lnTo>
                    <a:pt x="6198" y="7573"/>
                  </a:lnTo>
                  <a:lnTo>
                    <a:pt x="6316" y="7371"/>
                  </a:lnTo>
                  <a:lnTo>
                    <a:pt x="6433" y="7176"/>
                  </a:lnTo>
                  <a:lnTo>
                    <a:pt x="6569" y="6980"/>
                  </a:lnTo>
                  <a:lnTo>
                    <a:pt x="6695" y="6785"/>
                  </a:lnTo>
                  <a:lnTo>
                    <a:pt x="6840" y="6597"/>
                  </a:lnTo>
                  <a:lnTo>
                    <a:pt x="6985" y="6408"/>
                  </a:lnTo>
                  <a:lnTo>
                    <a:pt x="7138" y="6220"/>
                  </a:lnTo>
                  <a:lnTo>
                    <a:pt x="7292" y="6038"/>
                  </a:lnTo>
                  <a:lnTo>
                    <a:pt x="7454" y="5863"/>
                  </a:lnTo>
                  <a:lnTo>
                    <a:pt x="7626" y="5688"/>
                  </a:lnTo>
                  <a:lnTo>
                    <a:pt x="7807" y="5513"/>
                  </a:lnTo>
                  <a:lnTo>
                    <a:pt x="7987" y="5345"/>
                  </a:lnTo>
                  <a:lnTo>
                    <a:pt x="8168" y="5177"/>
                  </a:lnTo>
                  <a:lnTo>
                    <a:pt x="8367" y="5015"/>
                  </a:lnTo>
                  <a:lnTo>
                    <a:pt x="8566" y="4854"/>
                  </a:lnTo>
                  <a:lnTo>
                    <a:pt x="8765" y="4699"/>
                  </a:lnTo>
                  <a:lnTo>
                    <a:pt x="8972" y="4544"/>
                  </a:lnTo>
                  <a:lnTo>
                    <a:pt x="9189" y="4396"/>
                  </a:lnTo>
                  <a:lnTo>
                    <a:pt x="9406" y="4255"/>
                  </a:lnTo>
                  <a:lnTo>
                    <a:pt x="9632" y="4113"/>
                  </a:lnTo>
                  <a:lnTo>
                    <a:pt x="9858" y="3979"/>
                  </a:lnTo>
                  <a:lnTo>
                    <a:pt x="10093" y="3844"/>
                  </a:lnTo>
                  <a:lnTo>
                    <a:pt x="10328" y="3716"/>
                  </a:lnTo>
                  <a:lnTo>
                    <a:pt x="10572" y="3595"/>
                  </a:lnTo>
                  <a:lnTo>
                    <a:pt x="10816" y="3474"/>
                  </a:lnTo>
                  <a:lnTo>
                    <a:pt x="11069" y="3359"/>
                  </a:lnTo>
                  <a:lnTo>
                    <a:pt x="11322" y="3252"/>
                  </a:lnTo>
                  <a:lnTo>
                    <a:pt x="11584" y="3144"/>
                  </a:lnTo>
                  <a:lnTo>
                    <a:pt x="11846" y="3043"/>
                  </a:lnTo>
                  <a:close/>
                  <a:moveTo>
                    <a:pt x="14059" y="1"/>
                  </a:moveTo>
                  <a:lnTo>
                    <a:pt x="13752" y="8"/>
                  </a:lnTo>
                  <a:lnTo>
                    <a:pt x="13427" y="21"/>
                  </a:lnTo>
                  <a:lnTo>
                    <a:pt x="12794" y="48"/>
                  </a:lnTo>
                  <a:lnTo>
                    <a:pt x="12478" y="82"/>
                  </a:lnTo>
                  <a:lnTo>
                    <a:pt x="12171" y="115"/>
                  </a:lnTo>
                  <a:lnTo>
                    <a:pt x="11855" y="156"/>
                  </a:lnTo>
                  <a:lnTo>
                    <a:pt x="11547" y="203"/>
                  </a:lnTo>
                  <a:lnTo>
                    <a:pt x="11231" y="257"/>
                  </a:lnTo>
                  <a:lnTo>
                    <a:pt x="10924" y="317"/>
                  </a:lnTo>
                  <a:lnTo>
                    <a:pt x="10617" y="378"/>
                  </a:lnTo>
                  <a:lnTo>
                    <a:pt x="10319" y="452"/>
                  </a:lnTo>
                  <a:lnTo>
                    <a:pt x="10020" y="526"/>
                  </a:lnTo>
                  <a:lnTo>
                    <a:pt x="9713" y="607"/>
                  </a:lnTo>
                  <a:lnTo>
                    <a:pt x="9424" y="687"/>
                  </a:lnTo>
                  <a:lnTo>
                    <a:pt x="9126" y="782"/>
                  </a:lnTo>
                  <a:lnTo>
                    <a:pt x="8837" y="876"/>
                  </a:lnTo>
                  <a:lnTo>
                    <a:pt x="8548" y="977"/>
                  </a:lnTo>
                  <a:lnTo>
                    <a:pt x="8259" y="1084"/>
                  </a:lnTo>
                  <a:lnTo>
                    <a:pt x="7978" y="1192"/>
                  </a:lnTo>
                  <a:lnTo>
                    <a:pt x="7698" y="1313"/>
                  </a:lnTo>
                  <a:lnTo>
                    <a:pt x="7418" y="1428"/>
                  </a:lnTo>
                  <a:lnTo>
                    <a:pt x="7147" y="1556"/>
                  </a:lnTo>
                  <a:lnTo>
                    <a:pt x="6876" y="1683"/>
                  </a:lnTo>
                  <a:lnTo>
                    <a:pt x="6614" y="1818"/>
                  </a:lnTo>
                  <a:lnTo>
                    <a:pt x="6352" y="1953"/>
                  </a:lnTo>
                  <a:lnTo>
                    <a:pt x="6090" y="2101"/>
                  </a:lnTo>
                  <a:lnTo>
                    <a:pt x="5837" y="2242"/>
                  </a:lnTo>
                  <a:lnTo>
                    <a:pt x="5584" y="2397"/>
                  </a:lnTo>
                  <a:lnTo>
                    <a:pt x="5331" y="2552"/>
                  </a:lnTo>
                  <a:lnTo>
                    <a:pt x="5087" y="2707"/>
                  </a:lnTo>
                  <a:lnTo>
                    <a:pt x="4852" y="2875"/>
                  </a:lnTo>
                  <a:lnTo>
                    <a:pt x="4617" y="3036"/>
                  </a:lnTo>
                  <a:lnTo>
                    <a:pt x="4391" y="3211"/>
                  </a:lnTo>
                  <a:lnTo>
                    <a:pt x="4165" y="3380"/>
                  </a:lnTo>
                  <a:lnTo>
                    <a:pt x="3940" y="3561"/>
                  </a:lnTo>
                  <a:lnTo>
                    <a:pt x="3723" y="3743"/>
                  </a:lnTo>
                  <a:lnTo>
                    <a:pt x="3515" y="3925"/>
                  </a:lnTo>
                  <a:lnTo>
                    <a:pt x="3307" y="4113"/>
                  </a:lnTo>
                  <a:lnTo>
                    <a:pt x="3108" y="4302"/>
                  </a:lnTo>
                  <a:lnTo>
                    <a:pt x="2910" y="4497"/>
                  </a:lnTo>
                  <a:lnTo>
                    <a:pt x="2720" y="4692"/>
                  </a:lnTo>
                  <a:lnTo>
                    <a:pt x="2530" y="4894"/>
                  </a:lnTo>
                  <a:lnTo>
                    <a:pt x="2358" y="5096"/>
                  </a:lnTo>
                  <a:lnTo>
                    <a:pt x="2178" y="5305"/>
                  </a:lnTo>
                  <a:lnTo>
                    <a:pt x="2015" y="5513"/>
                  </a:lnTo>
                  <a:lnTo>
                    <a:pt x="1852" y="5722"/>
                  </a:lnTo>
                  <a:lnTo>
                    <a:pt x="1699" y="5937"/>
                  </a:lnTo>
                  <a:lnTo>
                    <a:pt x="1545" y="6153"/>
                  </a:lnTo>
                  <a:lnTo>
                    <a:pt x="1401" y="6375"/>
                  </a:lnTo>
                  <a:lnTo>
                    <a:pt x="1265" y="6597"/>
                  </a:lnTo>
                  <a:lnTo>
                    <a:pt x="1130" y="6819"/>
                  </a:lnTo>
                  <a:lnTo>
                    <a:pt x="1012" y="7041"/>
                  </a:lnTo>
                  <a:lnTo>
                    <a:pt x="886" y="7270"/>
                  </a:lnTo>
                  <a:lnTo>
                    <a:pt x="777" y="7499"/>
                  </a:lnTo>
                  <a:lnTo>
                    <a:pt x="678" y="7734"/>
                  </a:lnTo>
                  <a:lnTo>
                    <a:pt x="578" y="7970"/>
                  </a:lnTo>
                  <a:lnTo>
                    <a:pt x="488" y="8205"/>
                  </a:lnTo>
                  <a:lnTo>
                    <a:pt x="407" y="8441"/>
                  </a:lnTo>
                  <a:lnTo>
                    <a:pt x="325" y="8683"/>
                  </a:lnTo>
                  <a:lnTo>
                    <a:pt x="262" y="8919"/>
                  </a:lnTo>
                  <a:lnTo>
                    <a:pt x="199" y="9161"/>
                  </a:lnTo>
                  <a:lnTo>
                    <a:pt x="145" y="9403"/>
                  </a:lnTo>
                  <a:lnTo>
                    <a:pt x="100" y="9653"/>
                  </a:lnTo>
                  <a:lnTo>
                    <a:pt x="63" y="9895"/>
                  </a:lnTo>
                  <a:lnTo>
                    <a:pt x="36" y="10144"/>
                  </a:lnTo>
                  <a:lnTo>
                    <a:pt x="18" y="10393"/>
                  </a:lnTo>
                  <a:lnTo>
                    <a:pt x="0" y="10642"/>
                  </a:lnTo>
                  <a:lnTo>
                    <a:pt x="0" y="11012"/>
                  </a:lnTo>
                  <a:lnTo>
                    <a:pt x="9" y="11382"/>
                  </a:lnTo>
                  <a:lnTo>
                    <a:pt x="27" y="11746"/>
                  </a:lnTo>
                  <a:lnTo>
                    <a:pt x="72" y="12102"/>
                  </a:lnTo>
                  <a:lnTo>
                    <a:pt x="127" y="12459"/>
                  </a:lnTo>
                  <a:lnTo>
                    <a:pt x="199" y="12816"/>
                  </a:lnTo>
                  <a:lnTo>
                    <a:pt x="280" y="13166"/>
                  </a:lnTo>
                  <a:lnTo>
                    <a:pt x="380" y="13516"/>
                  </a:lnTo>
                  <a:lnTo>
                    <a:pt x="488" y="13859"/>
                  </a:lnTo>
                  <a:lnTo>
                    <a:pt x="615" y="14196"/>
                  </a:lnTo>
                  <a:lnTo>
                    <a:pt x="750" y="14532"/>
                  </a:lnTo>
                  <a:lnTo>
                    <a:pt x="904" y="14862"/>
                  </a:lnTo>
                  <a:lnTo>
                    <a:pt x="1066" y="15192"/>
                  </a:lnTo>
                  <a:lnTo>
                    <a:pt x="1238" y="15515"/>
                  </a:lnTo>
                  <a:lnTo>
                    <a:pt x="1428" y="15838"/>
                  </a:lnTo>
                  <a:lnTo>
                    <a:pt x="1627" y="16154"/>
                  </a:lnTo>
                  <a:lnTo>
                    <a:pt x="1843" y="16464"/>
                  </a:lnTo>
                  <a:lnTo>
                    <a:pt x="2069" y="16773"/>
                  </a:lnTo>
                  <a:lnTo>
                    <a:pt x="2295" y="17076"/>
                  </a:lnTo>
                  <a:lnTo>
                    <a:pt x="2548" y="17372"/>
                  </a:lnTo>
                  <a:lnTo>
                    <a:pt x="2801" y="17669"/>
                  </a:lnTo>
                  <a:lnTo>
                    <a:pt x="3063" y="17958"/>
                  </a:lnTo>
                  <a:lnTo>
                    <a:pt x="3343" y="18241"/>
                  </a:lnTo>
                  <a:lnTo>
                    <a:pt x="3623" y="18517"/>
                  </a:lnTo>
                  <a:lnTo>
                    <a:pt x="3922" y="18793"/>
                  </a:lnTo>
                  <a:lnTo>
                    <a:pt x="4229" y="19062"/>
                  </a:lnTo>
                  <a:lnTo>
                    <a:pt x="4545" y="19331"/>
                  </a:lnTo>
                  <a:lnTo>
                    <a:pt x="4861" y="19587"/>
                  </a:lnTo>
                  <a:lnTo>
                    <a:pt x="5196" y="19843"/>
                  </a:lnTo>
                  <a:lnTo>
                    <a:pt x="5530" y="20092"/>
                  </a:lnTo>
                  <a:lnTo>
                    <a:pt x="5882" y="20334"/>
                  </a:lnTo>
                  <a:lnTo>
                    <a:pt x="6235" y="20570"/>
                  </a:lnTo>
                  <a:lnTo>
                    <a:pt x="6596" y="20805"/>
                  </a:lnTo>
                  <a:lnTo>
                    <a:pt x="6966" y="21034"/>
                  </a:lnTo>
                  <a:lnTo>
                    <a:pt x="7346" y="21249"/>
                  </a:lnTo>
                  <a:lnTo>
                    <a:pt x="7725" y="21465"/>
                  </a:lnTo>
                  <a:lnTo>
                    <a:pt x="8123" y="21680"/>
                  </a:lnTo>
                  <a:lnTo>
                    <a:pt x="8512" y="21882"/>
                  </a:lnTo>
                  <a:lnTo>
                    <a:pt x="8918" y="22077"/>
                  </a:lnTo>
                  <a:lnTo>
                    <a:pt x="9325" y="22272"/>
                  </a:lnTo>
                  <a:lnTo>
                    <a:pt x="9740" y="22454"/>
                  </a:lnTo>
                  <a:lnTo>
                    <a:pt x="10156" y="22636"/>
                  </a:lnTo>
                  <a:lnTo>
                    <a:pt x="10581" y="22804"/>
                  </a:lnTo>
                  <a:lnTo>
                    <a:pt x="11005" y="22972"/>
                  </a:lnTo>
                  <a:lnTo>
                    <a:pt x="11439" y="23134"/>
                  </a:lnTo>
                  <a:lnTo>
                    <a:pt x="11873" y="23289"/>
                  </a:lnTo>
                  <a:lnTo>
                    <a:pt x="12315" y="23430"/>
                  </a:lnTo>
                  <a:lnTo>
                    <a:pt x="12758" y="23571"/>
                  </a:lnTo>
                  <a:lnTo>
                    <a:pt x="13210" y="23706"/>
                  </a:lnTo>
                  <a:lnTo>
                    <a:pt x="13662" y="23827"/>
                  </a:lnTo>
                  <a:lnTo>
                    <a:pt x="14114" y="23948"/>
                  </a:lnTo>
                  <a:lnTo>
                    <a:pt x="14565" y="24063"/>
                  </a:lnTo>
                  <a:lnTo>
                    <a:pt x="15026" y="24164"/>
                  </a:lnTo>
                  <a:lnTo>
                    <a:pt x="15487" y="24265"/>
                  </a:lnTo>
                  <a:lnTo>
                    <a:pt x="15948" y="24352"/>
                  </a:lnTo>
                  <a:lnTo>
                    <a:pt x="16409" y="24433"/>
                  </a:lnTo>
                  <a:lnTo>
                    <a:pt x="16878" y="24514"/>
                  </a:lnTo>
                  <a:lnTo>
                    <a:pt x="17339" y="24581"/>
                  </a:lnTo>
                  <a:lnTo>
                    <a:pt x="17809" y="24642"/>
                  </a:lnTo>
                  <a:lnTo>
                    <a:pt x="18279" y="24689"/>
                  </a:lnTo>
                  <a:lnTo>
                    <a:pt x="18740" y="24736"/>
                  </a:lnTo>
                  <a:lnTo>
                    <a:pt x="19210" y="24769"/>
                  </a:lnTo>
                  <a:lnTo>
                    <a:pt x="19679" y="24803"/>
                  </a:lnTo>
                  <a:lnTo>
                    <a:pt x="20140" y="24823"/>
                  </a:lnTo>
                  <a:lnTo>
                    <a:pt x="20420" y="24837"/>
                  </a:lnTo>
                  <a:lnTo>
                    <a:pt x="20691" y="24843"/>
                  </a:lnTo>
                  <a:lnTo>
                    <a:pt x="21224" y="24843"/>
                  </a:lnTo>
                  <a:lnTo>
                    <a:pt x="21712" y="24837"/>
                  </a:lnTo>
                  <a:lnTo>
                    <a:pt x="22209" y="24823"/>
                  </a:lnTo>
                  <a:lnTo>
                    <a:pt x="22697" y="24796"/>
                  </a:lnTo>
                  <a:lnTo>
                    <a:pt x="23194" y="24763"/>
                  </a:lnTo>
                  <a:lnTo>
                    <a:pt x="23682" y="24722"/>
                  </a:lnTo>
                  <a:lnTo>
                    <a:pt x="24170" y="24668"/>
                  </a:lnTo>
                  <a:lnTo>
                    <a:pt x="24658" y="24615"/>
                  </a:lnTo>
                  <a:lnTo>
                    <a:pt x="25137" y="24547"/>
                  </a:lnTo>
                  <a:lnTo>
                    <a:pt x="25625" y="24473"/>
                  </a:lnTo>
                  <a:lnTo>
                    <a:pt x="26104" y="24392"/>
                  </a:lnTo>
                  <a:lnTo>
                    <a:pt x="26573" y="24298"/>
                  </a:lnTo>
                  <a:lnTo>
                    <a:pt x="27043" y="24204"/>
                  </a:lnTo>
                  <a:lnTo>
                    <a:pt x="27513" y="24096"/>
                  </a:lnTo>
                  <a:lnTo>
                    <a:pt x="27983" y="23982"/>
                  </a:lnTo>
                  <a:lnTo>
                    <a:pt x="28444" y="23861"/>
                  </a:lnTo>
                  <a:lnTo>
                    <a:pt x="28896" y="23733"/>
                  </a:lnTo>
                  <a:lnTo>
                    <a:pt x="29347" y="23598"/>
                  </a:lnTo>
                  <a:lnTo>
                    <a:pt x="29799" y="23450"/>
                  </a:lnTo>
                  <a:lnTo>
                    <a:pt x="30242" y="23302"/>
                  </a:lnTo>
                  <a:lnTo>
                    <a:pt x="30676" y="23147"/>
                  </a:lnTo>
                  <a:lnTo>
                    <a:pt x="31109" y="22979"/>
                  </a:lnTo>
                  <a:lnTo>
                    <a:pt x="31534" y="22811"/>
                  </a:lnTo>
                  <a:lnTo>
                    <a:pt x="31950" y="22629"/>
                  </a:lnTo>
                  <a:lnTo>
                    <a:pt x="32365" y="22447"/>
                  </a:lnTo>
                  <a:lnTo>
                    <a:pt x="32763" y="22252"/>
                  </a:lnTo>
                  <a:lnTo>
                    <a:pt x="33160" y="22050"/>
                  </a:lnTo>
                  <a:lnTo>
                    <a:pt x="33558" y="21848"/>
                  </a:lnTo>
                  <a:lnTo>
                    <a:pt x="33937" y="21633"/>
                  </a:lnTo>
                  <a:lnTo>
                    <a:pt x="34317" y="21418"/>
                  </a:lnTo>
                  <a:lnTo>
                    <a:pt x="34687" y="21189"/>
                  </a:lnTo>
                  <a:lnTo>
                    <a:pt x="35040" y="20960"/>
                  </a:lnTo>
                  <a:lnTo>
                    <a:pt x="35392" y="20724"/>
                  </a:lnTo>
                  <a:lnTo>
                    <a:pt x="35735" y="20482"/>
                  </a:lnTo>
                  <a:lnTo>
                    <a:pt x="36070" y="20226"/>
                  </a:lnTo>
                  <a:lnTo>
                    <a:pt x="36395" y="19970"/>
                  </a:lnTo>
                  <a:lnTo>
                    <a:pt x="36711" y="19715"/>
                  </a:lnTo>
                  <a:lnTo>
                    <a:pt x="37009" y="19446"/>
                  </a:lnTo>
                  <a:lnTo>
                    <a:pt x="37308" y="19170"/>
                  </a:lnTo>
                  <a:lnTo>
                    <a:pt x="37588" y="18894"/>
                  </a:lnTo>
                  <a:lnTo>
                    <a:pt x="37859" y="18611"/>
                  </a:lnTo>
                  <a:lnTo>
                    <a:pt x="38121" y="18322"/>
                  </a:lnTo>
                  <a:lnTo>
                    <a:pt x="38374" y="18025"/>
                  </a:lnTo>
                  <a:lnTo>
                    <a:pt x="38618" y="17722"/>
                  </a:lnTo>
                  <a:lnTo>
                    <a:pt x="38844" y="17420"/>
                  </a:lnTo>
                  <a:lnTo>
                    <a:pt x="39060" y="17110"/>
                  </a:lnTo>
                  <a:lnTo>
                    <a:pt x="39259" y="16794"/>
                  </a:lnTo>
                  <a:lnTo>
                    <a:pt x="39458" y="16471"/>
                  </a:lnTo>
                  <a:lnTo>
                    <a:pt x="39630" y="16148"/>
                  </a:lnTo>
                  <a:lnTo>
                    <a:pt x="39801" y="15818"/>
                  </a:lnTo>
                  <a:lnTo>
                    <a:pt x="39946" y="15481"/>
                  </a:lnTo>
                  <a:lnTo>
                    <a:pt x="40091" y="15138"/>
                  </a:lnTo>
                  <a:lnTo>
                    <a:pt x="40217" y="14795"/>
                  </a:lnTo>
                  <a:lnTo>
                    <a:pt x="40325" y="14445"/>
                  </a:lnTo>
                  <a:lnTo>
                    <a:pt x="40425" y="14095"/>
                  </a:lnTo>
                  <a:lnTo>
                    <a:pt x="40506" y="13738"/>
                  </a:lnTo>
                  <a:lnTo>
                    <a:pt x="40569" y="13375"/>
                  </a:lnTo>
                  <a:lnTo>
                    <a:pt x="40624" y="13011"/>
                  </a:lnTo>
                  <a:lnTo>
                    <a:pt x="40660" y="12641"/>
                  </a:lnTo>
                  <a:lnTo>
                    <a:pt x="40678" y="12264"/>
                  </a:lnTo>
                  <a:lnTo>
                    <a:pt x="40687" y="11887"/>
                  </a:lnTo>
                  <a:lnTo>
                    <a:pt x="40669" y="11503"/>
                  </a:lnTo>
                  <a:lnTo>
                    <a:pt x="40642" y="11120"/>
                  </a:lnTo>
                  <a:lnTo>
                    <a:pt x="40606" y="10729"/>
                  </a:lnTo>
                  <a:lnTo>
                    <a:pt x="40542" y="10339"/>
                  </a:lnTo>
                  <a:lnTo>
                    <a:pt x="40461" y="9942"/>
                  </a:lnTo>
                  <a:lnTo>
                    <a:pt x="40371" y="9558"/>
                  </a:lnTo>
                  <a:lnTo>
                    <a:pt x="40262" y="9181"/>
                  </a:lnTo>
                  <a:lnTo>
                    <a:pt x="40136" y="8818"/>
                  </a:lnTo>
                  <a:lnTo>
                    <a:pt x="40000" y="8461"/>
                  </a:lnTo>
                  <a:lnTo>
                    <a:pt x="39856" y="8111"/>
                  </a:lnTo>
                  <a:lnTo>
                    <a:pt x="39693" y="7775"/>
                  </a:lnTo>
                  <a:lnTo>
                    <a:pt x="39512" y="7445"/>
                  </a:lnTo>
                  <a:lnTo>
                    <a:pt x="39332" y="7129"/>
                  </a:lnTo>
                  <a:lnTo>
                    <a:pt x="39124" y="6819"/>
                  </a:lnTo>
                  <a:lnTo>
                    <a:pt x="38916" y="6516"/>
                  </a:lnTo>
                  <a:lnTo>
                    <a:pt x="38690" y="6220"/>
                  </a:lnTo>
                  <a:lnTo>
                    <a:pt x="38455" y="5937"/>
                  </a:lnTo>
                  <a:lnTo>
                    <a:pt x="38202" y="5661"/>
                  </a:lnTo>
                  <a:lnTo>
                    <a:pt x="37949" y="5392"/>
                  </a:lnTo>
                  <a:lnTo>
                    <a:pt x="37678" y="5130"/>
                  </a:lnTo>
                  <a:lnTo>
                    <a:pt x="37398" y="4881"/>
                  </a:lnTo>
                  <a:lnTo>
                    <a:pt x="37109" y="4638"/>
                  </a:lnTo>
                  <a:lnTo>
                    <a:pt x="36811" y="4403"/>
                  </a:lnTo>
                  <a:lnTo>
                    <a:pt x="36494" y="4174"/>
                  </a:lnTo>
                  <a:lnTo>
                    <a:pt x="36178" y="3952"/>
                  </a:lnTo>
                  <a:lnTo>
                    <a:pt x="35853" y="3736"/>
                  </a:lnTo>
                  <a:lnTo>
                    <a:pt x="35510" y="3534"/>
                  </a:lnTo>
                  <a:lnTo>
                    <a:pt x="35166" y="3339"/>
                  </a:lnTo>
                  <a:lnTo>
                    <a:pt x="34814" y="3144"/>
                  </a:lnTo>
                  <a:lnTo>
                    <a:pt x="34452" y="2962"/>
                  </a:lnTo>
                  <a:lnTo>
                    <a:pt x="34082" y="2787"/>
                  </a:lnTo>
                  <a:lnTo>
                    <a:pt x="33702" y="2619"/>
                  </a:lnTo>
                  <a:lnTo>
                    <a:pt x="33314" y="2458"/>
                  </a:lnTo>
                  <a:lnTo>
                    <a:pt x="32925" y="2303"/>
                  </a:lnTo>
                  <a:lnTo>
                    <a:pt x="32528" y="2155"/>
                  </a:lnTo>
                  <a:lnTo>
                    <a:pt x="32121" y="2013"/>
                  </a:lnTo>
                  <a:lnTo>
                    <a:pt x="31715" y="1879"/>
                  </a:lnTo>
                  <a:lnTo>
                    <a:pt x="31299" y="1744"/>
                  </a:lnTo>
                  <a:lnTo>
                    <a:pt x="30874" y="1623"/>
                  </a:lnTo>
                  <a:lnTo>
                    <a:pt x="30450" y="1509"/>
                  </a:lnTo>
                  <a:lnTo>
                    <a:pt x="30016" y="1401"/>
                  </a:lnTo>
                  <a:lnTo>
                    <a:pt x="29582" y="1293"/>
                  </a:lnTo>
                  <a:lnTo>
                    <a:pt x="29140" y="1199"/>
                  </a:lnTo>
                  <a:lnTo>
                    <a:pt x="28697" y="1105"/>
                  </a:lnTo>
                  <a:lnTo>
                    <a:pt x="28245" y="1017"/>
                  </a:lnTo>
                  <a:lnTo>
                    <a:pt x="27793" y="936"/>
                  </a:lnTo>
                  <a:lnTo>
                    <a:pt x="27332" y="862"/>
                  </a:lnTo>
                  <a:lnTo>
                    <a:pt x="26872" y="788"/>
                  </a:lnTo>
                  <a:lnTo>
                    <a:pt x="26411" y="721"/>
                  </a:lnTo>
                  <a:lnTo>
                    <a:pt x="25950" y="667"/>
                  </a:lnTo>
                  <a:lnTo>
                    <a:pt x="25480" y="607"/>
                  </a:lnTo>
                  <a:lnTo>
                    <a:pt x="25010" y="559"/>
                  </a:lnTo>
                  <a:lnTo>
                    <a:pt x="24540" y="512"/>
                  </a:lnTo>
                  <a:lnTo>
                    <a:pt x="24071" y="472"/>
                  </a:lnTo>
                  <a:lnTo>
                    <a:pt x="23601" y="438"/>
                  </a:lnTo>
                  <a:lnTo>
                    <a:pt x="23131" y="411"/>
                  </a:lnTo>
                  <a:lnTo>
                    <a:pt x="22652" y="384"/>
                  </a:lnTo>
                  <a:lnTo>
                    <a:pt x="22182" y="358"/>
                  </a:lnTo>
                  <a:lnTo>
                    <a:pt x="21703" y="344"/>
                  </a:lnTo>
                  <a:lnTo>
                    <a:pt x="21233" y="331"/>
                  </a:lnTo>
                  <a:lnTo>
                    <a:pt x="20285" y="310"/>
                  </a:lnTo>
                  <a:lnTo>
                    <a:pt x="19345" y="310"/>
                  </a:lnTo>
                  <a:lnTo>
                    <a:pt x="18405" y="331"/>
                  </a:lnTo>
                  <a:lnTo>
                    <a:pt x="17484" y="358"/>
                  </a:lnTo>
                  <a:lnTo>
                    <a:pt x="17059" y="277"/>
                  </a:lnTo>
                  <a:lnTo>
                    <a:pt x="16625" y="203"/>
                  </a:lnTo>
                  <a:lnTo>
                    <a:pt x="16201" y="142"/>
                  </a:lnTo>
                  <a:lnTo>
                    <a:pt x="15776" y="88"/>
                  </a:lnTo>
                  <a:lnTo>
                    <a:pt x="15342" y="55"/>
                  </a:lnTo>
                  <a:lnTo>
                    <a:pt x="14918" y="28"/>
                  </a:lnTo>
                  <a:lnTo>
                    <a:pt x="14493" y="8"/>
                  </a:lnTo>
                  <a:lnTo>
                    <a:pt x="1405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-5378850" y="-2613300"/>
              <a:ext cx="274025" cy="240150"/>
            </a:xfrm>
            <a:custGeom>
              <a:avLst/>
              <a:gdLst/>
              <a:ahLst/>
              <a:cxnLst/>
              <a:rect l="l" t="t" r="r" b="b"/>
              <a:pathLst>
                <a:path w="10961" h="9606" extrusionOk="0">
                  <a:moveTo>
                    <a:pt x="0" y="1"/>
                  </a:moveTo>
                  <a:lnTo>
                    <a:pt x="118" y="81"/>
                  </a:lnTo>
                  <a:lnTo>
                    <a:pt x="217" y="169"/>
                  </a:lnTo>
                  <a:lnTo>
                    <a:pt x="307" y="263"/>
                  </a:lnTo>
                  <a:lnTo>
                    <a:pt x="389" y="371"/>
                  </a:lnTo>
                  <a:lnTo>
                    <a:pt x="461" y="485"/>
                  </a:lnTo>
                  <a:lnTo>
                    <a:pt x="515" y="606"/>
                  </a:lnTo>
                  <a:lnTo>
                    <a:pt x="551" y="741"/>
                  </a:lnTo>
                  <a:lnTo>
                    <a:pt x="569" y="876"/>
                  </a:lnTo>
                  <a:lnTo>
                    <a:pt x="606" y="1293"/>
                  </a:lnTo>
                  <a:lnTo>
                    <a:pt x="624" y="1690"/>
                  </a:lnTo>
                  <a:lnTo>
                    <a:pt x="660" y="2430"/>
                  </a:lnTo>
                  <a:lnTo>
                    <a:pt x="696" y="3736"/>
                  </a:lnTo>
                  <a:lnTo>
                    <a:pt x="732" y="4301"/>
                  </a:lnTo>
                  <a:lnTo>
                    <a:pt x="750" y="4571"/>
                  </a:lnTo>
                  <a:lnTo>
                    <a:pt x="777" y="4833"/>
                  </a:lnTo>
                  <a:lnTo>
                    <a:pt x="813" y="5075"/>
                  </a:lnTo>
                  <a:lnTo>
                    <a:pt x="859" y="5318"/>
                  </a:lnTo>
                  <a:lnTo>
                    <a:pt x="913" y="5547"/>
                  </a:lnTo>
                  <a:lnTo>
                    <a:pt x="985" y="5775"/>
                  </a:lnTo>
                  <a:lnTo>
                    <a:pt x="1066" y="5991"/>
                  </a:lnTo>
                  <a:lnTo>
                    <a:pt x="1166" y="6199"/>
                  </a:lnTo>
                  <a:lnTo>
                    <a:pt x="1274" y="6408"/>
                  </a:lnTo>
                  <a:lnTo>
                    <a:pt x="1410" y="6610"/>
                  </a:lnTo>
                  <a:lnTo>
                    <a:pt x="1554" y="6805"/>
                  </a:lnTo>
                  <a:lnTo>
                    <a:pt x="1726" y="7000"/>
                  </a:lnTo>
                  <a:lnTo>
                    <a:pt x="1916" y="7196"/>
                  </a:lnTo>
                  <a:lnTo>
                    <a:pt x="2133" y="7384"/>
                  </a:lnTo>
                  <a:lnTo>
                    <a:pt x="2367" y="7579"/>
                  </a:lnTo>
                  <a:lnTo>
                    <a:pt x="2639" y="7768"/>
                  </a:lnTo>
                  <a:lnTo>
                    <a:pt x="2928" y="7963"/>
                  </a:lnTo>
                  <a:lnTo>
                    <a:pt x="3253" y="8158"/>
                  </a:lnTo>
                  <a:lnTo>
                    <a:pt x="3596" y="8353"/>
                  </a:lnTo>
                  <a:lnTo>
                    <a:pt x="3985" y="8555"/>
                  </a:lnTo>
                  <a:lnTo>
                    <a:pt x="4400" y="8757"/>
                  </a:lnTo>
                  <a:lnTo>
                    <a:pt x="4843" y="8966"/>
                  </a:lnTo>
                  <a:lnTo>
                    <a:pt x="5069" y="9060"/>
                  </a:lnTo>
                  <a:lnTo>
                    <a:pt x="5313" y="9147"/>
                  </a:lnTo>
                  <a:lnTo>
                    <a:pt x="5575" y="9221"/>
                  </a:lnTo>
                  <a:lnTo>
                    <a:pt x="5855" y="9289"/>
                  </a:lnTo>
                  <a:lnTo>
                    <a:pt x="6144" y="9349"/>
                  </a:lnTo>
                  <a:lnTo>
                    <a:pt x="6461" y="9403"/>
                  </a:lnTo>
                  <a:lnTo>
                    <a:pt x="6786" y="9450"/>
                  </a:lnTo>
                  <a:lnTo>
                    <a:pt x="7129" y="9491"/>
                  </a:lnTo>
                  <a:lnTo>
                    <a:pt x="7482" y="9524"/>
                  </a:lnTo>
                  <a:lnTo>
                    <a:pt x="7843" y="9551"/>
                  </a:lnTo>
                  <a:lnTo>
                    <a:pt x="8222" y="9571"/>
                  </a:lnTo>
                  <a:lnTo>
                    <a:pt x="8611" y="9592"/>
                  </a:lnTo>
                  <a:lnTo>
                    <a:pt x="9009" y="9598"/>
                  </a:lnTo>
                  <a:lnTo>
                    <a:pt x="9424" y="9605"/>
                  </a:lnTo>
                  <a:lnTo>
                    <a:pt x="10264" y="9605"/>
                  </a:lnTo>
                  <a:lnTo>
                    <a:pt x="10129" y="9107"/>
                  </a:lnTo>
                  <a:lnTo>
                    <a:pt x="10012" y="8595"/>
                  </a:lnTo>
                  <a:lnTo>
                    <a:pt x="9912" y="8070"/>
                  </a:lnTo>
                  <a:lnTo>
                    <a:pt x="9831" y="7532"/>
                  </a:lnTo>
                  <a:lnTo>
                    <a:pt x="9804" y="7263"/>
                  </a:lnTo>
                  <a:lnTo>
                    <a:pt x="9777" y="6994"/>
                  </a:lnTo>
                  <a:lnTo>
                    <a:pt x="9749" y="6718"/>
                  </a:lnTo>
                  <a:lnTo>
                    <a:pt x="9731" y="6448"/>
                  </a:lnTo>
                  <a:lnTo>
                    <a:pt x="9722" y="6172"/>
                  </a:lnTo>
                  <a:lnTo>
                    <a:pt x="9722" y="5897"/>
                  </a:lnTo>
                  <a:lnTo>
                    <a:pt x="9722" y="5627"/>
                  </a:lnTo>
                  <a:lnTo>
                    <a:pt x="9731" y="5351"/>
                  </a:lnTo>
                  <a:lnTo>
                    <a:pt x="9749" y="5075"/>
                  </a:lnTo>
                  <a:lnTo>
                    <a:pt x="9768" y="4806"/>
                  </a:lnTo>
                  <a:lnTo>
                    <a:pt x="9795" y="4530"/>
                  </a:lnTo>
                  <a:lnTo>
                    <a:pt x="9831" y="4261"/>
                  </a:lnTo>
                  <a:lnTo>
                    <a:pt x="9876" y="3998"/>
                  </a:lnTo>
                  <a:lnTo>
                    <a:pt x="9930" y="3729"/>
                  </a:lnTo>
                  <a:lnTo>
                    <a:pt x="9993" y="3467"/>
                  </a:lnTo>
                  <a:lnTo>
                    <a:pt x="10066" y="3204"/>
                  </a:lnTo>
                  <a:lnTo>
                    <a:pt x="10147" y="2949"/>
                  </a:lnTo>
                  <a:lnTo>
                    <a:pt x="10228" y="2693"/>
                  </a:lnTo>
                  <a:lnTo>
                    <a:pt x="10328" y="2444"/>
                  </a:lnTo>
                  <a:lnTo>
                    <a:pt x="10436" y="2195"/>
                  </a:lnTo>
                  <a:lnTo>
                    <a:pt x="10554" y="1952"/>
                  </a:lnTo>
                  <a:lnTo>
                    <a:pt x="10671" y="1717"/>
                  </a:lnTo>
                  <a:lnTo>
                    <a:pt x="10816" y="1481"/>
                  </a:lnTo>
                  <a:lnTo>
                    <a:pt x="10960" y="1252"/>
                  </a:lnTo>
                  <a:lnTo>
                    <a:pt x="8204" y="970"/>
                  </a:lnTo>
                  <a:lnTo>
                    <a:pt x="6831" y="822"/>
                  </a:lnTo>
                  <a:lnTo>
                    <a:pt x="5458" y="674"/>
                  </a:lnTo>
                  <a:lnTo>
                    <a:pt x="4084" y="519"/>
                  </a:lnTo>
                  <a:lnTo>
                    <a:pt x="2720" y="357"/>
                  </a:lnTo>
                  <a:lnTo>
                    <a:pt x="1356" y="1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-5901775" y="-774325"/>
              <a:ext cx="746800" cy="442375"/>
            </a:xfrm>
            <a:custGeom>
              <a:avLst/>
              <a:gdLst/>
              <a:ahLst/>
              <a:cxnLst/>
              <a:rect l="l" t="t" r="r" b="b"/>
              <a:pathLst>
                <a:path w="29872" h="17695" extrusionOk="0">
                  <a:moveTo>
                    <a:pt x="6506" y="0"/>
                  </a:moveTo>
                  <a:lnTo>
                    <a:pt x="6244" y="101"/>
                  </a:lnTo>
                  <a:lnTo>
                    <a:pt x="5982" y="209"/>
                  </a:lnTo>
                  <a:lnTo>
                    <a:pt x="5729" y="316"/>
                  </a:lnTo>
                  <a:lnTo>
                    <a:pt x="5476" y="431"/>
                  </a:lnTo>
                  <a:lnTo>
                    <a:pt x="5232" y="552"/>
                  </a:lnTo>
                  <a:lnTo>
                    <a:pt x="4988" y="673"/>
                  </a:lnTo>
                  <a:lnTo>
                    <a:pt x="4753" y="801"/>
                  </a:lnTo>
                  <a:lnTo>
                    <a:pt x="4518" y="936"/>
                  </a:lnTo>
                  <a:lnTo>
                    <a:pt x="4292" y="1070"/>
                  </a:lnTo>
                  <a:lnTo>
                    <a:pt x="4066" y="1212"/>
                  </a:lnTo>
                  <a:lnTo>
                    <a:pt x="3849" y="1353"/>
                  </a:lnTo>
                  <a:lnTo>
                    <a:pt x="3632" y="1501"/>
                  </a:lnTo>
                  <a:lnTo>
                    <a:pt x="3425" y="1656"/>
                  </a:lnTo>
                  <a:lnTo>
                    <a:pt x="3226" y="1811"/>
                  </a:lnTo>
                  <a:lnTo>
                    <a:pt x="3027" y="1972"/>
                  </a:lnTo>
                  <a:lnTo>
                    <a:pt x="2828" y="2134"/>
                  </a:lnTo>
                  <a:lnTo>
                    <a:pt x="2647" y="2302"/>
                  </a:lnTo>
                  <a:lnTo>
                    <a:pt x="2467" y="2470"/>
                  </a:lnTo>
                  <a:lnTo>
                    <a:pt x="2286" y="2645"/>
                  </a:lnTo>
                  <a:lnTo>
                    <a:pt x="2114" y="2820"/>
                  </a:lnTo>
                  <a:lnTo>
                    <a:pt x="1952" y="2995"/>
                  </a:lnTo>
                  <a:lnTo>
                    <a:pt x="1798" y="3177"/>
                  </a:lnTo>
                  <a:lnTo>
                    <a:pt x="1645" y="3365"/>
                  </a:lnTo>
                  <a:lnTo>
                    <a:pt x="1500" y="3554"/>
                  </a:lnTo>
                  <a:lnTo>
                    <a:pt x="1355" y="3742"/>
                  </a:lnTo>
                  <a:lnTo>
                    <a:pt x="1229" y="3937"/>
                  </a:lnTo>
                  <a:lnTo>
                    <a:pt x="1093" y="4133"/>
                  </a:lnTo>
                  <a:lnTo>
                    <a:pt x="976" y="4328"/>
                  </a:lnTo>
                  <a:lnTo>
                    <a:pt x="858" y="4530"/>
                  </a:lnTo>
                  <a:lnTo>
                    <a:pt x="759" y="4725"/>
                  </a:lnTo>
                  <a:lnTo>
                    <a:pt x="651" y="4934"/>
                  </a:lnTo>
                  <a:lnTo>
                    <a:pt x="560" y="5136"/>
                  </a:lnTo>
                  <a:lnTo>
                    <a:pt x="470" y="5344"/>
                  </a:lnTo>
                  <a:lnTo>
                    <a:pt x="398" y="5553"/>
                  </a:lnTo>
                  <a:lnTo>
                    <a:pt x="316" y="5768"/>
                  </a:lnTo>
                  <a:lnTo>
                    <a:pt x="253" y="5977"/>
                  </a:lnTo>
                  <a:lnTo>
                    <a:pt x="199" y="6192"/>
                  </a:lnTo>
                  <a:lnTo>
                    <a:pt x="145" y="6408"/>
                  </a:lnTo>
                  <a:lnTo>
                    <a:pt x="99" y="6623"/>
                  </a:lnTo>
                  <a:lnTo>
                    <a:pt x="63" y="6838"/>
                  </a:lnTo>
                  <a:lnTo>
                    <a:pt x="36" y="7060"/>
                  </a:lnTo>
                  <a:lnTo>
                    <a:pt x="18" y="7276"/>
                  </a:lnTo>
                  <a:lnTo>
                    <a:pt x="0" y="7498"/>
                  </a:lnTo>
                  <a:lnTo>
                    <a:pt x="0" y="7720"/>
                  </a:lnTo>
                  <a:lnTo>
                    <a:pt x="0" y="7942"/>
                  </a:lnTo>
                  <a:lnTo>
                    <a:pt x="9" y="8164"/>
                  </a:lnTo>
                  <a:lnTo>
                    <a:pt x="27" y="8386"/>
                  </a:lnTo>
                  <a:lnTo>
                    <a:pt x="54" y="8608"/>
                  </a:lnTo>
                  <a:lnTo>
                    <a:pt x="90" y="8831"/>
                  </a:lnTo>
                  <a:lnTo>
                    <a:pt x="136" y="9053"/>
                  </a:lnTo>
                  <a:lnTo>
                    <a:pt x="190" y="9275"/>
                  </a:lnTo>
                  <a:lnTo>
                    <a:pt x="253" y="9497"/>
                  </a:lnTo>
                  <a:lnTo>
                    <a:pt x="325" y="9719"/>
                  </a:lnTo>
                  <a:lnTo>
                    <a:pt x="398" y="9941"/>
                  </a:lnTo>
                  <a:lnTo>
                    <a:pt x="488" y="10163"/>
                  </a:lnTo>
                  <a:lnTo>
                    <a:pt x="587" y="10385"/>
                  </a:lnTo>
                  <a:lnTo>
                    <a:pt x="687" y="10607"/>
                  </a:lnTo>
                  <a:lnTo>
                    <a:pt x="804" y="10830"/>
                  </a:lnTo>
                  <a:lnTo>
                    <a:pt x="931" y="11045"/>
                  </a:lnTo>
                  <a:lnTo>
                    <a:pt x="1066" y="11267"/>
                  </a:lnTo>
                  <a:lnTo>
                    <a:pt x="1202" y="11482"/>
                  </a:lnTo>
                  <a:lnTo>
                    <a:pt x="1355" y="11698"/>
                  </a:lnTo>
                  <a:lnTo>
                    <a:pt x="1518" y="11913"/>
                  </a:lnTo>
                  <a:lnTo>
                    <a:pt x="1690" y="12129"/>
                  </a:lnTo>
                  <a:lnTo>
                    <a:pt x="1870" y="12337"/>
                  </a:lnTo>
                  <a:lnTo>
                    <a:pt x="2051" y="12539"/>
                  </a:lnTo>
                  <a:lnTo>
                    <a:pt x="2232" y="12734"/>
                  </a:lnTo>
                  <a:lnTo>
                    <a:pt x="2431" y="12930"/>
                  </a:lnTo>
                  <a:lnTo>
                    <a:pt x="2629" y="13125"/>
                  </a:lnTo>
                  <a:lnTo>
                    <a:pt x="2828" y="13313"/>
                  </a:lnTo>
                  <a:lnTo>
                    <a:pt x="3036" y="13495"/>
                  </a:lnTo>
                  <a:lnTo>
                    <a:pt x="3253" y="13677"/>
                  </a:lnTo>
                  <a:lnTo>
                    <a:pt x="3470" y="13852"/>
                  </a:lnTo>
                  <a:lnTo>
                    <a:pt x="3696" y="14027"/>
                  </a:lnTo>
                  <a:lnTo>
                    <a:pt x="3921" y="14195"/>
                  </a:lnTo>
                  <a:lnTo>
                    <a:pt x="4156" y="14363"/>
                  </a:lnTo>
                  <a:lnTo>
                    <a:pt x="4391" y="14525"/>
                  </a:lnTo>
                  <a:lnTo>
                    <a:pt x="4635" y="14686"/>
                  </a:lnTo>
                  <a:lnTo>
                    <a:pt x="4879" y="14834"/>
                  </a:lnTo>
                  <a:lnTo>
                    <a:pt x="5132" y="14989"/>
                  </a:lnTo>
                  <a:lnTo>
                    <a:pt x="5385" y="15137"/>
                  </a:lnTo>
                  <a:lnTo>
                    <a:pt x="5647" y="15279"/>
                  </a:lnTo>
                  <a:lnTo>
                    <a:pt x="5909" y="15413"/>
                  </a:lnTo>
                  <a:lnTo>
                    <a:pt x="6180" y="15554"/>
                  </a:lnTo>
                  <a:lnTo>
                    <a:pt x="6442" y="15682"/>
                  </a:lnTo>
                  <a:lnTo>
                    <a:pt x="6722" y="15810"/>
                  </a:lnTo>
                  <a:lnTo>
                    <a:pt x="6994" y="15931"/>
                  </a:lnTo>
                  <a:lnTo>
                    <a:pt x="7274" y="16053"/>
                  </a:lnTo>
                  <a:lnTo>
                    <a:pt x="7563" y="16167"/>
                  </a:lnTo>
                  <a:lnTo>
                    <a:pt x="7843" y="16281"/>
                  </a:lnTo>
                  <a:lnTo>
                    <a:pt x="8132" y="16382"/>
                  </a:lnTo>
                  <a:lnTo>
                    <a:pt x="8430" y="16490"/>
                  </a:lnTo>
                  <a:lnTo>
                    <a:pt x="8719" y="16584"/>
                  </a:lnTo>
                  <a:lnTo>
                    <a:pt x="9017" y="16685"/>
                  </a:lnTo>
                  <a:lnTo>
                    <a:pt x="9316" y="16773"/>
                  </a:lnTo>
                  <a:lnTo>
                    <a:pt x="9623" y="16860"/>
                  </a:lnTo>
                  <a:lnTo>
                    <a:pt x="9930" y="16941"/>
                  </a:lnTo>
                  <a:lnTo>
                    <a:pt x="10237" y="17022"/>
                  </a:lnTo>
                  <a:lnTo>
                    <a:pt x="10544" y="17096"/>
                  </a:lnTo>
                  <a:lnTo>
                    <a:pt x="10852" y="17163"/>
                  </a:lnTo>
                  <a:lnTo>
                    <a:pt x="11159" y="17230"/>
                  </a:lnTo>
                  <a:lnTo>
                    <a:pt x="11475" y="17291"/>
                  </a:lnTo>
                  <a:lnTo>
                    <a:pt x="11791" y="17352"/>
                  </a:lnTo>
                  <a:lnTo>
                    <a:pt x="12108" y="17405"/>
                  </a:lnTo>
                  <a:lnTo>
                    <a:pt x="12424" y="17452"/>
                  </a:lnTo>
                  <a:lnTo>
                    <a:pt x="12749" y="17493"/>
                  </a:lnTo>
                  <a:lnTo>
                    <a:pt x="13065" y="17533"/>
                  </a:lnTo>
                  <a:lnTo>
                    <a:pt x="13382" y="17574"/>
                  </a:lnTo>
                  <a:lnTo>
                    <a:pt x="13707" y="17601"/>
                  </a:lnTo>
                  <a:lnTo>
                    <a:pt x="14032" y="17627"/>
                  </a:lnTo>
                  <a:lnTo>
                    <a:pt x="14348" y="17654"/>
                  </a:lnTo>
                  <a:lnTo>
                    <a:pt x="14674" y="17668"/>
                  </a:lnTo>
                  <a:lnTo>
                    <a:pt x="14999" y="17681"/>
                  </a:lnTo>
                  <a:lnTo>
                    <a:pt x="15324" y="17695"/>
                  </a:lnTo>
                  <a:lnTo>
                    <a:pt x="16291" y="17695"/>
                  </a:lnTo>
                  <a:lnTo>
                    <a:pt x="16616" y="17688"/>
                  </a:lnTo>
                  <a:lnTo>
                    <a:pt x="16942" y="17675"/>
                  </a:lnTo>
                  <a:lnTo>
                    <a:pt x="17258" y="17654"/>
                  </a:lnTo>
                  <a:lnTo>
                    <a:pt x="17583" y="17634"/>
                  </a:lnTo>
                  <a:lnTo>
                    <a:pt x="17908" y="17601"/>
                  </a:lnTo>
                  <a:lnTo>
                    <a:pt x="18225" y="17574"/>
                  </a:lnTo>
                  <a:lnTo>
                    <a:pt x="18541" y="17533"/>
                  </a:lnTo>
                  <a:lnTo>
                    <a:pt x="18866" y="17493"/>
                  </a:lnTo>
                  <a:lnTo>
                    <a:pt x="19182" y="17446"/>
                  </a:lnTo>
                  <a:lnTo>
                    <a:pt x="19499" y="17399"/>
                  </a:lnTo>
                  <a:lnTo>
                    <a:pt x="19806" y="17345"/>
                  </a:lnTo>
                  <a:lnTo>
                    <a:pt x="20203" y="17264"/>
                  </a:lnTo>
                  <a:lnTo>
                    <a:pt x="20601" y="17177"/>
                  </a:lnTo>
                  <a:lnTo>
                    <a:pt x="20989" y="17076"/>
                  </a:lnTo>
                  <a:lnTo>
                    <a:pt x="21369" y="16968"/>
                  </a:lnTo>
                  <a:lnTo>
                    <a:pt x="21748" y="16853"/>
                  </a:lnTo>
                  <a:lnTo>
                    <a:pt x="22128" y="16726"/>
                  </a:lnTo>
                  <a:lnTo>
                    <a:pt x="22498" y="16591"/>
                  </a:lnTo>
                  <a:lnTo>
                    <a:pt x="22860" y="16450"/>
                  </a:lnTo>
                  <a:lnTo>
                    <a:pt x="23221" y="16295"/>
                  </a:lnTo>
                  <a:lnTo>
                    <a:pt x="23574" y="16133"/>
                  </a:lnTo>
                  <a:lnTo>
                    <a:pt x="23917" y="15965"/>
                  </a:lnTo>
                  <a:lnTo>
                    <a:pt x="24260" y="15790"/>
                  </a:lnTo>
                  <a:lnTo>
                    <a:pt x="24595" y="15608"/>
                  </a:lnTo>
                  <a:lnTo>
                    <a:pt x="24920" y="15420"/>
                  </a:lnTo>
                  <a:lnTo>
                    <a:pt x="25236" y="15218"/>
                  </a:lnTo>
                  <a:lnTo>
                    <a:pt x="25552" y="15016"/>
                  </a:lnTo>
                  <a:lnTo>
                    <a:pt x="25851" y="14807"/>
                  </a:lnTo>
                  <a:lnTo>
                    <a:pt x="26149" y="14592"/>
                  </a:lnTo>
                  <a:lnTo>
                    <a:pt x="26429" y="14370"/>
                  </a:lnTo>
                  <a:lnTo>
                    <a:pt x="26709" y="14141"/>
                  </a:lnTo>
                  <a:lnTo>
                    <a:pt x="26971" y="13912"/>
                  </a:lnTo>
                  <a:lnTo>
                    <a:pt x="27233" y="13677"/>
                  </a:lnTo>
                  <a:lnTo>
                    <a:pt x="27477" y="13434"/>
                  </a:lnTo>
                  <a:lnTo>
                    <a:pt x="27712" y="13192"/>
                  </a:lnTo>
                  <a:lnTo>
                    <a:pt x="27938" y="12943"/>
                  </a:lnTo>
                  <a:lnTo>
                    <a:pt x="28155" y="12687"/>
                  </a:lnTo>
                  <a:lnTo>
                    <a:pt x="28362" y="12431"/>
                  </a:lnTo>
                  <a:lnTo>
                    <a:pt x="28552" y="12169"/>
                  </a:lnTo>
                  <a:lnTo>
                    <a:pt x="28733" y="11906"/>
                  </a:lnTo>
                  <a:lnTo>
                    <a:pt x="28905" y="11637"/>
                  </a:lnTo>
                  <a:lnTo>
                    <a:pt x="29058" y="11368"/>
                  </a:lnTo>
                  <a:lnTo>
                    <a:pt x="29203" y="11099"/>
                  </a:lnTo>
                  <a:lnTo>
                    <a:pt x="29329" y="10830"/>
                  </a:lnTo>
                  <a:lnTo>
                    <a:pt x="29447" y="10554"/>
                  </a:lnTo>
                  <a:lnTo>
                    <a:pt x="29555" y="10278"/>
                  </a:lnTo>
                  <a:lnTo>
                    <a:pt x="29645" y="10002"/>
                  </a:lnTo>
                  <a:lnTo>
                    <a:pt x="29718" y="9726"/>
                  </a:lnTo>
                  <a:lnTo>
                    <a:pt x="29781" y="9443"/>
                  </a:lnTo>
                  <a:lnTo>
                    <a:pt x="29826" y="9167"/>
                  </a:lnTo>
                  <a:lnTo>
                    <a:pt x="29853" y="8884"/>
                  </a:lnTo>
                  <a:lnTo>
                    <a:pt x="29871" y="8608"/>
                  </a:lnTo>
                  <a:lnTo>
                    <a:pt x="29871" y="8333"/>
                  </a:lnTo>
                  <a:lnTo>
                    <a:pt x="29853" y="8050"/>
                  </a:lnTo>
                  <a:lnTo>
                    <a:pt x="29817" y="7774"/>
                  </a:lnTo>
                  <a:lnTo>
                    <a:pt x="29763" y="7498"/>
                  </a:lnTo>
                  <a:lnTo>
                    <a:pt x="29700" y="7229"/>
                  </a:lnTo>
                  <a:lnTo>
                    <a:pt x="29618" y="6953"/>
                  </a:lnTo>
                  <a:lnTo>
                    <a:pt x="29510" y="6684"/>
                  </a:lnTo>
                  <a:lnTo>
                    <a:pt x="29392" y="6414"/>
                  </a:lnTo>
                  <a:lnTo>
                    <a:pt x="29257" y="6152"/>
                  </a:lnTo>
                  <a:lnTo>
                    <a:pt x="29094" y="5889"/>
                  </a:lnTo>
                  <a:lnTo>
                    <a:pt x="28923" y="5627"/>
                  </a:lnTo>
                  <a:lnTo>
                    <a:pt x="28724" y="5371"/>
                  </a:lnTo>
                  <a:lnTo>
                    <a:pt x="28507" y="5122"/>
                  </a:lnTo>
                  <a:lnTo>
                    <a:pt x="28272" y="4873"/>
                  </a:lnTo>
                  <a:lnTo>
                    <a:pt x="28019" y="4631"/>
                  </a:lnTo>
                  <a:lnTo>
                    <a:pt x="27748" y="4388"/>
                  </a:lnTo>
                  <a:lnTo>
                    <a:pt x="27450" y="4153"/>
                  </a:lnTo>
                  <a:lnTo>
                    <a:pt x="27134" y="3924"/>
                  </a:lnTo>
                  <a:lnTo>
                    <a:pt x="26799" y="3702"/>
                  </a:lnTo>
                  <a:lnTo>
                    <a:pt x="26438" y="3480"/>
                  </a:lnTo>
                  <a:lnTo>
                    <a:pt x="26058" y="3264"/>
                  </a:lnTo>
                  <a:lnTo>
                    <a:pt x="25652" y="3062"/>
                  </a:lnTo>
                  <a:lnTo>
                    <a:pt x="25227" y="2861"/>
                  </a:lnTo>
                  <a:lnTo>
                    <a:pt x="25001" y="2760"/>
                  </a:lnTo>
                  <a:lnTo>
                    <a:pt x="24775" y="2665"/>
                  </a:lnTo>
                  <a:lnTo>
                    <a:pt x="24315" y="2484"/>
                  </a:lnTo>
                  <a:lnTo>
                    <a:pt x="23845" y="2322"/>
                  </a:lnTo>
                  <a:lnTo>
                    <a:pt x="23375" y="2167"/>
                  </a:lnTo>
                  <a:lnTo>
                    <a:pt x="22887" y="2026"/>
                  </a:lnTo>
                  <a:lnTo>
                    <a:pt x="22399" y="1898"/>
                  </a:lnTo>
                  <a:lnTo>
                    <a:pt x="21902" y="1784"/>
                  </a:lnTo>
                  <a:lnTo>
                    <a:pt x="21396" y="1683"/>
                  </a:lnTo>
                  <a:lnTo>
                    <a:pt x="20890" y="1588"/>
                  </a:lnTo>
                  <a:lnTo>
                    <a:pt x="20375" y="1508"/>
                  </a:lnTo>
                  <a:lnTo>
                    <a:pt x="19860" y="1434"/>
                  </a:lnTo>
                  <a:lnTo>
                    <a:pt x="19336" y="1366"/>
                  </a:lnTo>
                  <a:lnTo>
                    <a:pt x="18812" y="1313"/>
                  </a:lnTo>
                  <a:lnTo>
                    <a:pt x="18288" y="1265"/>
                  </a:lnTo>
                  <a:lnTo>
                    <a:pt x="17755" y="1225"/>
                  </a:lnTo>
                  <a:lnTo>
                    <a:pt x="17222" y="1198"/>
                  </a:lnTo>
                  <a:lnTo>
                    <a:pt x="16680" y="1171"/>
                  </a:lnTo>
                  <a:lnTo>
                    <a:pt x="16146" y="1151"/>
                  </a:lnTo>
                  <a:lnTo>
                    <a:pt x="15613" y="1138"/>
                  </a:lnTo>
                  <a:lnTo>
                    <a:pt x="15071" y="1124"/>
                  </a:lnTo>
                  <a:lnTo>
                    <a:pt x="13996" y="1124"/>
                  </a:lnTo>
                  <a:lnTo>
                    <a:pt x="12930" y="1131"/>
                  </a:lnTo>
                  <a:lnTo>
                    <a:pt x="11873" y="1151"/>
                  </a:lnTo>
                  <a:lnTo>
                    <a:pt x="10825" y="1178"/>
                  </a:lnTo>
                  <a:lnTo>
                    <a:pt x="8783" y="1232"/>
                  </a:lnTo>
                  <a:lnTo>
                    <a:pt x="8548" y="1225"/>
                  </a:lnTo>
                  <a:lnTo>
                    <a:pt x="8331" y="1212"/>
                  </a:lnTo>
                  <a:lnTo>
                    <a:pt x="8114" y="1185"/>
                  </a:lnTo>
                  <a:lnTo>
                    <a:pt x="7915" y="1144"/>
                  </a:lnTo>
                  <a:lnTo>
                    <a:pt x="7734" y="1097"/>
                  </a:lnTo>
                  <a:lnTo>
                    <a:pt x="7563" y="1030"/>
                  </a:lnTo>
                  <a:lnTo>
                    <a:pt x="7400" y="963"/>
                  </a:lnTo>
                  <a:lnTo>
                    <a:pt x="7256" y="882"/>
                  </a:lnTo>
                  <a:lnTo>
                    <a:pt x="7120" y="794"/>
                  </a:lnTo>
                  <a:lnTo>
                    <a:pt x="6994" y="700"/>
                  </a:lnTo>
                  <a:lnTo>
                    <a:pt x="6885" y="599"/>
                  </a:lnTo>
                  <a:lnTo>
                    <a:pt x="6786" y="485"/>
                  </a:lnTo>
                  <a:lnTo>
                    <a:pt x="6695" y="370"/>
                  </a:lnTo>
                  <a:lnTo>
                    <a:pt x="6623" y="256"/>
                  </a:lnTo>
                  <a:lnTo>
                    <a:pt x="6560" y="128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-5680875" y="-3240425"/>
              <a:ext cx="440050" cy="277000"/>
            </a:xfrm>
            <a:custGeom>
              <a:avLst/>
              <a:gdLst/>
              <a:ahLst/>
              <a:cxnLst/>
              <a:rect l="l" t="t" r="r" b="b"/>
              <a:pathLst>
                <a:path w="17602" h="11080" extrusionOk="0">
                  <a:moveTo>
                    <a:pt x="10048" y="3050"/>
                  </a:moveTo>
                  <a:lnTo>
                    <a:pt x="10193" y="3063"/>
                  </a:lnTo>
                  <a:lnTo>
                    <a:pt x="10337" y="3070"/>
                  </a:lnTo>
                  <a:lnTo>
                    <a:pt x="10482" y="3090"/>
                  </a:lnTo>
                  <a:lnTo>
                    <a:pt x="10626" y="3110"/>
                  </a:lnTo>
                  <a:lnTo>
                    <a:pt x="10771" y="3137"/>
                  </a:lnTo>
                  <a:lnTo>
                    <a:pt x="10907" y="3164"/>
                  </a:lnTo>
                  <a:lnTo>
                    <a:pt x="11051" y="3198"/>
                  </a:lnTo>
                  <a:lnTo>
                    <a:pt x="11187" y="3238"/>
                  </a:lnTo>
                  <a:lnTo>
                    <a:pt x="11322" y="3278"/>
                  </a:lnTo>
                  <a:lnTo>
                    <a:pt x="11449" y="3326"/>
                  </a:lnTo>
                  <a:lnTo>
                    <a:pt x="11584" y="3379"/>
                  </a:lnTo>
                  <a:lnTo>
                    <a:pt x="11711" y="3433"/>
                  </a:lnTo>
                  <a:lnTo>
                    <a:pt x="11828" y="3487"/>
                  </a:lnTo>
                  <a:lnTo>
                    <a:pt x="11955" y="3548"/>
                  </a:lnTo>
                  <a:lnTo>
                    <a:pt x="12072" y="3615"/>
                  </a:lnTo>
                  <a:lnTo>
                    <a:pt x="12181" y="3676"/>
                  </a:lnTo>
                  <a:lnTo>
                    <a:pt x="12298" y="3750"/>
                  </a:lnTo>
                  <a:lnTo>
                    <a:pt x="12397" y="3824"/>
                  </a:lnTo>
                  <a:lnTo>
                    <a:pt x="12506" y="3898"/>
                  </a:lnTo>
                  <a:lnTo>
                    <a:pt x="12605" y="3972"/>
                  </a:lnTo>
                  <a:lnTo>
                    <a:pt x="12696" y="4052"/>
                  </a:lnTo>
                  <a:lnTo>
                    <a:pt x="12786" y="4140"/>
                  </a:lnTo>
                  <a:lnTo>
                    <a:pt x="12867" y="4221"/>
                  </a:lnTo>
                  <a:lnTo>
                    <a:pt x="12949" y="4308"/>
                  </a:lnTo>
                  <a:lnTo>
                    <a:pt x="13021" y="4402"/>
                  </a:lnTo>
                  <a:lnTo>
                    <a:pt x="13084" y="4490"/>
                  </a:lnTo>
                  <a:lnTo>
                    <a:pt x="13147" y="4584"/>
                  </a:lnTo>
                  <a:lnTo>
                    <a:pt x="13202" y="4678"/>
                  </a:lnTo>
                  <a:lnTo>
                    <a:pt x="13256" y="4779"/>
                  </a:lnTo>
                  <a:lnTo>
                    <a:pt x="13292" y="4874"/>
                  </a:lnTo>
                  <a:lnTo>
                    <a:pt x="13328" y="4975"/>
                  </a:lnTo>
                  <a:lnTo>
                    <a:pt x="13364" y="5076"/>
                  </a:lnTo>
                  <a:lnTo>
                    <a:pt x="13382" y="5176"/>
                  </a:lnTo>
                  <a:lnTo>
                    <a:pt x="13400" y="5277"/>
                  </a:lnTo>
                  <a:lnTo>
                    <a:pt x="13409" y="5378"/>
                  </a:lnTo>
                  <a:lnTo>
                    <a:pt x="13409" y="5486"/>
                  </a:lnTo>
                  <a:lnTo>
                    <a:pt x="13400" y="5587"/>
                  </a:lnTo>
                  <a:lnTo>
                    <a:pt x="13382" y="5695"/>
                  </a:lnTo>
                  <a:lnTo>
                    <a:pt x="13355" y="5802"/>
                  </a:lnTo>
                  <a:lnTo>
                    <a:pt x="13328" y="5903"/>
                  </a:lnTo>
                  <a:lnTo>
                    <a:pt x="13283" y="6011"/>
                  </a:lnTo>
                  <a:lnTo>
                    <a:pt x="13238" y="6119"/>
                  </a:lnTo>
                  <a:lnTo>
                    <a:pt x="13174" y="6220"/>
                  </a:lnTo>
                  <a:lnTo>
                    <a:pt x="13111" y="6327"/>
                  </a:lnTo>
                  <a:lnTo>
                    <a:pt x="13030" y="6435"/>
                  </a:lnTo>
                  <a:lnTo>
                    <a:pt x="12940" y="6536"/>
                  </a:lnTo>
                  <a:lnTo>
                    <a:pt x="12849" y="6644"/>
                  </a:lnTo>
                  <a:lnTo>
                    <a:pt x="12741" y="6745"/>
                  </a:lnTo>
                  <a:lnTo>
                    <a:pt x="12623" y="6846"/>
                  </a:lnTo>
                  <a:lnTo>
                    <a:pt x="12497" y="6947"/>
                  </a:lnTo>
                  <a:lnTo>
                    <a:pt x="12370" y="7034"/>
                  </a:lnTo>
                  <a:lnTo>
                    <a:pt x="12253" y="7115"/>
                  </a:lnTo>
                  <a:lnTo>
                    <a:pt x="12126" y="7196"/>
                  </a:lnTo>
                  <a:lnTo>
                    <a:pt x="11991" y="7276"/>
                  </a:lnTo>
                  <a:lnTo>
                    <a:pt x="11855" y="7344"/>
                  </a:lnTo>
                  <a:lnTo>
                    <a:pt x="11720" y="7418"/>
                  </a:lnTo>
                  <a:lnTo>
                    <a:pt x="11575" y="7485"/>
                  </a:lnTo>
                  <a:lnTo>
                    <a:pt x="11422" y="7546"/>
                  </a:lnTo>
                  <a:lnTo>
                    <a:pt x="11277" y="7606"/>
                  </a:lnTo>
                  <a:lnTo>
                    <a:pt x="11123" y="7660"/>
                  </a:lnTo>
                  <a:lnTo>
                    <a:pt x="10807" y="7761"/>
                  </a:lnTo>
                  <a:lnTo>
                    <a:pt x="10482" y="7849"/>
                  </a:lnTo>
                  <a:lnTo>
                    <a:pt x="10157" y="7923"/>
                  </a:lnTo>
                  <a:lnTo>
                    <a:pt x="9813" y="7983"/>
                  </a:lnTo>
                  <a:lnTo>
                    <a:pt x="9479" y="8030"/>
                  </a:lnTo>
                  <a:lnTo>
                    <a:pt x="9136" y="8064"/>
                  </a:lnTo>
                  <a:lnTo>
                    <a:pt x="8792" y="8084"/>
                  </a:lnTo>
                  <a:lnTo>
                    <a:pt x="8449" y="8091"/>
                  </a:lnTo>
                  <a:lnTo>
                    <a:pt x="8115" y="8084"/>
                  </a:lnTo>
                  <a:lnTo>
                    <a:pt x="7780" y="8064"/>
                  </a:lnTo>
                  <a:lnTo>
                    <a:pt x="7455" y="8030"/>
                  </a:lnTo>
                  <a:lnTo>
                    <a:pt x="7229" y="8003"/>
                  </a:lnTo>
                  <a:lnTo>
                    <a:pt x="7003" y="7963"/>
                  </a:lnTo>
                  <a:lnTo>
                    <a:pt x="6786" y="7923"/>
                  </a:lnTo>
                  <a:lnTo>
                    <a:pt x="6570" y="7875"/>
                  </a:lnTo>
                  <a:lnTo>
                    <a:pt x="6362" y="7815"/>
                  </a:lnTo>
                  <a:lnTo>
                    <a:pt x="6163" y="7754"/>
                  </a:lnTo>
                  <a:lnTo>
                    <a:pt x="5964" y="7687"/>
                  </a:lnTo>
                  <a:lnTo>
                    <a:pt x="5765" y="7613"/>
                  </a:lnTo>
                  <a:lnTo>
                    <a:pt x="5576" y="7525"/>
                  </a:lnTo>
                  <a:lnTo>
                    <a:pt x="5395" y="7438"/>
                  </a:lnTo>
                  <a:lnTo>
                    <a:pt x="5214" y="7344"/>
                  </a:lnTo>
                  <a:lnTo>
                    <a:pt x="5043" y="7243"/>
                  </a:lnTo>
                  <a:lnTo>
                    <a:pt x="4871" y="7142"/>
                  </a:lnTo>
                  <a:lnTo>
                    <a:pt x="4699" y="7027"/>
                  </a:lnTo>
                  <a:lnTo>
                    <a:pt x="4546" y="6906"/>
                  </a:lnTo>
                  <a:lnTo>
                    <a:pt x="4383" y="6785"/>
                  </a:lnTo>
                  <a:lnTo>
                    <a:pt x="4275" y="6684"/>
                  </a:lnTo>
                  <a:lnTo>
                    <a:pt x="4166" y="6576"/>
                  </a:lnTo>
                  <a:lnTo>
                    <a:pt x="4067" y="6462"/>
                  </a:lnTo>
                  <a:lnTo>
                    <a:pt x="3967" y="6341"/>
                  </a:lnTo>
                  <a:lnTo>
                    <a:pt x="3877" y="6213"/>
                  </a:lnTo>
                  <a:lnTo>
                    <a:pt x="3805" y="6078"/>
                  </a:lnTo>
                  <a:lnTo>
                    <a:pt x="3732" y="5944"/>
                  </a:lnTo>
                  <a:lnTo>
                    <a:pt x="3660" y="5802"/>
                  </a:lnTo>
                  <a:lnTo>
                    <a:pt x="3606" y="5654"/>
                  </a:lnTo>
                  <a:lnTo>
                    <a:pt x="3561" y="5506"/>
                  </a:lnTo>
                  <a:lnTo>
                    <a:pt x="3525" y="5358"/>
                  </a:lnTo>
                  <a:lnTo>
                    <a:pt x="3498" y="5210"/>
                  </a:lnTo>
                  <a:lnTo>
                    <a:pt x="3479" y="5062"/>
                  </a:lnTo>
                  <a:lnTo>
                    <a:pt x="3470" y="4914"/>
                  </a:lnTo>
                  <a:lnTo>
                    <a:pt x="3479" y="4766"/>
                  </a:lnTo>
                  <a:lnTo>
                    <a:pt x="3498" y="4625"/>
                  </a:lnTo>
                  <a:lnTo>
                    <a:pt x="3525" y="4483"/>
                  </a:lnTo>
                  <a:lnTo>
                    <a:pt x="3561" y="4349"/>
                  </a:lnTo>
                  <a:lnTo>
                    <a:pt x="3615" y="4221"/>
                  </a:lnTo>
                  <a:lnTo>
                    <a:pt x="3678" y="4093"/>
                  </a:lnTo>
                  <a:lnTo>
                    <a:pt x="3760" y="3978"/>
                  </a:lnTo>
                  <a:lnTo>
                    <a:pt x="3850" y="3871"/>
                  </a:lnTo>
                  <a:lnTo>
                    <a:pt x="3958" y="3770"/>
                  </a:lnTo>
                  <a:lnTo>
                    <a:pt x="4076" y="3676"/>
                  </a:lnTo>
                  <a:lnTo>
                    <a:pt x="4211" y="3595"/>
                  </a:lnTo>
                  <a:lnTo>
                    <a:pt x="4365" y="3527"/>
                  </a:lnTo>
                  <a:lnTo>
                    <a:pt x="4446" y="3494"/>
                  </a:lnTo>
                  <a:lnTo>
                    <a:pt x="4537" y="3467"/>
                  </a:lnTo>
                  <a:lnTo>
                    <a:pt x="4618" y="3440"/>
                  </a:lnTo>
                  <a:lnTo>
                    <a:pt x="4717" y="3420"/>
                  </a:lnTo>
                  <a:lnTo>
                    <a:pt x="4817" y="3406"/>
                  </a:lnTo>
                  <a:lnTo>
                    <a:pt x="4916" y="3393"/>
                  </a:lnTo>
                  <a:lnTo>
                    <a:pt x="5025" y="3379"/>
                  </a:lnTo>
                  <a:lnTo>
                    <a:pt x="5133" y="3373"/>
                  </a:lnTo>
                  <a:lnTo>
                    <a:pt x="5368" y="3373"/>
                  </a:lnTo>
                  <a:lnTo>
                    <a:pt x="5621" y="3386"/>
                  </a:lnTo>
                  <a:lnTo>
                    <a:pt x="5729" y="3474"/>
                  </a:lnTo>
                  <a:lnTo>
                    <a:pt x="5847" y="3554"/>
                  </a:lnTo>
                  <a:lnTo>
                    <a:pt x="5973" y="3622"/>
                  </a:lnTo>
                  <a:lnTo>
                    <a:pt x="6100" y="3682"/>
                  </a:lnTo>
                  <a:lnTo>
                    <a:pt x="6244" y="3736"/>
                  </a:lnTo>
                  <a:lnTo>
                    <a:pt x="6398" y="3776"/>
                  </a:lnTo>
                  <a:lnTo>
                    <a:pt x="6551" y="3810"/>
                  </a:lnTo>
                  <a:lnTo>
                    <a:pt x="6705" y="3824"/>
                  </a:lnTo>
                  <a:lnTo>
                    <a:pt x="6868" y="3837"/>
                  </a:lnTo>
                  <a:lnTo>
                    <a:pt x="7039" y="3830"/>
                  </a:lnTo>
                  <a:lnTo>
                    <a:pt x="7211" y="3810"/>
                  </a:lnTo>
                  <a:lnTo>
                    <a:pt x="7383" y="3783"/>
                  </a:lnTo>
                  <a:lnTo>
                    <a:pt x="7554" y="3743"/>
                  </a:lnTo>
                  <a:lnTo>
                    <a:pt x="7717" y="3682"/>
                  </a:lnTo>
                  <a:lnTo>
                    <a:pt x="7889" y="3615"/>
                  </a:lnTo>
                  <a:lnTo>
                    <a:pt x="8060" y="3527"/>
                  </a:lnTo>
                  <a:lnTo>
                    <a:pt x="8196" y="3453"/>
                  </a:lnTo>
                  <a:lnTo>
                    <a:pt x="8331" y="3386"/>
                  </a:lnTo>
                  <a:lnTo>
                    <a:pt x="8467" y="3326"/>
                  </a:lnTo>
                  <a:lnTo>
                    <a:pt x="8603" y="3272"/>
                  </a:lnTo>
                  <a:lnTo>
                    <a:pt x="8747" y="3225"/>
                  </a:lnTo>
                  <a:lnTo>
                    <a:pt x="8892" y="3184"/>
                  </a:lnTo>
                  <a:lnTo>
                    <a:pt x="9027" y="3151"/>
                  </a:lnTo>
                  <a:lnTo>
                    <a:pt x="9172" y="3117"/>
                  </a:lnTo>
                  <a:lnTo>
                    <a:pt x="9316" y="3097"/>
                  </a:lnTo>
                  <a:lnTo>
                    <a:pt x="9470" y="3077"/>
                  </a:lnTo>
                  <a:lnTo>
                    <a:pt x="9615" y="3063"/>
                  </a:lnTo>
                  <a:lnTo>
                    <a:pt x="9759" y="3056"/>
                  </a:lnTo>
                  <a:lnTo>
                    <a:pt x="9904" y="3050"/>
                  </a:lnTo>
                  <a:close/>
                  <a:moveTo>
                    <a:pt x="9849" y="1"/>
                  </a:moveTo>
                  <a:lnTo>
                    <a:pt x="9497" y="14"/>
                  </a:lnTo>
                  <a:lnTo>
                    <a:pt x="9145" y="41"/>
                  </a:lnTo>
                  <a:lnTo>
                    <a:pt x="8973" y="54"/>
                  </a:lnTo>
                  <a:lnTo>
                    <a:pt x="8801" y="81"/>
                  </a:lnTo>
                  <a:lnTo>
                    <a:pt x="8630" y="108"/>
                  </a:lnTo>
                  <a:lnTo>
                    <a:pt x="8458" y="135"/>
                  </a:lnTo>
                  <a:lnTo>
                    <a:pt x="8295" y="176"/>
                  </a:lnTo>
                  <a:lnTo>
                    <a:pt x="8133" y="209"/>
                  </a:lnTo>
                  <a:lnTo>
                    <a:pt x="7970" y="256"/>
                  </a:lnTo>
                  <a:lnTo>
                    <a:pt x="7807" y="304"/>
                  </a:lnTo>
                  <a:lnTo>
                    <a:pt x="7654" y="357"/>
                  </a:lnTo>
                  <a:lnTo>
                    <a:pt x="7500" y="411"/>
                  </a:lnTo>
                  <a:lnTo>
                    <a:pt x="7347" y="472"/>
                  </a:lnTo>
                  <a:lnTo>
                    <a:pt x="7202" y="539"/>
                  </a:lnTo>
                  <a:lnTo>
                    <a:pt x="7057" y="606"/>
                  </a:lnTo>
                  <a:lnTo>
                    <a:pt x="6913" y="680"/>
                  </a:lnTo>
                  <a:lnTo>
                    <a:pt x="6777" y="761"/>
                  </a:lnTo>
                  <a:lnTo>
                    <a:pt x="6642" y="842"/>
                  </a:lnTo>
                  <a:lnTo>
                    <a:pt x="6506" y="929"/>
                  </a:lnTo>
                  <a:lnTo>
                    <a:pt x="6380" y="1024"/>
                  </a:lnTo>
                  <a:lnTo>
                    <a:pt x="6253" y="1125"/>
                  </a:lnTo>
                  <a:lnTo>
                    <a:pt x="6136" y="1226"/>
                  </a:lnTo>
                  <a:lnTo>
                    <a:pt x="6018" y="1333"/>
                  </a:lnTo>
                  <a:lnTo>
                    <a:pt x="5901" y="1448"/>
                  </a:lnTo>
                  <a:lnTo>
                    <a:pt x="5675" y="1407"/>
                  </a:lnTo>
                  <a:lnTo>
                    <a:pt x="5458" y="1374"/>
                  </a:lnTo>
                  <a:lnTo>
                    <a:pt x="5232" y="1353"/>
                  </a:lnTo>
                  <a:lnTo>
                    <a:pt x="5015" y="1333"/>
                  </a:lnTo>
                  <a:lnTo>
                    <a:pt x="4808" y="1327"/>
                  </a:lnTo>
                  <a:lnTo>
                    <a:pt x="4600" y="1327"/>
                  </a:lnTo>
                  <a:lnTo>
                    <a:pt x="4392" y="1333"/>
                  </a:lnTo>
                  <a:lnTo>
                    <a:pt x="4193" y="1340"/>
                  </a:lnTo>
                  <a:lnTo>
                    <a:pt x="3994" y="1360"/>
                  </a:lnTo>
                  <a:lnTo>
                    <a:pt x="3796" y="1387"/>
                  </a:lnTo>
                  <a:lnTo>
                    <a:pt x="3606" y="1421"/>
                  </a:lnTo>
                  <a:lnTo>
                    <a:pt x="3425" y="1461"/>
                  </a:lnTo>
                  <a:lnTo>
                    <a:pt x="3245" y="1508"/>
                  </a:lnTo>
                  <a:lnTo>
                    <a:pt x="3064" y="1562"/>
                  </a:lnTo>
                  <a:lnTo>
                    <a:pt x="2892" y="1623"/>
                  </a:lnTo>
                  <a:lnTo>
                    <a:pt x="2720" y="1690"/>
                  </a:lnTo>
                  <a:lnTo>
                    <a:pt x="2558" y="1757"/>
                  </a:lnTo>
                  <a:lnTo>
                    <a:pt x="2404" y="1831"/>
                  </a:lnTo>
                  <a:lnTo>
                    <a:pt x="2242" y="1912"/>
                  </a:lnTo>
                  <a:lnTo>
                    <a:pt x="2097" y="2000"/>
                  </a:lnTo>
                  <a:lnTo>
                    <a:pt x="1952" y="2094"/>
                  </a:lnTo>
                  <a:lnTo>
                    <a:pt x="1808" y="2188"/>
                  </a:lnTo>
                  <a:lnTo>
                    <a:pt x="1672" y="2289"/>
                  </a:lnTo>
                  <a:lnTo>
                    <a:pt x="1537" y="2390"/>
                  </a:lnTo>
                  <a:lnTo>
                    <a:pt x="1410" y="2498"/>
                  </a:lnTo>
                  <a:lnTo>
                    <a:pt x="1293" y="2612"/>
                  </a:lnTo>
                  <a:lnTo>
                    <a:pt x="1175" y="2727"/>
                  </a:lnTo>
                  <a:lnTo>
                    <a:pt x="1067" y="2848"/>
                  </a:lnTo>
                  <a:lnTo>
                    <a:pt x="959" y="2976"/>
                  </a:lnTo>
                  <a:lnTo>
                    <a:pt x="859" y="3103"/>
                  </a:lnTo>
                  <a:lnTo>
                    <a:pt x="760" y="3231"/>
                  </a:lnTo>
                  <a:lnTo>
                    <a:pt x="669" y="3366"/>
                  </a:lnTo>
                  <a:lnTo>
                    <a:pt x="588" y="3501"/>
                  </a:lnTo>
                  <a:lnTo>
                    <a:pt x="507" y="3642"/>
                  </a:lnTo>
                  <a:lnTo>
                    <a:pt x="434" y="3776"/>
                  </a:lnTo>
                  <a:lnTo>
                    <a:pt x="362" y="3925"/>
                  </a:lnTo>
                  <a:lnTo>
                    <a:pt x="299" y="4066"/>
                  </a:lnTo>
                  <a:lnTo>
                    <a:pt x="245" y="4214"/>
                  </a:lnTo>
                  <a:lnTo>
                    <a:pt x="191" y="4362"/>
                  </a:lnTo>
                  <a:lnTo>
                    <a:pt x="145" y="4517"/>
                  </a:lnTo>
                  <a:lnTo>
                    <a:pt x="109" y="4665"/>
                  </a:lnTo>
                  <a:lnTo>
                    <a:pt x="73" y="4820"/>
                  </a:lnTo>
                  <a:lnTo>
                    <a:pt x="46" y="4975"/>
                  </a:lnTo>
                  <a:lnTo>
                    <a:pt x="28" y="5129"/>
                  </a:lnTo>
                  <a:lnTo>
                    <a:pt x="19" y="5284"/>
                  </a:lnTo>
                  <a:lnTo>
                    <a:pt x="10" y="5439"/>
                  </a:lnTo>
                  <a:lnTo>
                    <a:pt x="1" y="5594"/>
                  </a:lnTo>
                  <a:lnTo>
                    <a:pt x="10" y="5755"/>
                  </a:lnTo>
                  <a:lnTo>
                    <a:pt x="19" y="5910"/>
                  </a:lnTo>
                  <a:lnTo>
                    <a:pt x="37" y="6065"/>
                  </a:lnTo>
                  <a:lnTo>
                    <a:pt x="64" y="6220"/>
                  </a:lnTo>
                  <a:lnTo>
                    <a:pt x="91" y="6375"/>
                  </a:lnTo>
                  <a:lnTo>
                    <a:pt x="127" y="6529"/>
                  </a:lnTo>
                  <a:lnTo>
                    <a:pt x="172" y="6684"/>
                  </a:lnTo>
                  <a:lnTo>
                    <a:pt x="218" y="6839"/>
                  </a:lnTo>
                  <a:lnTo>
                    <a:pt x="281" y="6987"/>
                  </a:lnTo>
                  <a:lnTo>
                    <a:pt x="344" y="7135"/>
                  </a:lnTo>
                  <a:lnTo>
                    <a:pt x="416" y="7283"/>
                  </a:lnTo>
                  <a:lnTo>
                    <a:pt x="498" y="7431"/>
                  </a:lnTo>
                  <a:lnTo>
                    <a:pt x="579" y="7573"/>
                  </a:lnTo>
                  <a:lnTo>
                    <a:pt x="669" y="7714"/>
                  </a:lnTo>
                  <a:lnTo>
                    <a:pt x="769" y="7855"/>
                  </a:lnTo>
                  <a:lnTo>
                    <a:pt x="877" y="7990"/>
                  </a:lnTo>
                  <a:lnTo>
                    <a:pt x="995" y="8124"/>
                  </a:lnTo>
                  <a:lnTo>
                    <a:pt x="1130" y="8266"/>
                  </a:lnTo>
                  <a:lnTo>
                    <a:pt x="1266" y="8407"/>
                  </a:lnTo>
                  <a:lnTo>
                    <a:pt x="1401" y="8542"/>
                  </a:lnTo>
                  <a:lnTo>
                    <a:pt x="1546" y="8676"/>
                  </a:lnTo>
                  <a:lnTo>
                    <a:pt x="1699" y="8804"/>
                  </a:lnTo>
                  <a:lnTo>
                    <a:pt x="1844" y="8925"/>
                  </a:lnTo>
                  <a:lnTo>
                    <a:pt x="2007" y="9047"/>
                  </a:lnTo>
                  <a:lnTo>
                    <a:pt x="2160" y="9168"/>
                  </a:lnTo>
                  <a:lnTo>
                    <a:pt x="2332" y="9282"/>
                  </a:lnTo>
                  <a:lnTo>
                    <a:pt x="2495" y="9390"/>
                  </a:lnTo>
                  <a:lnTo>
                    <a:pt x="2666" y="9497"/>
                  </a:lnTo>
                  <a:lnTo>
                    <a:pt x="2838" y="9605"/>
                  </a:lnTo>
                  <a:lnTo>
                    <a:pt x="3019" y="9706"/>
                  </a:lnTo>
                  <a:lnTo>
                    <a:pt x="3199" y="9800"/>
                  </a:lnTo>
                  <a:lnTo>
                    <a:pt x="3380" y="9895"/>
                  </a:lnTo>
                  <a:lnTo>
                    <a:pt x="3561" y="9982"/>
                  </a:lnTo>
                  <a:lnTo>
                    <a:pt x="3751" y="10070"/>
                  </a:lnTo>
                  <a:lnTo>
                    <a:pt x="3949" y="10157"/>
                  </a:lnTo>
                  <a:lnTo>
                    <a:pt x="4338" y="10312"/>
                  </a:lnTo>
                  <a:lnTo>
                    <a:pt x="4735" y="10453"/>
                  </a:lnTo>
                  <a:lnTo>
                    <a:pt x="5142" y="10581"/>
                  </a:lnTo>
                  <a:lnTo>
                    <a:pt x="5558" y="10689"/>
                  </a:lnTo>
                  <a:lnTo>
                    <a:pt x="5982" y="10790"/>
                  </a:lnTo>
                  <a:lnTo>
                    <a:pt x="6416" y="10871"/>
                  </a:lnTo>
                  <a:lnTo>
                    <a:pt x="6850" y="10945"/>
                  </a:lnTo>
                  <a:lnTo>
                    <a:pt x="7283" y="10998"/>
                  </a:lnTo>
                  <a:lnTo>
                    <a:pt x="7726" y="11039"/>
                  </a:lnTo>
                  <a:lnTo>
                    <a:pt x="8169" y="11066"/>
                  </a:lnTo>
                  <a:lnTo>
                    <a:pt x="8621" y="11079"/>
                  </a:lnTo>
                  <a:lnTo>
                    <a:pt x="9063" y="11072"/>
                  </a:lnTo>
                  <a:lnTo>
                    <a:pt x="9515" y="11059"/>
                  </a:lnTo>
                  <a:lnTo>
                    <a:pt x="9958" y="11025"/>
                  </a:lnTo>
                  <a:lnTo>
                    <a:pt x="10401" y="10978"/>
                  </a:lnTo>
                  <a:lnTo>
                    <a:pt x="10843" y="10911"/>
                  </a:lnTo>
                  <a:lnTo>
                    <a:pt x="11286" y="10837"/>
                  </a:lnTo>
                  <a:lnTo>
                    <a:pt x="11720" y="10743"/>
                  </a:lnTo>
                  <a:lnTo>
                    <a:pt x="12144" y="10642"/>
                  </a:lnTo>
                  <a:lnTo>
                    <a:pt x="12569" y="10514"/>
                  </a:lnTo>
                  <a:lnTo>
                    <a:pt x="12985" y="10379"/>
                  </a:lnTo>
                  <a:lnTo>
                    <a:pt x="13193" y="10305"/>
                  </a:lnTo>
                  <a:lnTo>
                    <a:pt x="13391" y="10231"/>
                  </a:lnTo>
                  <a:lnTo>
                    <a:pt x="13590" y="10144"/>
                  </a:lnTo>
                  <a:lnTo>
                    <a:pt x="13789" y="10063"/>
                  </a:lnTo>
                  <a:lnTo>
                    <a:pt x="14141" y="9895"/>
                  </a:lnTo>
                  <a:lnTo>
                    <a:pt x="14476" y="9720"/>
                  </a:lnTo>
                  <a:lnTo>
                    <a:pt x="14792" y="9531"/>
                  </a:lnTo>
                  <a:lnTo>
                    <a:pt x="15099" y="9336"/>
                  </a:lnTo>
                  <a:lnTo>
                    <a:pt x="15388" y="9127"/>
                  </a:lnTo>
                  <a:lnTo>
                    <a:pt x="15659" y="8912"/>
                  </a:lnTo>
                  <a:lnTo>
                    <a:pt x="15921" y="8690"/>
                  </a:lnTo>
                  <a:lnTo>
                    <a:pt x="16156" y="8461"/>
                  </a:lnTo>
                  <a:lnTo>
                    <a:pt x="16382" y="8219"/>
                  </a:lnTo>
                  <a:lnTo>
                    <a:pt x="16590" y="7976"/>
                  </a:lnTo>
                  <a:lnTo>
                    <a:pt x="16771" y="7727"/>
                  </a:lnTo>
                  <a:lnTo>
                    <a:pt x="16942" y="7465"/>
                  </a:lnTo>
                  <a:lnTo>
                    <a:pt x="17096" y="7202"/>
                  </a:lnTo>
                  <a:lnTo>
                    <a:pt x="17231" y="6940"/>
                  </a:lnTo>
                  <a:lnTo>
                    <a:pt x="17340" y="6671"/>
                  </a:lnTo>
                  <a:lnTo>
                    <a:pt x="17430" y="6395"/>
                  </a:lnTo>
                  <a:lnTo>
                    <a:pt x="17502" y="6119"/>
                  </a:lnTo>
                  <a:lnTo>
                    <a:pt x="17557" y="5843"/>
                  </a:lnTo>
                  <a:lnTo>
                    <a:pt x="17593" y="5560"/>
                  </a:lnTo>
                  <a:lnTo>
                    <a:pt x="17602" y="5277"/>
                  </a:lnTo>
                  <a:lnTo>
                    <a:pt x="17602" y="5143"/>
                  </a:lnTo>
                  <a:lnTo>
                    <a:pt x="17593" y="5001"/>
                  </a:lnTo>
                  <a:lnTo>
                    <a:pt x="17575" y="4860"/>
                  </a:lnTo>
                  <a:lnTo>
                    <a:pt x="17557" y="4719"/>
                  </a:lnTo>
                  <a:lnTo>
                    <a:pt x="17530" y="4577"/>
                  </a:lnTo>
                  <a:lnTo>
                    <a:pt x="17502" y="4436"/>
                  </a:lnTo>
                  <a:lnTo>
                    <a:pt x="17466" y="4301"/>
                  </a:lnTo>
                  <a:lnTo>
                    <a:pt x="17421" y="4160"/>
                  </a:lnTo>
                  <a:lnTo>
                    <a:pt x="17376" y="4019"/>
                  </a:lnTo>
                  <a:lnTo>
                    <a:pt x="17322" y="3884"/>
                  </a:lnTo>
                  <a:lnTo>
                    <a:pt x="17268" y="3743"/>
                  </a:lnTo>
                  <a:lnTo>
                    <a:pt x="17204" y="3608"/>
                  </a:lnTo>
                  <a:lnTo>
                    <a:pt x="17132" y="3474"/>
                  </a:lnTo>
                  <a:lnTo>
                    <a:pt x="17051" y="3332"/>
                  </a:lnTo>
                  <a:lnTo>
                    <a:pt x="16969" y="3198"/>
                  </a:lnTo>
                  <a:lnTo>
                    <a:pt x="16879" y="3070"/>
                  </a:lnTo>
                  <a:lnTo>
                    <a:pt x="16789" y="2935"/>
                  </a:lnTo>
                  <a:lnTo>
                    <a:pt x="16680" y="2801"/>
                  </a:lnTo>
                  <a:lnTo>
                    <a:pt x="16581" y="2673"/>
                  </a:lnTo>
                  <a:lnTo>
                    <a:pt x="16463" y="2545"/>
                  </a:lnTo>
                  <a:lnTo>
                    <a:pt x="16346" y="2417"/>
                  </a:lnTo>
                  <a:lnTo>
                    <a:pt x="16219" y="2289"/>
                  </a:lnTo>
                  <a:lnTo>
                    <a:pt x="16084" y="2161"/>
                  </a:lnTo>
                  <a:lnTo>
                    <a:pt x="15948" y="2040"/>
                  </a:lnTo>
                  <a:lnTo>
                    <a:pt x="15713" y="1852"/>
                  </a:lnTo>
                  <a:lnTo>
                    <a:pt x="15470" y="1670"/>
                  </a:lnTo>
                  <a:lnTo>
                    <a:pt x="15207" y="1495"/>
                  </a:lnTo>
                  <a:lnTo>
                    <a:pt x="14936" y="1333"/>
                  </a:lnTo>
                  <a:lnTo>
                    <a:pt x="14647" y="1172"/>
                  </a:lnTo>
                  <a:lnTo>
                    <a:pt x="14349" y="1017"/>
                  </a:lnTo>
                  <a:lnTo>
                    <a:pt x="14033" y="876"/>
                  </a:lnTo>
                  <a:lnTo>
                    <a:pt x="13717" y="741"/>
                  </a:lnTo>
                  <a:lnTo>
                    <a:pt x="13382" y="620"/>
                  </a:lnTo>
                  <a:lnTo>
                    <a:pt x="13048" y="505"/>
                  </a:lnTo>
                  <a:lnTo>
                    <a:pt x="12705" y="404"/>
                  </a:lnTo>
                  <a:lnTo>
                    <a:pt x="12352" y="310"/>
                  </a:lnTo>
                  <a:lnTo>
                    <a:pt x="12000" y="229"/>
                  </a:lnTo>
                  <a:lnTo>
                    <a:pt x="11648" y="155"/>
                  </a:lnTo>
                  <a:lnTo>
                    <a:pt x="11286" y="102"/>
                  </a:lnTo>
                  <a:lnTo>
                    <a:pt x="10925" y="54"/>
                  </a:lnTo>
                  <a:lnTo>
                    <a:pt x="10563" y="21"/>
                  </a:lnTo>
                  <a:lnTo>
                    <a:pt x="10202" y="7"/>
                  </a:lnTo>
                  <a:lnTo>
                    <a:pt x="984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-5594125" y="-3164200"/>
              <a:ext cx="248500" cy="126050"/>
            </a:xfrm>
            <a:custGeom>
              <a:avLst/>
              <a:gdLst/>
              <a:ahLst/>
              <a:cxnLst/>
              <a:rect l="l" t="t" r="r" b="b"/>
              <a:pathLst>
                <a:path w="9940" h="5042" extrusionOk="0">
                  <a:moveTo>
                    <a:pt x="6434" y="1"/>
                  </a:moveTo>
                  <a:lnTo>
                    <a:pt x="6289" y="7"/>
                  </a:lnTo>
                  <a:lnTo>
                    <a:pt x="6145" y="14"/>
                  </a:lnTo>
                  <a:lnTo>
                    <a:pt x="6000" y="28"/>
                  </a:lnTo>
                  <a:lnTo>
                    <a:pt x="5846" y="48"/>
                  </a:lnTo>
                  <a:lnTo>
                    <a:pt x="5702" y="68"/>
                  </a:lnTo>
                  <a:lnTo>
                    <a:pt x="5557" y="102"/>
                  </a:lnTo>
                  <a:lnTo>
                    <a:pt x="5422" y="135"/>
                  </a:lnTo>
                  <a:lnTo>
                    <a:pt x="5277" y="176"/>
                  </a:lnTo>
                  <a:lnTo>
                    <a:pt x="5133" y="223"/>
                  </a:lnTo>
                  <a:lnTo>
                    <a:pt x="4997" y="277"/>
                  </a:lnTo>
                  <a:lnTo>
                    <a:pt x="4861" y="337"/>
                  </a:lnTo>
                  <a:lnTo>
                    <a:pt x="4726" y="404"/>
                  </a:lnTo>
                  <a:lnTo>
                    <a:pt x="4590" y="478"/>
                  </a:lnTo>
                  <a:lnTo>
                    <a:pt x="4419" y="566"/>
                  </a:lnTo>
                  <a:lnTo>
                    <a:pt x="4247" y="633"/>
                  </a:lnTo>
                  <a:lnTo>
                    <a:pt x="4084" y="694"/>
                  </a:lnTo>
                  <a:lnTo>
                    <a:pt x="3913" y="734"/>
                  </a:lnTo>
                  <a:lnTo>
                    <a:pt x="3741" y="761"/>
                  </a:lnTo>
                  <a:lnTo>
                    <a:pt x="3569" y="781"/>
                  </a:lnTo>
                  <a:lnTo>
                    <a:pt x="3398" y="788"/>
                  </a:lnTo>
                  <a:lnTo>
                    <a:pt x="3235" y="775"/>
                  </a:lnTo>
                  <a:lnTo>
                    <a:pt x="3081" y="761"/>
                  </a:lnTo>
                  <a:lnTo>
                    <a:pt x="2928" y="727"/>
                  </a:lnTo>
                  <a:lnTo>
                    <a:pt x="2774" y="687"/>
                  </a:lnTo>
                  <a:lnTo>
                    <a:pt x="2630" y="633"/>
                  </a:lnTo>
                  <a:lnTo>
                    <a:pt x="2503" y="573"/>
                  </a:lnTo>
                  <a:lnTo>
                    <a:pt x="2377" y="505"/>
                  </a:lnTo>
                  <a:lnTo>
                    <a:pt x="2259" y="425"/>
                  </a:lnTo>
                  <a:lnTo>
                    <a:pt x="2151" y="337"/>
                  </a:lnTo>
                  <a:lnTo>
                    <a:pt x="1898" y="324"/>
                  </a:lnTo>
                  <a:lnTo>
                    <a:pt x="1663" y="324"/>
                  </a:lnTo>
                  <a:lnTo>
                    <a:pt x="1555" y="330"/>
                  </a:lnTo>
                  <a:lnTo>
                    <a:pt x="1446" y="344"/>
                  </a:lnTo>
                  <a:lnTo>
                    <a:pt x="1347" y="357"/>
                  </a:lnTo>
                  <a:lnTo>
                    <a:pt x="1247" y="371"/>
                  </a:lnTo>
                  <a:lnTo>
                    <a:pt x="1148" y="391"/>
                  </a:lnTo>
                  <a:lnTo>
                    <a:pt x="1067" y="418"/>
                  </a:lnTo>
                  <a:lnTo>
                    <a:pt x="976" y="445"/>
                  </a:lnTo>
                  <a:lnTo>
                    <a:pt x="895" y="478"/>
                  </a:lnTo>
                  <a:lnTo>
                    <a:pt x="741" y="546"/>
                  </a:lnTo>
                  <a:lnTo>
                    <a:pt x="606" y="627"/>
                  </a:lnTo>
                  <a:lnTo>
                    <a:pt x="488" y="721"/>
                  </a:lnTo>
                  <a:lnTo>
                    <a:pt x="380" y="822"/>
                  </a:lnTo>
                  <a:lnTo>
                    <a:pt x="290" y="929"/>
                  </a:lnTo>
                  <a:lnTo>
                    <a:pt x="208" y="1044"/>
                  </a:lnTo>
                  <a:lnTo>
                    <a:pt x="145" y="1172"/>
                  </a:lnTo>
                  <a:lnTo>
                    <a:pt x="91" y="1300"/>
                  </a:lnTo>
                  <a:lnTo>
                    <a:pt x="55" y="1434"/>
                  </a:lnTo>
                  <a:lnTo>
                    <a:pt x="28" y="1576"/>
                  </a:lnTo>
                  <a:lnTo>
                    <a:pt x="9" y="1717"/>
                  </a:lnTo>
                  <a:lnTo>
                    <a:pt x="0" y="1865"/>
                  </a:lnTo>
                  <a:lnTo>
                    <a:pt x="9" y="2013"/>
                  </a:lnTo>
                  <a:lnTo>
                    <a:pt x="28" y="2161"/>
                  </a:lnTo>
                  <a:lnTo>
                    <a:pt x="55" y="2309"/>
                  </a:lnTo>
                  <a:lnTo>
                    <a:pt x="91" y="2457"/>
                  </a:lnTo>
                  <a:lnTo>
                    <a:pt x="136" y="2605"/>
                  </a:lnTo>
                  <a:lnTo>
                    <a:pt x="190" y="2753"/>
                  </a:lnTo>
                  <a:lnTo>
                    <a:pt x="262" y="2895"/>
                  </a:lnTo>
                  <a:lnTo>
                    <a:pt x="335" y="3029"/>
                  </a:lnTo>
                  <a:lnTo>
                    <a:pt x="407" y="3164"/>
                  </a:lnTo>
                  <a:lnTo>
                    <a:pt x="497" y="3292"/>
                  </a:lnTo>
                  <a:lnTo>
                    <a:pt x="597" y="3413"/>
                  </a:lnTo>
                  <a:lnTo>
                    <a:pt x="696" y="3527"/>
                  </a:lnTo>
                  <a:lnTo>
                    <a:pt x="805" y="3635"/>
                  </a:lnTo>
                  <a:lnTo>
                    <a:pt x="913" y="3736"/>
                  </a:lnTo>
                  <a:lnTo>
                    <a:pt x="1076" y="3857"/>
                  </a:lnTo>
                  <a:lnTo>
                    <a:pt x="1229" y="3978"/>
                  </a:lnTo>
                  <a:lnTo>
                    <a:pt x="1401" y="4093"/>
                  </a:lnTo>
                  <a:lnTo>
                    <a:pt x="1573" y="4194"/>
                  </a:lnTo>
                  <a:lnTo>
                    <a:pt x="1744" y="4295"/>
                  </a:lnTo>
                  <a:lnTo>
                    <a:pt x="1925" y="4389"/>
                  </a:lnTo>
                  <a:lnTo>
                    <a:pt x="2106" y="4476"/>
                  </a:lnTo>
                  <a:lnTo>
                    <a:pt x="2295" y="4564"/>
                  </a:lnTo>
                  <a:lnTo>
                    <a:pt x="2494" y="4638"/>
                  </a:lnTo>
                  <a:lnTo>
                    <a:pt x="2693" y="4705"/>
                  </a:lnTo>
                  <a:lnTo>
                    <a:pt x="2892" y="4766"/>
                  </a:lnTo>
                  <a:lnTo>
                    <a:pt x="3100" y="4826"/>
                  </a:lnTo>
                  <a:lnTo>
                    <a:pt x="3316" y="4874"/>
                  </a:lnTo>
                  <a:lnTo>
                    <a:pt x="3533" y="4914"/>
                  </a:lnTo>
                  <a:lnTo>
                    <a:pt x="3759" y="4954"/>
                  </a:lnTo>
                  <a:lnTo>
                    <a:pt x="3985" y="4981"/>
                  </a:lnTo>
                  <a:lnTo>
                    <a:pt x="4310" y="5015"/>
                  </a:lnTo>
                  <a:lnTo>
                    <a:pt x="4645" y="5035"/>
                  </a:lnTo>
                  <a:lnTo>
                    <a:pt x="4979" y="5042"/>
                  </a:lnTo>
                  <a:lnTo>
                    <a:pt x="5322" y="5035"/>
                  </a:lnTo>
                  <a:lnTo>
                    <a:pt x="5666" y="5015"/>
                  </a:lnTo>
                  <a:lnTo>
                    <a:pt x="6009" y="4981"/>
                  </a:lnTo>
                  <a:lnTo>
                    <a:pt x="6343" y="4934"/>
                  </a:lnTo>
                  <a:lnTo>
                    <a:pt x="6687" y="4874"/>
                  </a:lnTo>
                  <a:lnTo>
                    <a:pt x="7012" y="4800"/>
                  </a:lnTo>
                  <a:lnTo>
                    <a:pt x="7337" y="4712"/>
                  </a:lnTo>
                  <a:lnTo>
                    <a:pt x="7653" y="4611"/>
                  </a:lnTo>
                  <a:lnTo>
                    <a:pt x="7807" y="4557"/>
                  </a:lnTo>
                  <a:lnTo>
                    <a:pt x="7952" y="4497"/>
                  </a:lnTo>
                  <a:lnTo>
                    <a:pt x="8105" y="4436"/>
                  </a:lnTo>
                  <a:lnTo>
                    <a:pt x="8250" y="4369"/>
                  </a:lnTo>
                  <a:lnTo>
                    <a:pt x="8385" y="4295"/>
                  </a:lnTo>
                  <a:lnTo>
                    <a:pt x="8521" y="4227"/>
                  </a:lnTo>
                  <a:lnTo>
                    <a:pt x="8656" y="4147"/>
                  </a:lnTo>
                  <a:lnTo>
                    <a:pt x="8783" y="4066"/>
                  </a:lnTo>
                  <a:lnTo>
                    <a:pt x="8900" y="3985"/>
                  </a:lnTo>
                  <a:lnTo>
                    <a:pt x="9027" y="3898"/>
                  </a:lnTo>
                  <a:lnTo>
                    <a:pt x="9153" y="3797"/>
                  </a:lnTo>
                  <a:lnTo>
                    <a:pt x="9271" y="3696"/>
                  </a:lnTo>
                  <a:lnTo>
                    <a:pt x="9379" y="3595"/>
                  </a:lnTo>
                  <a:lnTo>
                    <a:pt x="9470" y="3487"/>
                  </a:lnTo>
                  <a:lnTo>
                    <a:pt x="9560" y="3386"/>
                  </a:lnTo>
                  <a:lnTo>
                    <a:pt x="9641" y="3278"/>
                  </a:lnTo>
                  <a:lnTo>
                    <a:pt x="9704" y="3171"/>
                  </a:lnTo>
                  <a:lnTo>
                    <a:pt x="9768" y="3070"/>
                  </a:lnTo>
                  <a:lnTo>
                    <a:pt x="9813" y="2962"/>
                  </a:lnTo>
                  <a:lnTo>
                    <a:pt x="9858" y="2854"/>
                  </a:lnTo>
                  <a:lnTo>
                    <a:pt x="9885" y="2753"/>
                  </a:lnTo>
                  <a:lnTo>
                    <a:pt x="9912" y="2646"/>
                  </a:lnTo>
                  <a:lnTo>
                    <a:pt x="9930" y="2538"/>
                  </a:lnTo>
                  <a:lnTo>
                    <a:pt x="9939" y="2437"/>
                  </a:lnTo>
                  <a:lnTo>
                    <a:pt x="9939" y="2329"/>
                  </a:lnTo>
                  <a:lnTo>
                    <a:pt x="9930" y="2228"/>
                  </a:lnTo>
                  <a:lnTo>
                    <a:pt x="9912" y="2127"/>
                  </a:lnTo>
                  <a:lnTo>
                    <a:pt x="9894" y="2027"/>
                  </a:lnTo>
                  <a:lnTo>
                    <a:pt x="9858" y="1926"/>
                  </a:lnTo>
                  <a:lnTo>
                    <a:pt x="9822" y="1825"/>
                  </a:lnTo>
                  <a:lnTo>
                    <a:pt x="9786" y="1730"/>
                  </a:lnTo>
                  <a:lnTo>
                    <a:pt x="9732" y="1629"/>
                  </a:lnTo>
                  <a:lnTo>
                    <a:pt x="9677" y="1535"/>
                  </a:lnTo>
                  <a:lnTo>
                    <a:pt x="9614" y="1441"/>
                  </a:lnTo>
                  <a:lnTo>
                    <a:pt x="9551" y="1353"/>
                  </a:lnTo>
                  <a:lnTo>
                    <a:pt x="9479" y="1259"/>
                  </a:lnTo>
                  <a:lnTo>
                    <a:pt x="9397" y="1172"/>
                  </a:lnTo>
                  <a:lnTo>
                    <a:pt x="9316" y="1091"/>
                  </a:lnTo>
                  <a:lnTo>
                    <a:pt x="9226" y="1003"/>
                  </a:lnTo>
                  <a:lnTo>
                    <a:pt x="9135" y="923"/>
                  </a:lnTo>
                  <a:lnTo>
                    <a:pt x="9036" y="849"/>
                  </a:lnTo>
                  <a:lnTo>
                    <a:pt x="8927" y="775"/>
                  </a:lnTo>
                  <a:lnTo>
                    <a:pt x="8828" y="701"/>
                  </a:lnTo>
                  <a:lnTo>
                    <a:pt x="8711" y="627"/>
                  </a:lnTo>
                  <a:lnTo>
                    <a:pt x="8602" y="566"/>
                  </a:lnTo>
                  <a:lnTo>
                    <a:pt x="8485" y="499"/>
                  </a:lnTo>
                  <a:lnTo>
                    <a:pt x="8358" y="438"/>
                  </a:lnTo>
                  <a:lnTo>
                    <a:pt x="8241" y="384"/>
                  </a:lnTo>
                  <a:lnTo>
                    <a:pt x="8114" y="330"/>
                  </a:lnTo>
                  <a:lnTo>
                    <a:pt x="7979" y="277"/>
                  </a:lnTo>
                  <a:lnTo>
                    <a:pt x="7852" y="229"/>
                  </a:lnTo>
                  <a:lnTo>
                    <a:pt x="7717" y="189"/>
                  </a:lnTo>
                  <a:lnTo>
                    <a:pt x="7581" y="149"/>
                  </a:lnTo>
                  <a:lnTo>
                    <a:pt x="7437" y="115"/>
                  </a:lnTo>
                  <a:lnTo>
                    <a:pt x="7301" y="88"/>
                  </a:lnTo>
                  <a:lnTo>
                    <a:pt x="7156" y="61"/>
                  </a:lnTo>
                  <a:lnTo>
                    <a:pt x="7012" y="41"/>
                  </a:lnTo>
                  <a:lnTo>
                    <a:pt x="6867" y="21"/>
                  </a:lnTo>
                  <a:lnTo>
                    <a:pt x="6723" y="14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-6562500" y="-1048450"/>
              <a:ext cx="5658700" cy="964200"/>
            </a:xfrm>
            <a:custGeom>
              <a:avLst/>
              <a:gdLst/>
              <a:ahLst/>
              <a:cxnLst/>
              <a:rect l="l" t="t" r="r" b="b"/>
              <a:pathLst>
                <a:path w="226348" h="38568" extrusionOk="0">
                  <a:moveTo>
                    <a:pt x="195790" y="5143"/>
                  </a:moveTo>
                  <a:lnTo>
                    <a:pt x="196323" y="5150"/>
                  </a:lnTo>
                  <a:lnTo>
                    <a:pt x="196856" y="5163"/>
                  </a:lnTo>
                  <a:lnTo>
                    <a:pt x="197389" y="5197"/>
                  </a:lnTo>
                  <a:lnTo>
                    <a:pt x="197922" y="5237"/>
                  </a:lnTo>
                  <a:lnTo>
                    <a:pt x="198446" y="5291"/>
                  </a:lnTo>
                  <a:lnTo>
                    <a:pt x="198979" y="5359"/>
                  </a:lnTo>
                  <a:lnTo>
                    <a:pt x="199503" y="5433"/>
                  </a:lnTo>
                  <a:lnTo>
                    <a:pt x="200028" y="5520"/>
                  </a:lnTo>
                  <a:lnTo>
                    <a:pt x="200552" y="5621"/>
                  </a:lnTo>
                  <a:lnTo>
                    <a:pt x="201067" y="5729"/>
                  </a:lnTo>
                  <a:lnTo>
                    <a:pt x="201573" y="5857"/>
                  </a:lnTo>
                  <a:lnTo>
                    <a:pt x="202079" y="5991"/>
                  </a:lnTo>
                  <a:lnTo>
                    <a:pt x="202585" y="6133"/>
                  </a:lnTo>
                  <a:lnTo>
                    <a:pt x="203082" y="6287"/>
                  </a:lnTo>
                  <a:lnTo>
                    <a:pt x="203569" y="6456"/>
                  </a:lnTo>
                  <a:lnTo>
                    <a:pt x="204048" y="6637"/>
                  </a:lnTo>
                  <a:lnTo>
                    <a:pt x="204527" y="6826"/>
                  </a:lnTo>
                  <a:lnTo>
                    <a:pt x="204997" y="7028"/>
                  </a:lnTo>
                  <a:lnTo>
                    <a:pt x="205458" y="7236"/>
                  </a:lnTo>
                  <a:lnTo>
                    <a:pt x="205910" y="7458"/>
                  </a:lnTo>
                  <a:lnTo>
                    <a:pt x="206352" y="7694"/>
                  </a:lnTo>
                  <a:lnTo>
                    <a:pt x="206786" y="7936"/>
                  </a:lnTo>
                  <a:lnTo>
                    <a:pt x="207211" y="8192"/>
                  </a:lnTo>
                  <a:lnTo>
                    <a:pt x="207626" y="8455"/>
                  </a:lnTo>
                  <a:lnTo>
                    <a:pt x="208024" y="8731"/>
                  </a:lnTo>
                  <a:lnTo>
                    <a:pt x="208421" y="9013"/>
                  </a:lnTo>
                  <a:lnTo>
                    <a:pt x="208801" y="9309"/>
                  </a:lnTo>
                  <a:lnTo>
                    <a:pt x="209171" y="9619"/>
                  </a:lnTo>
                  <a:lnTo>
                    <a:pt x="209524" y="9935"/>
                  </a:lnTo>
                  <a:lnTo>
                    <a:pt x="209867" y="10258"/>
                  </a:lnTo>
                  <a:lnTo>
                    <a:pt x="210192" y="10595"/>
                  </a:lnTo>
                  <a:lnTo>
                    <a:pt x="210509" y="10945"/>
                  </a:lnTo>
                  <a:lnTo>
                    <a:pt x="210789" y="11268"/>
                  </a:lnTo>
                  <a:lnTo>
                    <a:pt x="211051" y="11591"/>
                  </a:lnTo>
                  <a:lnTo>
                    <a:pt x="211295" y="11921"/>
                  </a:lnTo>
                  <a:lnTo>
                    <a:pt x="211521" y="12251"/>
                  </a:lnTo>
                  <a:lnTo>
                    <a:pt x="211738" y="12580"/>
                  </a:lnTo>
                  <a:lnTo>
                    <a:pt x="211945" y="12910"/>
                  </a:lnTo>
                  <a:lnTo>
                    <a:pt x="212135" y="13240"/>
                  </a:lnTo>
                  <a:lnTo>
                    <a:pt x="212307" y="13577"/>
                  </a:lnTo>
                  <a:lnTo>
                    <a:pt x="212469" y="13913"/>
                  </a:lnTo>
                  <a:lnTo>
                    <a:pt x="212614" y="14250"/>
                  </a:lnTo>
                  <a:lnTo>
                    <a:pt x="212749" y="14586"/>
                  </a:lnTo>
                  <a:lnTo>
                    <a:pt x="212867" y="14923"/>
                  </a:lnTo>
                  <a:lnTo>
                    <a:pt x="212975" y="15259"/>
                  </a:lnTo>
                  <a:lnTo>
                    <a:pt x="213075" y="15602"/>
                  </a:lnTo>
                  <a:lnTo>
                    <a:pt x="213147" y="15939"/>
                  </a:lnTo>
                  <a:lnTo>
                    <a:pt x="213219" y="16282"/>
                  </a:lnTo>
                  <a:lnTo>
                    <a:pt x="213274" y="16619"/>
                  </a:lnTo>
                  <a:lnTo>
                    <a:pt x="213319" y="16955"/>
                  </a:lnTo>
                  <a:lnTo>
                    <a:pt x="213346" y="17299"/>
                  </a:lnTo>
                  <a:lnTo>
                    <a:pt x="213364" y="17635"/>
                  </a:lnTo>
                  <a:lnTo>
                    <a:pt x="213364" y="17972"/>
                  </a:lnTo>
                  <a:lnTo>
                    <a:pt x="213355" y="18308"/>
                  </a:lnTo>
                  <a:lnTo>
                    <a:pt x="213337" y="18645"/>
                  </a:lnTo>
                  <a:lnTo>
                    <a:pt x="213301" y="18981"/>
                  </a:lnTo>
                  <a:lnTo>
                    <a:pt x="213255" y="19318"/>
                  </a:lnTo>
                  <a:lnTo>
                    <a:pt x="213201" y="19648"/>
                  </a:lnTo>
                  <a:lnTo>
                    <a:pt x="213129" y="19977"/>
                  </a:lnTo>
                  <a:lnTo>
                    <a:pt x="213048" y="20307"/>
                  </a:lnTo>
                  <a:lnTo>
                    <a:pt x="212957" y="20637"/>
                  </a:lnTo>
                  <a:lnTo>
                    <a:pt x="212858" y="20967"/>
                  </a:lnTo>
                  <a:lnTo>
                    <a:pt x="212740" y="21290"/>
                  </a:lnTo>
                  <a:lnTo>
                    <a:pt x="212614" y="21613"/>
                  </a:lnTo>
                  <a:lnTo>
                    <a:pt x="212478" y="21929"/>
                  </a:lnTo>
                  <a:lnTo>
                    <a:pt x="212325" y="22252"/>
                  </a:lnTo>
                  <a:lnTo>
                    <a:pt x="212171" y="22569"/>
                  </a:lnTo>
                  <a:lnTo>
                    <a:pt x="212000" y="22878"/>
                  </a:lnTo>
                  <a:lnTo>
                    <a:pt x="211819" y="23188"/>
                  </a:lnTo>
                  <a:lnTo>
                    <a:pt x="211629" y="23497"/>
                  </a:lnTo>
                  <a:lnTo>
                    <a:pt x="211421" y="23800"/>
                  </a:lnTo>
                  <a:lnTo>
                    <a:pt x="211213" y="24103"/>
                  </a:lnTo>
                  <a:lnTo>
                    <a:pt x="210988" y="24399"/>
                  </a:lnTo>
                  <a:lnTo>
                    <a:pt x="210762" y="24695"/>
                  </a:lnTo>
                  <a:lnTo>
                    <a:pt x="210518" y="24985"/>
                  </a:lnTo>
                  <a:lnTo>
                    <a:pt x="210265" y="25274"/>
                  </a:lnTo>
                  <a:lnTo>
                    <a:pt x="210003" y="25557"/>
                  </a:lnTo>
                  <a:lnTo>
                    <a:pt x="209723" y="25833"/>
                  </a:lnTo>
                  <a:lnTo>
                    <a:pt x="209443" y="26109"/>
                  </a:lnTo>
                  <a:lnTo>
                    <a:pt x="209153" y="26385"/>
                  </a:lnTo>
                  <a:lnTo>
                    <a:pt x="208855" y="26647"/>
                  </a:lnTo>
                  <a:lnTo>
                    <a:pt x="208539" y="26910"/>
                  </a:lnTo>
                  <a:lnTo>
                    <a:pt x="208223" y="27166"/>
                  </a:lnTo>
                  <a:lnTo>
                    <a:pt x="207897" y="27421"/>
                  </a:lnTo>
                  <a:lnTo>
                    <a:pt x="207554" y="27670"/>
                  </a:lnTo>
                  <a:lnTo>
                    <a:pt x="207211" y="27913"/>
                  </a:lnTo>
                  <a:lnTo>
                    <a:pt x="206858" y="28148"/>
                  </a:lnTo>
                  <a:lnTo>
                    <a:pt x="206497" y="28384"/>
                  </a:lnTo>
                  <a:lnTo>
                    <a:pt x="206126" y="28606"/>
                  </a:lnTo>
                  <a:lnTo>
                    <a:pt x="205738" y="28828"/>
                  </a:lnTo>
                  <a:lnTo>
                    <a:pt x="205358" y="29043"/>
                  </a:lnTo>
                  <a:lnTo>
                    <a:pt x="204961" y="29252"/>
                  </a:lnTo>
                  <a:lnTo>
                    <a:pt x="204554" y="29461"/>
                  </a:lnTo>
                  <a:lnTo>
                    <a:pt x="204139" y="29656"/>
                  </a:lnTo>
                  <a:lnTo>
                    <a:pt x="203723" y="29844"/>
                  </a:lnTo>
                  <a:lnTo>
                    <a:pt x="203289" y="30033"/>
                  </a:lnTo>
                  <a:lnTo>
                    <a:pt x="202801" y="30228"/>
                  </a:lnTo>
                  <a:lnTo>
                    <a:pt x="202304" y="30423"/>
                  </a:lnTo>
                  <a:lnTo>
                    <a:pt x="201789" y="30605"/>
                  </a:lnTo>
                  <a:lnTo>
                    <a:pt x="201274" y="30780"/>
                  </a:lnTo>
                  <a:lnTo>
                    <a:pt x="200750" y="30941"/>
                  </a:lnTo>
                  <a:lnTo>
                    <a:pt x="200226" y="31096"/>
                  </a:lnTo>
                  <a:lnTo>
                    <a:pt x="199684" y="31244"/>
                  </a:lnTo>
                  <a:lnTo>
                    <a:pt x="199142" y="31379"/>
                  </a:lnTo>
                  <a:lnTo>
                    <a:pt x="198591" y="31507"/>
                  </a:lnTo>
                  <a:lnTo>
                    <a:pt x="198040" y="31628"/>
                  </a:lnTo>
                  <a:lnTo>
                    <a:pt x="197480" y="31736"/>
                  </a:lnTo>
                  <a:lnTo>
                    <a:pt x="196910" y="31837"/>
                  </a:lnTo>
                  <a:lnTo>
                    <a:pt x="196341" y="31924"/>
                  </a:lnTo>
                  <a:lnTo>
                    <a:pt x="195772" y="32005"/>
                  </a:lnTo>
                  <a:lnTo>
                    <a:pt x="195194" y="32072"/>
                  </a:lnTo>
                  <a:lnTo>
                    <a:pt x="194615" y="32133"/>
                  </a:lnTo>
                  <a:lnTo>
                    <a:pt x="194236" y="32166"/>
                  </a:lnTo>
                  <a:lnTo>
                    <a:pt x="193847" y="32193"/>
                  </a:lnTo>
                  <a:lnTo>
                    <a:pt x="193468" y="32214"/>
                  </a:lnTo>
                  <a:lnTo>
                    <a:pt x="193079" y="32234"/>
                  </a:lnTo>
                  <a:lnTo>
                    <a:pt x="192700" y="32254"/>
                  </a:lnTo>
                  <a:lnTo>
                    <a:pt x="192311" y="32261"/>
                  </a:lnTo>
                  <a:lnTo>
                    <a:pt x="191932" y="32267"/>
                  </a:lnTo>
                  <a:lnTo>
                    <a:pt x="191543" y="32274"/>
                  </a:lnTo>
                  <a:lnTo>
                    <a:pt x="191164" y="32267"/>
                  </a:lnTo>
                  <a:lnTo>
                    <a:pt x="190775" y="32261"/>
                  </a:lnTo>
                  <a:lnTo>
                    <a:pt x="190396" y="32254"/>
                  </a:lnTo>
                  <a:lnTo>
                    <a:pt x="190007" y="32234"/>
                  </a:lnTo>
                  <a:lnTo>
                    <a:pt x="189628" y="32214"/>
                  </a:lnTo>
                  <a:lnTo>
                    <a:pt x="189248" y="32193"/>
                  </a:lnTo>
                  <a:lnTo>
                    <a:pt x="188869" y="32160"/>
                  </a:lnTo>
                  <a:lnTo>
                    <a:pt x="188489" y="32126"/>
                  </a:lnTo>
                  <a:lnTo>
                    <a:pt x="188110" y="32092"/>
                  </a:lnTo>
                  <a:lnTo>
                    <a:pt x="187730" y="32045"/>
                  </a:lnTo>
                  <a:lnTo>
                    <a:pt x="187360" y="31998"/>
                  </a:lnTo>
                  <a:lnTo>
                    <a:pt x="186980" y="31944"/>
                  </a:lnTo>
                  <a:lnTo>
                    <a:pt x="186610" y="31890"/>
                  </a:lnTo>
                  <a:lnTo>
                    <a:pt x="186239" y="31830"/>
                  </a:lnTo>
                  <a:lnTo>
                    <a:pt x="185878" y="31763"/>
                  </a:lnTo>
                  <a:lnTo>
                    <a:pt x="185508" y="31689"/>
                  </a:lnTo>
                  <a:lnTo>
                    <a:pt x="185146" y="31615"/>
                  </a:lnTo>
                  <a:lnTo>
                    <a:pt x="184785" y="31534"/>
                  </a:lnTo>
                  <a:lnTo>
                    <a:pt x="184423" y="31446"/>
                  </a:lnTo>
                  <a:lnTo>
                    <a:pt x="184071" y="31359"/>
                  </a:lnTo>
                  <a:lnTo>
                    <a:pt x="183719" y="31265"/>
                  </a:lnTo>
                  <a:lnTo>
                    <a:pt x="183366" y="31164"/>
                  </a:lnTo>
                  <a:lnTo>
                    <a:pt x="183023" y="31063"/>
                  </a:lnTo>
                  <a:lnTo>
                    <a:pt x="182679" y="30948"/>
                  </a:lnTo>
                  <a:lnTo>
                    <a:pt x="182336" y="30834"/>
                  </a:lnTo>
                  <a:lnTo>
                    <a:pt x="182002" y="30719"/>
                  </a:lnTo>
                  <a:lnTo>
                    <a:pt x="181667" y="30591"/>
                  </a:lnTo>
                  <a:lnTo>
                    <a:pt x="181342" y="30464"/>
                  </a:lnTo>
                  <a:lnTo>
                    <a:pt x="181017" y="30329"/>
                  </a:lnTo>
                  <a:lnTo>
                    <a:pt x="180692" y="30194"/>
                  </a:lnTo>
                  <a:lnTo>
                    <a:pt x="180375" y="30046"/>
                  </a:lnTo>
                  <a:lnTo>
                    <a:pt x="180059" y="29898"/>
                  </a:lnTo>
                  <a:lnTo>
                    <a:pt x="179752" y="29750"/>
                  </a:lnTo>
                  <a:lnTo>
                    <a:pt x="179454" y="29589"/>
                  </a:lnTo>
                  <a:lnTo>
                    <a:pt x="179147" y="29427"/>
                  </a:lnTo>
                  <a:lnTo>
                    <a:pt x="178857" y="29259"/>
                  </a:lnTo>
                  <a:lnTo>
                    <a:pt x="178568" y="29084"/>
                  </a:lnTo>
                  <a:lnTo>
                    <a:pt x="178279" y="28909"/>
                  </a:lnTo>
                  <a:lnTo>
                    <a:pt x="177999" y="28720"/>
                  </a:lnTo>
                  <a:lnTo>
                    <a:pt x="177728" y="28532"/>
                  </a:lnTo>
                  <a:lnTo>
                    <a:pt x="177457" y="28343"/>
                  </a:lnTo>
                  <a:lnTo>
                    <a:pt x="177195" y="28142"/>
                  </a:lnTo>
                  <a:lnTo>
                    <a:pt x="176942" y="27940"/>
                  </a:lnTo>
                  <a:lnTo>
                    <a:pt x="176689" y="27731"/>
                  </a:lnTo>
                  <a:lnTo>
                    <a:pt x="176445" y="27516"/>
                  </a:lnTo>
                  <a:lnTo>
                    <a:pt x="176210" y="27293"/>
                  </a:lnTo>
                  <a:lnTo>
                    <a:pt x="175975" y="27071"/>
                  </a:lnTo>
                  <a:lnTo>
                    <a:pt x="175749" y="26843"/>
                  </a:lnTo>
                  <a:lnTo>
                    <a:pt x="175532" y="26607"/>
                  </a:lnTo>
                  <a:lnTo>
                    <a:pt x="175316" y="26365"/>
                  </a:lnTo>
                  <a:lnTo>
                    <a:pt x="175108" y="26122"/>
                  </a:lnTo>
                  <a:lnTo>
                    <a:pt x="174909" y="25873"/>
                  </a:lnTo>
                  <a:lnTo>
                    <a:pt x="174719" y="25618"/>
                  </a:lnTo>
                  <a:lnTo>
                    <a:pt x="174529" y="25355"/>
                  </a:lnTo>
                  <a:lnTo>
                    <a:pt x="174358" y="25086"/>
                  </a:lnTo>
                  <a:lnTo>
                    <a:pt x="174186" y="24817"/>
                  </a:lnTo>
                  <a:lnTo>
                    <a:pt x="173996" y="24500"/>
                  </a:lnTo>
                  <a:lnTo>
                    <a:pt x="173825" y="24184"/>
                  </a:lnTo>
                  <a:lnTo>
                    <a:pt x="173662" y="23868"/>
                  </a:lnTo>
                  <a:lnTo>
                    <a:pt x="173517" y="23551"/>
                  </a:lnTo>
                  <a:lnTo>
                    <a:pt x="173382" y="23235"/>
                  </a:lnTo>
                  <a:lnTo>
                    <a:pt x="173264" y="22919"/>
                  </a:lnTo>
                  <a:lnTo>
                    <a:pt x="173156" y="22609"/>
                  </a:lnTo>
                  <a:lnTo>
                    <a:pt x="173057" y="22293"/>
                  </a:lnTo>
                  <a:lnTo>
                    <a:pt x="172975" y="21983"/>
                  </a:lnTo>
                  <a:lnTo>
                    <a:pt x="172903" y="21673"/>
                  </a:lnTo>
                  <a:lnTo>
                    <a:pt x="172840" y="21364"/>
                  </a:lnTo>
                  <a:lnTo>
                    <a:pt x="172795" y="21061"/>
                  </a:lnTo>
                  <a:lnTo>
                    <a:pt x="172759" y="20751"/>
                  </a:lnTo>
                  <a:lnTo>
                    <a:pt x="172731" y="20448"/>
                  </a:lnTo>
                  <a:lnTo>
                    <a:pt x="172722" y="20146"/>
                  </a:lnTo>
                  <a:lnTo>
                    <a:pt x="172722" y="19843"/>
                  </a:lnTo>
                  <a:lnTo>
                    <a:pt x="172731" y="19547"/>
                  </a:lnTo>
                  <a:lnTo>
                    <a:pt x="172749" y="19250"/>
                  </a:lnTo>
                  <a:lnTo>
                    <a:pt x="172786" y="18954"/>
                  </a:lnTo>
                  <a:lnTo>
                    <a:pt x="172831" y="18658"/>
                  </a:lnTo>
                  <a:lnTo>
                    <a:pt x="172876" y="18369"/>
                  </a:lnTo>
                  <a:lnTo>
                    <a:pt x="172948" y="18079"/>
                  </a:lnTo>
                  <a:lnTo>
                    <a:pt x="173021" y="17790"/>
                  </a:lnTo>
                  <a:lnTo>
                    <a:pt x="173102" y="17507"/>
                  </a:lnTo>
                  <a:lnTo>
                    <a:pt x="173201" y="17231"/>
                  </a:lnTo>
                  <a:lnTo>
                    <a:pt x="173310" y="16949"/>
                  </a:lnTo>
                  <a:lnTo>
                    <a:pt x="173418" y="16673"/>
                  </a:lnTo>
                  <a:lnTo>
                    <a:pt x="173545" y="16403"/>
                  </a:lnTo>
                  <a:lnTo>
                    <a:pt x="173680" y="16134"/>
                  </a:lnTo>
                  <a:lnTo>
                    <a:pt x="173825" y="15865"/>
                  </a:lnTo>
                  <a:lnTo>
                    <a:pt x="173978" y="15602"/>
                  </a:lnTo>
                  <a:lnTo>
                    <a:pt x="174150" y="15340"/>
                  </a:lnTo>
                  <a:lnTo>
                    <a:pt x="174322" y="15084"/>
                  </a:lnTo>
                  <a:lnTo>
                    <a:pt x="174502" y="14828"/>
                  </a:lnTo>
                  <a:lnTo>
                    <a:pt x="174692" y="14579"/>
                  </a:lnTo>
                  <a:lnTo>
                    <a:pt x="174891" y="14337"/>
                  </a:lnTo>
                  <a:lnTo>
                    <a:pt x="175099" y="14095"/>
                  </a:lnTo>
                  <a:lnTo>
                    <a:pt x="175316" y="13852"/>
                  </a:lnTo>
                  <a:lnTo>
                    <a:pt x="175541" y="13624"/>
                  </a:lnTo>
                  <a:lnTo>
                    <a:pt x="175776" y="13388"/>
                  </a:lnTo>
                  <a:lnTo>
                    <a:pt x="176020" y="13166"/>
                  </a:lnTo>
                  <a:lnTo>
                    <a:pt x="176273" y="12944"/>
                  </a:lnTo>
                  <a:lnTo>
                    <a:pt x="176526" y="12722"/>
                  </a:lnTo>
                  <a:lnTo>
                    <a:pt x="176797" y="12513"/>
                  </a:lnTo>
                  <a:lnTo>
                    <a:pt x="177068" y="12304"/>
                  </a:lnTo>
                  <a:lnTo>
                    <a:pt x="177349" y="12096"/>
                  </a:lnTo>
                  <a:lnTo>
                    <a:pt x="177638" y="11894"/>
                  </a:lnTo>
                  <a:lnTo>
                    <a:pt x="177936" y="11705"/>
                  </a:lnTo>
                  <a:lnTo>
                    <a:pt x="178243" y="11510"/>
                  </a:lnTo>
                  <a:lnTo>
                    <a:pt x="178550" y="11329"/>
                  </a:lnTo>
                  <a:lnTo>
                    <a:pt x="178866" y="11147"/>
                  </a:lnTo>
                  <a:lnTo>
                    <a:pt x="179192" y="10972"/>
                  </a:lnTo>
                  <a:lnTo>
                    <a:pt x="179517" y="10804"/>
                  </a:lnTo>
                  <a:lnTo>
                    <a:pt x="179860" y="10642"/>
                  </a:lnTo>
                  <a:lnTo>
                    <a:pt x="180204" y="10480"/>
                  </a:lnTo>
                  <a:lnTo>
                    <a:pt x="180556" y="10326"/>
                  </a:lnTo>
                  <a:lnTo>
                    <a:pt x="180908" y="10184"/>
                  </a:lnTo>
                  <a:lnTo>
                    <a:pt x="181270" y="10043"/>
                  </a:lnTo>
                  <a:lnTo>
                    <a:pt x="181640" y="9902"/>
                  </a:lnTo>
                  <a:lnTo>
                    <a:pt x="182011" y="9774"/>
                  </a:lnTo>
                  <a:lnTo>
                    <a:pt x="182390" y="9653"/>
                  </a:lnTo>
                  <a:lnTo>
                    <a:pt x="182779" y="9531"/>
                  </a:lnTo>
                  <a:lnTo>
                    <a:pt x="183167" y="9424"/>
                  </a:lnTo>
                  <a:lnTo>
                    <a:pt x="183565" y="9316"/>
                  </a:lnTo>
                  <a:lnTo>
                    <a:pt x="183863" y="9054"/>
                  </a:lnTo>
                  <a:lnTo>
                    <a:pt x="184170" y="8798"/>
                  </a:lnTo>
                  <a:lnTo>
                    <a:pt x="184487" y="8556"/>
                  </a:lnTo>
                  <a:lnTo>
                    <a:pt x="184812" y="8320"/>
                  </a:lnTo>
                  <a:lnTo>
                    <a:pt x="185137" y="8091"/>
                  </a:lnTo>
                  <a:lnTo>
                    <a:pt x="185471" y="7869"/>
                  </a:lnTo>
                  <a:lnTo>
                    <a:pt x="185815" y="7660"/>
                  </a:lnTo>
                  <a:lnTo>
                    <a:pt x="186167" y="7458"/>
                  </a:lnTo>
                  <a:lnTo>
                    <a:pt x="186520" y="7270"/>
                  </a:lnTo>
                  <a:lnTo>
                    <a:pt x="186881" y="7082"/>
                  </a:lnTo>
                  <a:lnTo>
                    <a:pt x="187242" y="6907"/>
                  </a:lnTo>
                  <a:lnTo>
                    <a:pt x="187622" y="6738"/>
                  </a:lnTo>
                  <a:lnTo>
                    <a:pt x="187992" y="6583"/>
                  </a:lnTo>
                  <a:lnTo>
                    <a:pt x="188372" y="6435"/>
                  </a:lnTo>
                  <a:lnTo>
                    <a:pt x="188760" y="6294"/>
                  </a:lnTo>
                  <a:lnTo>
                    <a:pt x="189149" y="6159"/>
                  </a:lnTo>
                  <a:lnTo>
                    <a:pt x="189546" y="6032"/>
                  </a:lnTo>
                  <a:lnTo>
                    <a:pt x="189944" y="5917"/>
                  </a:lnTo>
                  <a:lnTo>
                    <a:pt x="190342" y="5809"/>
                  </a:lnTo>
                  <a:lnTo>
                    <a:pt x="190748" y="5708"/>
                  </a:lnTo>
                  <a:lnTo>
                    <a:pt x="191155" y="5621"/>
                  </a:lnTo>
                  <a:lnTo>
                    <a:pt x="191570" y="5533"/>
                  </a:lnTo>
                  <a:lnTo>
                    <a:pt x="191977" y="5459"/>
                  </a:lnTo>
                  <a:lnTo>
                    <a:pt x="192393" y="5392"/>
                  </a:lnTo>
                  <a:lnTo>
                    <a:pt x="192817" y="5332"/>
                  </a:lnTo>
                  <a:lnTo>
                    <a:pt x="193233" y="5284"/>
                  </a:lnTo>
                  <a:lnTo>
                    <a:pt x="193658" y="5237"/>
                  </a:lnTo>
                  <a:lnTo>
                    <a:pt x="194082" y="5204"/>
                  </a:lnTo>
                  <a:lnTo>
                    <a:pt x="194507" y="5177"/>
                  </a:lnTo>
                  <a:lnTo>
                    <a:pt x="194932" y="5157"/>
                  </a:lnTo>
                  <a:lnTo>
                    <a:pt x="195356" y="5143"/>
                  </a:lnTo>
                  <a:close/>
                  <a:moveTo>
                    <a:pt x="35148" y="7923"/>
                  </a:moveTo>
                  <a:lnTo>
                    <a:pt x="35582" y="7930"/>
                  </a:lnTo>
                  <a:lnTo>
                    <a:pt x="36007" y="7950"/>
                  </a:lnTo>
                  <a:lnTo>
                    <a:pt x="36431" y="7977"/>
                  </a:lnTo>
                  <a:lnTo>
                    <a:pt x="36865" y="8010"/>
                  </a:lnTo>
                  <a:lnTo>
                    <a:pt x="37290" y="8064"/>
                  </a:lnTo>
                  <a:lnTo>
                    <a:pt x="37714" y="8125"/>
                  </a:lnTo>
                  <a:lnTo>
                    <a:pt x="38148" y="8199"/>
                  </a:lnTo>
                  <a:lnTo>
                    <a:pt x="38573" y="8280"/>
                  </a:lnTo>
                  <a:lnTo>
                    <a:pt x="39494" y="8253"/>
                  </a:lnTo>
                  <a:lnTo>
                    <a:pt x="40434" y="8232"/>
                  </a:lnTo>
                  <a:lnTo>
                    <a:pt x="41374" y="8232"/>
                  </a:lnTo>
                  <a:lnTo>
                    <a:pt x="42322" y="8253"/>
                  </a:lnTo>
                  <a:lnTo>
                    <a:pt x="42792" y="8266"/>
                  </a:lnTo>
                  <a:lnTo>
                    <a:pt x="43271" y="8280"/>
                  </a:lnTo>
                  <a:lnTo>
                    <a:pt x="43741" y="8306"/>
                  </a:lnTo>
                  <a:lnTo>
                    <a:pt x="44220" y="8333"/>
                  </a:lnTo>
                  <a:lnTo>
                    <a:pt x="44690" y="8360"/>
                  </a:lnTo>
                  <a:lnTo>
                    <a:pt x="45160" y="8394"/>
                  </a:lnTo>
                  <a:lnTo>
                    <a:pt x="45629" y="8434"/>
                  </a:lnTo>
                  <a:lnTo>
                    <a:pt x="46099" y="8481"/>
                  </a:lnTo>
                  <a:lnTo>
                    <a:pt x="46569" y="8529"/>
                  </a:lnTo>
                  <a:lnTo>
                    <a:pt x="47039" y="8589"/>
                  </a:lnTo>
                  <a:lnTo>
                    <a:pt x="47500" y="8643"/>
                  </a:lnTo>
                  <a:lnTo>
                    <a:pt x="47961" y="8710"/>
                  </a:lnTo>
                  <a:lnTo>
                    <a:pt x="48421" y="8784"/>
                  </a:lnTo>
                  <a:lnTo>
                    <a:pt x="48882" y="8858"/>
                  </a:lnTo>
                  <a:lnTo>
                    <a:pt x="49334" y="8939"/>
                  </a:lnTo>
                  <a:lnTo>
                    <a:pt x="49786" y="9027"/>
                  </a:lnTo>
                  <a:lnTo>
                    <a:pt x="50229" y="9121"/>
                  </a:lnTo>
                  <a:lnTo>
                    <a:pt x="50671" y="9215"/>
                  </a:lnTo>
                  <a:lnTo>
                    <a:pt x="51105" y="9323"/>
                  </a:lnTo>
                  <a:lnTo>
                    <a:pt x="51539" y="9431"/>
                  </a:lnTo>
                  <a:lnTo>
                    <a:pt x="51963" y="9545"/>
                  </a:lnTo>
                  <a:lnTo>
                    <a:pt x="52388" y="9666"/>
                  </a:lnTo>
                  <a:lnTo>
                    <a:pt x="52804" y="9801"/>
                  </a:lnTo>
                  <a:lnTo>
                    <a:pt x="53210" y="9935"/>
                  </a:lnTo>
                  <a:lnTo>
                    <a:pt x="53617" y="10077"/>
                  </a:lnTo>
                  <a:lnTo>
                    <a:pt x="54014" y="10225"/>
                  </a:lnTo>
                  <a:lnTo>
                    <a:pt x="54403" y="10380"/>
                  </a:lnTo>
                  <a:lnTo>
                    <a:pt x="54791" y="10541"/>
                  </a:lnTo>
                  <a:lnTo>
                    <a:pt x="55171" y="10709"/>
                  </a:lnTo>
                  <a:lnTo>
                    <a:pt x="55541" y="10884"/>
                  </a:lnTo>
                  <a:lnTo>
                    <a:pt x="55903" y="11066"/>
                  </a:lnTo>
                  <a:lnTo>
                    <a:pt x="56255" y="11261"/>
                  </a:lnTo>
                  <a:lnTo>
                    <a:pt x="56599" y="11456"/>
                  </a:lnTo>
                  <a:lnTo>
                    <a:pt x="56942" y="11658"/>
                  </a:lnTo>
                  <a:lnTo>
                    <a:pt x="57267" y="11874"/>
                  </a:lnTo>
                  <a:lnTo>
                    <a:pt x="57583" y="12096"/>
                  </a:lnTo>
                  <a:lnTo>
                    <a:pt x="57900" y="12325"/>
                  </a:lnTo>
                  <a:lnTo>
                    <a:pt x="58198" y="12560"/>
                  </a:lnTo>
                  <a:lnTo>
                    <a:pt x="58487" y="12803"/>
                  </a:lnTo>
                  <a:lnTo>
                    <a:pt x="58767" y="13052"/>
                  </a:lnTo>
                  <a:lnTo>
                    <a:pt x="59038" y="13314"/>
                  </a:lnTo>
                  <a:lnTo>
                    <a:pt x="59291" y="13583"/>
                  </a:lnTo>
                  <a:lnTo>
                    <a:pt x="59544" y="13859"/>
                  </a:lnTo>
                  <a:lnTo>
                    <a:pt x="59779" y="14142"/>
                  </a:lnTo>
                  <a:lnTo>
                    <a:pt x="60005" y="14438"/>
                  </a:lnTo>
                  <a:lnTo>
                    <a:pt x="60213" y="14741"/>
                  </a:lnTo>
                  <a:lnTo>
                    <a:pt x="60421" y="15051"/>
                  </a:lnTo>
                  <a:lnTo>
                    <a:pt x="60601" y="15367"/>
                  </a:lnTo>
                  <a:lnTo>
                    <a:pt x="60782" y="15697"/>
                  </a:lnTo>
                  <a:lnTo>
                    <a:pt x="60945" y="16033"/>
                  </a:lnTo>
                  <a:lnTo>
                    <a:pt x="61089" y="16383"/>
                  </a:lnTo>
                  <a:lnTo>
                    <a:pt x="61225" y="16740"/>
                  </a:lnTo>
                  <a:lnTo>
                    <a:pt x="61351" y="17103"/>
                  </a:lnTo>
                  <a:lnTo>
                    <a:pt x="61460" y="17480"/>
                  </a:lnTo>
                  <a:lnTo>
                    <a:pt x="61550" y="17864"/>
                  </a:lnTo>
                  <a:lnTo>
                    <a:pt x="61631" y="18261"/>
                  </a:lnTo>
                  <a:lnTo>
                    <a:pt x="61695" y="18651"/>
                  </a:lnTo>
                  <a:lnTo>
                    <a:pt x="61731" y="19042"/>
                  </a:lnTo>
                  <a:lnTo>
                    <a:pt x="61758" y="19425"/>
                  </a:lnTo>
                  <a:lnTo>
                    <a:pt x="61776" y="19809"/>
                  </a:lnTo>
                  <a:lnTo>
                    <a:pt x="61767" y="20186"/>
                  </a:lnTo>
                  <a:lnTo>
                    <a:pt x="61749" y="20563"/>
                  </a:lnTo>
                  <a:lnTo>
                    <a:pt x="61713" y="20933"/>
                  </a:lnTo>
                  <a:lnTo>
                    <a:pt x="61658" y="21297"/>
                  </a:lnTo>
                  <a:lnTo>
                    <a:pt x="61595" y="21660"/>
                  </a:lnTo>
                  <a:lnTo>
                    <a:pt x="61514" y="22017"/>
                  </a:lnTo>
                  <a:lnTo>
                    <a:pt x="61414" y="22367"/>
                  </a:lnTo>
                  <a:lnTo>
                    <a:pt x="61306" y="22717"/>
                  </a:lnTo>
                  <a:lnTo>
                    <a:pt x="61180" y="23060"/>
                  </a:lnTo>
                  <a:lnTo>
                    <a:pt x="61035" y="23403"/>
                  </a:lnTo>
                  <a:lnTo>
                    <a:pt x="60890" y="23740"/>
                  </a:lnTo>
                  <a:lnTo>
                    <a:pt x="60719" y="24070"/>
                  </a:lnTo>
                  <a:lnTo>
                    <a:pt x="60547" y="24393"/>
                  </a:lnTo>
                  <a:lnTo>
                    <a:pt x="60348" y="24716"/>
                  </a:lnTo>
                  <a:lnTo>
                    <a:pt x="60149" y="25032"/>
                  </a:lnTo>
                  <a:lnTo>
                    <a:pt x="59933" y="25342"/>
                  </a:lnTo>
                  <a:lnTo>
                    <a:pt x="59707" y="25644"/>
                  </a:lnTo>
                  <a:lnTo>
                    <a:pt x="59463" y="25947"/>
                  </a:lnTo>
                  <a:lnTo>
                    <a:pt x="59210" y="26244"/>
                  </a:lnTo>
                  <a:lnTo>
                    <a:pt x="58948" y="26533"/>
                  </a:lnTo>
                  <a:lnTo>
                    <a:pt x="58677" y="26816"/>
                  </a:lnTo>
                  <a:lnTo>
                    <a:pt x="58397" y="27092"/>
                  </a:lnTo>
                  <a:lnTo>
                    <a:pt x="58098" y="27368"/>
                  </a:lnTo>
                  <a:lnTo>
                    <a:pt x="57800" y="27637"/>
                  </a:lnTo>
                  <a:lnTo>
                    <a:pt x="57484" y="27892"/>
                  </a:lnTo>
                  <a:lnTo>
                    <a:pt x="57159" y="28148"/>
                  </a:lnTo>
                  <a:lnTo>
                    <a:pt x="56824" y="28404"/>
                  </a:lnTo>
                  <a:lnTo>
                    <a:pt x="56481" y="28646"/>
                  </a:lnTo>
                  <a:lnTo>
                    <a:pt x="56129" y="28882"/>
                  </a:lnTo>
                  <a:lnTo>
                    <a:pt x="55776" y="29111"/>
                  </a:lnTo>
                  <a:lnTo>
                    <a:pt x="55406" y="29340"/>
                  </a:lnTo>
                  <a:lnTo>
                    <a:pt x="55026" y="29555"/>
                  </a:lnTo>
                  <a:lnTo>
                    <a:pt x="54647" y="29770"/>
                  </a:lnTo>
                  <a:lnTo>
                    <a:pt x="54249" y="29972"/>
                  </a:lnTo>
                  <a:lnTo>
                    <a:pt x="53852" y="30174"/>
                  </a:lnTo>
                  <a:lnTo>
                    <a:pt x="53454" y="30369"/>
                  </a:lnTo>
                  <a:lnTo>
                    <a:pt x="53039" y="30551"/>
                  </a:lnTo>
                  <a:lnTo>
                    <a:pt x="52623" y="30733"/>
                  </a:lnTo>
                  <a:lnTo>
                    <a:pt x="52198" y="30901"/>
                  </a:lnTo>
                  <a:lnTo>
                    <a:pt x="51765" y="31069"/>
                  </a:lnTo>
                  <a:lnTo>
                    <a:pt x="51331" y="31224"/>
                  </a:lnTo>
                  <a:lnTo>
                    <a:pt x="50888" y="31372"/>
                  </a:lnTo>
                  <a:lnTo>
                    <a:pt x="50436" y="31520"/>
                  </a:lnTo>
                  <a:lnTo>
                    <a:pt x="49985" y="31655"/>
                  </a:lnTo>
                  <a:lnTo>
                    <a:pt x="49533" y="31783"/>
                  </a:lnTo>
                  <a:lnTo>
                    <a:pt x="49072" y="31904"/>
                  </a:lnTo>
                  <a:lnTo>
                    <a:pt x="48602" y="32018"/>
                  </a:lnTo>
                  <a:lnTo>
                    <a:pt x="48132" y="32126"/>
                  </a:lnTo>
                  <a:lnTo>
                    <a:pt x="47662" y="32220"/>
                  </a:lnTo>
                  <a:lnTo>
                    <a:pt x="47193" y="32314"/>
                  </a:lnTo>
                  <a:lnTo>
                    <a:pt x="46714" y="32395"/>
                  </a:lnTo>
                  <a:lnTo>
                    <a:pt x="46226" y="32469"/>
                  </a:lnTo>
                  <a:lnTo>
                    <a:pt x="45747" y="32537"/>
                  </a:lnTo>
                  <a:lnTo>
                    <a:pt x="45259" y="32590"/>
                  </a:lnTo>
                  <a:lnTo>
                    <a:pt x="44771" y="32644"/>
                  </a:lnTo>
                  <a:lnTo>
                    <a:pt x="44283" y="32685"/>
                  </a:lnTo>
                  <a:lnTo>
                    <a:pt x="43786" y="32718"/>
                  </a:lnTo>
                  <a:lnTo>
                    <a:pt x="43298" y="32745"/>
                  </a:lnTo>
                  <a:lnTo>
                    <a:pt x="42801" y="32759"/>
                  </a:lnTo>
                  <a:lnTo>
                    <a:pt x="42313" y="32765"/>
                  </a:lnTo>
                  <a:lnTo>
                    <a:pt x="41780" y="32765"/>
                  </a:lnTo>
                  <a:lnTo>
                    <a:pt x="41509" y="32759"/>
                  </a:lnTo>
                  <a:lnTo>
                    <a:pt x="41229" y="32745"/>
                  </a:lnTo>
                  <a:lnTo>
                    <a:pt x="40768" y="32725"/>
                  </a:lnTo>
                  <a:lnTo>
                    <a:pt x="40299" y="32691"/>
                  </a:lnTo>
                  <a:lnTo>
                    <a:pt x="39829" y="32658"/>
                  </a:lnTo>
                  <a:lnTo>
                    <a:pt x="39368" y="32611"/>
                  </a:lnTo>
                  <a:lnTo>
                    <a:pt x="38898" y="32564"/>
                  </a:lnTo>
                  <a:lnTo>
                    <a:pt x="38428" y="32503"/>
                  </a:lnTo>
                  <a:lnTo>
                    <a:pt x="37967" y="32436"/>
                  </a:lnTo>
                  <a:lnTo>
                    <a:pt x="37498" y="32355"/>
                  </a:lnTo>
                  <a:lnTo>
                    <a:pt x="37037" y="32274"/>
                  </a:lnTo>
                  <a:lnTo>
                    <a:pt x="36576" y="32187"/>
                  </a:lnTo>
                  <a:lnTo>
                    <a:pt x="36115" y="32086"/>
                  </a:lnTo>
                  <a:lnTo>
                    <a:pt x="35654" y="31985"/>
                  </a:lnTo>
                  <a:lnTo>
                    <a:pt x="35203" y="31870"/>
                  </a:lnTo>
                  <a:lnTo>
                    <a:pt x="34751" y="31749"/>
                  </a:lnTo>
                  <a:lnTo>
                    <a:pt x="34299" y="31628"/>
                  </a:lnTo>
                  <a:lnTo>
                    <a:pt x="33847" y="31493"/>
                  </a:lnTo>
                  <a:lnTo>
                    <a:pt x="33404" y="31352"/>
                  </a:lnTo>
                  <a:lnTo>
                    <a:pt x="32962" y="31211"/>
                  </a:lnTo>
                  <a:lnTo>
                    <a:pt x="32528" y="31056"/>
                  </a:lnTo>
                  <a:lnTo>
                    <a:pt x="32094" y="30894"/>
                  </a:lnTo>
                  <a:lnTo>
                    <a:pt x="31670" y="30726"/>
                  </a:lnTo>
                  <a:lnTo>
                    <a:pt x="31245" y="30558"/>
                  </a:lnTo>
                  <a:lnTo>
                    <a:pt x="30829" y="30376"/>
                  </a:lnTo>
                  <a:lnTo>
                    <a:pt x="30414" y="30194"/>
                  </a:lnTo>
                  <a:lnTo>
                    <a:pt x="30007" y="29999"/>
                  </a:lnTo>
                  <a:lnTo>
                    <a:pt x="29601" y="29804"/>
                  </a:lnTo>
                  <a:lnTo>
                    <a:pt x="29212" y="29602"/>
                  </a:lnTo>
                  <a:lnTo>
                    <a:pt x="28814" y="29387"/>
                  </a:lnTo>
                  <a:lnTo>
                    <a:pt x="28435" y="29171"/>
                  </a:lnTo>
                  <a:lnTo>
                    <a:pt x="28055" y="28956"/>
                  </a:lnTo>
                  <a:lnTo>
                    <a:pt x="27685" y="28727"/>
                  </a:lnTo>
                  <a:lnTo>
                    <a:pt x="27324" y="28492"/>
                  </a:lnTo>
                  <a:lnTo>
                    <a:pt x="26971" y="28256"/>
                  </a:lnTo>
                  <a:lnTo>
                    <a:pt x="26619" y="28014"/>
                  </a:lnTo>
                  <a:lnTo>
                    <a:pt x="26285" y="27765"/>
                  </a:lnTo>
                  <a:lnTo>
                    <a:pt x="25950" y="27509"/>
                  </a:lnTo>
                  <a:lnTo>
                    <a:pt x="25634" y="27253"/>
                  </a:lnTo>
                  <a:lnTo>
                    <a:pt x="25318" y="26984"/>
                  </a:lnTo>
                  <a:lnTo>
                    <a:pt x="25011" y="26715"/>
                  </a:lnTo>
                  <a:lnTo>
                    <a:pt x="24712" y="26439"/>
                  </a:lnTo>
                  <a:lnTo>
                    <a:pt x="24432" y="26163"/>
                  </a:lnTo>
                  <a:lnTo>
                    <a:pt x="24152" y="25880"/>
                  </a:lnTo>
                  <a:lnTo>
                    <a:pt x="23890" y="25591"/>
                  </a:lnTo>
                  <a:lnTo>
                    <a:pt x="23637" y="25294"/>
                  </a:lnTo>
                  <a:lnTo>
                    <a:pt x="23384" y="24998"/>
                  </a:lnTo>
                  <a:lnTo>
                    <a:pt x="23158" y="24695"/>
                  </a:lnTo>
                  <a:lnTo>
                    <a:pt x="22932" y="24386"/>
                  </a:lnTo>
                  <a:lnTo>
                    <a:pt x="22716" y="24076"/>
                  </a:lnTo>
                  <a:lnTo>
                    <a:pt x="22517" y="23760"/>
                  </a:lnTo>
                  <a:lnTo>
                    <a:pt x="22327" y="23437"/>
                  </a:lnTo>
                  <a:lnTo>
                    <a:pt x="22155" y="23114"/>
                  </a:lnTo>
                  <a:lnTo>
                    <a:pt x="21993" y="22784"/>
                  </a:lnTo>
                  <a:lnTo>
                    <a:pt x="21839" y="22454"/>
                  </a:lnTo>
                  <a:lnTo>
                    <a:pt x="21704" y="22118"/>
                  </a:lnTo>
                  <a:lnTo>
                    <a:pt x="21577" y="21781"/>
                  </a:lnTo>
                  <a:lnTo>
                    <a:pt x="21469" y="21438"/>
                  </a:lnTo>
                  <a:lnTo>
                    <a:pt x="21369" y="21088"/>
                  </a:lnTo>
                  <a:lnTo>
                    <a:pt x="21288" y="20738"/>
                  </a:lnTo>
                  <a:lnTo>
                    <a:pt x="21216" y="20381"/>
                  </a:lnTo>
                  <a:lnTo>
                    <a:pt x="21161" y="20024"/>
                  </a:lnTo>
                  <a:lnTo>
                    <a:pt x="21116" y="19668"/>
                  </a:lnTo>
                  <a:lnTo>
                    <a:pt x="21098" y="19304"/>
                  </a:lnTo>
                  <a:lnTo>
                    <a:pt x="21089" y="18934"/>
                  </a:lnTo>
                  <a:lnTo>
                    <a:pt x="21089" y="18564"/>
                  </a:lnTo>
                  <a:lnTo>
                    <a:pt x="21107" y="18315"/>
                  </a:lnTo>
                  <a:lnTo>
                    <a:pt x="21125" y="18066"/>
                  </a:lnTo>
                  <a:lnTo>
                    <a:pt x="21152" y="17817"/>
                  </a:lnTo>
                  <a:lnTo>
                    <a:pt x="21189" y="17575"/>
                  </a:lnTo>
                  <a:lnTo>
                    <a:pt x="21234" y="17325"/>
                  </a:lnTo>
                  <a:lnTo>
                    <a:pt x="21288" y="17083"/>
                  </a:lnTo>
                  <a:lnTo>
                    <a:pt x="21351" y="16841"/>
                  </a:lnTo>
                  <a:lnTo>
                    <a:pt x="21414" y="16605"/>
                  </a:lnTo>
                  <a:lnTo>
                    <a:pt x="21496" y="16363"/>
                  </a:lnTo>
                  <a:lnTo>
                    <a:pt x="21577" y="16127"/>
                  </a:lnTo>
                  <a:lnTo>
                    <a:pt x="21667" y="15892"/>
                  </a:lnTo>
                  <a:lnTo>
                    <a:pt x="21767" y="15656"/>
                  </a:lnTo>
                  <a:lnTo>
                    <a:pt x="21866" y="15421"/>
                  </a:lnTo>
                  <a:lnTo>
                    <a:pt x="21975" y="15192"/>
                  </a:lnTo>
                  <a:lnTo>
                    <a:pt x="22101" y="14963"/>
                  </a:lnTo>
                  <a:lnTo>
                    <a:pt x="22219" y="14741"/>
                  </a:lnTo>
                  <a:lnTo>
                    <a:pt x="22354" y="14519"/>
                  </a:lnTo>
                  <a:lnTo>
                    <a:pt x="22490" y="14297"/>
                  </a:lnTo>
                  <a:lnTo>
                    <a:pt x="22634" y="14075"/>
                  </a:lnTo>
                  <a:lnTo>
                    <a:pt x="22788" y="13859"/>
                  </a:lnTo>
                  <a:lnTo>
                    <a:pt x="22941" y="13644"/>
                  </a:lnTo>
                  <a:lnTo>
                    <a:pt x="23104" y="13435"/>
                  </a:lnTo>
                  <a:lnTo>
                    <a:pt x="23267" y="13227"/>
                  </a:lnTo>
                  <a:lnTo>
                    <a:pt x="23447" y="13018"/>
                  </a:lnTo>
                  <a:lnTo>
                    <a:pt x="23619" y="12816"/>
                  </a:lnTo>
                  <a:lnTo>
                    <a:pt x="23809" y="12614"/>
                  </a:lnTo>
                  <a:lnTo>
                    <a:pt x="23999" y="12419"/>
                  </a:lnTo>
                  <a:lnTo>
                    <a:pt x="24197" y="12224"/>
                  </a:lnTo>
                  <a:lnTo>
                    <a:pt x="24396" y="12035"/>
                  </a:lnTo>
                  <a:lnTo>
                    <a:pt x="24604" y="11847"/>
                  </a:lnTo>
                  <a:lnTo>
                    <a:pt x="24812" y="11665"/>
                  </a:lnTo>
                  <a:lnTo>
                    <a:pt x="25029" y="11483"/>
                  </a:lnTo>
                  <a:lnTo>
                    <a:pt x="25254" y="11302"/>
                  </a:lnTo>
                  <a:lnTo>
                    <a:pt x="25480" y="11133"/>
                  </a:lnTo>
                  <a:lnTo>
                    <a:pt x="25706" y="10958"/>
                  </a:lnTo>
                  <a:lnTo>
                    <a:pt x="25941" y="10797"/>
                  </a:lnTo>
                  <a:lnTo>
                    <a:pt x="26176" y="10629"/>
                  </a:lnTo>
                  <a:lnTo>
                    <a:pt x="26420" y="10474"/>
                  </a:lnTo>
                  <a:lnTo>
                    <a:pt x="26673" y="10319"/>
                  </a:lnTo>
                  <a:lnTo>
                    <a:pt x="26926" y="10164"/>
                  </a:lnTo>
                  <a:lnTo>
                    <a:pt x="27179" y="10023"/>
                  </a:lnTo>
                  <a:lnTo>
                    <a:pt x="27441" y="9875"/>
                  </a:lnTo>
                  <a:lnTo>
                    <a:pt x="27703" y="9740"/>
                  </a:lnTo>
                  <a:lnTo>
                    <a:pt x="27965" y="9605"/>
                  </a:lnTo>
                  <a:lnTo>
                    <a:pt x="28236" y="9478"/>
                  </a:lnTo>
                  <a:lnTo>
                    <a:pt x="28507" y="9350"/>
                  </a:lnTo>
                  <a:lnTo>
                    <a:pt x="28787" y="9235"/>
                  </a:lnTo>
                  <a:lnTo>
                    <a:pt x="29067" y="9114"/>
                  </a:lnTo>
                  <a:lnTo>
                    <a:pt x="29348" y="9006"/>
                  </a:lnTo>
                  <a:lnTo>
                    <a:pt x="29637" y="8899"/>
                  </a:lnTo>
                  <a:lnTo>
                    <a:pt x="29926" y="8798"/>
                  </a:lnTo>
                  <a:lnTo>
                    <a:pt x="30215" y="8704"/>
                  </a:lnTo>
                  <a:lnTo>
                    <a:pt x="30513" y="8609"/>
                  </a:lnTo>
                  <a:lnTo>
                    <a:pt x="30802" y="8529"/>
                  </a:lnTo>
                  <a:lnTo>
                    <a:pt x="31109" y="8448"/>
                  </a:lnTo>
                  <a:lnTo>
                    <a:pt x="31408" y="8374"/>
                  </a:lnTo>
                  <a:lnTo>
                    <a:pt x="31706" y="8300"/>
                  </a:lnTo>
                  <a:lnTo>
                    <a:pt x="32013" y="8239"/>
                  </a:lnTo>
                  <a:lnTo>
                    <a:pt x="32320" y="8179"/>
                  </a:lnTo>
                  <a:lnTo>
                    <a:pt x="32636" y="8125"/>
                  </a:lnTo>
                  <a:lnTo>
                    <a:pt x="32944" y="8078"/>
                  </a:lnTo>
                  <a:lnTo>
                    <a:pt x="33260" y="8037"/>
                  </a:lnTo>
                  <a:lnTo>
                    <a:pt x="33567" y="8004"/>
                  </a:lnTo>
                  <a:lnTo>
                    <a:pt x="33883" y="7970"/>
                  </a:lnTo>
                  <a:lnTo>
                    <a:pt x="34516" y="7943"/>
                  </a:lnTo>
                  <a:lnTo>
                    <a:pt x="34841" y="7930"/>
                  </a:lnTo>
                  <a:lnTo>
                    <a:pt x="35148" y="7923"/>
                  </a:lnTo>
                  <a:close/>
                  <a:moveTo>
                    <a:pt x="116838" y="8354"/>
                  </a:moveTo>
                  <a:lnTo>
                    <a:pt x="117236" y="8360"/>
                  </a:lnTo>
                  <a:lnTo>
                    <a:pt x="117633" y="8374"/>
                  </a:lnTo>
                  <a:lnTo>
                    <a:pt x="118040" y="8401"/>
                  </a:lnTo>
                  <a:lnTo>
                    <a:pt x="118437" y="8434"/>
                  </a:lnTo>
                  <a:lnTo>
                    <a:pt x="118835" y="8481"/>
                  </a:lnTo>
                  <a:lnTo>
                    <a:pt x="119241" y="8535"/>
                  </a:lnTo>
                  <a:lnTo>
                    <a:pt x="119639" y="8596"/>
                  </a:lnTo>
                  <a:lnTo>
                    <a:pt x="120037" y="8663"/>
                  </a:lnTo>
                  <a:lnTo>
                    <a:pt x="120425" y="8744"/>
                  </a:lnTo>
                  <a:lnTo>
                    <a:pt x="120823" y="8825"/>
                  </a:lnTo>
                  <a:lnTo>
                    <a:pt x="121211" y="8919"/>
                  </a:lnTo>
                  <a:lnTo>
                    <a:pt x="121600" y="9020"/>
                  </a:lnTo>
                  <a:lnTo>
                    <a:pt x="121988" y="9134"/>
                  </a:lnTo>
                  <a:lnTo>
                    <a:pt x="122368" y="9249"/>
                  </a:lnTo>
                  <a:lnTo>
                    <a:pt x="122747" y="9370"/>
                  </a:lnTo>
                  <a:lnTo>
                    <a:pt x="123127" y="9505"/>
                  </a:lnTo>
                  <a:lnTo>
                    <a:pt x="123497" y="9646"/>
                  </a:lnTo>
                  <a:lnTo>
                    <a:pt x="123868" y="9787"/>
                  </a:lnTo>
                  <a:lnTo>
                    <a:pt x="124229" y="9942"/>
                  </a:lnTo>
                  <a:lnTo>
                    <a:pt x="124590" y="10104"/>
                  </a:lnTo>
                  <a:lnTo>
                    <a:pt x="124952" y="10265"/>
                  </a:lnTo>
                  <a:lnTo>
                    <a:pt x="125304" y="10440"/>
                  </a:lnTo>
                  <a:lnTo>
                    <a:pt x="125648" y="10615"/>
                  </a:lnTo>
                  <a:lnTo>
                    <a:pt x="125991" y="10804"/>
                  </a:lnTo>
                  <a:lnTo>
                    <a:pt x="126325" y="10992"/>
                  </a:lnTo>
                  <a:lnTo>
                    <a:pt x="126651" y="11187"/>
                  </a:lnTo>
                  <a:lnTo>
                    <a:pt x="126976" y="11389"/>
                  </a:lnTo>
                  <a:lnTo>
                    <a:pt x="127292" y="11598"/>
                  </a:lnTo>
                  <a:lnTo>
                    <a:pt x="127608" y="11806"/>
                  </a:lnTo>
                  <a:lnTo>
                    <a:pt x="127906" y="12022"/>
                  </a:lnTo>
                  <a:lnTo>
                    <a:pt x="128205" y="12244"/>
                  </a:lnTo>
                  <a:lnTo>
                    <a:pt x="128494" y="12473"/>
                  </a:lnTo>
                  <a:lnTo>
                    <a:pt x="128774" y="12708"/>
                  </a:lnTo>
                  <a:lnTo>
                    <a:pt x="129054" y="12944"/>
                  </a:lnTo>
                  <a:lnTo>
                    <a:pt x="129316" y="13186"/>
                  </a:lnTo>
                  <a:lnTo>
                    <a:pt x="129578" y="13428"/>
                  </a:lnTo>
                  <a:lnTo>
                    <a:pt x="129831" y="13678"/>
                  </a:lnTo>
                  <a:lnTo>
                    <a:pt x="130066" y="13933"/>
                  </a:lnTo>
                  <a:lnTo>
                    <a:pt x="130301" y="14189"/>
                  </a:lnTo>
                  <a:lnTo>
                    <a:pt x="130527" y="14452"/>
                  </a:lnTo>
                  <a:lnTo>
                    <a:pt x="130735" y="14714"/>
                  </a:lnTo>
                  <a:lnTo>
                    <a:pt x="130942" y="14983"/>
                  </a:lnTo>
                  <a:lnTo>
                    <a:pt x="131141" y="15259"/>
                  </a:lnTo>
                  <a:lnTo>
                    <a:pt x="131322" y="15528"/>
                  </a:lnTo>
                  <a:lnTo>
                    <a:pt x="131494" y="15811"/>
                  </a:lnTo>
                  <a:lnTo>
                    <a:pt x="131656" y="16087"/>
                  </a:lnTo>
                  <a:lnTo>
                    <a:pt x="131810" y="16370"/>
                  </a:lnTo>
                  <a:lnTo>
                    <a:pt x="131963" y="16679"/>
                  </a:lnTo>
                  <a:lnTo>
                    <a:pt x="132099" y="16982"/>
                  </a:lnTo>
                  <a:lnTo>
                    <a:pt x="132234" y="17292"/>
                  </a:lnTo>
                  <a:lnTo>
                    <a:pt x="132352" y="17601"/>
                  </a:lnTo>
                  <a:lnTo>
                    <a:pt x="132469" y="17911"/>
                  </a:lnTo>
                  <a:lnTo>
                    <a:pt x="132569" y="18227"/>
                  </a:lnTo>
                  <a:lnTo>
                    <a:pt x="132659" y="18537"/>
                  </a:lnTo>
                  <a:lnTo>
                    <a:pt x="132740" y="18853"/>
                  </a:lnTo>
                  <a:lnTo>
                    <a:pt x="132813" y="19170"/>
                  </a:lnTo>
                  <a:lnTo>
                    <a:pt x="132876" y="19479"/>
                  </a:lnTo>
                  <a:lnTo>
                    <a:pt x="132921" y="19796"/>
                  </a:lnTo>
                  <a:lnTo>
                    <a:pt x="132966" y="20112"/>
                  </a:lnTo>
                  <a:lnTo>
                    <a:pt x="133002" y="20428"/>
                  </a:lnTo>
                  <a:lnTo>
                    <a:pt x="133021" y="20745"/>
                  </a:lnTo>
                  <a:lnTo>
                    <a:pt x="133039" y="21061"/>
                  </a:lnTo>
                  <a:lnTo>
                    <a:pt x="133039" y="21377"/>
                  </a:lnTo>
                  <a:lnTo>
                    <a:pt x="133030" y="21694"/>
                  </a:lnTo>
                  <a:lnTo>
                    <a:pt x="133021" y="22003"/>
                  </a:lnTo>
                  <a:lnTo>
                    <a:pt x="132993" y="22320"/>
                  </a:lnTo>
                  <a:lnTo>
                    <a:pt x="132957" y="22629"/>
                  </a:lnTo>
                  <a:lnTo>
                    <a:pt x="132912" y="22946"/>
                  </a:lnTo>
                  <a:lnTo>
                    <a:pt x="132858" y="23255"/>
                  </a:lnTo>
                  <a:lnTo>
                    <a:pt x="132795" y="23565"/>
                  </a:lnTo>
                  <a:lnTo>
                    <a:pt x="132722" y="23868"/>
                  </a:lnTo>
                  <a:lnTo>
                    <a:pt x="132641" y="24177"/>
                  </a:lnTo>
                  <a:lnTo>
                    <a:pt x="132551" y="24480"/>
                  </a:lnTo>
                  <a:lnTo>
                    <a:pt x="132451" y="24776"/>
                  </a:lnTo>
                  <a:lnTo>
                    <a:pt x="132343" y="25079"/>
                  </a:lnTo>
                  <a:lnTo>
                    <a:pt x="132225" y="25375"/>
                  </a:lnTo>
                  <a:lnTo>
                    <a:pt x="132099" y="25671"/>
                  </a:lnTo>
                  <a:lnTo>
                    <a:pt x="131963" y="25961"/>
                  </a:lnTo>
                  <a:lnTo>
                    <a:pt x="131819" y="26250"/>
                  </a:lnTo>
                  <a:lnTo>
                    <a:pt x="131656" y="26533"/>
                  </a:lnTo>
                  <a:lnTo>
                    <a:pt x="131494" y="26816"/>
                  </a:lnTo>
                  <a:lnTo>
                    <a:pt x="131322" y="27098"/>
                  </a:lnTo>
                  <a:lnTo>
                    <a:pt x="131141" y="27374"/>
                  </a:lnTo>
                  <a:lnTo>
                    <a:pt x="130951" y="27650"/>
                  </a:lnTo>
                  <a:lnTo>
                    <a:pt x="130753" y="27919"/>
                  </a:lnTo>
                  <a:lnTo>
                    <a:pt x="130545" y="28182"/>
                  </a:lnTo>
                  <a:lnTo>
                    <a:pt x="130328" y="28444"/>
                  </a:lnTo>
                  <a:lnTo>
                    <a:pt x="130102" y="28700"/>
                  </a:lnTo>
                  <a:lnTo>
                    <a:pt x="129867" y="28956"/>
                  </a:lnTo>
                  <a:lnTo>
                    <a:pt x="129623" y="29198"/>
                  </a:lnTo>
                  <a:lnTo>
                    <a:pt x="129370" y="29447"/>
                  </a:lnTo>
                  <a:lnTo>
                    <a:pt x="129108" y="29683"/>
                  </a:lnTo>
                  <a:lnTo>
                    <a:pt x="128837" y="29918"/>
                  </a:lnTo>
                  <a:lnTo>
                    <a:pt x="128557" y="30147"/>
                  </a:lnTo>
                  <a:lnTo>
                    <a:pt x="128268" y="30369"/>
                  </a:lnTo>
                  <a:lnTo>
                    <a:pt x="127979" y="30591"/>
                  </a:lnTo>
                  <a:lnTo>
                    <a:pt x="127672" y="30800"/>
                  </a:lnTo>
                  <a:lnTo>
                    <a:pt x="127355" y="31009"/>
                  </a:lnTo>
                  <a:lnTo>
                    <a:pt x="127039" y="31211"/>
                  </a:lnTo>
                  <a:lnTo>
                    <a:pt x="126705" y="31406"/>
                  </a:lnTo>
                  <a:lnTo>
                    <a:pt x="126370" y="31594"/>
                  </a:lnTo>
                  <a:lnTo>
                    <a:pt x="126018" y="31776"/>
                  </a:lnTo>
                  <a:lnTo>
                    <a:pt x="125666" y="31958"/>
                  </a:lnTo>
                  <a:lnTo>
                    <a:pt x="125304" y="32126"/>
                  </a:lnTo>
                  <a:lnTo>
                    <a:pt x="124934" y="32288"/>
                  </a:lnTo>
                  <a:lnTo>
                    <a:pt x="124554" y="32449"/>
                  </a:lnTo>
                  <a:lnTo>
                    <a:pt x="124166" y="32597"/>
                  </a:lnTo>
                  <a:lnTo>
                    <a:pt x="123768" y="32739"/>
                  </a:lnTo>
                  <a:lnTo>
                    <a:pt x="123362" y="32873"/>
                  </a:lnTo>
                  <a:lnTo>
                    <a:pt x="122955" y="33001"/>
                  </a:lnTo>
                  <a:lnTo>
                    <a:pt x="122530" y="33122"/>
                  </a:lnTo>
                  <a:lnTo>
                    <a:pt x="122124" y="33230"/>
                  </a:lnTo>
                  <a:lnTo>
                    <a:pt x="121717" y="33324"/>
                  </a:lnTo>
                  <a:lnTo>
                    <a:pt x="121311" y="33418"/>
                  </a:lnTo>
                  <a:lnTo>
                    <a:pt x="120895" y="33506"/>
                  </a:lnTo>
                  <a:lnTo>
                    <a:pt x="120479" y="33580"/>
                  </a:lnTo>
                  <a:lnTo>
                    <a:pt x="120064" y="33647"/>
                  </a:lnTo>
                  <a:lnTo>
                    <a:pt x="119648" y="33708"/>
                  </a:lnTo>
                  <a:lnTo>
                    <a:pt x="119223" y="33768"/>
                  </a:lnTo>
                  <a:lnTo>
                    <a:pt x="118808" y="33815"/>
                  </a:lnTo>
                  <a:lnTo>
                    <a:pt x="118383" y="33849"/>
                  </a:lnTo>
                  <a:lnTo>
                    <a:pt x="117958" y="33883"/>
                  </a:lnTo>
                  <a:lnTo>
                    <a:pt x="117534" y="33910"/>
                  </a:lnTo>
                  <a:lnTo>
                    <a:pt x="117109" y="33930"/>
                  </a:lnTo>
                  <a:lnTo>
                    <a:pt x="116675" y="33937"/>
                  </a:lnTo>
                  <a:lnTo>
                    <a:pt x="116251" y="33943"/>
                  </a:lnTo>
                  <a:lnTo>
                    <a:pt x="115826" y="33937"/>
                  </a:lnTo>
                  <a:lnTo>
                    <a:pt x="115401" y="33930"/>
                  </a:lnTo>
                  <a:lnTo>
                    <a:pt x="114977" y="33910"/>
                  </a:lnTo>
                  <a:lnTo>
                    <a:pt x="114552" y="33889"/>
                  </a:lnTo>
                  <a:lnTo>
                    <a:pt x="114127" y="33856"/>
                  </a:lnTo>
                  <a:lnTo>
                    <a:pt x="113703" y="33815"/>
                  </a:lnTo>
                  <a:lnTo>
                    <a:pt x="113278" y="33768"/>
                  </a:lnTo>
                  <a:lnTo>
                    <a:pt x="112862" y="33721"/>
                  </a:lnTo>
                  <a:lnTo>
                    <a:pt x="112447" y="33661"/>
                  </a:lnTo>
                  <a:lnTo>
                    <a:pt x="112031" y="33593"/>
                  </a:lnTo>
                  <a:lnTo>
                    <a:pt x="111615" y="33519"/>
                  </a:lnTo>
                  <a:lnTo>
                    <a:pt x="111209" y="33445"/>
                  </a:lnTo>
                  <a:lnTo>
                    <a:pt x="110793" y="33358"/>
                  </a:lnTo>
                  <a:lnTo>
                    <a:pt x="110396" y="33264"/>
                  </a:lnTo>
                  <a:lnTo>
                    <a:pt x="109989" y="33163"/>
                  </a:lnTo>
                  <a:lnTo>
                    <a:pt x="109592" y="33055"/>
                  </a:lnTo>
                  <a:lnTo>
                    <a:pt x="109194" y="32947"/>
                  </a:lnTo>
                  <a:lnTo>
                    <a:pt x="108805" y="32826"/>
                  </a:lnTo>
                  <a:lnTo>
                    <a:pt x="108417" y="32698"/>
                  </a:lnTo>
                  <a:lnTo>
                    <a:pt x="108037" y="32564"/>
                  </a:lnTo>
                  <a:lnTo>
                    <a:pt x="107658" y="32429"/>
                  </a:lnTo>
                  <a:lnTo>
                    <a:pt x="107288" y="32281"/>
                  </a:lnTo>
                  <a:lnTo>
                    <a:pt x="106917" y="32133"/>
                  </a:lnTo>
                  <a:lnTo>
                    <a:pt x="106556" y="31971"/>
                  </a:lnTo>
                  <a:lnTo>
                    <a:pt x="106203" y="31810"/>
                  </a:lnTo>
                  <a:lnTo>
                    <a:pt x="105851" y="31635"/>
                  </a:lnTo>
                  <a:lnTo>
                    <a:pt x="105508" y="31460"/>
                  </a:lnTo>
                  <a:lnTo>
                    <a:pt x="105164" y="31278"/>
                  </a:lnTo>
                  <a:lnTo>
                    <a:pt x="104830" y="31090"/>
                  </a:lnTo>
                  <a:lnTo>
                    <a:pt x="104505" y="30894"/>
                  </a:lnTo>
                  <a:lnTo>
                    <a:pt x="104188" y="30692"/>
                  </a:lnTo>
                  <a:lnTo>
                    <a:pt x="103872" y="30484"/>
                  </a:lnTo>
                  <a:lnTo>
                    <a:pt x="103565" y="30268"/>
                  </a:lnTo>
                  <a:lnTo>
                    <a:pt x="103267" y="30046"/>
                  </a:lnTo>
                  <a:lnTo>
                    <a:pt x="102978" y="29824"/>
                  </a:lnTo>
                  <a:lnTo>
                    <a:pt x="102697" y="29589"/>
                  </a:lnTo>
                  <a:lnTo>
                    <a:pt x="102426" y="29353"/>
                  </a:lnTo>
                  <a:lnTo>
                    <a:pt x="102155" y="29111"/>
                  </a:lnTo>
                  <a:lnTo>
                    <a:pt x="101902" y="28855"/>
                  </a:lnTo>
                  <a:lnTo>
                    <a:pt x="101649" y="28599"/>
                  </a:lnTo>
                  <a:lnTo>
                    <a:pt x="101414" y="28343"/>
                  </a:lnTo>
                  <a:lnTo>
                    <a:pt x="101189" y="28074"/>
                  </a:lnTo>
                  <a:lnTo>
                    <a:pt x="100963" y="27798"/>
                  </a:lnTo>
                  <a:lnTo>
                    <a:pt x="100755" y="27522"/>
                  </a:lnTo>
                  <a:lnTo>
                    <a:pt x="100556" y="27240"/>
                  </a:lnTo>
                  <a:lnTo>
                    <a:pt x="100366" y="26950"/>
                  </a:lnTo>
                  <a:lnTo>
                    <a:pt x="100186" y="26654"/>
                  </a:lnTo>
                  <a:lnTo>
                    <a:pt x="100014" y="26351"/>
                  </a:lnTo>
                  <a:lnTo>
                    <a:pt x="99851" y="26042"/>
                  </a:lnTo>
                  <a:lnTo>
                    <a:pt x="99716" y="25752"/>
                  </a:lnTo>
                  <a:lnTo>
                    <a:pt x="99589" y="25449"/>
                  </a:lnTo>
                  <a:lnTo>
                    <a:pt x="99472" y="25153"/>
                  </a:lnTo>
                  <a:lnTo>
                    <a:pt x="99363" y="24850"/>
                  </a:lnTo>
                  <a:lnTo>
                    <a:pt x="99273" y="24547"/>
                  </a:lnTo>
                  <a:lnTo>
                    <a:pt x="99183" y="24245"/>
                  </a:lnTo>
                  <a:lnTo>
                    <a:pt x="99110" y="23935"/>
                  </a:lnTo>
                  <a:lnTo>
                    <a:pt x="99047" y="23625"/>
                  </a:lnTo>
                  <a:lnTo>
                    <a:pt x="99002" y="23316"/>
                  </a:lnTo>
                  <a:lnTo>
                    <a:pt x="98957" y="23006"/>
                  </a:lnTo>
                  <a:lnTo>
                    <a:pt x="98930" y="22696"/>
                  </a:lnTo>
                  <a:lnTo>
                    <a:pt x="98903" y="22380"/>
                  </a:lnTo>
                  <a:lnTo>
                    <a:pt x="98894" y="22071"/>
                  </a:lnTo>
                  <a:lnTo>
                    <a:pt x="98903" y="21754"/>
                  </a:lnTo>
                  <a:lnTo>
                    <a:pt x="98912" y="21445"/>
                  </a:lnTo>
                  <a:lnTo>
                    <a:pt x="98930" y="21128"/>
                  </a:lnTo>
                  <a:lnTo>
                    <a:pt x="98966" y="20812"/>
                  </a:lnTo>
                  <a:lnTo>
                    <a:pt x="99002" y="20502"/>
                  </a:lnTo>
                  <a:lnTo>
                    <a:pt x="99056" y="20193"/>
                  </a:lnTo>
                  <a:lnTo>
                    <a:pt x="99119" y="19876"/>
                  </a:lnTo>
                  <a:lnTo>
                    <a:pt x="99183" y="19567"/>
                  </a:lnTo>
                  <a:lnTo>
                    <a:pt x="99264" y="19257"/>
                  </a:lnTo>
                  <a:lnTo>
                    <a:pt x="99354" y="18954"/>
                  </a:lnTo>
                  <a:lnTo>
                    <a:pt x="99454" y="18645"/>
                  </a:lnTo>
                  <a:lnTo>
                    <a:pt x="99562" y="18342"/>
                  </a:lnTo>
                  <a:lnTo>
                    <a:pt x="99680" y="18039"/>
                  </a:lnTo>
                  <a:lnTo>
                    <a:pt x="99815" y="17736"/>
                  </a:lnTo>
                  <a:lnTo>
                    <a:pt x="99951" y="17440"/>
                  </a:lnTo>
                  <a:lnTo>
                    <a:pt x="100095" y="17144"/>
                  </a:lnTo>
                  <a:lnTo>
                    <a:pt x="100249" y="16848"/>
                  </a:lnTo>
                  <a:lnTo>
                    <a:pt x="100412" y="16558"/>
                  </a:lnTo>
                  <a:lnTo>
                    <a:pt x="100583" y="16269"/>
                  </a:lnTo>
                  <a:lnTo>
                    <a:pt x="100764" y="15986"/>
                  </a:lnTo>
                  <a:lnTo>
                    <a:pt x="100954" y="15703"/>
                  </a:lnTo>
                  <a:lnTo>
                    <a:pt x="101152" y="15427"/>
                  </a:lnTo>
                  <a:lnTo>
                    <a:pt x="101360" y="15158"/>
                  </a:lnTo>
                  <a:lnTo>
                    <a:pt x="101577" y="14882"/>
                  </a:lnTo>
                  <a:lnTo>
                    <a:pt x="101794" y="14620"/>
                  </a:lnTo>
                  <a:lnTo>
                    <a:pt x="102029" y="14357"/>
                  </a:lnTo>
                  <a:lnTo>
                    <a:pt x="102273" y="14102"/>
                  </a:lnTo>
                  <a:lnTo>
                    <a:pt x="102517" y="13852"/>
                  </a:lnTo>
                  <a:lnTo>
                    <a:pt x="102770" y="13603"/>
                  </a:lnTo>
                  <a:lnTo>
                    <a:pt x="103032" y="13361"/>
                  </a:lnTo>
                  <a:lnTo>
                    <a:pt x="103312" y="13126"/>
                  </a:lnTo>
                  <a:lnTo>
                    <a:pt x="103583" y="12897"/>
                  </a:lnTo>
                  <a:lnTo>
                    <a:pt x="103872" y="12668"/>
                  </a:lnTo>
                  <a:lnTo>
                    <a:pt x="104170" y="12453"/>
                  </a:lnTo>
                  <a:lnTo>
                    <a:pt x="104468" y="12237"/>
                  </a:lnTo>
                  <a:lnTo>
                    <a:pt x="104776" y="12029"/>
                  </a:lnTo>
                  <a:lnTo>
                    <a:pt x="105092" y="11827"/>
                  </a:lnTo>
                  <a:lnTo>
                    <a:pt x="105417" y="11631"/>
                  </a:lnTo>
                  <a:lnTo>
                    <a:pt x="105751" y="11443"/>
                  </a:lnTo>
                  <a:lnTo>
                    <a:pt x="106086" y="11268"/>
                  </a:lnTo>
                  <a:lnTo>
                    <a:pt x="106429" y="11093"/>
                  </a:lnTo>
                  <a:lnTo>
                    <a:pt x="106782" y="10925"/>
                  </a:lnTo>
                  <a:lnTo>
                    <a:pt x="107143" y="10763"/>
                  </a:lnTo>
                  <a:lnTo>
                    <a:pt x="107504" y="10615"/>
                  </a:lnTo>
                  <a:lnTo>
                    <a:pt x="107875" y="10474"/>
                  </a:lnTo>
                  <a:lnTo>
                    <a:pt x="108254" y="10339"/>
                  </a:lnTo>
                  <a:lnTo>
                    <a:pt x="108643" y="10211"/>
                  </a:lnTo>
                  <a:lnTo>
                    <a:pt x="109031" y="10090"/>
                  </a:lnTo>
                  <a:lnTo>
                    <a:pt x="109429" y="9982"/>
                  </a:lnTo>
                  <a:lnTo>
                    <a:pt x="109836" y="9881"/>
                  </a:lnTo>
                  <a:lnTo>
                    <a:pt x="110242" y="9787"/>
                  </a:lnTo>
                  <a:lnTo>
                    <a:pt x="110604" y="9619"/>
                  </a:lnTo>
                  <a:lnTo>
                    <a:pt x="110974" y="9457"/>
                  </a:lnTo>
                  <a:lnTo>
                    <a:pt x="111344" y="9303"/>
                  </a:lnTo>
                  <a:lnTo>
                    <a:pt x="111724" y="9168"/>
                  </a:lnTo>
                  <a:lnTo>
                    <a:pt x="112103" y="9040"/>
                  </a:lnTo>
                  <a:lnTo>
                    <a:pt x="112483" y="8926"/>
                  </a:lnTo>
                  <a:lnTo>
                    <a:pt x="112871" y="8818"/>
                  </a:lnTo>
                  <a:lnTo>
                    <a:pt x="113260" y="8724"/>
                  </a:lnTo>
                  <a:lnTo>
                    <a:pt x="113648" y="8643"/>
                  </a:lnTo>
                  <a:lnTo>
                    <a:pt x="114046" y="8569"/>
                  </a:lnTo>
                  <a:lnTo>
                    <a:pt x="114435" y="8508"/>
                  </a:lnTo>
                  <a:lnTo>
                    <a:pt x="114832" y="8455"/>
                  </a:lnTo>
                  <a:lnTo>
                    <a:pt x="115230" y="8414"/>
                  </a:lnTo>
                  <a:lnTo>
                    <a:pt x="115627" y="8387"/>
                  </a:lnTo>
                  <a:lnTo>
                    <a:pt x="116034" y="8367"/>
                  </a:lnTo>
                  <a:lnTo>
                    <a:pt x="116431" y="8354"/>
                  </a:lnTo>
                  <a:close/>
                  <a:moveTo>
                    <a:pt x="211909" y="1"/>
                  </a:moveTo>
                  <a:lnTo>
                    <a:pt x="203786" y="102"/>
                  </a:lnTo>
                  <a:lnTo>
                    <a:pt x="199729" y="149"/>
                  </a:lnTo>
                  <a:lnTo>
                    <a:pt x="195691" y="189"/>
                  </a:lnTo>
                  <a:lnTo>
                    <a:pt x="185047" y="311"/>
                  </a:lnTo>
                  <a:lnTo>
                    <a:pt x="174412" y="432"/>
                  </a:lnTo>
                  <a:lnTo>
                    <a:pt x="163777" y="539"/>
                  </a:lnTo>
                  <a:lnTo>
                    <a:pt x="153152" y="640"/>
                  </a:lnTo>
                  <a:lnTo>
                    <a:pt x="131900" y="842"/>
                  </a:lnTo>
                  <a:lnTo>
                    <a:pt x="121274" y="950"/>
                  </a:lnTo>
                  <a:lnTo>
                    <a:pt x="110658" y="1058"/>
                  </a:lnTo>
                  <a:lnTo>
                    <a:pt x="83976" y="1340"/>
                  </a:lnTo>
                  <a:lnTo>
                    <a:pt x="70631" y="1475"/>
                  </a:lnTo>
                  <a:lnTo>
                    <a:pt x="57294" y="1603"/>
                  </a:lnTo>
                  <a:lnTo>
                    <a:pt x="56065" y="1610"/>
                  </a:lnTo>
                  <a:lnTo>
                    <a:pt x="54800" y="1616"/>
                  </a:lnTo>
                  <a:lnTo>
                    <a:pt x="52180" y="1610"/>
                  </a:lnTo>
                  <a:lnTo>
                    <a:pt x="49442" y="1603"/>
                  </a:lnTo>
                  <a:lnTo>
                    <a:pt x="46605" y="1596"/>
                  </a:lnTo>
                  <a:lnTo>
                    <a:pt x="45151" y="1596"/>
                  </a:lnTo>
                  <a:lnTo>
                    <a:pt x="43687" y="1603"/>
                  </a:lnTo>
                  <a:lnTo>
                    <a:pt x="42205" y="1610"/>
                  </a:lnTo>
                  <a:lnTo>
                    <a:pt x="40714" y="1630"/>
                  </a:lnTo>
                  <a:lnTo>
                    <a:pt x="39214" y="1663"/>
                  </a:lnTo>
                  <a:lnTo>
                    <a:pt x="37705" y="1697"/>
                  </a:lnTo>
                  <a:lnTo>
                    <a:pt x="36187" y="1751"/>
                  </a:lnTo>
                  <a:lnTo>
                    <a:pt x="34678" y="1818"/>
                  </a:lnTo>
                  <a:lnTo>
                    <a:pt x="34344" y="1818"/>
                  </a:lnTo>
                  <a:lnTo>
                    <a:pt x="34010" y="1832"/>
                  </a:lnTo>
                  <a:lnTo>
                    <a:pt x="33350" y="1865"/>
                  </a:lnTo>
                  <a:lnTo>
                    <a:pt x="32564" y="1906"/>
                  </a:lnTo>
                  <a:lnTo>
                    <a:pt x="31778" y="1953"/>
                  </a:lnTo>
                  <a:lnTo>
                    <a:pt x="30992" y="2000"/>
                  </a:lnTo>
                  <a:lnTo>
                    <a:pt x="30206" y="2054"/>
                  </a:lnTo>
                  <a:lnTo>
                    <a:pt x="29429" y="2114"/>
                  </a:lnTo>
                  <a:lnTo>
                    <a:pt x="28652" y="2182"/>
                  </a:lnTo>
                  <a:lnTo>
                    <a:pt x="27884" y="2249"/>
                  </a:lnTo>
                  <a:lnTo>
                    <a:pt x="27107" y="2323"/>
                  </a:lnTo>
                  <a:lnTo>
                    <a:pt x="26339" y="2404"/>
                  </a:lnTo>
                  <a:lnTo>
                    <a:pt x="25580" y="2491"/>
                  </a:lnTo>
                  <a:lnTo>
                    <a:pt x="24821" y="2586"/>
                  </a:lnTo>
                  <a:lnTo>
                    <a:pt x="24071" y="2686"/>
                  </a:lnTo>
                  <a:lnTo>
                    <a:pt x="23321" y="2787"/>
                  </a:lnTo>
                  <a:lnTo>
                    <a:pt x="22571" y="2902"/>
                  </a:lnTo>
                  <a:lnTo>
                    <a:pt x="21839" y="3016"/>
                  </a:lnTo>
                  <a:lnTo>
                    <a:pt x="21107" y="3137"/>
                  </a:lnTo>
                  <a:lnTo>
                    <a:pt x="20375" y="3272"/>
                  </a:lnTo>
                  <a:lnTo>
                    <a:pt x="19662" y="3413"/>
                  </a:lnTo>
                  <a:lnTo>
                    <a:pt x="18948" y="3555"/>
                  </a:lnTo>
                  <a:lnTo>
                    <a:pt x="18243" y="3710"/>
                  </a:lnTo>
                  <a:lnTo>
                    <a:pt x="17547" y="3871"/>
                  </a:lnTo>
                  <a:lnTo>
                    <a:pt x="16861" y="4039"/>
                  </a:lnTo>
                  <a:lnTo>
                    <a:pt x="16183" y="4214"/>
                  </a:lnTo>
                  <a:lnTo>
                    <a:pt x="15514" y="4403"/>
                  </a:lnTo>
                  <a:lnTo>
                    <a:pt x="14855" y="4591"/>
                  </a:lnTo>
                  <a:lnTo>
                    <a:pt x="14204" y="4793"/>
                  </a:lnTo>
                  <a:lnTo>
                    <a:pt x="13563" y="5009"/>
                  </a:lnTo>
                  <a:lnTo>
                    <a:pt x="12930" y="5224"/>
                  </a:lnTo>
                  <a:lnTo>
                    <a:pt x="12307" y="5453"/>
                  </a:lnTo>
                  <a:lnTo>
                    <a:pt x="11701" y="5695"/>
                  </a:lnTo>
                  <a:lnTo>
                    <a:pt x="11096" y="5937"/>
                  </a:lnTo>
                  <a:lnTo>
                    <a:pt x="10509" y="6200"/>
                  </a:lnTo>
                  <a:lnTo>
                    <a:pt x="9939" y="6462"/>
                  </a:lnTo>
                  <a:lnTo>
                    <a:pt x="9379" y="6738"/>
                  </a:lnTo>
                  <a:lnTo>
                    <a:pt x="8828" y="7028"/>
                  </a:lnTo>
                  <a:lnTo>
                    <a:pt x="8295" y="7324"/>
                  </a:lnTo>
                  <a:lnTo>
                    <a:pt x="7771" y="7633"/>
                  </a:lnTo>
                  <a:lnTo>
                    <a:pt x="7256" y="7957"/>
                  </a:lnTo>
                  <a:lnTo>
                    <a:pt x="6768" y="8286"/>
                  </a:lnTo>
                  <a:lnTo>
                    <a:pt x="6289" y="8623"/>
                  </a:lnTo>
                  <a:lnTo>
                    <a:pt x="5819" y="8980"/>
                  </a:lnTo>
                  <a:lnTo>
                    <a:pt x="5593" y="9155"/>
                  </a:lnTo>
                  <a:lnTo>
                    <a:pt x="5367" y="9343"/>
                  </a:lnTo>
                  <a:lnTo>
                    <a:pt x="5151" y="9525"/>
                  </a:lnTo>
                  <a:lnTo>
                    <a:pt x="4934" y="9713"/>
                  </a:lnTo>
                  <a:lnTo>
                    <a:pt x="4726" y="9908"/>
                  </a:lnTo>
                  <a:lnTo>
                    <a:pt x="4518" y="10104"/>
                  </a:lnTo>
                  <a:lnTo>
                    <a:pt x="4310" y="10299"/>
                  </a:lnTo>
                  <a:lnTo>
                    <a:pt x="4111" y="10501"/>
                  </a:lnTo>
                  <a:lnTo>
                    <a:pt x="3922" y="10709"/>
                  </a:lnTo>
                  <a:lnTo>
                    <a:pt x="3732" y="10911"/>
                  </a:lnTo>
                  <a:lnTo>
                    <a:pt x="3542" y="11127"/>
                  </a:lnTo>
                  <a:lnTo>
                    <a:pt x="3362" y="11335"/>
                  </a:lnTo>
                  <a:lnTo>
                    <a:pt x="3181" y="11557"/>
                  </a:lnTo>
                  <a:lnTo>
                    <a:pt x="3009" y="11773"/>
                  </a:lnTo>
                  <a:lnTo>
                    <a:pt x="2837" y="11995"/>
                  </a:lnTo>
                  <a:lnTo>
                    <a:pt x="2675" y="12224"/>
                  </a:lnTo>
                  <a:lnTo>
                    <a:pt x="2512" y="12453"/>
                  </a:lnTo>
                  <a:lnTo>
                    <a:pt x="2359" y="12688"/>
                  </a:lnTo>
                  <a:lnTo>
                    <a:pt x="2205" y="12924"/>
                  </a:lnTo>
                  <a:lnTo>
                    <a:pt x="2060" y="13159"/>
                  </a:lnTo>
                  <a:lnTo>
                    <a:pt x="1925" y="13402"/>
                  </a:lnTo>
                  <a:lnTo>
                    <a:pt x="1780" y="13651"/>
                  </a:lnTo>
                  <a:lnTo>
                    <a:pt x="1654" y="13900"/>
                  </a:lnTo>
                  <a:lnTo>
                    <a:pt x="1527" y="14155"/>
                  </a:lnTo>
                  <a:lnTo>
                    <a:pt x="1401" y="14411"/>
                  </a:lnTo>
                  <a:lnTo>
                    <a:pt x="1283" y="14667"/>
                  </a:lnTo>
                  <a:lnTo>
                    <a:pt x="1175" y="14929"/>
                  </a:lnTo>
                  <a:lnTo>
                    <a:pt x="1067" y="15199"/>
                  </a:lnTo>
                  <a:lnTo>
                    <a:pt x="958" y="15468"/>
                  </a:lnTo>
                  <a:lnTo>
                    <a:pt x="868" y="15744"/>
                  </a:lnTo>
                  <a:lnTo>
                    <a:pt x="768" y="16020"/>
                  </a:lnTo>
                  <a:lnTo>
                    <a:pt x="687" y="16302"/>
                  </a:lnTo>
                  <a:lnTo>
                    <a:pt x="606" y="16585"/>
                  </a:lnTo>
                  <a:lnTo>
                    <a:pt x="524" y="16875"/>
                  </a:lnTo>
                  <a:lnTo>
                    <a:pt x="452" y="17164"/>
                  </a:lnTo>
                  <a:lnTo>
                    <a:pt x="389" y="17460"/>
                  </a:lnTo>
                  <a:lnTo>
                    <a:pt x="326" y="17756"/>
                  </a:lnTo>
                  <a:lnTo>
                    <a:pt x="271" y="18059"/>
                  </a:lnTo>
                  <a:lnTo>
                    <a:pt x="226" y="18369"/>
                  </a:lnTo>
                  <a:lnTo>
                    <a:pt x="181" y="18678"/>
                  </a:lnTo>
                  <a:lnTo>
                    <a:pt x="136" y="18988"/>
                  </a:lnTo>
                  <a:lnTo>
                    <a:pt x="109" y="19311"/>
                  </a:lnTo>
                  <a:lnTo>
                    <a:pt x="82" y="19627"/>
                  </a:lnTo>
                  <a:lnTo>
                    <a:pt x="55" y="19957"/>
                  </a:lnTo>
                  <a:lnTo>
                    <a:pt x="37" y="20287"/>
                  </a:lnTo>
                  <a:lnTo>
                    <a:pt x="27" y="20617"/>
                  </a:lnTo>
                  <a:lnTo>
                    <a:pt x="27" y="20650"/>
                  </a:lnTo>
                  <a:lnTo>
                    <a:pt x="18" y="20671"/>
                  </a:lnTo>
                  <a:lnTo>
                    <a:pt x="0" y="20691"/>
                  </a:lnTo>
                  <a:lnTo>
                    <a:pt x="0" y="20711"/>
                  </a:lnTo>
                  <a:lnTo>
                    <a:pt x="136" y="21021"/>
                  </a:lnTo>
                  <a:lnTo>
                    <a:pt x="280" y="21323"/>
                  </a:lnTo>
                  <a:lnTo>
                    <a:pt x="434" y="21620"/>
                  </a:lnTo>
                  <a:lnTo>
                    <a:pt x="588" y="21916"/>
                  </a:lnTo>
                  <a:lnTo>
                    <a:pt x="741" y="22205"/>
                  </a:lnTo>
                  <a:lnTo>
                    <a:pt x="904" y="22495"/>
                  </a:lnTo>
                  <a:lnTo>
                    <a:pt x="1067" y="22777"/>
                  </a:lnTo>
                  <a:lnTo>
                    <a:pt x="1238" y="23060"/>
                  </a:lnTo>
                  <a:lnTo>
                    <a:pt x="1410" y="23336"/>
                  </a:lnTo>
                  <a:lnTo>
                    <a:pt x="1582" y="23612"/>
                  </a:lnTo>
                  <a:lnTo>
                    <a:pt x="1762" y="23881"/>
                  </a:lnTo>
                  <a:lnTo>
                    <a:pt x="1952" y="24150"/>
                  </a:lnTo>
                  <a:lnTo>
                    <a:pt x="2142" y="24413"/>
                  </a:lnTo>
                  <a:lnTo>
                    <a:pt x="2332" y="24675"/>
                  </a:lnTo>
                  <a:lnTo>
                    <a:pt x="2521" y="24931"/>
                  </a:lnTo>
                  <a:lnTo>
                    <a:pt x="2729" y="25187"/>
                  </a:lnTo>
                  <a:lnTo>
                    <a:pt x="2928" y="25436"/>
                  </a:lnTo>
                  <a:lnTo>
                    <a:pt x="3136" y="25678"/>
                  </a:lnTo>
                  <a:lnTo>
                    <a:pt x="3560" y="26163"/>
                  </a:lnTo>
                  <a:lnTo>
                    <a:pt x="4003" y="26634"/>
                  </a:lnTo>
                  <a:lnTo>
                    <a:pt x="4455" y="27092"/>
                  </a:lnTo>
                  <a:lnTo>
                    <a:pt x="4916" y="27543"/>
                  </a:lnTo>
                  <a:lnTo>
                    <a:pt x="5395" y="27973"/>
                  </a:lnTo>
                  <a:lnTo>
                    <a:pt x="5891" y="28397"/>
                  </a:lnTo>
                  <a:lnTo>
                    <a:pt x="6397" y="28808"/>
                  </a:lnTo>
                  <a:lnTo>
                    <a:pt x="6912" y="29205"/>
                  </a:lnTo>
                  <a:lnTo>
                    <a:pt x="7446" y="29589"/>
                  </a:lnTo>
                  <a:lnTo>
                    <a:pt x="7988" y="29959"/>
                  </a:lnTo>
                  <a:lnTo>
                    <a:pt x="8548" y="30322"/>
                  </a:lnTo>
                  <a:lnTo>
                    <a:pt x="9117" y="30679"/>
                  </a:lnTo>
                  <a:lnTo>
                    <a:pt x="9695" y="31015"/>
                  </a:lnTo>
                  <a:lnTo>
                    <a:pt x="10283" y="31345"/>
                  </a:lnTo>
                  <a:lnTo>
                    <a:pt x="10879" y="31668"/>
                  </a:lnTo>
                  <a:lnTo>
                    <a:pt x="11493" y="31971"/>
                  </a:lnTo>
                  <a:lnTo>
                    <a:pt x="12117" y="32274"/>
                  </a:lnTo>
                  <a:lnTo>
                    <a:pt x="12749" y="32564"/>
                  </a:lnTo>
                  <a:lnTo>
                    <a:pt x="13391" y="32839"/>
                  </a:lnTo>
                  <a:lnTo>
                    <a:pt x="14041" y="33109"/>
                  </a:lnTo>
                  <a:lnTo>
                    <a:pt x="14701" y="33364"/>
                  </a:lnTo>
                  <a:lnTo>
                    <a:pt x="15370" y="33620"/>
                  </a:lnTo>
                  <a:lnTo>
                    <a:pt x="16047" y="33856"/>
                  </a:lnTo>
                  <a:lnTo>
                    <a:pt x="16725" y="34091"/>
                  </a:lnTo>
                  <a:lnTo>
                    <a:pt x="17421" y="34313"/>
                  </a:lnTo>
                  <a:lnTo>
                    <a:pt x="18126" y="34529"/>
                  </a:lnTo>
                  <a:lnTo>
                    <a:pt x="18839" y="34731"/>
                  </a:lnTo>
                  <a:lnTo>
                    <a:pt x="19553" y="34933"/>
                  </a:lnTo>
                  <a:lnTo>
                    <a:pt x="20276" y="35121"/>
                  </a:lnTo>
                  <a:lnTo>
                    <a:pt x="21008" y="35303"/>
                  </a:lnTo>
                  <a:lnTo>
                    <a:pt x="21749" y="35471"/>
                  </a:lnTo>
                  <a:lnTo>
                    <a:pt x="22490" y="35639"/>
                  </a:lnTo>
                  <a:lnTo>
                    <a:pt x="23240" y="35801"/>
                  </a:lnTo>
                  <a:lnTo>
                    <a:pt x="23999" y="35949"/>
                  </a:lnTo>
                  <a:lnTo>
                    <a:pt x="24758" y="36090"/>
                  </a:lnTo>
                  <a:lnTo>
                    <a:pt x="25526" y="36232"/>
                  </a:lnTo>
                  <a:lnTo>
                    <a:pt x="26294" y="36360"/>
                  </a:lnTo>
                  <a:lnTo>
                    <a:pt x="27071" y="36487"/>
                  </a:lnTo>
                  <a:lnTo>
                    <a:pt x="27857" y="36602"/>
                  </a:lnTo>
                  <a:lnTo>
                    <a:pt x="28643" y="36716"/>
                  </a:lnTo>
                  <a:lnTo>
                    <a:pt x="29429" y="36817"/>
                  </a:lnTo>
                  <a:lnTo>
                    <a:pt x="30224" y="36918"/>
                  </a:lnTo>
                  <a:lnTo>
                    <a:pt x="31019" y="37012"/>
                  </a:lnTo>
                  <a:lnTo>
                    <a:pt x="31823" y="37100"/>
                  </a:lnTo>
                  <a:lnTo>
                    <a:pt x="32627" y="37187"/>
                  </a:lnTo>
                  <a:lnTo>
                    <a:pt x="33432" y="37261"/>
                  </a:lnTo>
                  <a:lnTo>
                    <a:pt x="34236" y="37336"/>
                  </a:lnTo>
                  <a:lnTo>
                    <a:pt x="35049" y="37410"/>
                  </a:lnTo>
                  <a:lnTo>
                    <a:pt x="35862" y="37470"/>
                  </a:lnTo>
                  <a:lnTo>
                    <a:pt x="36675" y="37531"/>
                  </a:lnTo>
                  <a:lnTo>
                    <a:pt x="37489" y="37585"/>
                  </a:lnTo>
                  <a:lnTo>
                    <a:pt x="39124" y="37685"/>
                  </a:lnTo>
                  <a:lnTo>
                    <a:pt x="40759" y="37766"/>
                  </a:lnTo>
                  <a:lnTo>
                    <a:pt x="40886" y="37766"/>
                  </a:lnTo>
                  <a:lnTo>
                    <a:pt x="42106" y="37827"/>
                  </a:lnTo>
                  <a:lnTo>
                    <a:pt x="43325" y="37881"/>
                  </a:lnTo>
                  <a:lnTo>
                    <a:pt x="44545" y="37921"/>
                  </a:lnTo>
                  <a:lnTo>
                    <a:pt x="45765" y="37961"/>
                  </a:lnTo>
                  <a:lnTo>
                    <a:pt x="46976" y="37995"/>
                  </a:lnTo>
                  <a:lnTo>
                    <a:pt x="48187" y="38022"/>
                  </a:lnTo>
                  <a:lnTo>
                    <a:pt x="50581" y="38069"/>
                  </a:lnTo>
                  <a:lnTo>
                    <a:pt x="52957" y="38103"/>
                  </a:lnTo>
                  <a:lnTo>
                    <a:pt x="55297" y="38136"/>
                  </a:lnTo>
                  <a:lnTo>
                    <a:pt x="57601" y="38163"/>
                  </a:lnTo>
                  <a:lnTo>
                    <a:pt x="59851" y="38190"/>
                  </a:lnTo>
                  <a:lnTo>
                    <a:pt x="67034" y="38305"/>
                  </a:lnTo>
                  <a:lnTo>
                    <a:pt x="70622" y="38352"/>
                  </a:lnTo>
                  <a:lnTo>
                    <a:pt x="74209" y="38399"/>
                  </a:lnTo>
                  <a:lnTo>
                    <a:pt x="77796" y="38439"/>
                  </a:lnTo>
                  <a:lnTo>
                    <a:pt x="81383" y="38480"/>
                  </a:lnTo>
                  <a:lnTo>
                    <a:pt x="84979" y="38507"/>
                  </a:lnTo>
                  <a:lnTo>
                    <a:pt x="88566" y="38534"/>
                  </a:lnTo>
                  <a:lnTo>
                    <a:pt x="92153" y="38554"/>
                  </a:lnTo>
                  <a:lnTo>
                    <a:pt x="95740" y="38567"/>
                  </a:lnTo>
                  <a:lnTo>
                    <a:pt x="102923" y="38567"/>
                  </a:lnTo>
                  <a:lnTo>
                    <a:pt x="106510" y="38554"/>
                  </a:lnTo>
                  <a:lnTo>
                    <a:pt x="110098" y="38527"/>
                  </a:lnTo>
                  <a:lnTo>
                    <a:pt x="113685" y="38493"/>
                  </a:lnTo>
                  <a:lnTo>
                    <a:pt x="117272" y="38453"/>
                  </a:lnTo>
                  <a:lnTo>
                    <a:pt x="120859" y="38406"/>
                  </a:lnTo>
                  <a:lnTo>
                    <a:pt x="124437" y="38338"/>
                  </a:lnTo>
                  <a:lnTo>
                    <a:pt x="128015" y="38264"/>
                  </a:lnTo>
                  <a:lnTo>
                    <a:pt x="131602" y="38177"/>
                  </a:lnTo>
                  <a:lnTo>
                    <a:pt x="135180" y="38076"/>
                  </a:lnTo>
                  <a:lnTo>
                    <a:pt x="138767" y="37968"/>
                  </a:lnTo>
                  <a:lnTo>
                    <a:pt x="142345" y="37840"/>
                  </a:lnTo>
                  <a:lnTo>
                    <a:pt x="145923" y="37699"/>
                  </a:lnTo>
                  <a:lnTo>
                    <a:pt x="149501" y="37544"/>
                  </a:lnTo>
                  <a:lnTo>
                    <a:pt x="153079" y="37369"/>
                  </a:lnTo>
                  <a:lnTo>
                    <a:pt x="156657" y="37187"/>
                  </a:lnTo>
                  <a:lnTo>
                    <a:pt x="160226" y="36986"/>
                  </a:lnTo>
                  <a:lnTo>
                    <a:pt x="163804" y="36770"/>
                  </a:lnTo>
                  <a:lnTo>
                    <a:pt x="165584" y="36656"/>
                  </a:lnTo>
                  <a:lnTo>
                    <a:pt x="167373" y="36535"/>
                  </a:lnTo>
                  <a:lnTo>
                    <a:pt x="169153" y="36413"/>
                  </a:lnTo>
                  <a:lnTo>
                    <a:pt x="170942" y="36286"/>
                  </a:lnTo>
                  <a:lnTo>
                    <a:pt x="172722" y="36158"/>
                  </a:lnTo>
                  <a:lnTo>
                    <a:pt x="174502" y="36023"/>
                  </a:lnTo>
                  <a:lnTo>
                    <a:pt x="175740" y="35929"/>
                  </a:lnTo>
                  <a:lnTo>
                    <a:pt x="176987" y="35841"/>
                  </a:lnTo>
                  <a:lnTo>
                    <a:pt x="179508" y="35666"/>
                  </a:lnTo>
                  <a:lnTo>
                    <a:pt x="184640" y="35343"/>
                  </a:lnTo>
                  <a:lnTo>
                    <a:pt x="187233" y="35168"/>
                  </a:lnTo>
                  <a:lnTo>
                    <a:pt x="188534" y="35081"/>
                  </a:lnTo>
                  <a:lnTo>
                    <a:pt x="189827" y="34987"/>
                  </a:lnTo>
                  <a:lnTo>
                    <a:pt x="191128" y="34886"/>
                  </a:lnTo>
                  <a:lnTo>
                    <a:pt x="192420" y="34778"/>
                  </a:lnTo>
                  <a:lnTo>
                    <a:pt x="193712" y="34663"/>
                  </a:lnTo>
                  <a:lnTo>
                    <a:pt x="194995" y="34536"/>
                  </a:lnTo>
                  <a:lnTo>
                    <a:pt x="195058" y="34536"/>
                  </a:lnTo>
                  <a:lnTo>
                    <a:pt x="195907" y="34448"/>
                  </a:lnTo>
                  <a:lnTo>
                    <a:pt x="196748" y="34361"/>
                  </a:lnTo>
                  <a:lnTo>
                    <a:pt x="197588" y="34266"/>
                  </a:lnTo>
                  <a:lnTo>
                    <a:pt x="198428" y="34165"/>
                  </a:lnTo>
                  <a:lnTo>
                    <a:pt x="199260" y="34058"/>
                  </a:lnTo>
                  <a:lnTo>
                    <a:pt x="200091" y="33943"/>
                  </a:lnTo>
                  <a:lnTo>
                    <a:pt x="200922" y="33829"/>
                  </a:lnTo>
                  <a:lnTo>
                    <a:pt x="201744" y="33708"/>
                  </a:lnTo>
                  <a:lnTo>
                    <a:pt x="202567" y="33580"/>
                  </a:lnTo>
                  <a:lnTo>
                    <a:pt x="203380" y="33445"/>
                  </a:lnTo>
                  <a:lnTo>
                    <a:pt x="204184" y="33304"/>
                  </a:lnTo>
                  <a:lnTo>
                    <a:pt x="204997" y="33163"/>
                  </a:lnTo>
                  <a:lnTo>
                    <a:pt x="205792" y="33008"/>
                  </a:lnTo>
                  <a:lnTo>
                    <a:pt x="206587" y="32846"/>
                  </a:lnTo>
                  <a:lnTo>
                    <a:pt x="207382" y="32678"/>
                  </a:lnTo>
                  <a:lnTo>
                    <a:pt x="208169" y="32510"/>
                  </a:lnTo>
                  <a:lnTo>
                    <a:pt x="208774" y="32368"/>
                  </a:lnTo>
                  <a:lnTo>
                    <a:pt x="209361" y="32220"/>
                  </a:lnTo>
                  <a:lnTo>
                    <a:pt x="209939" y="32065"/>
                  </a:lnTo>
                  <a:lnTo>
                    <a:pt x="210509" y="31917"/>
                  </a:lnTo>
                  <a:lnTo>
                    <a:pt x="211060" y="31756"/>
                  </a:lnTo>
                  <a:lnTo>
                    <a:pt x="211611" y="31594"/>
                  </a:lnTo>
                  <a:lnTo>
                    <a:pt x="212144" y="31433"/>
                  </a:lnTo>
                  <a:lnTo>
                    <a:pt x="212668" y="31265"/>
                  </a:lnTo>
                  <a:lnTo>
                    <a:pt x="213183" y="31090"/>
                  </a:lnTo>
                  <a:lnTo>
                    <a:pt x="213680" y="30915"/>
                  </a:lnTo>
                  <a:lnTo>
                    <a:pt x="214177" y="30733"/>
                  </a:lnTo>
                  <a:lnTo>
                    <a:pt x="214656" y="30551"/>
                  </a:lnTo>
                  <a:lnTo>
                    <a:pt x="215126" y="30369"/>
                  </a:lnTo>
                  <a:lnTo>
                    <a:pt x="215587" y="30181"/>
                  </a:lnTo>
                  <a:lnTo>
                    <a:pt x="216038" y="29986"/>
                  </a:lnTo>
                  <a:lnTo>
                    <a:pt x="216481" y="29791"/>
                  </a:lnTo>
                  <a:lnTo>
                    <a:pt x="216906" y="29589"/>
                  </a:lnTo>
                  <a:lnTo>
                    <a:pt x="217321" y="29393"/>
                  </a:lnTo>
                  <a:lnTo>
                    <a:pt x="217737" y="29185"/>
                  </a:lnTo>
                  <a:lnTo>
                    <a:pt x="218135" y="28976"/>
                  </a:lnTo>
                  <a:lnTo>
                    <a:pt x="218523" y="28767"/>
                  </a:lnTo>
                  <a:lnTo>
                    <a:pt x="218903" y="28552"/>
                  </a:lnTo>
                  <a:lnTo>
                    <a:pt x="219264" y="28337"/>
                  </a:lnTo>
                  <a:lnTo>
                    <a:pt x="219625" y="28121"/>
                  </a:lnTo>
                  <a:lnTo>
                    <a:pt x="219969" y="27899"/>
                  </a:lnTo>
                  <a:lnTo>
                    <a:pt x="220312" y="27670"/>
                  </a:lnTo>
                  <a:lnTo>
                    <a:pt x="220637" y="27448"/>
                  </a:lnTo>
                  <a:lnTo>
                    <a:pt x="220963" y="27219"/>
                  </a:lnTo>
                  <a:lnTo>
                    <a:pt x="221270" y="26984"/>
                  </a:lnTo>
                  <a:lnTo>
                    <a:pt x="221568" y="26748"/>
                  </a:lnTo>
                  <a:lnTo>
                    <a:pt x="221857" y="26513"/>
                  </a:lnTo>
                  <a:lnTo>
                    <a:pt x="222137" y="26277"/>
                  </a:lnTo>
                  <a:lnTo>
                    <a:pt x="222408" y="26035"/>
                  </a:lnTo>
                  <a:lnTo>
                    <a:pt x="222670" y="25793"/>
                  </a:lnTo>
                  <a:lnTo>
                    <a:pt x="222923" y="25544"/>
                  </a:lnTo>
                  <a:lnTo>
                    <a:pt x="223158" y="25294"/>
                  </a:lnTo>
                  <a:lnTo>
                    <a:pt x="223393" y="25045"/>
                  </a:lnTo>
                  <a:lnTo>
                    <a:pt x="223619" y="24796"/>
                  </a:lnTo>
                  <a:lnTo>
                    <a:pt x="223836" y="24541"/>
                  </a:lnTo>
                  <a:lnTo>
                    <a:pt x="224035" y="24285"/>
                  </a:lnTo>
                  <a:lnTo>
                    <a:pt x="224234" y="24022"/>
                  </a:lnTo>
                  <a:lnTo>
                    <a:pt x="224423" y="23767"/>
                  </a:lnTo>
                  <a:lnTo>
                    <a:pt x="224595" y="23504"/>
                  </a:lnTo>
                  <a:lnTo>
                    <a:pt x="224767" y="23242"/>
                  </a:lnTo>
                  <a:lnTo>
                    <a:pt x="224929" y="22979"/>
                  </a:lnTo>
                  <a:lnTo>
                    <a:pt x="225083" y="22710"/>
                  </a:lnTo>
                  <a:lnTo>
                    <a:pt x="225218" y="22441"/>
                  </a:lnTo>
                  <a:lnTo>
                    <a:pt x="225354" y="22171"/>
                  </a:lnTo>
                  <a:lnTo>
                    <a:pt x="225480" y="21902"/>
                  </a:lnTo>
                  <a:lnTo>
                    <a:pt x="225598" y="21626"/>
                  </a:lnTo>
                  <a:lnTo>
                    <a:pt x="225706" y="21357"/>
                  </a:lnTo>
                  <a:lnTo>
                    <a:pt x="225806" y="21081"/>
                  </a:lnTo>
                  <a:lnTo>
                    <a:pt x="225896" y="20805"/>
                  </a:lnTo>
                  <a:lnTo>
                    <a:pt x="225977" y="20523"/>
                  </a:lnTo>
                  <a:lnTo>
                    <a:pt x="226050" y="20247"/>
                  </a:lnTo>
                  <a:lnTo>
                    <a:pt x="226113" y="19964"/>
                  </a:lnTo>
                  <a:lnTo>
                    <a:pt x="226176" y="19688"/>
                  </a:lnTo>
                  <a:lnTo>
                    <a:pt x="226221" y="19405"/>
                  </a:lnTo>
                  <a:lnTo>
                    <a:pt x="226267" y="19123"/>
                  </a:lnTo>
                  <a:lnTo>
                    <a:pt x="226294" y="18840"/>
                  </a:lnTo>
                  <a:lnTo>
                    <a:pt x="226321" y="18550"/>
                  </a:lnTo>
                  <a:lnTo>
                    <a:pt x="226339" y="18268"/>
                  </a:lnTo>
                  <a:lnTo>
                    <a:pt x="226348" y="17985"/>
                  </a:lnTo>
                  <a:lnTo>
                    <a:pt x="226348" y="17696"/>
                  </a:lnTo>
                  <a:lnTo>
                    <a:pt x="226339" y="17406"/>
                  </a:lnTo>
                  <a:lnTo>
                    <a:pt x="226321" y="17117"/>
                  </a:lnTo>
                  <a:lnTo>
                    <a:pt x="226303" y="16834"/>
                  </a:lnTo>
                  <a:lnTo>
                    <a:pt x="226276" y="16545"/>
                  </a:lnTo>
                  <a:lnTo>
                    <a:pt x="226230" y="16255"/>
                  </a:lnTo>
                  <a:lnTo>
                    <a:pt x="226185" y="15966"/>
                  </a:lnTo>
                  <a:lnTo>
                    <a:pt x="226131" y="15670"/>
                  </a:lnTo>
                  <a:lnTo>
                    <a:pt x="226077" y="15380"/>
                  </a:lnTo>
                  <a:lnTo>
                    <a:pt x="226005" y="15091"/>
                  </a:lnTo>
                  <a:lnTo>
                    <a:pt x="225932" y="14802"/>
                  </a:lnTo>
                  <a:lnTo>
                    <a:pt x="225842" y="14512"/>
                  </a:lnTo>
                  <a:lnTo>
                    <a:pt x="225752" y="14216"/>
                  </a:lnTo>
                  <a:lnTo>
                    <a:pt x="225652" y="13927"/>
                  </a:lnTo>
                  <a:lnTo>
                    <a:pt x="225553" y="13637"/>
                  </a:lnTo>
                  <a:lnTo>
                    <a:pt x="225435" y="13348"/>
                  </a:lnTo>
                  <a:lnTo>
                    <a:pt x="225318" y="13058"/>
                  </a:lnTo>
                  <a:lnTo>
                    <a:pt x="225191" y="12762"/>
                  </a:lnTo>
                  <a:lnTo>
                    <a:pt x="225056" y="12473"/>
                  </a:lnTo>
                  <a:lnTo>
                    <a:pt x="224920" y="12183"/>
                  </a:lnTo>
                  <a:lnTo>
                    <a:pt x="224776" y="11894"/>
                  </a:lnTo>
                  <a:lnTo>
                    <a:pt x="224613" y="11604"/>
                  </a:lnTo>
                  <a:lnTo>
                    <a:pt x="224459" y="11315"/>
                  </a:lnTo>
                  <a:lnTo>
                    <a:pt x="224288" y="11026"/>
                  </a:lnTo>
                  <a:lnTo>
                    <a:pt x="224116" y="10743"/>
                  </a:lnTo>
                  <a:lnTo>
                    <a:pt x="223935" y="10454"/>
                  </a:lnTo>
                  <a:lnTo>
                    <a:pt x="223746" y="10164"/>
                  </a:lnTo>
                  <a:lnTo>
                    <a:pt x="223547" y="9881"/>
                  </a:lnTo>
                  <a:lnTo>
                    <a:pt x="223348" y="9599"/>
                  </a:lnTo>
                  <a:lnTo>
                    <a:pt x="223140" y="9309"/>
                  </a:lnTo>
                  <a:lnTo>
                    <a:pt x="222932" y="9027"/>
                  </a:lnTo>
                  <a:lnTo>
                    <a:pt x="222707" y="8744"/>
                  </a:lnTo>
                  <a:lnTo>
                    <a:pt x="222481" y="8468"/>
                  </a:lnTo>
                  <a:lnTo>
                    <a:pt x="222246" y="8185"/>
                  </a:lnTo>
                  <a:lnTo>
                    <a:pt x="222011" y="7903"/>
                  </a:lnTo>
                  <a:lnTo>
                    <a:pt x="221767" y="7627"/>
                  </a:lnTo>
                  <a:lnTo>
                    <a:pt x="221514" y="7351"/>
                  </a:lnTo>
                  <a:lnTo>
                    <a:pt x="221261" y="7075"/>
                  </a:lnTo>
                  <a:lnTo>
                    <a:pt x="220999" y="6799"/>
                  </a:lnTo>
                  <a:lnTo>
                    <a:pt x="220728" y="6530"/>
                  </a:lnTo>
                  <a:lnTo>
                    <a:pt x="220448" y="6254"/>
                  </a:lnTo>
                  <a:lnTo>
                    <a:pt x="220168" y="5984"/>
                  </a:lnTo>
                  <a:lnTo>
                    <a:pt x="219888" y="5715"/>
                  </a:lnTo>
                  <a:lnTo>
                    <a:pt x="219589" y="5446"/>
                  </a:lnTo>
                  <a:lnTo>
                    <a:pt x="219291" y="5184"/>
                  </a:lnTo>
                  <a:lnTo>
                    <a:pt x="218993" y="4921"/>
                  </a:lnTo>
                  <a:lnTo>
                    <a:pt x="218686" y="4659"/>
                  </a:lnTo>
                  <a:lnTo>
                    <a:pt x="218370" y="4396"/>
                  </a:lnTo>
                  <a:lnTo>
                    <a:pt x="218044" y="4134"/>
                  </a:lnTo>
                  <a:lnTo>
                    <a:pt x="217719" y="3878"/>
                  </a:lnTo>
                  <a:lnTo>
                    <a:pt x="217394" y="3622"/>
                  </a:lnTo>
                  <a:lnTo>
                    <a:pt x="217050" y="3373"/>
                  </a:lnTo>
                  <a:lnTo>
                    <a:pt x="216716" y="3117"/>
                  </a:lnTo>
                  <a:lnTo>
                    <a:pt x="216364" y="2868"/>
                  </a:lnTo>
                  <a:lnTo>
                    <a:pt x="216011" y="2626"/>
                  </a:lnTo>
                  <a:lnTo>
                    <a:pt x="215659" y="2377"/>
                  </a:lnTo>
                  <a:lnTo>
                    <a:pt x="215297" y="2135"/>
                  </a:lnTo>
                  <a:lnTo>
                    <a:pt x="214927" y="1899"/>
                  </a:lnTo>
                  <a:lnTo>
                    <a:pt x="214557" y="1657"/>
                  </a:lnTo>
                  <a:lnTo>
                    <a:pt x="214177" y="1421"/>
                  </a:lnTo>
                  <a:lnTo>
                    <a:pt x="213798" y="1192"/>
                  </a:lnTo>
                  <a:lnTo>
                    <a:pt x="213409" y="957"/>
                  </a:lnTo>
                  <a:lnTo>
                    <a:pt x="213021" y="728"/>
                  </a:lnTo>
                  <a:lnTo>
                    <a:pt x="212623" y="506"/>
                  </a:lnTo>
                  <a:lnTo>
                    <a:pt x="212225" y="284"/>
                  </a:lnTo>
                  <a:lnTo>
                    <a:pt x="212135" y="210"/>
                  </a:lnTo>
                  <a:lnTo>
                    <a:pt x="212054" y="142"/>
                  </a:lnTo>
                  <a:lnTo>
                    <a:pt x="21190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-6681325" y="-4064750"/>
              <a:ext cx="646975" cy="345650"/>
            </a:xfrm>
            <a:custGeom>
              <a:avLst/>
              <a:gdLst/>
              <a:ahLst/>
              <a:cxnLst/>
              <a:rect l="l" t="t" r="r" b="b"/>
              <a:pathLst>
                <a:path w="25879" h="13826" extrusionOk="0">
                  <a:moveTo>
                    <a:pt x="25878" y="1"/>
                  </a:moveTo>
                  <a:lnTo>
                    <a:pt x="25020" y="14"/>
                  </a:lnTo>
                  <a:lnTo>
                    <a:pt x="24171" y="34"/>
                  </a:lnTo>
                  <a:lnTo>
                    <a:pt x="23330" y="68"/>
                  </a:lnTo>
                  <a:lnTo>
                    <a:pt x="22481" y="101"/>
                  </a:lnTo>
                  <a:lnTo>
                    <a:pt x="21632" y="149"/>
                  </a:lnTo>
                  <a:lnTo>
                    <a:pt x="20791" y="202"/>
                  </a:lnTo>
                  <a:lnTo>
                    <a:pt x="19951" y="263"/>
                  </a:lnTo>
                  <a:lnTo>
                    <a:pt x="19120" y="337"/>
                  </a:lnTo>
                  <a:lnTo>
                    <a:pt x="18279" y="418"/>
                  </a:lnTo>
                  <a:lnTo>
                    <a:pt x="17448" y="499"/>
                  </a:lnTo>
                  <a:lnTo>
                    <a:pt x="16617" y="593"/>
                  </a:lnTo>
                  <a:lnTo>
                    <a:pt x="15786" y="700"/>
                  </a:lnTo>
                  <a:lnTo>
                    <a:pt x="14963" y="808"/>
                  </a:lnTo>
                  <a:lnTo>
                    <a:pt x="14141" y="923"/>
                  </a:lnTo>
                  <a:lnTo>
                    <a:pt x="13328" y="1050"/>
                  </a:lnTo>
                  <a:lnTo>
                    <a:pt x="12515" y="1185"/>
                  </a:lnTo>
                  <a:lnTo>
                    <a:pt x="11702" y="1326"/>
                  </a:lnTo>
                  <a:lnTo>
                    <a:pt x="10888" y="1475"/>
                  </a:lnTo>
                  <a:lnTo>
                    <a:pt x="10084" y="1636"/>
                  </a:lnTo>
                  <a:lnTo>
                    <a:pt x="9280" y="1798"/>
                  </a:lnTo>
                  <a:lnTo>
                    <a:pt x="8485" y="1973"/>
                  </a:lnTo>
                  <a:lnTo>
                    <a:pt x="7690" y="2154"/>
                  </a:lnTo>
                  <a:lnTo>
                    <a:pt x="6904" y="2336"/>
                  </a:lnTo>
                  <a:lnTo>
                    <a:pt x="6118" y="2531"/>
                  </a:lnTo>
                  <a:lnTo>
                    <a:pt x="5341" y="2740"/>
                  </a:lnTo>
                  <a:lnTo>
                    <a:pt x="4564" y="2949"/>
                  </a:lnTo>
                  <a:lnTo>
                    <a:pt x="3787" y="3164"/>
                  </a:lnTo>
                  <a:lnTo>
                    <a:pt x="3019" y="3393"/>
                  </a:lnTo>
                  <a:lnTo>
                    <a:pt x="2260" y="3622"/>
                  </a:lnTo>
                  <a:lnTo>
                    <a:pt x="1501" y="3864"/>
                  </a:lnTo>
                  <a:lnTo>
                    <a:pt x="751" y="4113"/>
                  </a:lnTo>
                  <a:lnTo>
                    <a:pt x="1" y="4369"/>
                  </a:lnTo>
                  <a:lnTo>
                    <a:pt x="1528" y="5513"/>
                  </a:lnTo>
                  <a:lnTo>
                    <a:pt x="3055" y="6657"/>
                  </a:lnTo>
                  <a:lnTo>
                    <a:pt x="4573" y="7815"/>
                  </a:lnTo>
                  <a:lnTo>
                    <a:pt x="6082" y="8972"/>
                  </a:lnTo>
                  <a:lnTo>
                    <a:pt x="7581" y="10137"/>
                  </a:lnTo>
                  <a:lnTo>
                    <a:pt x="9072" y="11301"/>
                  </a:lnTo>
                  <a:lnTo>
                    <a:pt x="10554" y="12479"/>
                  </a:lnTo>
                  <a:lnTo>
                    <a:pt x="12036" y="13664"/>
                  </a:lnTo>
                  <a:lnTo>
                    <a:pt x="12054" y="13684"/>
                  </a:lnTo>
                  <a:lnTo>
                    <a:pt x="12072" y="13704"/>
                  </a:lnTo>
                  <a:lnTo>
                    <a:pt x="12099" y="13744"/>
                  </a:lnTo>
                  <a:lnTo>
                    <a:pt x="12126" y="13791"/>
                  </a:lnTo>
                  <a:lnTo>
                    <a:pt x="12144" y="13812"/>
                  </a:lnTo>
                  <a:lnTo>
                    <a:pt x="12162" y="13825"/>
                  </a:lnTo>
                  <a:lnTo>
                    <a:pt x="12876" y="13630"/>
                  </a:lnTo>
                  <a:lnTo>
                    <a:pt x="13590" y="13441"/>
                  </a:lnTo>
                  <a:lnTo>
                    <a:pt x="14313" y="13260"/>
                  </a:lnTo>
                  <a:lnTo>
                    <a:pt x="15045" y="13078"/>
                  </a:lnTo>
                  <a:lnTo>
                    <a:pt x="15777" y="12910"/>
                  </a:lnTo>
                  <a:lnTo>
                    <a:pt x="16518" y="12742"/>
                  </a:lnTo>
                  <a:lnTo>
                    <a:pt x="17267" y="12580"/>
                  </a:lnTo>
                  <a:lnTo>
                    <a:pt x="18026" y="12432"/>
                  </a:lnTo>
                  <a:lnTo>
                    <a:pt x="18785" y="12284"/>
                  </a:lnTo>
                  <a:lnTo>
                    <a:pt x="19553" y="12142"/>
                  </a:lnTo>
                  <a:lnTo>
                    <a:pt x="20331" y="12008"/>
                  </a:lnTo>
                  <a:lnTo>
                    <a:pt x="21108" y="11880"/>
                  </a:lnTo>
                  <a:lnTo>
                    <a:pt x="21894" y="11752"/>
                  </a:lnTo>
                  <a:lnTo>
                    <a:pt x="22689" y="11638"/>
                  </a:lnTo>
                  <a:lnTo>
                    <a:pt x="23484" y="11523"/>
                  </a:lnTo>
                  <a:lnTo>
                    <a:pt x="24288" y="11422"/>
                  </a:lnTo>
                  <a:lnTo>
                    <a:pt x="24442" y="9989"/>
                  </a:lnTo>
                  <a:lnTo>
                    <a:pt x="24595" y="8555"/>
                  </a:lnTo>
                  <a:lnTo>
                    <a:pt x="24767" y="7115"/>
                  </a:lnTo>
                  <a:lnTo>
                    <a:pt x="24957" y="5688"/>
                  </a:lnTo>
                  <a:lnTo>
                    <a:pt x="25155" y="4254"/>
                  </a:lnTo>
                  <a:lnTo>
                    <a:pt x="25372" y="2834"/>
                  </a:lnTo>
                  <a:lnTo>
                    <a:pt x="25490" y="2121"/>
                  </a:lnTo>
                  <a:lnTo>
                    <a:pt x="25616" y="1414"/>
                  </a:lnTo>
                  <a:lnTo>
                    <a:pt x="25743" y="707"/>
                  </a:lnTo>
                  <a:lnTo>
                    <a:pt x="258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-7326675" y="-3936700"/>
              <a:ext cx="874875" cy="598700"/>
            </a:xfrm>
            <a:custGeom>
              <a:avLst/>
              <a:gdLst/>
              <a:ahLst/>
              <a:cxnLst/>
              <a:rect l="l" t="t" r="r" b="b"/>
              <a:pathLst>
                <a:path w="34995" h="23948" extrusionOk="0">
                  <a:moveTo>
                    <a:pt x="23755" y="0"/>
                  </a:moveTo>
                  <a:lnTo>
                    <a:pt x="22824" y="364"/>
                  </a:lnTo>
                  <a:lnTo>
                    <a:pt x="21902" y="734"/>
                  </a:lnTo>
                  <a:lnTo>
                    <a:pt x="20990" y="1124"/>
                  </a:lnTo>
                  <a:lnTo>
                    <a:pt x="20095" y="1522"/>
                  </a:lnTo>
                  <a:lnTo>
                    <a:pt x="19201" y="1932"/>
                  </a:lnTo>
                  <a:lnTo>
                    <a:pt x="18324" y="2349"/>
                  </a:lnTo>
                  <a:lnTo>
                    <a:pt x="17448" y="2787"/>
                  </a:lnTo>
                  <a:lnTo>
                    <a:pt x="16589" y="3231"/>
                  </a:lnTo>
                  <a:lnTo>
                    <a:pt x="15749" y="3689"/>
                  </a:lnTo>
                  <a:lnTo>
                    <a:pt x="14909" y="4153"/>
                  </a:lnTo>
                  <a:lnTo>
                    <a:pt x="14087" y="4631"/>
                  </a:lnTo>
                  <a:lnTo>
                    <a:pt x="13273" y="5122"/>
                  </a:lnTo>
                  <a:lnTo>
                    <a:pt x="12478" y="5627"/>
                  </a:lnTo>
                  <a:lnTo>
                    <a:pt x="11692" y="6146"/>
                  </a:lnTo>
                  <a:lnTo>
                    <a:pt x="10915" y="6670"/>
                  </a:lnTo>
                  <a:lnTo>
                    <a:pt x="10156" y="7202"/>
                  </a:lnTo>
                  <a:lnTo>
                    <a:pt x="9406" y="7754"/>
                  </a:lnTo>
                  <a:lnTo>
                    <a:pt x="8674" y="8313"/>
                  </a:lnTo>
                  <a:lnTo>
                    <a:pt x="7961" y="8885"/>
                  </a:lnTo>
                  <a:lnTo>
                    <a:pt x="7256" y="9464"/>
                  </a:lnTo>
                  <a:lnTo>
                    <a:pt x="6560" y="10056"/>
                  </a:lnTo>
                  <a:lnTo>
                    <a:pt x="5891" y="10662"/>
                  </a:lnTo>
                  <a:lnTo>
                    <a:pt x="5232" y="11274"/>
                  </a:lnTo>
                  <a:lnTo>
                    <a:pt x="4581" y="11900"/>
                  </a:lnTo>
                  <a:lnTo>
                    <a:pt x="3949" y="12540"/>
                  </a:lnTo>
                  <a:lnTo>
                    <a:pt x="3343" y="13186"/>
                  </a:lnTo>
                  <a:lnTo>
                    <a:pt x="2738" y="13845"/>
                  </a:lnTo>
                  <a:lnTo>
                    <a:pt x="2160" y="14512"/>
                  </a:lnTo>
                  <a:lnTo>
                    <a:pt x="1880" y="14848"/>
                  </a:lnTo>
                  <a:lnTo>
                    <a:pt x="1600" y="15191"/>
                  </a:lnTo>
                  <a:lnTo>
                    <a:pt x="1320" y="15535"/>
                  </a:lnTo>
                  <a:lnTo>
                    <a:pt x="1048" y="15878"/>
                  </a:lnTo>
                  <a:lnTo>
                    <a:pt x="777" y="16228"/>
                  </a:lnTo>
                  <a:lnTo>
                    <a:pt x="515" y="16585"/>
                  </a:lnTo>
                  <a:lnTo>
                    <a:pt x="253" y="16935"/>
                  </a:lnTo>
                  <a:lnTo>
                    <a:pt x="0" y="17291"/>
                  </a:lnTo>
                  <a:lnTo>
                    <a:pt x="398" y="17588"/>
                  </a:lnTo>
                  <a:lnTo>
                    <a:pt x="795" y="17884"/>
                  </a:lnTo>
                  <a:lnTo>
                    <a:pt x="1202" y="18166"/>
                  </a:lnTo>
                  <a:lnTo>
                    <a:pt x="1609" y="18442"/>
                  </a:lnTo>
                  <a:lnTo>
                    <a:pt x="2015" y="18718"/>
                  </a:lnTo>
                  <a:lnTo>
                    <a:pt x="2431" y="18981"/>
                  </a:lnTo>
                  <a:lnTo>
                    <a:pt x="2847" y="19243"/>
                  </a:lnTo>
                  <a:lnTo>
                    <a:pt x="3271" y="19499"/>
                  </a:lnTo>
                  <a:lnTo>
                    <a:pt x="3696" y="19748"/>
                  </a:lnTo>
                  <a:lnTo>
                    <a:pt x="4121" y="19984"/>
                  </a:lnTo>
                  <a:lnTo>
                    <a:pt x="4554" y="20226"/>
                  </a:lnTo>
                  <a:lnTo>
                    <a:pt x="4997" y="20455"/>
                  </a:lnTo>
                  <a:lnTo>
                    <a:pt x="5440" y="20677"/>
                  </a:lnTo>
                  <a:lnTo>
                    <a:pt x="5882" y="20899"/>
                  </a:lnTo>
                  <a:lnTo>
                    <a:pt x="6334" y="21108"/>
                  </a:lnTo>
                  <a:lnTo>
                    <a:pt x="6795" y="21316"/>
                  </a:lnTo>
                  <a:lnTo>
                    <a:pt x="7256" y="21518"/>
                  </a:lnTo>
                  <a:lnTo>
                    <a:pt x="7726" y="21720"/>
                  </a:lnTo>
                  <a:lnTo>
                    <a:pt x="8196" y="21909"/>
                  </a:lnTo>
                  <a:lnTo>
                    <a:pt x="8674" y="22097"/>
                  </a:lnTo>
                  <a:lnTo>
                    <a:pt x="9153" y="22279"/>
                  </a:lnTo>
                  <a:lnTo>
                    <a:pt x="9650" y="22454"/>
                  </a:lnTo>
                  <a:lnTo>
                    <a:pt x="10138" y="22622"/>
                  </a:lnTo>
                  <a:lnTo>
                    <a:pt x="10644" y="22790"/>
                  </a:lnTo>
                  <a:lnTo>
                    <a:pt x="11150" y="22952"/>
                  </a:lnTo>
                  <a:lnTo>
                    <a:pt x="11665" y="23107"/>
                  </a:lnTo>
                  <a:lnTo>
                    <a:pt x="12189" y="23261"/>
                  </a:lnTo>
                  <a:lnTo>
                    <a:pt x="12713" y="23403"/>
                  </a:lnTo>
                  <a:lnTo>
                    <a:pt x="13246" y="23544"/>
                  </a:lnTo>
                  <a:lnTo>
                    <a:pt x="13788" y="23685"/>
                  </a:lnTo>
                  <a:lnTo>
                    <a:pt x="14331" y="23820"/>
                  </a:lnTo>
                  <a:lnTo>
                    <a:pt x="14891" y="23948"/>
                  </a:lnTo>
                  <a:lnTo>
                    <a:pt x="15334" y="23302"/>
                  </a:lnTo>
                  <a:lnTo>
                    <a:pt x="15794" y="22676"/>
                  </a:lnTo>
                  <a:lnTo>
                    <a:pt x="16273" y="22057"/>
                  </a:lnTo>
                  <a:lnTo>
                    <a:pt x="16761" y="21458"/>
                  </a:lnTo>
                  <a:lnTo>
                    <a:pt x="17258" y="20865"/>
                  </a:lnTo>
                  <a:lnTo>
                    <a:pt x="17773" y="20293"/>
                  </a:lnTo>
                  <a:lnTo>
                    <a:pt x="18288" y="19735"/>
                  </a:lnTo>
                  <a:lnTo>
                    <a:pt x="18830" y="19183"/>
                  </a:lnTo>
                  <a:lnTo>
                    <a:pt x="19372" y="18651"/>
                  </a:lnTo>
                  <a:lnTo>
                    <a:pt x="19933" y="18126"/>
                  </a:lnTo>
                  <a:lnTo>
                    <a:pt x="20502" y="17614"/>
                  </a:lnTo>
                  <a:lnTo>
                    <a:pt x="21089" y="17116"/>
                  </a:lnTo>
                  <a:lnTo>
                    <a:pt x="21685" y="16632"/>
                  </a:lnTo>
                  <a:lnTo>
                    <a:pt x="22282" y="16161"/>
                  </a:lnTo>
                  <a:lnTo>
                    <a:pt x="22905" y="15703"/>
                  </a:lnTo>
                  <a:lnTo>
                    <a:pt x="23529" y="15252"/>
                  </a:lnTo>
                  <a:lnTo>
                    <a:pt x="24170" y="14821"/>
                  </a:lnTo>
                  <a:lnTo>
                    <a:pt x="24821" y="14397"/>
                  </a:lnTo>
                  <a:lnTo>
                    <a:pt x="25480" y="13980"/>
                  </a:lnTo>
                  <a:lnTo>
                    <a:pt x="26149" y="13583"/>
                  </a:lnTo>
                  <a:lnTo>
                    <a:pt x="26836" y="13192"/>
                  </a:lnTo>
                  <a:lnTo>
                    <a:pt x="27522" y="12816"/>
                  </a:lnTo>
                  <a:lnTo>
                    <a:pt x="28227" y="12445"/>
                  </a:lnTo>
                  <a:lnTo>
                    <a:pt x="28941" y="12095"/>
                  </a:lnTo>
                  <a:lnTo>
                    <a:pt x="29664" y="11745"/>
                  </a:lnTo>
                  <a:lnTo>
                    <a:pt x="30396" y="11416"/>
                  </a:lnTo>
                  <a:lnTo>
                    <a:pt x="31137" y="11092"/>
                  </a:lnTo>
                  <a:lnTo>
                    <a:pt x="31896" y="10776"/>
                  </a:lnTo>
                  <a:lnTo>
                    <a:pt x="32655" y="10473"/>
                  </a:lnTo>
                  <a:lnTo>
                    <a:pt x="33423" y="10184"/>
                  </a:lnTo>
                  <a:lnTo>
                    <a:pt x="34209" y="9901"/>
                  </a:lnTo>
                  <a:lnTo>
                    <a:pt x="34995" y="9625"/>
                  </a:lnTo>
                  <a:lnTo>
                    <a:pt x="33576" y="8454"/>
                  </a:lnTo>
                  <a:lnTo>
                    <a:pt x="32167" y="7276"/>
                  </a:lnTo>
                  <a:lnTo>
                    <a:pt x="30766" y="6092"/>
                  </a:lnTo>
                  <a:lnTo>
                    <a:pt x="29366" y="4907"/>
                  </a:lnTo>
                  <a:lnTo>
                    <a:pt x="27974" y="3716"/>
                  </a:lnTo>
                  <a:lnTo>
                    <a:pt x="26592" y="2518"/>
                  </a:lnTo>
                  <a:lnTo>
                    <a:pt x="25218" y="1320"/>
                  </a:lnTo>
                  <a:lnTo>
                    <a:pt x="23854" y="122"/>
                  </a:lnTo>
                  <a:lnTo>
                    <a:pt x="23818" y="95"/>
                  </a:lnTo>
                  <a:lnTo>
                    <a:pt x="23791" y="68"/>
                  </a:lnTo>
                  <a:lnTo>
                    <a:pt x="237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-8013150" y="-1916350"/>
              <a:ext cx="1195200" cy="507850"/>
            </a:xfrm>
            <a:custGeom>
              <a:avLst/>
              <a:gdLst/>
              <a:ahLst/>
              <a:cxnLst/>
              <a:rect l="l" t="t" r="r" b="b"/>
              <a:pathLst>
                <a:path w="47808" h="20314" extrusionOk="0">
                  <a:moveTo>
                    <a:pt x="22924" y="3359"/>
                  </a:moveTo>
                  <a:lnTo>
                    <a:pt x="23384" y="3366"/>
                  </a:lnTo>
                  <a:lnTo>
                    <a:pt x="23836" y="3386"/>
                  </a:lnTo>
                  <a:lnTo>
                    <a:pt x="24288" y="3413"/>
                  </a:lnTo>
                  <a:lnTo>
                    <a:pt x="24731" y="3440"/>
                  </a:lnTo>
                  <a:lnTo>
                    <a:pt x="25173" y="3480"/>
                  </a:lnTo>
                  <a:lnTo>
                    <a:pt x="25607" y="3534"/>
                  </a:lnTo>
                  <a:lnTo>
                    <a:pt x="26041" y="3588"/>
                  </a:lnTo>
                  <a:lnTo>
                    <a:pt x="26465" y="3649"/>
                  </a:lnTo>
                  <a:lnTo>
                    <a:pt x="26881" y="3723"/>
                  </a:lnTo>
                  <a:lnTo>
                    <a:pt x="27297" y="3797"/>
                  </a:lnTo>
                  <a:lnTo>
                    <a:pt x="27703" y="3884"/>
                  </a:lnTo>
                  <a:lnTo>
                    <a:pt x="28110" y="3978"/>
                  </a:lnTo>
                  <a:lnTo>
                    <a:pt x="28507" y="4079"/>
                  </a:lnTo>
                  <a:lnTo>
                    <a:pt x="28905" y="4187"/>
                  </a:lnTo>
                  <a:lnTo>
                    <a:pt x="29294" y="4295"/>
                  </a:lnTo>
                  <a:lnTo>
                    <a:pt x="29673" y="4416"/>
                  </a:lnTo>
                  <a:lnTo>
                    <a:pt x="30053" y="4544"/>
                  </a:lnTo>
                  <a:lnTo>
                    <a:pt x="30423" y="4678"/>
                  </a:lnTo>
                  <a:lnTo>
                    <a:pt x="30793" y="4813"/>
                  </a:lnTo>
                  <a:lnTo>
                    <a:pt x="31155" y="4961"/>
                  </a:lnTo>
                  <a:lnTo>
                    <a:pt x="31507" y="5116"/>
                  </a:lnTo>
                  <a:lnTo>
                    <a:pt x="31860" y="5271"/>
                  </a:lnTo>
                  <a:lnTo>
                    <a:pt x="32212" y="5432"/>
                  </a:lnTo>
                  <a:lnTo>
                    <a:pt x="32555" y="5607"/>
                  </a:lnTo>
                  <a:lnTo>
                    <a:pt x="32890" y="5782"/>
                  </a:lnTo>
                  <a:lnTo>
                    <a:pt x="33215" y="5957"/>
                  </a:lnTo>
                  <a:lnTo>
                    <a:pt x="33540" y="6146"/>
                  </a:lnTo>
                  <a:lnTo>
                    <a:pt x="33866" y="6334"/>
                  </a:lnTo>
                  <a:lnTo>
                    <a:pt x="34173" y="6536"/>
                  </a:lnTo>
                  <a:lnTo>
                    <a:pt x="34489" y="6738"/>
                  </a:lnTo>
                  <a:lnTo>
                    <a:pt x="34787" y="6940"/>
                  </a:lnTo>
                  <a:lnTo>
                    <a:pt x="35085" y="7155"/>
                  </a:lnTo>
                  <a:lnTo>
                    <a:pt x="35383" y="7371"/>
                  </a:lnTo>
                  <a:lnTo>
                    <a:pt x="35673" y="7593"/>
                  </a:lnTo>
                  <a:lnTo>
                    <a:pt x="35953" y="7815"/>
                  </a:lnTo>
                  <a:lnTo>
                    <a:pt x="36224" y="8044"/>
                  </a:lnTo>
                  <a:lnTo>
                    <a:pt x="36495" y="8279"/>
                  </a:lnTo>
                  <a:lnTo>
                    <a:pt x="36766" y="8515"/>
                  </a:lnTo>
                  <a:lnTo>
                    <a:pt x="37028" y="8757"/>
                  </a:lnTo>
                  <a:lnTo>
                    <a:pt x="37281" y="9006"/>
                  </a:lnTo>
                  <a:lnTo>
                    <a:pt x="37525" y="9255"/>
                  </a:lnTo>
                  <a:lnTo>
                    <a:pt x="37769" y="9511"/>
                  </a:lnTo>
                  <a:lnTo>
                    <a:pt x="38013" y="9767"/>
                  </a:lnTo>
                  <a:lnTo>
                    <a:pt x="38239" y="10029"/>
                  </a:lnTo>
                  <a:lnTo>
                    <a:pt x="38465" y="10292"/>
                  </a:lnTo>
                  <a:lnTo>
                    <a:pt x="38690" y="10561"/>
                  </a:lnTo>
                  <a:lnTo>
                    <a:pt x="38907" y="10830"/>
                  </a:lnTo>
                  <a:lnTo>
                    <a:pt x="39115" y="11106"/>
                  </a:lnTo>
                  <a:lnTo>
                    <a:pt x="39323" y="11382"/>
                  </a:lnTo>
                  <a:lnTo>
                    <a:pt x="39522" y="11665"/>
                  </a:lnTo>
                  <a:lnTo>
                    <a:pt x="39711" y="11947"/>
                  </a:lnTo>
                  <a:lnTo>
                    <a:pt x="39901" y="12230"/>
                  </a:lnTo>
                  <a:lnTo>
                    <a:pt x="40082" y="12519"/>
                  </a:lnTo>
                  <a:lnTo>
                    <a:pt x="40254" y="12809"/>
                  </a:lnTo>
                  <a:lnTo>
                    <a:pt x="40425" y="13105"/>
                  </a:lnTo>
                  <a:lnTo>
                    <a:pt x="40597" y="13394"/>
                  </a:lnTo>
                  <a:lnTo>
                    <a:pt x="40751" y="13691"/>
                  </a:lnTo>
                  <a:lnTo>
                    <a:pt x="40904" y="13993"/>
                  </a:lnTo>
                  <a:lnTo>
                    <a:pt x="41058" y="14290"/>
                  </a:lnTo>
                  <a:lnTo>
                    <a:pt x="41193" y="14593"/>
                  </a:lnTo>
                  <a:lnTo>
                    <a:pt x="41329" y="14895"/>
                  </a:lnTo>
                  <a:lnTo>
                    <a:pt x="41464" y="15205"/>
                  </a:lnTo>
                  <a:lnTo>
                    <a:pt x="41591" y="15508"/>
                  </a:lnTo>
                  <a:lnTo>
                    <a:pt x="39215" y="15743"/>
                  </a:lnTo>
                  <a:lnTo>
                    <a:pt x="36838" y="15966"/>
                  </a:lnTo>
                  <a:lnTo>
                    <a:pt x="34462" y="16174"/>
                  </a:lnTo>
                  <a:lnTo>
                    <a:pt x="32086" y="16376"/>
                  </a:lnTo>
                  <a:lnTo>
                    <a:pt x="29709" y="16565"/>
                  </a:lnTo>
                  <a:lnTo>
                    <a:pt x="27333" y="16740"/>
                  </a:lnTo>
                  <a:lnTo>
                    <a:pt x="24948" y="16901"/>
                  </a:lnTo>
                  <a:lnTo>
                    <a:pt x="22571" y="17056"/>
                  </a:lnTo>
                  <a:lnTo>
                    <a:pt x="20186" y="17197"/>
                  </a:lnTo>
                  <a:lnTo>
                    <a:pt x="17800" y="17332"/>
                  </a:lnTo>
                  <a:lnTo>
                    <a:pt x="15415" y="17453"/>
                  </a:lnTo>
                  <a:lnTo>
                    <a:pt x="13030" y="17561"/>
                  </a:lnTo>
                  <a:lnTo>
                    <a:pt x="10644" y="17662"/>
                  </a:lnTo>
                  <a:lnTo>
                    <a:pt x="8250" y="17749"/>
                  </a:lnTo>
                  <a:lnTo>
                    <a:pt x="5856" y="17823"/>
                  </a:lnTo>
                  <a:lnTo>
                    <a:pt x="3452" y="17890"/>
                  </a:lnTo>
                  <a:lnTo>
                    <a:pt x="3461" y="17877"/>
                  </a:lnTo>
                  <a:lnTo>
                    <a:pt x="3470" y="17857"/>
                  </a:lnTo>
                  <a:lnTo>
                    <a:pt x="3479" y="17843"/>
                  </a:lnTo>
                  <a:lnTo>
                    <a:pt x="3488" y="17823"/>
                  </a:lnTo>
                  <a:lnTo>
                    <a:pt x="3524" y="17480"/>
                  </a:lnTo>
                  <a:lnTo>
                    <a:pt x="3579" y="17137"/>
                  </a:lnTo>
                  <a:lnTo>
                    <a:pt x="3642" y="16793"/>
                  </a:lnTo>
                  <a:lnTo>
                    <a:pt x="3714" y="16450"/>
                  </a:lnTo>
                  <a:lnTo>
                    <a:pt x="3795" y="16107"/>
                  </a:lnTo>
                  <a:lnTo>
                    <a:pt x="3886" y="15770"/>
                  </a:lnTo>
                  <a:lnTo>
                    <a:pt x="3985" y="15427"/>
                  </a:lnTo>
                  <a:lnTo>
                    <a:pt x="4094" y="15091"/>
                  </a:lnTo>
                  <a:lnTo>
                    <a:pt x="4211" y="14754"/>
                  </a:lnTo>
                  <a:lnTo>
                    <a:pt x="4338" y="14424"/>
                  </a:lnTo>
                  <a:lnTo>
                    <a:pt x="4473" y="14094"/>
                  </a:lnTo>
                  <a:lnTo>
                    <a:pt x="4618" y="13765"/>
                  </a:lnTo>
                  <a:lnTo>
                    <a:pt x="4780" y="13435"/>
                  </a:lnTo>
                  <a:lnTo>
                    <a:pt x="4943" y="13112"/>
                  </a:lnTo>
                  <a:lnTo>
                    <a:pt x="5115" y="12789"/>
                  </a:lnTo>
                  <a:lnTo>
                    <a:pt x="5295" y="12472"/>
                  </a:lnTo>
                  <a:lnTo>
                    <a:pt x="5485" y="12156"/>
                  </a:lnTo>
                  <a:lnTo>
                    <a:pt x="5693" y="11840"/>
                  </a:lnTo>
                  <a:lnTo>
                    <a:pt x="5901" y="11530"/>
                  </a:lnTo>
                  <a:lnTo>
                    <a:pt x="6109" y="11227"/>
                  </a:lnTo>
                  <a:lnTo>
                    <a:pt x="6334" y="10924"/>
                  </a:lnTo>
                  <a:lnTo>
                    <a:pt x="6569" y="10621"/>
                  </a:lnTo>
                  <a:lnTo>
                    <a:pt x="6813" y="10325"/>
                  </a:lnTo>
                  <a:lnTo>
                    <a:pt x="7057" y="10036"/>
                  </a:lnTo>
                  <a:lnTo>
                    <a:pt x="7319" y="9753"/>
                  </a:lnTo>
                  <a:lnTo>
                    <a:pt x="7581" y="9464"/>
                  </a:lnTo>
                  <a:lnTo>
                    <a:pt x="7852" y="9188"/>
                  </a:lnTo>
                  <a:lnTo>
                    <a:pt x="8133" y="8912"/>
                  </a:lnTo>
                  <a:lnTo>
                    <a:pt x="8422" y="8643"/>
                  </a:lnTo>
                  <a:lnTo>
                    <a:pt x="8720" y="8380"/>
                  </a:lnTo>
                  <a:lnTo>
                    <a:pt x="9018" y="8124"/>
                  </a:lnTo>
                  <a:lnTo>
                    <a:pt x="9325" y="7869"/>
                  </a:lnTo>
                  <a:lnTo>
                    <a:pt x="9641" y="7620"/>
                  </a:lnTo>
                  <a:lnTo>
                    <a:pt x="9967" y="7377"/>
                  </a:lnTo>
                  <a:lnTo>
                    <a:pt x="10301" y="7135"/>
                  </a:lnTo>
                  <a:lnTo>
                    <a:pt x="10635" y="6906"/>
                  </a:lnTo>
                  <a:lnTo>
                    <a:pt x="10979" y="6677"/>
                  </a:lnTo>
                  <a:lnTo>
                    <a:pt x="11331" y="6462"/>
                  </a:lnTo>
                  <a:lnTo>
                    <a:pt x="11683" y="6247"/>
                  </a:lnTo>
                  <a:lnTo>
                    <a:pt x="12045" y="6038"/>
                  </a:lnTo>
                  <a:lnTo>
                    <a:pt x="12415" y="5836"/>
                  </a:lnTo>
                  <a:lnTo>
                    <a:pt x="12795" y="5641"/>
                  </a:lnTo>
                  <a:lnTo>
                    <a:pt x="13174" y="5452"/>
                  </a:lnTo>
                  <a:lnTo>
                    <a:pt x="13563" y="5277"/>
                  </a:lnTo>
                  <a:lnTo>
                    <a:pt x="13960" y="5102"/>
                  </a:lnTo>
                  <a:lnTo>
                    <a:pt x="14358" y="4934"/>
                  </a:lnTo>
                  <a:lnTo>
                    <a:pt x="14765" y="4779"/>
                  </a:lnTo>
                  <a:lnTo>
                    <a:pt x="15180" y="4625"/>
                  </a:lnTo>
                  <a:lnTo>
                    <a:pt x="15596" y="4483"/>
                  </a:lnTo>
                  <a:lnTo>
                    <a:pt x="16020" y="4349"/>
                  </a:lnTo>
                  <a:lnTo>
                    <a:pt x="16445" y="4221"/>
                  </a:lnTo>
                  <a:lnTo>
                    <a:pt x="16879" y="4100"/>
                  </a:lnTo>
                  <a:lnTo>
                    <a:pt x="17322" y="3992"/>
                  </a:lnTo>
                  <a:lnTo>
                    <a:pt x="17764" y="3884"/>
                  </a:lnTo>
                  <a:lnTo>
                    <a:pt x="18207" y="3790"/>
                  </a:lnTo>
                  <a:lnTo>
                    <a:pt x="18668" y="3709"/>
                  </a:lnTo>
                  <a:lnTo>
                    <a:pt x="19120" y="3628"/>
                  </a:lnTo>
                  <a:lnTo>
                    <a:pt x="19589" y="3568"/>
                  </a:lnTo>
                  <a:lnTo>
                    <a:pt x="20050" y="3507"/>
                  </a:lnTo>
                  <a:lnTo>
                    <a:pt x="20529" y="3460"/>
                  </a:lnTo>
                  <a:lnTo>
                    <a:pt x="20999" y="3420"/>
                  </a:lnTo>
                  <a:lnTo>
                    <a:pt x="21487" y="3393"/>
                  </a:lnTo>
                  <a:lnTo>
                    <a:pt x="21966" y="3373"/>
                  </a:lnTo>
                  <a:lnTo>
                    <a:pt x="22454" y="3359"/>
                  </a:lnTo>
                  <a:close/>
                  <a:moveTo>
                    <a:pt x="22418" y="1"/>
                  </a:moveTo>
                  <a:lnTo>
                    <a:pt x="22056" y="7"/>
                  </a:lnTo>
                  <a:lnTo>
                    <a:pt x="21686" y="21"/>
                  </a:lnTo>
                  <a:lnTo>
                    <a:pt x="21315" y="34"/>
                  </a:lnTo>
                  <a:lnTo>
                    <a:pt x="20692" y="68"/>
                  </a:lnTo>
                  <a:lnTo>
                    <a:pt x="20068" y="115"/>
                  </a:lnTo>
                  <a:lnTo>
                    <a:pt x="19454" y="182"/>
                  </a:lnTo>
                  <a:lnTo>
                    <a:pt x="18849" y="256"/>
                  </a:lnTo>
                  <a:lnTo>
                    <a:pt x="18252" y="351"/>
                  </a:lnTo>
                  <a:lnTo>
                    <a:pt x="17665" y="452"/>
                  </a:lnTo>
                  <a:lnTo>
                    <a:pt x="17078" y="566"/>
                  </a:lnTo>
                  <a:lnTo>
                    <a:pt x="16508" y="694"/>
                  </a:lnTo>
                  <a:lnTo>
                    <a:pt x="16048" y="802"/>
                  </a:lnTo>
                  <a:lnTo>
                    <a:pt x="15596" y="916"/>
                  </a:lnTo>
                  <a:lnTo>
                    <a:pt x="15144" y="1037"/>
                  </a:lnTo>
                  <a:lnTo>
                    <a:pt x="14701" y="1165"/>
                  </a:lnTo>
                  <a:lnTo>
                    <a:pt x="14268" y="1300"/>
                  </a:lnTo>
                  <a:lnTo>
                    <a:pt x="13834" y="1441"/>
                  </a:lnTo>
                  <a:lnTo>
                    <a:pt x="13409" y="1589"/>
                  </a:lnTo>
                  <a:lnTo>
                    <a:pt x="12985" y="1744"/>
                  </a:lnTo>
                  <a:lnTo>
                    <a:pt x="12569" y="1912"/>
                  </a:lnTo>
                  <a:lnTo>
                    <a:pt x="12153" y="2080"/>
                  </a:lnTo>
                  <a:lnTo>
                    <a:pt x="11747" y="2255"/>
                  </a:lnTo>
                  <a:lnTo>
                    <a:pt x="11349" y="2430"/>
                  </a:lnTo>
                  <a:lnTo>
                    <a:pt x="10952" y="2619"/>
                  </a:lnTo>
                  <a:lnTo>
                    <a:pt x="10554" y="2814"/>
                  </a:lnTo>
                  <a:lnTo>
                    <a:pt x="10175" y="3016"/>
                  </a:lnTo>
                  <a:lnTo>
                    <a:pt x="9795" y="3218"/>
                  </a:lnTo>
                  <a:lnTo>
                    <a:pt x="9425" y="3426"/>
                  </a:lnTo>
                  <a:lnTo>
                    <a:pt x="9054" y="3649"/>
                  </a:lnTo>
                  <a:lnTo>
                    <a:pt x="8693" y="3871"/>
                  </a:lnTo>
                  <a:lnTo>
                    <a:pt x="8340" y="4093"/>
                  </a:lnTo>
                  <a:lnTo>
                    <a:pt x="7988" y="4328"/>
                  </a:lnTo>
                  <a:lnTo>
                    <a:pt x="7645" y="4564"/>
                  </a:lnTo>
                  <a:lnTo>
                    <a:pt x="7310" y="4806"/>
                  </a:lnTo>
                  <a:lnTo>
                    <a:pt x="6976" y="5055"/>
                  </a:lnTo>
                  <a:lnTo>
                    <a:pt x="6651" y="5311"/>
                  </a:lnTo>
                  <a:lnTo>
                    <a:pt x="6334" y="5567"/>
                  </a:lnTo>
                  <a:lnTo>
                    <a:pt x="6027" y="5829"/>
                  </a:lnTo>
                  <a:lnTo>
                    <a:pt x="5720" y="6099"/>
                  </a:lnTo>
                  <a:lnTo>
                    <a:pt x="5431" y="6368"/>
                  </a:lnTo>
                  <a:lnTo>
                    <a:pt x="5142" y="6644"/>
                  </a:lnTo>
                  <a:lnTo>
                    <a:pt x="4853" y="6920"/>
                  </a:lnTo>
                  <a:lnTo>
                    <a:pt x="4582" y="7209"/>
                  </a:lnTo>
                  <a:lnTo>
                    <a:pt x="4311" y="7492"/>
                  </a:lnTo>
                  <a:lnTo>
                    <a:pt x="4048" y="7788"/>
                  </a:lnTo>
                  <a:lnTo>
                    <a:pt x="3795" y="8084"/>
                  </a:lnTo>
                  <a:lnTo>
                    <a:pt x="3552" y="8380"/>
                  </a:lnTo>
                  <a:lnTo>
                    <a:pt x="3317" y="8683"/>
                  </a:lnTo>
                  <a:lnTo>
                    <a:pt x="3082" y="8993"/>
                  </a:lnTo>
                  <a:lnTo>
                    <a:pt x="2865" y="9302"/>
                  </a:lnTo>
                  <a:lnTo>
                    <a:pt x="2648" y="9612"/>
                  </a:lnTo>
                  <a:lnTo>
                    <a:pt x="2440" y="9928"/>
                  </a:lnTo>
                  <a:lnTo>
                    <a:pt x="2241" y="10245"/>
                  </a:lnTo>
                  <a:lnTo>
                    <a:pt x="2052" y="10568"/>
                  </a:lnTo>
                  <a:lnTo>
                    <a:pt x="1862" y="10897"/>
                  </a:lnTo>
                  <a:lnTo>
                    <a:pt x="1690" y="11220"/>
                  </a:lnTo>
                  <a:lnTo>
                    <a:pt x="1528" y="11550"/>
                  </a:lnTo>
                  <a:lnTo>
                    <a:pt x="1365" y="11887"/>
                  </a:lnTo>
                  <a:lnTo>
                    <a:pt x="1220" y="12223"/>
                  </a:lnTo>
                  <a:lnTo>
                    <a:pt x="1076" y="12560"/>
                  </a:lnTo>
                  <a:lnTo>
                    <a:pt x="949" y="12896"/>
                  </a:lnTo>
                  <a:lnTo>
                    <a:pt x="823" y="13240"/>
                  </a:lnTo>
                  <a:lnTo>
                    <a:pt x="714" y="13583"/>
                  </a:lnTo>
                  <a:lnTo>
                    <a:pt x="606" y="13926"/>
                  </a:lnTo>
                  <a:lnTo>
                    <a:pt x="507" y="14276"/>
                  </a:lnTo>
                  <a:lnTo>
                    <a:pt x="425" y="14626"/>
                  </a:lnTo>
                  <a:lnTo>
                    <a:pt x="344" y="14976"/>
                  </a:lnTo>
                  <a:lnTo>
                    <a:pt x="281" y="15326"/>
                  </a:lnTo>
                  <a:lnTo>
                    <a:pt x="217" y="15683"/>
                  </a:lnTo>
                  <a:lnTo>
                    <a:pt x="172" y="16033"/>
                  </a:lnTo>
                  <a:lnTo>
                    <a:pt x="127" y="16390"/>
                  </a:lnTo>
                  <a:lnTo>
                    <a:pt x="100" y="16746"/>
                  </a:lnTo>
                  <a:lnTo>
                    <a:pt x="82" y="17103"/>
                  </a:lnTo>
                  <a:lnTo>
                    <a:pt x="64" y="17466"/>
                  </a:lnTo>
                  <a:lnTo>
                    <a:pt x="64" y="17823"/>
                  </a:lnTo>
                  <a:lnTo>
                    <a:pt x="73" y="17911"/>
                  </a:lnTo>
                  <a:lnTo>
                    <a:pt x="82" y="17991"/>
                  </a:lnTo>
                  <a:lnTo>
                    <a:pt x="100" y="18072"/>
                  </a:lnTo>
                  <a:lnTo>
                    <a:pt x="127" y="18146"/>
                  </a:lnTo>
                  <a:lnTo>
                    <a:pt x="190" y="18281"/>
                  </a:lnTo>
                  <a:lnTo>
                    <a:pt x="254" y="18415"/>
                  </a:lnTo>
                  <a:lnTo>
                    <a:pt x="208" y="18469"/>
                  </a:lnTo>
                  <a:lnTo>
                    <a:pt x="163" y="18530"/>
                  </a:lnTo>
                  <a:lnTo>
                    <a:pt x="118" y="18597"/>
                  </a:lnTo>
                  <a:lnTo>
                    <a:pt x="91" y="18658"/>
                  </a:lnTo>
                  <a:lnTo>
                    <a:pt x="64" y="18725"/>
                  </a:lnTo>
                  <a:lnTo>
                    <a:pt x="37" y="18792"/>
                  </a:lnTo>
                  <a:lnTo>
                    <a:pt x="19" y="18866"/>
                  </a:lnTo>
                  <a:lnTo>
                    <a:pt x="10" y="18934"/>
                  </a:lnTo>
                  <a:lnTo>
                    <a:pt x="1" y="19001"/>
                  </a:lnTo>
                  <a:lnTo>
                    <a:pt x="1" y="19075"/>
                  </a:lnTo>
                  <a:lnTo>
                    <a:pt x="10" y="19142"/>
                  </a:lnTo>
                  <a:lnTo>
                    <a:pt x="19" y="19216"/>
                  </a:lnTo>
                  <a:lnTo>
                    <a:pt x="37" y="19284"/>
                  </a:lnTo>
                  <a:lnTo>
                    <a:pt x="55" y="19351"/>
                  </a:lnTo>
                  <a:lnTo>
                    <a:pt x="82" y="19418"/>
                  </a:lnTo>
                  <a:lnTo>
                    <a:pt x="118" y="19486"/>
                  </a:lnTo>
                  <a:lnTo>
                    <a:pt x="154" y="19553"/>
                  </a:lnTo>
                  <a:lnTo>
                    <a:pt x="199" y="19614"/>
                  </a:lnTo>
                  <a:lnTo>
                    <a:pt x="245" y="19674"/>
                  </a:lnTo>
                  <a:lnTo>
                    <a:pt x="299" y="19728"/>
                  </a:lnTo>
                  <a:lnTo>
                    <a:pt x="362" y="19789"/>
                  </a:lnTo>
                  <a:lnTo>
                    <a:pt x="425" y="19836"/>
                  </a:lnTo>
                  <a:lnTo>
                    <a:pt x="498" y="19889"/>
                  </a:lnTo>
                  <a:lnTo>
                    <a:pt x="579" y="19930"/>
                  </a:lnTo>
                  <a:lnTo>
                    <a:pt x="660" y="19970"/>
                  </a:lnTo>
                  <a:lnTo>
                    <a:pt x="751" y="20011"/>
                  </a:lnTo>
                  <a:lnTo>
                    <a:pt x="841" y="20044"/>
                  </a:lnTo>
                  <a:lnTo>
                    <a:pt x="940" y="20071"/>
                  </a:lnTo>
                  <a:lnTo>
                    <a:pt x="1049" y="20098"/>
                  </a:lnTo>
                  <a:lnTo>
                    <a:pt x="1157" y="20112"/>
                  </a:lnTo>
                  <a:lnTo>
                    <a:pt x="1275" y="20125"/>
                  </a:lnTo>
                  <a:lnTo>
                    <a:pt x="1401" y="20132"/>
                  </a:lnTo>
                  <a:lnTo>
                    <a:pt x="2811" y="20179"/>
                  </a:lnTo>
                  <a:lnTo>
                    <a:pt x="4220" y="20219"/>
                  </a:lnTo>
                  <a:lnTo>
                    <a:pt x="5630" y="20253"/>
                  </a:lnTo>
                  <a:lnTo>
                    <a:pt x="7039" y="20280"/>
                  </a:lnTo>
                  <a:lnTo>
                    <a:pt x="8449" y="20300"/>
                  </a:lnTo>
                  <a:lnTo>
                    <a:pt x="9858" y="20307"/>
                  </a:lnTo>
                  <a:lnTo>
                    <a:pt x="11268" y="20314"/>
                  </a:lnTo>
                  <a:lnTo>
                    <a:pt x="12668" y="20307"/>
                  </a:lnTo>
                  <a:lnTo>
                    <a:pt x="14078" y="20293"/>
                  </a:lnTo>
                  <a:lnTo>
                    <a:pt x="15487" y="20280"/>
                  </a:lnTo>
                  <a:lnTo>
                    <a:pt x="16897" y="20253"/>
                  </a:lnTo>
                  <a:lnTo>
                    <a:pt x="18297" y="20219"/>
                  </a:lnTo>
                  <a:lnTo>
                    <a:pt x="19707" y="20179"/>
                  </a:lnTo>
                  <a:lnTo>
                    <a:pt x="21116" y="20139"/>
                  </a:lnTo>
                  <a:lnTo>
                    <a:pt x="22517" y="20085"/>
                  </a:lnTo>
                  <a:lnTo>
                    <a:pt x="23927" y="20024"/>
                  </a:lnTo>
                  <a:lnTo>
                    <a:pt x="25327" y="19957"/>
                  </a:lnTo>
                  <a:lnTo>
                    <a:pt x="26728" y="19883"/>
                  </a:lnTo>
                  <a:lnTo>
                    <a:pt x="28137" y="19802"/>
                  </a:lnTo>
                  <a:lnTo>
                    <a:pt x="29538" y="19714"/>
                  </a:lnTo>
                  <a:lnTo>
                    <a:pt x="30938" y="19627"/>
                  </a:lnTo>
                  <a:lnTo>
                    <a:pt x="32339" y="19526"/>
                  </a:lnTo>
                  <a:lnTo>
                    <a:pt x="33739" y="19418"/>
                  </a:lnTo>
                  <a:lnTo>
                    <a:pt x="35140" y="19304"/>
                  </a:lnTo>
                  <a:lnTo>
                    <a:pt x="36540" y="19190"/>
                  </a:lnTo>
                  <a:lnTo>
                    <a:pt x="37931" y="19062"/>
                  </a:lnTo>
                  <a:lnTo>
                    <a:pt x="39332" y="18927"/>
                  </a:lnTo>
                  <a:lnTo>
                    <a:pt x="40732" y="18792"/>
                  </a:lnTo>
                  <a:lnTo>
                    <a:pt x="42124" y="18644"/>
                  </a:lnTo>
                  <a:lnTo>
                    <a:pt x="43515" y="18496"/>
                  </a:lnTo>
                  <a:lnTo>
                    <a:pt x="44916" y="18341"/>
                  </a:lnTo>
                  <a:lnTo>
                    <a:pt x="46307" y="18180"/>
                  </a:lnTo>
                  <a:lnTo>
                    <a:pt x="46524" y="18146"/>
                  </a:lnTo>
                  <a:lnTo>
                    <a:pt x="46723" y="18099"/>
                  </a:lnTo>
                  <a:lnTo>
                    <a:pt x="46904" y="18045"/>
                  </a:lnTo>
                  <a:lnTo>
                    <a:pt x="47066" y="17978"/>
                  </a:lnTo>
                  <a:lnTo>
                    <a:pt x="47211" y="17904"/>
                  </a:lnTo>
                  <a:lnTo>
                    <a:pt x="47337" y="17816"/>
                  </a:lnTo>
                  <a:lnTo>
                    <a:pt x="47455" y="17722"/>
                  </a:lnTo>
                  <a:lnTo>
                    <a:pt x="47554" y="17628"/>
                  </a:lnTo>
                  <a:lnTo>
                    <a:pt x="47636" y="17520"/>
                  </a:lnTo>
                  <a:lnTo>
                    <a:pt x="47699" y="17413"/>
                  </a:lnTo>
                  <a:lnTo>
                    <a:pt x="47744" y="17291"/>
                  </a:lnTo>
                  <a:lnTo>
                    <a:pt x="47780" y="17177"/>
                  </a:lnTo>
                  <a:lnTo>
                    <a:pt x="47807" y="17049"/>
                  </a:lnTo>
                  <a:lnTo>
                    <a:pt x="47807" y="16928"/>
                  </a:lnTo>
                  <a:lnTo>
                    <a:pt x="47807" y="16800"/>
                  </a:lnTo>
                  <a:lnTo>
                    <a:pt x="47780" y="16672"/>
                  </a:lnTo>
                  <a:lnTo>
                    <a:pt x="47753" y="16544"/>
                  </a:lnTo>
                  <a:lnTo>
                    <a:pt x="47699" y="16416"/>
                  </a:lnTo>
                  <a:lnTo>
                    <a:pt x="47645" y="16295"/>
                  </a:lnTo>
                  <a:lnTo>
                    <a:pt x="47572" y="16174"/>
                  </a:lnTo>
                  <a:lnTo>
                    <a:pt x="47482" y="16053"/>
                  </a:lnTo>
                  <a:lnTo>
                    <a:pt x="47392" y="15939"/>
                  </a:lnTo>
                  <a:lnTo>
                    <a:pt x="47283" y="15831"/>
                  </a:lnTo>
                  <a:lnTo>
                    <a:pt x="47166" y="15730"/>
                  </a:lnTo>
                  <a:lnTo>
                    <a:pt x="47039" y="15629"/>
                  </a:lnTo>
                  <a:lnTo>
                    <a:pt x="46895" y="15542"/>
                  </a:lnTo>
                  <a:lnTo>
                    <a:pt x="46750" y="15461"/>
                  </a:lnTo>
                  <a:lnTo>
                    <a:pt x="46587" y="15387"/>
                  </a:lnTo>
                  <a:lnTo>
                    <a:pt x="46425" y="15326"/>
                  </a:lnTo>
                  <a:lnTo>
                    <a:pt x="46244" y="15272"/>
                  </a:lnTo>
                  <a:lnTo>
                    <a:pt x="46054" y="15232"/>
                  </a:lnTo>
                  <a:lnTo>
                    <a:pt x="45865" y="15205"/>
                  </a:lnTo>
                  <a:lnTo>
                    <a:pt x="45819" y="14943"/>
                  </a:lnTo>
                  <a:lnTo>
                    <a:pt x="45774" y="14687"/>
                  </a:lnTo>
                  <a:lnTo>
                    <a:pt x="45720" y="14431"/>
                  </a:lnTo>
                  <a:lnTo>
                    <a:pt x="45657" y="14175"/>
                  </a:lnTo>
                  <a:lnTo>
                    <a:pt x="45594" y="13919"/>
                  </a:lnTo>
                  <a:lnTo>
                    <a:pt x="45521" y="13664"/>
                  </a:lnTo>
                  <a:lnTo>
                    <a:pt x="45440" y="13415"/>
                  </a:lnTo>
                  <a:lnTo>
                    <a:pt x="45359" y="13159"/>
                  </a:lnTo>
                  <a:lnTo>
                    <a:pt x="45277" y="12910"/>
                  </a:lnTo>
                  <a:lnTo>
                    <a:pt x="45178" y="12668"/>
                  </a:lnTo>
                  <a:lnTo>
                    <a:pt x="45079" y="12419"/>
                  </a:lnTo>
                  <a:lnTo>
                    <a:pt x="44979" y="12170"/>
                  </a:lnTo>
                  <a:lnTo>
                    <a:pt x="44871" y="11927"/>
                  </a:lnTo>
                  <a:lnTo>
                    <a:pt x="44753" y="11685"/>
                  </a:lnTo>
                  <a:lnTo>
                    <a:pt x="44636" y="11443"/>
                  </a:lnTo>
                  <a:lnTo>
                    <a:pt x="44518" y="11207"/>
                  </a:lnTo>
                  <a:lnTo>
                    <a:pt x="44256" y="10729"/>
                  </a:lnTo>
                  <a:lnTo>
                    <a:pt x="43976" y="10265"/>
                  </a:lnTo>
                  <a:lnTo>
                    <a:pt x="43669" y="9807"/>
                  </a:lnTo>
                  <a:lnTo>
                    <a:pt x="43353" y="9349"/>
                  </a:lnTo>
                  <a:lnTo>
                    <a:pt x="43018" y="8905"/>
                  </a:lnTo>
                  <a:lnTo>
                    <a:pt x="42657" y="8468"/>
                  </a:lnTo>
                  <a:lnTo>
                    <a:pt x="42287" y="8037"/>
                  </a:lnTo>
                  <a:lnTo>
                    <a:pt x="41898" y="7620"/>
                  </a:lnTo>
                  <a:lnTo>
                    <a:pt x="41491" y="7202"/>
                  </a:lnTo>
                  <a:lnTo>
                    <a:pt x="41076" y="6798"/>
                  </a:lnTo>
                  <a:lnTo>
                    <a:pt x="40633" y="6401"/>
                  </a:lnTo>
                  <a:lnTo>
                    <a:pt x="40181" y="6018"/>
                  </a:lnTo>
                  <a:lnTo>
                    <a:pt x="39721" y="5641"/>
                  </a:lnTo>
                  <a:lnTo>
                    <a:pt x="39233" y="5277"/>
                  </a:lnTo>
                  <a:lnTo>
                    <a:pt x="38745" y="4921"/>
                  </a:lnTo>
                  <a:lnTo>
                    <a:pt x="38230" y="4571"/>
                  </a:lnTo>
                  <a:lnTo>
                    <a:pt x="37715" y="4234"/>
                  </a:lnTo>
                  <a:lnTo>
                    <a:pt x="37182" y="3911"/>
                  </a:lnTo>
                  <a:lnTo>
                    <a:pt x="36630" y="3595"/>
                  </a:lnTo>
                  <a:lnTo>
                    <a:pt x="36070" y="3292"/>
                  </a:lnTo>
                  <a:lnTo>
                    <a:pt x="35501" y="3002"/>
                  </a:lnTo>
                  <a:lnTo>
                    <a:pt x="34923" y="2726"/>
                  </a:lnTo>
                  <a:lnTo>
                    <a:pt x="34335" y="2457"/>
                  </a:lnTo>
                  <a:lnTo>
                    <a:pt x="33730" y="2208"/>
                  </a:lnTo>
                  <a:lnTo>
                    <a:pt x="32564" y="1730"/>
                  </a:lnTo>
                  <a:lnTo>
                    <a:pt x="31905" y="1508"/>
                  </a:lnTo>
                  <a:lnTo>
                    <a:pt x="31236" y="1293"/>
                  </a:lnTo>
                  <a:lnTo>
                    <a:pt x="30568" y="1098"/>
                  </a:lnTo>
                  <a:lnTo>
                    <a:pt x="30224" y="1003"/>
                  </a:lnTo>
                  <a:lnTo>
                    <a:pt x="29890" y="916"/>
                  </a:lnTo>
                  <a:lnTo>
                    <a:pt x="29547" y="828"/>
                  </a:lnTo>
                  <a:lnTo>
                    <a:pt x="29203" y="748"/>
                  </a:lnTo>
                  <a:lnTo>
                    <a:pt x="28851" y="667"/>
                  </a:lnTo>
                  <a:lnTo>
                    <a:pt x="28507" y="600"/>
                  </a:lnTo>
                  <a:lnTo>
                    <a:pt x="28164" y="526"/>
                  </a:lnTo>
                  <a:lnTo>
                    <a:pt x="27812" y="465"/>
                  </a:lnTo>
                  <a:lnTo>
                    <a:pt x="27459" y="404"/>
                  </a:lnTo>
                  <a:lnTo>
                    <a:pt x="27107" y="344"/>
                  </a:lnTo>
                  <a:lnTo>
                    <a:pt x="26755" y="290"/>
                  </a:lnTo>
                  <a:lnTo>
                    <a:pt x="26393" y="243"/>
                  </a:lnTo>
                  <a:lnTo>
                    <a:pt x="26041" y="203"/>
                  </a:lnTo>
                  <a:lnTo>
                    <a:pt x="25679" y="162"/>
                  </a:lnTo>
                  <a:lnTo>
                    <a:pt x="25327" y="122"/>
                  </a:lnTo>
                  <a:lnTo>
                    <a:pt x="24966" y="95"/>
                  </a:lnTo>
                  <a:lnTo>
                    <a:pt x="24604" y="68"/>
                  </a:lnTo>
                  <a:lnTo>
                    <a:pt x="24243" y="48"/>
                  </a:lnTo>
                  <a:lnTo>
                    <a:pt x="23881" y="28"/>
                  </a:lnTo>
                  <a:lnTo>
                    <a:pt x="23511" y="14"/>
                  </a:lnTo>
                  <a:lnTo>
                    <a:pt x="23149" y="7"/>
                  </a:lnTo>
                  <a:lnTo>
                    <a:pt x="2278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-7546700" y="-3460175"/>
              <a:ext cx="557300" cy="661125"/>
            </a:xfrm>
            <a:custGeom>
              <a:avLst/>
              <a:gdLst/>
              <a:ahLst/>
              <a:cxnLst/>
              <a:rect l="l" t="t" r="r" b="b"/>
              <a:pathLst>
                <a:path w="22292" h="26445" extrusionOk="0">
                  <a:moveTo>
                    <a:pt x="7600" y="1"/>
                  </a:moveTo>
                  <a:lnTo>
                    <a:pt x="7175" y="680"/>
                  </a:lnTo>
                  <a:lnTo>
                    <a:pt x="6777" y="1367"/>
                  </a:lnTo>
                  <a:lnTo>
                    <a:pt x="6579" y="1710"/>
                  </a:lnTo>
                  <a:lnTo>
                    <a:pt x="6389" y="2060"/>
                  </a:lnTo>
                  <a:lnTo>
                    <a:pt x="6199" y="2410"/>
                  </a:lnTo>
                  <a:lnTo>
                    <a:pt x="6018" y="2760"/>
                  </a:lnTo>
                  <a:lnTo>
                    <a:pt x="5711" y="3379"/>
                  </a:lnTo>
                  <a:lnTo>
                    <a:pt x="5413" y="4005"/>
                  </a:lnTo>
                  <a:lnTo>
                    <a:pt x="5124" y="4638"/>
                  </a:lnTo>
                  <a:lnTo>
                    <a:pt x="4844" y="5264"/>
                  </a:lnTo>
                  <a:lnTo>
                    <a:pt x="4573" y="5896"/>
                  </a:lnTo>
                  <a:lnTo>
                    <a:pt x="4302" y="6536"/>
                  </a:lnTo>
                  <a:lnTo>
                    <a:pt x="4049" y="7175"/>
                  </a:lnTo>
                  <a:lnTo>
                    <a:pt x="3805" y="7821"/>
                  </a:lnTo>
                  <a:lnTo>
                    <a:pt x="3561" y="8468"/>
                  </a:lnTo>
                  <a:lnTo>
                    <a:pt x="3335" y="9114"/>
                  </a:lnTo>
                  <a:lnTo>
                    <a:pt x="3109" y="9767"/>
                  </a:lnTo>
                  <a:lnTo>
                    <a:pt x="2892" y="10419"/>
                  </a:lnTo>
                  <a:lnTo>
                    <a:pt x="2684" y="11079"/>
                  </a:lnTo>
                  <a:lnTo>
                    <a:pt x="2486" y="11739"/>
                  </a:lnTo>
                  <a:lnTo>
                    <a:pt x="2296" y="12398"/>
                  </a:lnTo>
                  <a:lnTo>
                    <a:pt x="2106" y="13065"/>
                  </a:lnTo>
                  <a:lnTo>
                    <a:pt x="1925" y="13731"/>
                  </a:lnTo>
                  <a:lnTo>
                    <a:pt x="1754" y="14397"/>
                  </a:lnTo>
                  <a:lnTo>
                    <a:pt x="1591" y="15070"/>
                  </a:lnTo>
                  <a:lnTo>
                    <a:pt x="1428" y="15743"/>
                  </a:lnTo>
                  <a:lnTo>
                    <a:pt x="1275" y="16416"/>
                  </a:lnTo>
                  <a:lnTo>
                    <a:pt x="1130" y="17089"/>
                  </a:lnTo>
                  <a:lnTo>
                    <a:pt x="995" y="17769"/>
                  </a:lnTo>
                  <a:lnTo>
                    <a:pt x="859" y="18449"/>
                  </a:lnTo>
                  <a:lnTo>
                    <a:pt x="733" y="19129"/>
                  </a:lnTo>
                  <a:lnTo>
                    <a:pt x="615" y="19815"/>
                  </a:lnTo>
                  <a:lnTo>
                    <a:pt x="498" y="20502"/>
                  </a:lnTo>
                  <a:lnTo>
                    <a:pt x="389" y="21188"/>
                  </a:lnTo>
                  <a:lnTo>
                    <a:pt x="281" y="21875"/>
                  </a:lnTo>
                  <a:lnTo>
                    <a:pt x="182" y="22561"/>
                  </a:lnTo>
                  <a:lnTo>
                    <a:pt x="1" y="23948"/>
                  </a:lnTo>
                  <a:lnTo>
                    <a:pt x="7157" y="25186"/>
                  </a:lnTo>
                  <a:lnTo>
                    <a:pt x="10735" y="25812"/>
                  </a:lnTo>
                  <a:lnTo>
                    <a:pt x="14313" y="26445"/>
                  </a:lnTo>
                  <a:lnTo>
                    <a:pt x="14647" y="25227"/>
                  </a:lnTo>
                  <a:lnTo>
                    <a:pt x="15009" y="24002"/>
                  </a:lnTo>
                  <a:lnTo>
                    <a:pt x="15388" y="22784"/>
                  </a:lnTo>
                  <a:lnTo>
                    <a:pt x="15786" y="21572"/>
                  </a:lnTo>
                  <a:lnTo>
                    <a:pt x="16201" y="20361"/>
                  </a:lnTo>
                  <a:lnTo>
                    <a:pt x="16635" y="19156"/>
                  </a:lnTo>
                  <a:lnTo>
                    <a:pt x="17096" y="17951"/>
                  </a:lnTo>
                  <a:lnTo>
                    <a:pt x="17566" y="16760"/>
                  </a:lnTo>
                  <a:lnTo>
                    <a:pt x="18063" y="15568"/>
                  </a:lnTo>
                  <a:lnTo>
                    <a:pt x="18587" y="14377"/>
                  </a:lnTo>
                  <a:lnTo>
                    <a:pt x="19120" y="13199"/>
                  </a:lnTo>
                  <a:lnTo>
                    <a:pt x="19680" y="12021"/>
                  </a:lnTo>
                  <a:lnTo>
                    <a:pt x="19960" y="11436"/>
                  </a:lnTo>
                  <a:lnTo>
                    <a:pt x="20258" y="10850"/>
                  </a:lnTo>
                  <a:lnTo>
                    <a:pt x="20547" y="10271"/>
                  </a:lnTo>
                  <a:lnTo>
                    <a:pt x="20855" y="9693"/>
                  </a:lnTo>
                  <a:lnTo>
                    <a:pt x="21153" y="9114"/>
                  </a:lnTo>
                  <a:lnTo>
                    <a:pt x="21469" y="8535"/>
                  </a:lnTo>
                  <a:lnTo>
                    <a:pt x="21785" y="7956"/>
                  </a:lnTo>
                  <a:lnTo>
                    <a:pt x="22102" y="7384"/>
                  </a:lnTo>
                  <a:lnTo>
                    <a:pt x="22201" y="7229"/>
                  </a:lnTo>
                  <a:lnTo>
                    <a:pt x="22291" y="7054"/>
                  </a:lnTo>
                  <a:lnTo>
                    <a:pt x="21767" y="6940"/>
                  </a:lnTo>
                  <a:lnTo>
                    <a:pt x="21252" y="6825"/>
                  </a:lnTo>
                  <a:lnTo>
                    <a:pt x="20728" y="6691"/>
                  </a:lnTo>
                  <a:lnTo>
                    <a:pt x="20213" y="6556"/>
                  </a:lnTo>
                  <a:lnTo>
                    <a:pt x="19698" y="6415"/>
                  </a:lnTo>
                  <a:lnTo>
                    <a:pt x="19183" y="6260"/>
                  </a:lnTo>
                  <a:lnTo>
                    <a:pt x="18677" y="6105"/>
                  </a:lnTo>
                  <a:lnTo>
                    <a:pt x="18171" y="5937"/>
                  </a:lnTo>
                  <a:lnTo>
                    <a:pt x="17665" y="5762"/>
                  </a:lnTo>
                  <a:lnTo>
                    <a:pt x="17168" y="5580"/>
                  </a:lnTo>
                  <a:lnTo>
                    <a:pt x="16671" y="5392"/>
                  </a:lnTo>
                  <a:lnTo>
                    <a:pt x="16183" y="5197"/>
                  </a:lnTo>
                  <a:lnTo>
                    <a:pt x="15695" y="4995"/>
                  </a:lnTo>
                  <a:lnTo>
                    <a:pt x="15217" y="4786"/>
                  </a:lnTo>
                  <a:lnTo>
                    <a:pt x="14738" y="4571"/>
                  </a:lnTo>
                  <a:lnTo>
                    <a:pt x="14268" y="4348"/>
                  </a:lnTo>
                  <a:lnTo>
                    <a:pt x="13807" y="4120"/>
                  </a:lnTo>
                  <a:lnTo>
                    <a:pt x="13346" y="3891"/>
                  </a:lnTo>
                  <a:lnTo>
                    <a:pt x="12894" y="3648"/>
                  </a:lnTo>
                  <a:lnTo>
                    <a:pt x="12443" y="3399"/>
                  </a:lnTo>
                  <a:lnTo>
                    <a:pt x="12000" y="3150"/>
                  </a:lnTo>
                  <a:lnTo>
                    <a:pt x="11566" y="2888"/>
                  </a:lnTo>
                  <a:lnTo>
                    <a:pt x="11133" y="2625"/>
                  </a:lnTo>
                  <a:lnTo>
                    <a:pt x="10708" y="2356"/>
                  </a:lnTo>
                  <a:lnTo>
                    <a:pt x="10292" y="2080"/>
                  </a:lnTo>
                  <a:lnTo>
                    <a:pt x="9886" y="1798"/>
                  </a:lnTo>
                  <a:lnTo>
                    <a:pt x="9488" y="1508"/>
                  </a:lnTo>
                  <a:lnTo>
                    <a:pt x="9091" y="1219"/>
                  </a:lnTo>
                  <a:lnTo>
                    <a:pt x="8711" y="923"/>
                  </a:lnTo>
                  <a:lnTo>
                    <a:pt x="8332" y="620"/>
                  </a:lnTo>
                  <a:lnTo>
                    <a:pt x="7961" y="310"/>
                  </a:lnTo>
                  <a:lnTo>
                    <a:pt x="760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-7602950" y="-2273575"/>
              <a:ext cx="403925" cy="400500"/>
            </a:xfrm>
            <a:custGeom>
              <a:avLst/>
              <a:gdLst/>
              <a:ahLst/>
              <a:cxnLst/>
              <a:rect l="l" t="t" r="r" b="b"/>
              <a:pathLst>
                <a:path w="16157" h="16020" extrusionOk="0">
                  <a:moveTo>
                    <a:pt x="1429" y="1"/>
                  </a:moveTo>
                  <a:lnTo>
                    <a:pt x="1510" y="3366"/>
                  </a:lnTo>
                  <a:lnTo>
                    <a:pt x="1591" y="6698"/>
                  </a:lnTo>
                  <a:lnTo>
                    <a:pt x="1636" y="8340"/>
                  </a:lnTo>
                  <a:lnTo>
                    <a:pt x="1664" y="9975"/>
                  </a:lnTo>
                  <a:lnTo>
                    <a:pt x="1691" y="11591"/>
                  </a:lnTo>
                  <a:lnTo>
                    <a:pt x="1709" y="13193"/>
                  </a:lnTo>
                  <a:lnTo>
                    <a:pt x="1700" y="13361"/>
                  </a:lnTo>
                  <a:lnTo>
                    <a:pt x="1673" y="13516"/>
                  </a:lnTo>
                  <a:lnTo>
                    <a:pt x="1636" y="13664"/>
                  </a:lnTo>
                  <a:lnTo>
                    <a:pt x="1573" y="13805"/>
                  </a:lnTo>
                  <a:lnTo>
                    <a:pt x="1501" y="13940"/>
                  </a:lnTo>
                  <a:lnTo>
                    <a:pt x="1411" y="14054"/>
                  </a:lnTo>
                  <a:lnTo>
                    <a:pt x="1311" y="14168"/>
                  </a:lnTo>
                  <a:lnTo>
                    <a:pt x="1203" y="14269"/>
                  </a:lnTo>
                  <a:lnTo>
                    <a:pt x="1076" y="14364"/>
                  </a:lnTo>
                  <a:lnTo>
                    <a:pt x="950" y="14444"/>
                  </a:lnTo>
                  <a:lnTo>
                    <a:pt x="805" y="14518"/>
                  </a:lnTo>
                  <a:lnTo>
                    <a:pt x="652" y="14586"/>
                  </a:lnTo>
                  <a:lnTo>
                    <a:pt x="498" y="14640"/>
                  </a:lnTo>
                  <a:lnTo>
                    <a:pt x="335" y="14687"/>
                  </a:lnTo>
                  <a:lnTo>
                    <a:pt x="173" y="14720"/>
                  </a:lnTo>
                  <a:lnTo>
                    <a:pt x="1" y="14747"/>
                  </a:lnTo>
                  <a:lnTo>
                    <a:pt x="100" y="14983"/>
                  </a:lnTo>
                  <a:lnTo>
                    <a:pt x="670" y="14855"/>
                  </a:lnTo>
                  <a:lnTo>
                    <a:pt x="1257" y="14741"/>
                  </a:lnTo>
                  <a:lnTo>
                    <a:pt x="1844" y="14640"/>
                  </a:lnTo>
                  <a:lnTo>
                    <a:pt x="2441" y="14545"/>
                  </a:lnTo>
                  <a:lnTo>
                    <a:pt x="3046" y="14471"/>
                  </a:lnTo>
                  <a:lnTo>
                    <a:pt x="3660" y="14404"/>
                  </a:lnTo>
                  <a:lnTo>
                    <a:pt x="4284" y="14357"/>
                  </a:lnTo>
                  <a:lnTo>
                    <a:pt x="4907" y="14323"/>
                  </a:lnTo>
                  <a:lnTo>
                    <a:pt x="5278" y="14310"/>
                  </a:lnTo>
                  <a:lnTo>
                    <a:pt x="5648" y="14296"/>
                  </a:lnTo>
                  <a:lnTo>
                    <a:pt x="6010" y="14290"/>
                  </a:lnTo>
                  <a:lnTo>
                    <a:pt x="6380" y="14290"/>
                  </a:lnTo>
                  <a:lnTo>
                    <a:pt x="6741" y="14296"/>
                  </a:lnTo>
                  <a:lnTo>
                    <a:pt x="7103" y="14303"/>
                  </a:lnTo>
                  <a:lnTo>
                    <a:pt x="7473" y="14317"/>
                  </a:lnTo>
                  <a:lnTo>
                    <a:pt x="7835" y="14337"/>
                  </a:lnTo>
                  <a:lnTo>
                    <a:pt x="8196" y="14357"/>
                  </a:lnTo>
                  <a:lnTo>
                    <a:pt x="8558" y="14384"/>
                  </a:lnTo>
                  <a:lnTo>
                    <a:pt x="8919" y="14411"/>
                  </a:lnTo>
                  <a:lnTo>
                    <a:pt x="9271" y="14451"/>
                  </a:lnTo>
                  <a:lnTo>
                    <a:pt x="9633" y="14492"/>
                  </a:lnTo>
                  <a:lnTo>
                    <a:pt x="9985" y="14532"/>
                  </a:lnTo>
                  <a:lnTo>
                    <a:pt x="10347" y="14579"/>
                  </a:lnTo>
                  <a:lnTo>
                    <a:pt x="10699" y="14633"/>
                  </a:lnTo>
                  <a:lnTo>
                    <a:pt x="11051" y="14693"/>
                  </a:lnTo>
                  <a:lnTo>
                    <a:pt x="11404" y="14754"/>
                  </a:lnTo>
                  <a:lnTo>
                    <a:pt x="11756" y="14815"/>
                  </a:lnTo>
                  <a:lnTo>
                    <a:pt x="12099" y="14889"/>
                  </a:lnTo>
                  <a:lnTo>
                    <a:pt x="12443" y="14956"/>
                  </a:lnTo>
                  <a:lnTo>
                    <a:pt x="12795" y="15037"/>
                  </a:lnTo>
                  <a:lnTo>
                    <a:pt x="13139" y="15117"/>
                  </a:lnTo>
                  <a:lnTo>
                    <a:pt x="13482" y="15205"/>
                  </a:lnTo>
                  <a:lnTo>
                    <a:pt x="13816" y="15292"/>
                  </a:lnTo>
                  <a:lnTo>
                    <a:pt x="14160" y="15387"/>
                  </a:lnTo>
                  <a:lnTo>
                    <a:pt x="14828" y="15582"/>
                  </a:lnTo>
                  <a:lnTo>
                    <a:pt x="15497" y="15797"/>
                  </a:lnTo>
                  <a:lnTo>
                    <a:pt x="16156" y="16019"/>
                  </a:lnTo>
                  <a:lnTo>
                    <a:pt x="16156" y="16019"/>
                  </a:lnTo>
                  <a:lnTo>
                    <a:pt x="16111" y="15972"/>
                  </a:lnTo>
                  <a:lnTo>
                    <a:pt x="16075" y="15918"/>
                  </a:lnTo>
                  <a:lnTo>
                    <a:pt x="16030" y="15811"/>
                  </a:lnTo>
                  <a:lnTo>
                    <a:pt x="15822" y="14949"/>
                  </a:lnTo>
                  <a:lnTo>
                    <a:pt x="15623" y="14094"/>
                  </a:lnTo>
                  <a:lnTo>
                    <a:pt x="15434" y="13233"/>
                  </a:lnTo>
                  <a:lnTo>
                    <a:pt x="15262" y="12371"/>
                  </a:lnTo>
                  <a:lnTo>
                    <a:pt x="15099" y="11503"/>
                  </a:lnTo>
                  <a:lnTo>
                    <a:pt x="14946" y="10642"/>
                  </a:lnTo>
                  <a:lnTo>
                    <a:pt x="14801" y="9773"/>
                  </a:lnTo>
                  <a:lnTo>
                    <a:pt x="14666" y="8912"/>
                  </a:lnTo>
                  <a:lnTo>
                    <a:pt x="14548" y="8044"/>
                  </a:lnTo>
                  <a:lnTo>
                    <a:pt x="14440" y="7175"/>
                  </a:lnTo>
                  <a:lnTo>
                    <a:pt x="14340" y="6300"/>
                  </a:lnTo>
                  <a:lnTo>
                    <a:pt x="14250" y="5432"/>
                  </a:lnTo>
                  <a:lnTo>
                    <a:pt x="14169" y="4564"/>
                  </a:lnTo>
                  <a:lnTo>
                    <a:pt x="14105" y="3689"/>
                  </a:lnTo>
                  <a:lnTo>
                    <a:pt x="14042" y="2814"/>
                  </a:lnTo>
                  <a:lnTo>
                    <a:pt x="13997" y="1939"/>
                  </a:lnTo>
                  <a:lnTo>
                    <a:pt x="13211" y="1865"/>
                  </a:lnTo>
                  <a:lnTo>
                    <a:pt x="12416" y="1784"/>
                  </a:lnTo>
                  <a:lnTo>
                    <a:pt x="11621" y="1690"/>
                  </a:lnTo>
                  <a:lnTo>
                    <a:pt x="10825" y="1596"/>
                  </a:lnTo>
                  <a:lnTo>
                    <a:pt x="10030" y="1495"/>
                  </a:lnTo>
                  <a:lnTo>
                    <a:pt x="9235" y="1387"/>
                  </a:lnTo>
                  <a:lnTo>
                    <a:pt x="8449" y="1266"/>
                  </a:lnTo>
                  <a:lnTo>
                    <a:pt x="7654" y="1145"/>
                  </a:lnTo>
                  <a:lnTo>
                    <a:pt x="6859" y="1024"/>
                  </a:lnTo>
                  <a:lnTo>
                    <a:pt x="6073" y="889"/>
                  </a:lnTo>
                  <a:lnTo>
                    <a:pt x="5287" y="754"/>
                  </a:lnTo>
                  <a:lnTo>
                    <a:pt x="4510" y="613"/>
                  </a:lnTo>
                  <a:lnTo>
                    <a:pt x="3733" y="465"/>
                  </a:lnTo>
                  <a:lnTo>
                    <a:pt x="2956" y="317"/>
                  </a:lnTo>
                  <a:lnTo>
                    <a:pt x="2188" y="162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-7569050" y="-2809675"/>
              <a:ext cx="365950" cy="525025"/>
            </a:xfrm>
            <a:custGeom>
              <a:avLst/>
              <a:gdLst/>
              <a:ahLst/>
              <a:cxnLst/>
              <a:rect l="l" t="t" r="r" b="b"/>
              <a:pathLst>
                <a:path w="14638" h="21001" extrusionOk="0">
                  <a:moveTo>
                    <a:pt x="669" y="1"/>
                  </a:moveTo>
                  <a:lnTo>
                    <a:pt x="551" y="1233"/>
                  </a:lnTo>
                  <a:lnTo>
                    <a:pt x="452" y="2464"/>
                  </a:lnTo>
                  <a:lnTo>
                    <a:pt x="362" y="3703"/>
                  </a:lnTo>
                  <a:lnTo>
                    <a:pt x="280" y="4934"/>
                  </a:lnTo>
                  <a:lnTo>
                    <a:pt x="208" y="6173"/>
                  </a:lnTo>
                  <a:lnTo>
                    <a:pt x="154" y="7411"/>
                  </a:lnTo>
                  <a:lnTo>
                    <a:pt x="109" y="8650"/>
                  </a:lnTo>
                  <a:lnTo>
                    <a:pt x="73" y="9881"/>
                  </a:lnTo>
                  <a:lnTo>
                    <a:pt x="45" y="11120"/>
                  </a:lnTo>
                  <a:lnTo>
                    <a:pt x="18" y="12358"/>
                  </a:lnTo>
                  <a:lnTo>
                    <a:pt x="9" y="13597"/>
                  </a:lnTo>
                  <a:lnTo>
                    <a:pt x="0" y="14828"/>
                  </a:lnTo>
                  <a:lnTo>
                    <a:pt x="0" y="16060"/>
                  </a:lnTo>
                  <a:lnTo>
                    <a:pt x="9" y="17292"/>
                  </a:lnTo>
                  <a:lnTo>
                    <a:pt x="36" y="19748"/>
                  </a:lnTo>
                  <a:lnTo>
                    <a:pt x="814" y="19789"/>
                  </a:lnTo>
                  <a:lnTo>
                    <a:pt x="1591" y="19829"/>
                  </a:lnTo>
                  <a:lnTo>
                    <a:pt x="2377" y="19876"/>
                  </a:lnTo>
                  <a:lnTo>
                    <a:pt x="3163" y="19930"/>
                  </a:lnTo>
                  <a:lnTo>
                    <a:pt x="3949" y="19991"/>
                  </a:lnTo>
                  <a:lnTo>
                    <a:pt x="4744" y="20051"/>
                  </a:lnTo>
                  <a:lnTo>
                    <a:pt x="5530" y="20125"/>
                  </a:lnTo>
                  <a:lnTo>
                    <a:pt x="6325" y="20199"/>
                  </a:lnTo>
                  <a:lnTo>
                    <a:pt x="7120" y="20280"/>
                  </a:lnTo>
                  <a:lnTo>
                    <a:pt x="7906" y="20361"/>
                  </a:lnTo>
                  <a:lnTo>
                    <a:pt x="8701" y="20455"/>
                  </a:lnTo>
                  <a:lnTo>
                    <a:pt x="9488" y="20549"/>
                  </a:lnTo>
                  <a:lnTo>
                    <a:pt x="10274" y="20657"/>
                  </a:lnTo>
                  <a:lnTo>
                    <a:pt x="11060" y="20765"/>
                  </a:lnTo>
                  <a:lnTo>
                    <a:pt x="11837" y="20879"/>
                  </a:lnTo>
                  <a:lnTo>
                    <a:pt x="12614" y="21000"/>
                  </a:lnTo>
                  <a:lnTo>
                    <a:pt x="12605" y="19863"/>
                  </a:lnTo>
                  <a:lnTo>
                    <a:pt x="12614" y="18725"/>
                  </a:lnTo>
                  <a:lnTo>
                    <a:pt x="12641" y="17588"/>
                  </a:lnTo>
                  <a:lnTo>
                    <a:pt x="12695" y="16450"/>
                  </a:lnTo>
                  <a:lnTo>
                    <a:pt x="12758" y="15313"/>
                  </a:lnTo>
                  <a:lnTo>
                    <a:pt x="12840" y="14176"/>
                  </a:lnTo>
                  <a:lnTo>
                    <a:pt x="12948" y="13038"/>
                  </a:lnTo>
                  <a:lnTo>
                    <a:pt x="13066" y="11901"/>
                  </a:lnTo>
                  <a:lnTo>
                    <a:pt x="13201" y="10770"/>
                  </a:lnTo>
                  <a:lnTo>
                    <a:pt x="13364" y="9632"/>
                  </a:lnTo>
                  <a:lnTo>
                    <a:pt x="13535" y="8502"/>
                  </a:lnTo>
                  <a:lnTo>
                    <a:pt x="13716" y="7364"/>
                  </a:lnTo>
                  <a:lnTo>
                    <a:pt x="13924" y="6240"/>
                  </a:lnTo>
                  <a:lnTo>
                    <a:pt x="14150" y="5109"/>
                  </a:lnTo>
                  <a:lnTo>
                    <a:pt x="14385" y="3979"/>
                  </a:lnTo>
                  <a:lnTo>
                    <a:pt x="14638" y="2855"/>
                  </a:lnTo>
                  <a:lnTo>
                    <a:pt x="7653" y="1441"/>
                  </a:lnTo>
                  <a:lnTo>
                    <a:pt x="4166" y="721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-7926850" y="-1832375"/>
              <a:ext cx="953475" cy="363300"/>
            </a:xfrm>
            <a:custGeom>
              <a:avLst/>
              <a:gdLst/>
              <a:ahLst/>
              <a:cxnLst/>
              <a:rect l="l" t="t" r="r" b="b"/>
              <a:pathLst>
                <a:path w="38139" h="14532" extrusionOk="0">
                  <a:moveTo>
                    <a:pt x="19002" y="0"/>
                  </a:moveTo>
                  <a:lnTo>
                    <a:pt x="18514" y="14"/>
                  </a:lnTo>
                  <a:lnTo>
                    <a:pt x="18035" y="34"/>
                  </a:lnTo>
                  <a:lnTo>
                    <a:pt x="17547" y="61"/>
                  </a:lnTo>
                  <a:lnTo>
                    <a:pt x="17077" y="101"/>
                  </a:lnTo>
                  <a:lnTo>
                    <a:pt x="16598" y="148"/>
                  </a:lnTo>
                  <a:lnTo>
                    <a:pt x="16137" y="209"/>
                  </a:lnTo>
                  <a:lnTo>
                    <a:pt x="15668" y="269"/>
                  </a:lnTo>
                  <a:lnTo>
                    <a:pt x="15216" y="350"/>
                  </a:lnTo>
                  <a:lnTo>
                    <a:pt x="14755" y="431"/>
                  </a:lnTo>
                  <a:lnTo>
                    <a:pt x="14312" y="525"/>
                  </a:lnTo>
                  <a:lnTo>
                    <a:pt x="13870" y="633"/>
                  </a:lnTo>
                  <a:lnTo>
                    <a:pt x="13427" y="741"/>
                  </a:lnTo>
                  <a:lnTo>
                    <a:pt x="12993" y="862"/>
                  </a:lnTo>
                  <a:lnTo>
                    <a:pt x="12568" y="990"/>
                  </a:lnTo>
                  <a:lnTo>
                    <a:pt x="12144" y="1124"/>
                  </a:lnTo>
                  <a:lnTo>
                    <a:pt x="11728" y="1266"/>
                  </a:lnTo>
                  <a:lnTo>
                    <a:pt x="11313" y="1420"/>
                  </a:lnTo>
                  <a:lnTo>
                    <a:pt x="10906" y="1575"/>
                  </a:lnTo>
                  <a:lnTo>
                    <a:pt x="10508" y="1743"/>
                  </a:lnTo>
                  <a:lnTo>
                    <a:pt x="10111" y="1918"/>
                  </a:lnTo>
                  <a:lnTo>
                    <a:pt x="9722" y="2093"/>
                  </a:lnTo>
                  <a:lnTo>
                    <a:pt x="9343" y="2282"/>
                  </a:lnTo>
                  <a:lnTo>
                    <a:pt x="8963" y="2477"/>
                  </a:lnTo>
                  <a:lnTo>
                    <a:pt x="8593" y="2679"/>
                  </a:lnTo>
                  <a:lnTo>
                    <a:pt x="8231" y="2888"/>
                  </a:lnTo>
                  <a:lnTo>
                    <a:pt x="7879" y="3103"/>
                  </a:lnTo>
                  <a:lnTo>
                    <a:pt x="7527" y="3318"/>
                  </a:lnTo>
                  <a:lnTo>
                    <a:pt x="7183" y="3547"/>
                  </a:lnTo>
                  <a:lnTo>
                    <a:pt x="6849" y="3776"/>
                  </a:lnTo>
                  <a:lnTo>
                    <a:pt x="6515" y="4018"/>
                  </a:lnTo>
                  <a:lnTo>
                    <a:pt x="6189" y="4261"/>
                  </a:lnTo>
                  <a:lnTo>
                    <a:pt x="5873" y="4510"/>
                  </a:lnTo>
                  <a:lnTo>
                    <a:pt x="5566" y="4765"/>
                  </a:lnTo>
                  <a:lnTo>
                    <a:pt x="5268" y="5021"/>
                  </a:lnTo>
                  <a:lnTo>
                    <a:pt x="4970" y="5284"/>
                  </a:lnTo>
                  <a:lnTo>
                    <a:pt x="4681" y="5553"/>
                  </a:lnTo>
                  <a:lnTo>
                    <a:pt x="4400" y="5829"/>
                  </a:lnTo>
                  <a:lnTo>
                    <a:pt x="4129" y="6105"/>
                  </a:lnTo>
                  <a:lnTo>
                    <a:pt x="3867" y="6394"/>
                  </a:lnTo>
                  <a:lnTo>
                    <a:pt x="3605" y="6677"/>
                  </a:lnTo>
                  <a:lnTo>
                    <a:pt x="3361" y="6966"/>
                  </a:lnTo>
                  <a:lnTo>
                    <a:pt x="3117" y="7262"/>
                  </a:lnTo>
                  <a:lnTo>
                    <a:pt x="2882" y="7565"/>
                  </a:lnTo>
                  <a:lnTo>
                    <a:pt x="2657" y="7868"/>
                  </a:lnTo>
                  <a:lnTo>
                    <a:pt x="2449" y="8171"/>
                  </a:lnTo>
                  <a:lnTo>
                    <a:pt x="2241" y="8481"/>
                  </a:lnTo>
                  <a:lnTo>
                    <a:pt x="2033" y="8797"/>
                  </a:lnTo>
                  <a:lnTo>
                    <a:pt x="1843" y="9113"/>
                  </a:lnTo>
                  <a:lnTo>
                    <a:pt x="1663" y="9430"/>
                  </a:lnTo>
                  <a:lnTo>
                    <a:pt x="1491" y="9753"/>
                  </a:lnTo>
                  <a:lnTo>
                    <a:pt x="1328" y="10076"/>
                  </a:lnTo>
                  <a:lnTo>
                    <a:pt x="1166" y="10406"/>
                  </a:lnTo>
                  <a:lnTo>
                    <a:pt x="1021" y="10735"/>
                  </a:lnTo>
                  <a:lnTo>
                    <a:pt x="886" y="11065"/>
                  </a:lnTo>
                  <a:lnTo>
                    <a:pt x="759" y="11395"/>
                  </a:lnTo>
                  <a:lnTo>
                    <a:pt x="642" y="11732"/>
                  </a:lnTo>
                  <a:lnTo>
                    <a:pt x="533" y="12068"/>
                  </a:lnTo>
                  <a:lnTo>
                    <a:pt x="434" y="12411"/>
                  </a:lnTo>
                  <a:lnTo>
                    <a:pt x="343" y="12748"/>
                  </a:lnTo>
                  <a:lnTo>
                    <a:pt x="262" y="13091"/>
                  </a:lnTo>
                  <a:lnTo>
                    <a:pt x="190" y="13434"/>
                  </a:lnTo>
                  <a:lnTo>
                    <a:pt x="127" y="13778"/>
                  </a:lnTo>
                  <a:lnTo>
                    <a:pt x="72" y="14121"/>
                  </a:lnTo>
                  <a:lnTo>
                    <a:pt x="36" y="14464"/>
                  </a:lnTo>
                  <a:lnTo>
                    <a:pt x="27" y="14484"/>
                  </a:lnTo>
                  <a:lnTo>
                    <a:pt x="18" y="14498"/>
                  </a:lnTo>
                  <a:lnTo>
                    <a:pt x="9" y="14518"/>
                  </a:lnTo>
                  <a:lnTo>
                    <a:pt x="0" y="14531"/>
                  </a:lnTo>
                  <a:lnTo>
                    <a:pt x="2404" y="14464"/>
                  </a:lnTo>
                  <a:lnTo>
                    <a:pt x="4798" y="14390"/>
                  </a:lnTo>
                  <a:lnTo>
                    <a:pt x="7192" y="14303"/>
                  </a:lnTo>
                  <a:lnTo>
                    <a:pt x="9578" y="14202"/>
                  </a:lnTo>
                  <a:lnTo>
                    <a:pt x="11963" y="14094"/>
                  </a:lnTo>
                  <a:lnTo>
                    <a:pt x="14348" y="13973"/>
                  </a:lnTo>
                  <a:lnTo>
                    <a:pt x="16734" y="13838"/>
                  </a:lnTo>
                  <a:lnTo>
                    <a:pt x="19119" y="13697"/>
                  </a:lnTo>
                  <a:lnTo>
                    <a:pt x="21496" y="13542"/>
                  </a:lnTo>
                  <a:lnTo>
                    <a:pt x="23881" y="13381"/>
                  </a:lnTo>
                  <a:lnTo>
                    <a:pt x="26257" y="13206"/>
                  </a:lnTo>
                  <a:lnTo>
                    <a:pt x="28634" y="13017"/>
                  </a:lnTo>
                  <a:lnTo>
                    <a:pt x="31010" y="12815"/>
                  </a:lnTo>
                  <a:lnTo>
                    <a:pt x="33386" y="12607"/>
                  </a:lnTo>
                  <a:lnTo>
                    <a:pt x="35763" y="12384"/>
                  </a:lnTo>
                  <a:lnTo>
                    <a:pt x="38139" y="12149"/>
                  </a:lnTo>
                  <a:lnTo>
                    <a:pt x="38012" y="11846"/>
                  </a:lnTo>
                  <a:lnTo>
                    <a:pt x="37877" y="11536"/>
                  </a:lnTo>
                  <a:lnTo>
                    <a:pt x="37741" y="11234"/>
                  </a:lnTo>
                  <a:lnTo>
                    <a:pt x="37606" y="10931"/>
                  </a:lnTo>
                  <a:lnTo>
                    <a:pt x="37452" y="10634"/>
                  </a:lnTo>
                  <a:lnTo>
                    <a:pt x="37299" y="10332"/>
                  </a:lnTo>
                  <a:lnTo>
                    <a:pt x="37145" y="10035"/>
                  </a:lnTo>
                  <a:lnTo>
                    <a:pt x="36973" y="9746"/>
                  </a:lnTo>
                  <a:lnTo>
                    <a:pt x="36802" y="9450"/>
                  </a:lnTo>
                  <a:lnTo>
                    <a:pt x="36630" y="9160"/>
                  </a:lnTo>
                  <a:lnTo>
                    <a:pt x="36449" y="8871"/>
                  </a:lnTo>
                  <a:lnTo>
                    <a:pt x="36259" y="8588"/>
                  </a:lnTo>
                  <a:lnTo>
                    <a:pt x="36070" y="8306"/>
                  </a:lnTo>
                  <a:lnTo>
                    <a:pt x="35871" y="8023"/>
                  </a:lnTo>
                  <a:lnTo>
                    <a:pt x="35663" y="7747"/>
                  </a:lnTo>
                  <a:lnTo>
                    <a:pt x="35455" y="7471"/>
                  </a:lnTo>
                  <a:lnTo>
                    <a:pt x="35238" y="7202"/>
                  </a:lnTo>
                  <a:lnTo>
                    <a:pt x="35013" y="6933"/>
                  </a:lnTo>
                  <a:lnTo>
                    <a:pt x="34787" y="6670"/>
                  </a:lnTo>
                  <a:lnTo>
                    <a:pt x="34561" y="6408"/>
                  </a:lnTo>
                  <a:lnTo>
                    <a:pt x="34317" y="6152"/>
                  </a:lnTo>
                  <a:lnTo>
                    <a:pt x="34073" y="5896"/>
                  </a:lnTo>
                  <a:lnTo>
                    <a:pt x="33829" y="5647"/>
                  </a:lnTo>
                  <a:lnTo>
                    <a:pt x="33576" y="5398"/>
                  </a:lnTo>
                  <a:lnTo>
                    <a:pt x="33314" y="5156"/>
                  </a:lnTo>
                  <a:lnTo>
                    <a:pt x="33043" y="4920"/>
                  </a:lnTo>
                  <a:lnTo>
                    <a:pt x="32772" y="4685"/>
                  </a:lnTo>
                  <a:lnTo>
                    <a:pt x="32501" y="4456"/>
                  </a:lnTo>
                  <a:lnTo>
                    <a:pt x="32221" y="4234"/>
                  </a:lnTo>
                  <a:lnTo>
                    <a:pt x="31931" y="4012"/>
                  </a:lnTo>
                  <a:lnTo>
                    <a:pt x="31633" y="3796"/>
                  </a:lnTo>
                  <a:lnTo>
                    <a:pt x="31335" y="3581"/>
                  </a:lnTo>
                  <a:lnTo>
                    <a:pt x="31037" y="3379"/>
                  </a:lnTo>
                  <a:lnTo>
                    <a:pt x="30721" y="3177"/>
                  </a:lnTo>
                  <a:lnTo>
                    <a:pt x="30414" y="2975"/>
                  </a:lnTo>
                  <a:lnTo>
                    <a:pt x="30088" y="2787"/>
                  </a:lnTo>
                  <a:lnTo>
                    <a:pt x="29763" y="2598"/>
                  </a:lnTo>
                  <a:lnTo>
                    <a:pt x="29438" y="2423"/>
                  </a:lnTo>
                  <a:lnTo>
                    <a:pt x="29103" y="2248"/>
                  </a:lnTo>
                  <a:lnTo>
                    <a:pt x="28760" y="2073"/>
                  </a:lnTo>
                  <a:lnTo>
                    <a:pt x="28408" y="1912"/>
                  </a:lnTo>
                  <a:lnTo>
                    <a:pt x="28055" y="1757"/>
                  </a:lnTo>
                  <a:lnTo>
                    <a:pt x="27703" y="1602"/>
                  </a:lnTo>
                  <a:lnTo>
                    <a:pt x="27341" y="1454"/>
                  </a:lnTo>
                  <a:lnTo>
                    <a:pt x="26971" y="1319"/>
                  </a:lnTo>
                  <a:lnTo>
                    <a:pt x="26601" y="1185"/>
                  </a:lnTo>
                  <a:lnTo>
                    <a:pt x="26221" y="1057"/>
                  </a:lnTo>
                  <a:lnTo>
                    <a:pt x="25842" y="936"/>
                  </a:lnTo>
                  <a:lnTo>
                    <a:pt x="25453" y="828"/>
                  </a:lnTo>
                  <a:lnTo>
                    <a:pt x="25055" y="720"/>
                  </a:lnTo>
                  <a:lnTo>
                    <a:pt x="24658" y="619"/>
                  </a:lnTo>
                  <a:lnTo>
                    <a:pt x="24251" y="525"/>
                  </a:lnTo>
                  <a:lnTo>
                    <a:pt x="23845" y="438"/>
                  </a:lnTo>
                  <a:lnTo>
                    <a:pt x="23429" y="364"/>
                  </a:lnTo>
                  <a:lnTo>
                    <a:pt x="23013" y="290"/>
                  </a:lnTo>
                  <a:lnTo>
                    <a:pt x="22589" y="229"/>
                  </a:lnTo>
                  <a:lnTo>
                    <a:pt x="22155" y="175"/>
                  </a:lnTo>
                  <a:lnTo>
                    <a:pt x="21721" y="121"/>
                  </a:lnTo>
                  <a:lnTo>
                    <a:pt x="21279" y="81"/>
                  </a:lnTo>
                  <a:lnTo>
                    <a:pt x="20836" y="54"/>
                  </a:lnTo>
                  <a:lnTo>
                    <a:pt x="20384" y="27"/>
                  </a:lnTo>
                  <a:lnTo>
                    <a:pt x="19932" y="7"/>
                  </a:lnTo>
                  <a:lnTo>
                    <a:pt x="194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39"/>
          <p:cNvGrpSpPr/>
          <p:nvPr/>
        </p:nvGrpSpPr>
        <p:grpSpPr>
          <a:xfrm>
            <a:off x="4678961" y="1995878"/>
            <a:ext cx="1550428" cy="1874269"/>
            <a:chOff x="1513750" y="-5443200"/>
            <a:chExt cx="4592500" cy="5681325"/>
          </a:xfrm>
        </p:grpSpPr>
        <p:sp>
          <p:nvSpPr>
            <p:cNvPr id="1238" name="Google Shape;1238;p39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625 -0.02439 L -0.00625 -0.02439 C -0.00643 -0.03303 -0.00695 -0.04167 -0.00695 -0.05031 C -0.00695 -0.0784 -0.00643 -0.09044 -0.00539 -0.11451 C -0.00087 -0.07408 -0.00608 -0.12439 -0.00295 -0.03303 C -0.00295 -0.03087 -0.00157 -0.02963 -0.00139 -0.02747 C -0.00105 -0.025 -0.00539 -0.025 -0.00625 -0.02439 Z " pathEditMode="relative" ptsTypes="AAAAAAA">
                                      <p:cBhvr>
                                        <p:cTn id="6" dur="20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0955 -0.04167 L -0.00955 -0.04167 C -0.01076 -0.07655 -0.01094 -0.07037 -0.00955 -0.11328 C -0.00955 -0.11574 -0.00903 -0.11821 -0.00885 -0.12037 C -0.0085 -0.11636 -0.00816 -0.11204 -0.00798 -0.10772 C -0.00694 -0.08272 -0.00798 -0.08766 -0.00555 -0.06605 C -0.00538 -0.06451 -0.00503 -0.06328 -0.00469 -0.06173 C -0.00469 -0.0605 -0.00399 -0.04537 -0.00312 -0.04167 C -0.00312 -0.04136 -0.0026 -0.04167 -0.00225 -0.04167 " pathEditMode="relative" ptsTypes="AAAAAAAAA">
                                      <p:cBhvr>
                                        <p:cTn id="8" dur="2000" fill="hold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Motion origin="layout" path="M 0.00018 -0.03241 L 0.00018 -0.03241 C -4.16667E-6 -0.04074 -0.00086 -0.04876 -0.00052 -0.05679 C -0.00017 -0.07068 0.00209 -0.10154 0.00348 -0.12129 C 0.00521 -0.11759 0.0073 -0.1142 0.00834 -0.10987 C 0.00921 -0.10679 0.00921 -0.10339 0.00921 -0.1 C 0.00973 -0.08364 0.00973 -0.06728 0.01007 -0.05123 C 0.01025 -0.04352 0.01025 -0.0358 0.01077 -0.02839 C 0.01129 -0.0216 0.01337 -0.01512 0.01337 -0.00802 " pathEditMode="relative" ptsTypes="AAAAAAAAA">
                                      <p:cBhvr>
                                        <p:cTn id="10" dur="2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00399 0.03333 L -0.00399 0.03333 C -0.00382 0.01327 -0.00364 -0.00679 -0.00329 -0.02716 C -0.0026 -0.07222 -0.00364 -0.05586 -0.00086 -0.0858 C -0.00034 -0.0821 -3.88889E-6 -0.07809 0.0007 -0.07438 C 0.00122 -0.07253 0.00209 -0.07068 0.00243 -0.06883 C 0.00278 -0.06636 0.00296 -0.06389 0.00313 -0.06142 C 0.00348 -0.05957 0.00382 -0.05772 0.004 -0.05586 C 0.00434 -0.04198 0.00417 -0.02809 0.00487 -0.0142 C 0.00504 -0.00833 0.00608 -0.00278 0.00643 0.00309 C 0.00677 0.00895 0.00695 0.01451 0.0073 0.02037 C 0.00747 0.02284 0.00764 0.02531 0.00799 0.02747 C 0.00834 0.02901 0.00868 0.03025 0.00886 0.03179 C 0.00903 0.03426 0.00886 0.03673 0.00886 0.0392 " pathEditMode="relative" ptsTypes="AAAAAAAAAAAAAA">
                                      <p:cBhvr>
                                        <p:cTn id="12" dur="2000" fill="hold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171</Words>
  <Application>Microsoft Office PowerPoint</Application>
  <PresentationFormat>Předvádění na obrazovce (16:9)</PresentationFormat>
  <Paragraphs>44</Paragraphs>
  <Slides>7</Slides>
  <Notes>7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5" baseType="lpstr">
      <vt:lpstr>Didact Gothic</vt:lpstr>
      <vt:lpstr>Courier New</vt:lpstr>
      <vt:lpstr>Do Hyeon</vt:lpstr>
      <vt:lpstr>Bebas Neue</vt:lpstr>
      <vt:lpstr>Century Gothic</vt:lpstr>
      <vt:lpstr>Arial</vt:lpstr>
      <vt:lpstr>Alegreya Sans</vt:lpstr>
      <vt:lpstr>Kawaii Robots Pitch Deck by Slidesgo</vt:lpstr>
      <vt:lpstr>Team Project I. Tripsitters</vt:lpstr>
      <vt:lpstr>Final project</vt:lpstr>
      <vt:lpstr>Other models</vt:lpstr>
      <vt:lpstr>Demo time!</vt:lpstr>
      <vt:lpstr>Prezentace aplikace PowerPoint</vt:lpstr>
      <vt:lpstr>How it works</vt:lpstr>
      <vt:lpstr>Thanks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Project I. Tripsitters</dc:title>
  <cp:lastModifiedBy>Tereza Tomášková</cp:lastModifiedBy>
  <cp:revision>16</cp:revision>
  <dcterms:modified xsi:type="dcterms:W3CDTF">2024-01-08T19:53:21Z</dcterms:modified>
</cp:coreProperties>
</file>